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3" r:id="rId4"/>
    <p:sldMasterId id="2147483747" r:id="rId5"/>
    <p:sldMasterId id="2147483759" r:id="rId6"/>
    <p:sldMasterId id="2147483771" r:id="rId7"/>
    <p:sldMasterId id="2147483783" r:id="rId8"/>
    <p:sldMasterId id="2147483795" r:id="rId9"/>
  </p:sldMasterIdLst>
  <p:notesMasterIdLst>
    <p:notesMasterId r:id="rId60"/>
  </p:notesMasterIdLst>
  <p:sldIdLst>
    <p:sldId id="258" r:id="rId10"/>
    <p:sldId id="313" r:id="rId11"/>
    <p:sldId id="335" r:id="rId12"/>
    <p:sldId id="336" r:id="rId13"/>
    <p:sldId id="365" r:id="rId14"/>
    <p:sldId id="278" r:id="rId15"/>
    <p:sldId id="302" r:id="rId16"/>
    <p:sldId id="393" r:id="rId17"/>
    <p:sldId id="402" r:id="rId18"/>
    <p:sldId id="315" r:id="rId19"/>
    <p:sldId id="406" r:id="rId20"/>
    <p:sldId id="314" r:id="rId21"/>
    <p:sldId id="679" r:id="rId22"/>
    <p:sldId id="680" r:id="rId23"/>
    <p:sldId id="681" r:id="rId24"/>
    <p:sldId id="682" r:id="rId25"/>
    <p:sldId id="683" r:id="rId26"/>
    <p:sldId id="684" r:id="rId27"/>
    <p:sldId id="305" r:id="rId28"/>
    <p:sldId id="568" r:id="rId29"/>
    <p:sldId id="615" r:id="rId30"/>
    <p:sldId id="616" r:id="rId31"/>
    <p:sldId id="617" r:id="rId32"/>
    <p:sldId id="618" r:id="rId33"/>
    <p:sldId id="619" r:id="rId34"/>
    <p:sldId id="620" r:id="rId35"/>
    <p:sldId id="685" r:id="rId36"/>
    <p:sldId id="686" r:id="rId37"/>
    <p:sldId id="518" r:id="rId38"/>
    <p:sldId id="646" r:id="rId39"/>
    <p:sldId id="622" r:id="rId40"/>
    <p:sldId id="687" r:id="rId41"/>
    <p:sldId id="688" r:id="rId42"/>
    <p:sldId id="636" r:id="rId43"/>
    <p:sldId id="637" r:id="rId44"/>
    <p:sldId id="668" r:id="rId45"/>
    <p:sldId id="676" r:id="rId46"/>
    <p:sldId id="689" r:id="rId47"/>
    <p:sldId id="690" r:id="rId48"/>
    <p:sldId id="535" r:id="rId49"/>
    <p:sldId id="673" r:id="rId50"/>
    <p:sldId id="675" r:id="rId51"/>
    <p:sldId id="536" r:id="rId52"/>
    <p:sldId id="537" r:id="rId53"/>
    <p:sldId id="539" r:id="rId54"/>
    <p:sldId id="540" r:id="rId55"/>
    <p:sldId id="677" r:id="rId56"/>
    <p:sldId id="691" r:id="rId57"/>
    <p:sldId id="692" r:id="rId58"/>
    <p:sldId id="67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29" autoAdjust="0"/>
    <p:restoredTop sz="94737" autoAdjust="0"/>
  </p:normalViewPr>
  <p:slideViewPr>
    <p:cSldViewPr snapToGrid="0">
      <p:cViewPr varScale="1">
        <p:scale>
          <a:sx n="78" d="100"/>
          <a:sy n="78" d="100"/>
        </p:scale>
        <p:origin x="691"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3 minutes</a:t>
            </a:r>
            <a:endParaRPr lang="en-GB" sz="1200" b="0" kern="1200" dirty="0">
              <a:solidFill>
                <a:schemeClr val="tx1"/>
              </a:solidFill>
              <a:effectLst/>
              <a:latin typeface="+mn-lt"/>
              <a:ea typeface="+mn-ea"/>
              <a:cs typeface="+mn-cs"/>
            </a:endParaRPr>
          </a:p>
          <a:p>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US" b="0" dirty="0"/>
              <a:t>To correctly pronounce cognates and near-cognates containing [</a:t>
            </a:r>
            <a:r>
              <a:rPr lang="en-US" b="0" dirty="0" err="1"/>
              <a:t>ain</a:t>
            </a:r>
            <a:r>
              <a:rPr lang="en-US" b="0" dirty="0"/>
              <a:t>/in] in a set amount of time. Raising awareness of the difference in the English and French pronunciation of this SSC.</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Students pair up and work in two teams of two.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 Start the timer. The first pair says alternate words over one minute’s intensive practice. They can call the words in any order but cannot repeat a word already said.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The other team listens and tries to catch out their opponents by listening for any words pronounced the ‘English’ way. If this happens, the first team must start again!</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4. After 60 seconds, restart the timer and swap roles.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5. The team with the longest streak wins!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r>
              <a:rPr lang="en-GB" b="1" baseline="0" dirty="0"/>
              <a:t>Word frequency (1 is the most frequent word in French): </a:t>
            </a:r>
            <a:br>
              <a:rPr lang="en-GB" baseline="0" dirty="0"/>
            </a:br>
            <a:r>
              <a:rPr lang="en-GB" baseline="0" dirty="0"/>
              <a:t>certain [110], </a:t>
            </a:r>
            <a:r>
              <a:rPr lang="en-GB" baseline="0" dirty="0" err="1"/>
              <a:t>humain</a:t>
            </a:r>
            <a:r>
              <a:rPr lang="en-GB" baseline="0" dirty="0"/>
              <a:t> [286], </a:t>
            </a:r>
            <a:r>
              <a:rPr lang="en-GB" baseline="0" dirty="0" err="1"/>
              <a:t>marin</a:t>
            </a:r>
            <a:r>
              <a:rPr lang="en-GB" baseline="0" dirty="0"/>
              <a:t> [418], </a:t>
            </a:r>
            <a:r>
              <a:rPr lang="en-GB" baseline="0" dirty="0" err="1"/>
              <a:t>urbain</a:t>
            </a:r>
            <a:r>
              <a:rPr lang="en-GB" baseline="0" dirty="0"/>
              <a:t> [2215], </a:t>
            </a:r>
            <a:r>
              <a:rPr lang="en-GB" baseline="0" dirty="0" err="1"/>
              <a:t>soudain</a:t>
            </a:r>
            <a:r>
              <a:rPr lang="en-GB" baseline="0" dirty="0"/>
              <a:t> [2310], </a:t>
            </a:r>
            <a:r>
              <a:rPr lang="en-GB" baseline="0" dirty="0" err="1"/>
              <a:t>américain</a:t>
            </a:r>
            <a:r>
              <a:rPr lang="en-GB" baseline="0" dirty="0"/>
              <a:t> [374], gain [2420], bulletin [3233], </a:t>
            </a:r>
            <a:r>
              <a:rPr lang="en-GB" baseline="0" dirty="0" err="1"/>
              <a:t>latin</a:t>
            </a:r>
            <a:r>
              <a:rPr lang="en-GB" baseline="0" dirty="0"/>
              <a:t> [1844], prince [2610], instinct [4482], </a:t>
            </a:r>
            <a:r>
              <a:rPr lang="en-GB" baseline="0" dirty="0" err="1"/>
              <a:t>marin</a:t>
            </a:r>
            <a:r>
              <a:rPr lang="en-GB" baseline="0" dirty="0"/>
              <a:t> [2101],  lapin [n/a], cousin [3387], </a:t>
            </a:r>
            <a:r>
              <a:rPr lang="en-GB" baseline="0" dirty="0" err="1"/>
              <a:t>magasin</a:t>
            </a:r>
            <a:r>
              <a:rPr lang="en-GB" baseline="0" dirty="0"/>
              <a:t> [1736], assassin [3781]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3 minutes</a:t>
            </a:r>
            <a:endParaRPr lang="en-GB" sz="1200" b="0" kern="1200" dirty="0">
              <a:solidFill>
                <a:schemeClr val="tx1"/>
              </a:solidFill>
              <a:effectLst/>
              <a:latin typeface="+mn-lt"/>
              <a:ea typeface="+mn-ea"/>
              <a:cs typeface="+mn-cs"/>
            </a:endParaRPr>
          </a:p>
          <a:p>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US" b="0" dirty="0"/>
              <a:t>To correctly pronounce cognates and near-cognates containing [</a:t>
            </a:r>
            <a:r>
              <a:rPr lang="en-US" b="0" dirty="0" err="1"/>
              <a:t>ain</a:t>
            </a:r>
            <a:r>
              <a:rPr lang="en-US" b="0" dirty="0"/>
              <a:t>/in] in a set amount of time. Raising awareness of the difference in the English and French pronunciation of this SSC.</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As previous, but in alphabetical (rather than random) order. This is an added challenge, but the words are the same, helping automisation of SSC production.</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280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ain</a:t>
            </a:r>
            <a:r>
              <a:rPr lang="en-GB" b="1" dirty="0"/>
              <a:t>/in]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train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move both arms</a:t>
            </a:r>
            <a:r>
              <a:rPr lang="en-GB" baseline="0" dirty="0"/>
              <a:t> simultaneously forwards and back in a circular motion, simulating the motion of train wheel connecting rods.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ain</a:t>
            </a:r>
            <a:r>
              <a:rPr lang="en-GB" b="1" dirty="0"/>
              <a:t>/in] </a:t>
            </a:r>
            <a:r>
              <a:rPr lang="en-GB" baseline="0" dirty="0"/>
              <a:t>sound, pronouncing </a:t>
            </a:r>
            <a:r>
              <a:rPr lang="en-GB" b="0" baseline="0" dirty="0"/>
              <a:t>”</a:t>
            </a:r>
            <a:r>
              <a:rPr lang="en-GB" b="1" baseline="0" dirty="0"/>
              <a:t>train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3447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1498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60704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ain</a:t>
            </a:r>
            <a:r>
              <a:rPr lang="en-GB" b="1" baseline="0" dirty="0"/>
              <a:t>/in]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err="1"/>
              <a:t>matin</a:t>
            </a:r>
            <a:r>
              <a:rPr lang="en-GB" b="1" baseline="0" dirty="0"/>
              <a:t> </a:t>
            </a:r>
            <a:r>
              <a:rPr lang="en-GB" b="0" baseline="0" dirty="0"/>
              <a:t>[442]</a:t>
            </a:r>
            <a:r>
              <a:rPr lang="en-GB" baseline="0" dirty="0"/>
              <a:t> </a:t>
            </a:r>
            <a:r>
              <a:rPr lang="en-GB" b="1" baseline="0" dirty="0" err="1"/>
              <a:t>vingt</a:t>
            </a:r>
            <a:r>
              <a:rPr lang="en-GB" baseline="0" dirty="0"/>
              <a:t>[1273]; </a:t>
            </a:r>
            <a:r>
              <a:rPr lang="en-GB" b="1" baseline="0" dirty="0" err="1"/>
              <a:t>maintenant</a:t>
            </a:r>
            <a:r>
              <a:rPr lang="en-GB" baseline="0" dirty="0"/>
              <a:t> [192]; </a:t>
            </a:r>
            <a:r>
              <a:rPr lang="en-GB" b="1" baseline="0" dirty="0"/>
              <a:t>main</a:t>
            </a:r>
            <a:r>
              <a:rPr lang="en-GB" baseline="0" dirty="0"/>
              <a:t> [418]; </a:t>
            </a: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3091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4886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8577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Oral recognition of SSC [ain/in] in contrast with SSC [a].</a:t>
            </a:r>
            <a:endParaRPr lang="en-GB" b="1" dirty="0"/>
          </a:p>
          <a:p>
            <a:endParaRPr lang="en-GB" b="1" dirty="0"/>
          </a:p>
          <a:p>
            <a:r>
              <a:rPr lang="en-GB" b="1" dirty="0"/>
              <a:t>Procedure:</a:t>
            </a:r>
          </a:p>
          <a:p>
            <a:pPr marL="228600" indent="-228600">
              <a:buAutoNum type="arabicPeriod"/>
            </a:pPr>
            <a:r>
              <a:rPr lang="en-GB" b="0" dirty="0"/>
              <a:t>Students listen to the audio and identify which SSC(s) each word contains. The words are shown with the SSC removed, to focus attention on this part of the word.</a:t>
            </a:r>
          </a:p>
          <a:p>
            <a:pPr marL="228600" indent="-228600">
              <a:buAutoNum type="arabicPeriod"/>
            </a:pPr>
            <a:r>
              <a:rPr lang="en-GB" b="0" dirty="0"/>
              <a:t>When checking each answer, the tick(s) appear(s) first, followed by the French spelling (to reinforce the different spellings of this SSC), and finally the English translation.</a:t>
            </a:r>
          </a:p>
          <a:p>
            <a:pPr marL="228600" indent="-228600">
              <a:buAutoNum type="arabicPeriod"/>
            </a:pPr>
            <a:r>
              <a:rPr lang="en-GB" b="0" dirty="0"/>
              <a:t>Items 1-4 are cognates, which sound progressively less similar to the English pronunciation (including the SFC in item 4). Items 5-10 consist of high-frequency vocabulary which is not included in the Y7 SOW.</a:t>
            </a:r>
          </a:p>
          <a:p>
            <a:endParaRPr lang="en-GB" b="1" dirty="0"/>
          </a:p>
          <a:p>
            <a:r>
              <a:rPr lang="en-GB" b="1" dirty="0"/>
              <a:t>Transcript</a:t>
            </a:r>
            <a:r>
              <a:rPr lang="en-GB" b="0" dirty="0"/>
              <a:t>: </a:t>
            </a:r>
          </a:p>
          <a:p>
            <a:pPr marL="228600" indent="-228600">
              <a:buAutoNum type="arabicPeriod"/>
            </a:pPr>
            <a:r>
              <a:rPr lang="en-GB" b="0" dirty="0"/>
              <a:t>Canada</a:t>
            </a:r>
          </a:p>
          <a:p>
            <a:pPr marL="228600" indent="-228600">
              <a:buAutoNum type="arabicPeriod"/>
            </a:pPr>
            <a:r>
              <a:rPr lang="en-GB" b="0" dirty="0" err="1"/>
              <a:t>américain</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dirty="0">
                <a:solidFill>
                  <a:schemeClr val="tx1"/>
                </a:solidFill>
                <a:effectLst/>
                <a:latin typeface="+mn-lt"/>
                <a:ea typeface="+mn-ea"/>
                <a:cs typeface="+mn-cs"/>
              </a:rPr>
              <a:t>grain</a:t>
            </a:r>
            <a:endParaRPr lang="en-GB" b="0" dirty="0"/>
          </a:p>
          <a:p>
            <a:pPr marL="228600" indent="-228600">
              <a:buAutoNum type="arabicPeriod"/>
            </a:pPr>
            <a:r>
              <a:rPr lang="en-GB" b="0" dirty="0"/>
              <a:t>saint</a:t>
            </a:r>
          </a:p>
          <a:p>
            <a:pPr marL="228600" indent="-228600">
              <a:buAutoNum type="arabicPeriod"/>
            </a:pPr>
            <a:r>
              <a:rPr lang="en-GB" b="0" dirty="0" err="1"/>
              <a:t>cas</a:t>
            </a:r>
            <a:endParaRPr lang="en-GB" b="0" dirty="0"/>
          </a:p>
          <a:p>
            <a:pPr marL="228600" indent="-228600">
              <a:buAutoNum type="arabicPeriod"/>
            </a:pPr>
            <a:r>
              <a:rPr lang="en-GB" b="0" dirty="0" err="1"/>
              <a:t>assez</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quinze</a:t>
            </a:r>
            <a:endParaRPr lang="en-GB" b="0" dirty="0"/>
          </a:p>
          <a:p>
            <a:pPr marL="228600" indent="-228600">
              <a:buAutoNum type="arabicPeriod"/>
            </a:pPr>
            <a:r>
              <a:rPr lang="en-GB" b="0" dirty="0" err="1"/>
              <a:t>enfin</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ainsi</a:t>
            </a:r>
            <a:endParaRPr lang="en-GB" b="0" dirty="0"/>
          </a:p>
          <a:p>
            <a:pPr marL="228600" indent="-228600">
              <a:buAutoNum type="arabicPeriod"/>
            </a:pPr>
            <a:r>
              <a:rPr lang="en-GB" b="0" dirty="0" err="1"/>
              <a:t>afin</a:t>
            </a:r>
            <a:r>
              <a:rPr lang="en-GB" b="0" dirty="0"/>
              <a:t> de</a:t>
            </a:r>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0" baseline="0" dirty="0" err="1"/>
              <a:t>américain</a:t>
            </a:r>
            <a:r>
              <a:rPr lang="en-GB" b="0" baseline="0" dirty="0"/>
              <a:t> [374], </a:t>
            </a:r>
            <a:r>
              <a:rPr lang="en-GB" baseline="0" dirty="0"/>
              <a:t>Canada [N/A], </a:t>
            </a:r>
            <a:r>
              <a:rPr lang="en-GB" baseline="0" dirty="0" err="1"/>
              <a:t>cas</a:t>
            </a:r>
            <a:r>
              <a:rPr lang="en-GB" baseline="0" dirty="0"/>
              <a:t> [137], grain [3323], saint [1702], </a:t>
            </a:r>
            <a:r>
              <a:rPr lang="en-GB" baseline="0" dirty="0" err="1"/>
              <a:t>afin</a:t>
            </a:r>
            <a:r>
              <a:rPr lang="en-GB" baseline="0" dirty="0"/>
              <a:t> de [404 (</a:t>
            </a:r>
            <a:r>
              <a:rPr lang="en-GB" baseline="0" dirty="0" err="1"/>
              <a:t>afin</a:t>
            </a:r>
            <a:r>
              <a:rPr lang="en-GB" baseline="0" dirty="0"/>
              <a:t>), 2 (de)], </a:t>
            </a:r>
            <a:r>
              <a:rPr lang="en-GB" baseline="0" dirty="0" err="1"/>
              <a:t>ainsi</a:t>
            </a:r>
            <a:r>
              <a:rPr lang="en-GB" baseline="0" dirty="0"/>
              <a:t> [98], </a:t>
            </a:r>
            <a:r>
              <a:rPr lang="en-GB" baseline="0" dirty="0" err="1"/>
              <a:t>assez</a:t>
            </a:r>
            <a:r>
              <a:rPr lang="en-GB" baseline="0" dirty="0"/>
              <a:t> [321], </a:t>
            </a:r>
            <a:r>
              <a:rPr lang="en-GB" baseline="0" dirty="0" err="1"/>
              <a:t>enfin</a:t>
            </a:r>
            <a:r>
              <a:rPr lang="en-GB" baseline="0" dirty="0"/>
              <a:t> [349], quinze [1472]</a:t>
            </a:r>
            <a:br>
              <a:rPr lang="en-GB" b="0"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0" dirty="0"/>
          </a:p>
          <a:p>
            <a:pPr marL="0" indent="0">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910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0" dirty="0"/>
          </a:p>
          <a:p>
            <a:r>
              <a:rPr lang="en-GB" b="1" dirty="0"/>
              <a:t>Aim: </a:t>
            </a:r>
            <a:r>
              <a:rPr lang="en-GB" b="0" dirty="0"/>
              <a:t>spoken production of SSC [ain/in]. To “un-learn” English pronunciation.</a:t>
            </a:r>
            <a:endParaRPr lang="en-GB" b="1" dirty="0"/>
          </a:p>
          <a:p>
            <a:endParaRPr lang="en-GB" b="1" dirty="0"/>
          </a:p>
          <a:p>
            <a:r>
              <a:rPr lang="en-GB" b="1" dirty="0"/>
              <a:t>Procedure:</a:t>
            </a:r>
          </a:p>
          <a:p>
            <a:pPr marL="228600" indent="-228600">
              <a:buAutoNum type="arabicPeriod"/>
            </a:pPr>
            <a:r>
              <a:rPr lang="en-GB" b="0" dirty="0"/>
              <a:t>This activity practises production of the target SSC [ain/in] using cognates in order to “un-learn” the English pronunciation. </a:t>
            </a:r>
          </a:p>
          <a:p>
            <a:pPr marL="228600" indent="-228600">
              <a:buAutoNum type="arabicPeriod"/>
            </a:pPr>
            <a:r>
              <a:rPr lang="en-GB" b="0" dirty="0"/>
              <a:t>Students take turns trying to say all the words in 30 seconds, and listening to their partner’s pronunciation. If a student pronounces the SSC the ‘English’ way, they must start again!</a:t>
            </a:r>
          </a:p>
          <a:p>
            <a:pPr marL="228600" indent="-228600">
              <a:buAutoNum type="arabicPeriod"/>
            </a:pPr>
            <a:r>
              <a:rPr lang="en-GB" b="0" dirty="0"/>
              <a:t>The student who says the most words in thirty seconds, or completes the task in the quickest time, is the winner.</a:t>
            </a:r>
          </a:p>
          <a:p>
            <a:pPr marL="228600" indent="-228600">
              <a:buAutoNum type="arabicPeriod"/>
            </a:pPr>
            <a:r>
              <a:rPr lang="en-GB" b="0" dirty="0"/>
              <a:t>Click on the words to check pronunciation. Students repeat.</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africain</a:t>
            </a:r>
            <a:r>
              <a:rPr lang="en-GB" baseline="0" dirty="0"/>
              <a:t> [2289], </a:t>
            </a:r>
            <a:r>
              <a:rPr lang="en-GB" b="0" baseline="0" dirty="0" err="1"/>
              <a:t>insecte</a:t>
            </a:r>
            <a:r>
              <a:rPr lang="en-GB" b="0" baseline="0" dirty="0"/>
              <a:t> [&gt;5000], certain [110], </a:t>
            </a:r>
            <a:r>
              <a:rPr lang="en-GB" b="0" baseline="0" dirty="0" err="1"/>
              <a:t>humain</a:t>
            </a:r>
            <a:r>
              <a:rPr lang="en-GB" b="0" baseline="0" dirty="0"/>
              <a:t> [286], </a:t>
            </a:r>
            <a:r>
              <a:rPr lang="en-GB" b="0" baseline="0" dirty="0" err="1"/>
              <a:t>urbain</a:t>
            </a:r>
            <a:r>
              <a:rPr lang="en-GB" b="0" baseline="0" dirty="0"/>
              <a:t>  [2215], </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industrie</a:t>
            </a:r>
            <a:r>
              <a:rPr lang="en-GB" b="0" baseline="0" dirty="0"/>
              <a:t> [692], principal [458], prince [2610]</a:t>
            </a:r>
            <a:br>
              <a:rPr lang="en-GB" b="0"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154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a:solidFill>
                  <a:schemeClr val="tx1"/>
                </a:solidFill>
                <a:effectLst/>
                <a:latin typeface="+mn-lt"/>
                <a:ea typeface="+mn-ea"/>
                <a:cs typeface="+mn-cs"/>
              </a:rPr>
              <a:t>Timing: 8 minutes </a:t>
            </a:r>
            <a:r>
              <a:rPr lang="fr-FR" sz="1200" b="0" kern="1200" dirty="0">
                <a:solidFill>
                  <a:schemeClr val="tx1"/>
                </a:solidFill>
                <a:effectLst/>
                <a:latin typeface="+mn-lt"/>
                <a:ea typeface="+mn-ea"/>
                <a:cs typeface="+mn-cs"/>
              </a:rPr>
              <a:t>(5 slides)</a:t>
            </a:r>
            <a:endParaRPr lang="fr-FR" sz="1200" b="1" kern="1200" dirty="0">
              <a:solidFill>
                <a:schemeClr val="tx1"/>
              </a:solidFill>
              <a:effectLst/>
              <a:latin typeface="+mn-lt"/>
              <a:ea typeface="+mn-ea"/>
              <a:cs typeface="+mn-cs"/>
            </a:endParaRPr>
          </a:p>
          <a:p>
            <a:endParaRPr lang="fr-FR" sz="1200" b="1"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Aim: </a:t>
            </a:r>
            <a:r>
              <a:rPr lang="fr-FR" sz="1200" b="0" kern="1200" dirty="0" err="1">
                <a:solidFill>
                  <a:schemeClr val="tx1"/>
                </a:solidFill>
                <a:effectLst/>
                <a:latin typeface="+mn-lt"/>
                <a:ea typeface="+mn-ea"/>
                <a:cs typeface="+mn-cs"/>
              </a:rPr>
              <a:t>Combined</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phonics</a:t>
            </a:r>
            <a:r>
              <a:rPr lang="fr-FR" sz="1200" b="0" kern="1200" dirty="0">
                <a:solidFill>
                  <a:schemeClr val="tx1"/>
                </a:solidFill>
                <a:effectLst/>
                <a:latin typeface="+mn-lt"/>
                <a:ea typeface="+mn-ea"/>
                <a:cs typeface="+mn-cs"/>
              </a:rPr>
              <a:t> and </a:t>
            </a:r>
            <a:r>
              <a:rPr lang="fr-FR" sz="1200" b="0" kern="1200" dirty="0" err="1">
                <a:solidFill>
                  <a:schemeClr val="tx1"/>
                </a:solidFill>
                <a:effectLst/>
                <a:latin typeface="+mn-lt"/>
                <a:ea typeface="+mn-ea"/>
                <a:cs typeface="+mn-cs"/>
              </a:rPr>
              <a:t>vocabulary</a:t>
            </a:r>
            <a:r>
              <a:rPr lang="fr-FR" sz="1200" b="0" kern="1200" dirty="0">
                <a:solidFill>
                  <a:schemeClr val="tx1"/>
                </a:solidFill>
                <a:effectLst/>
                <a:latin typeface="+mn-lt"/>
                <a:ea typeface="+mn-ea"/>
                <a:cs typeface="+mn-cs"/>
              </a:rPr>
              <a:t> practice. </a:t>
            </a:r>
            <a:r>
              <a:rPr lang="fr-FR" sz="1200" b="0" kern="1200" dirty="0" err="1">
                <a:solidFill>
                  <a:schemeClr val="tx1"/>
                </a:solidFill>
                <a:effectLst/>
                <a:latin typeface="+mn-lt"/>
                <a:ea typeface="+mn-ea"/>
                <a:cs typeface="+mn-cs"/>
              </a:rPr>
              <a:t>Aural</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comprehension</a:t>
            </a:r>
            <a:r>
              <a:rPr lang="fr-FR" sz="1200" b="0" kern="1200" dirty="0">
                <a:solidFill>
                  <a:schemeClr val="tx1"/>
                </a:solidFill>
                <a:effectLst/>
                <a:latin typeface="+mn-lt"/>
                <a:ea typeface="+mn-ea"/>
                <a:cs typeface="+mn-cs"/>
              </a:rPr>
              <a:t> and production of </a:t>
            </a:r>
            <a:r>
              <a:rPr lang="fr-FR" sz="1200" b="0" kern="1200" dirty="0" err="1">
                <a:solidFill>
                  <a:schemeClr val="tx1"/>
                </a:solidFill>
                <a:effectLst/>
                <a:latin typeface="+mn-lt"/>
                <a:ea typeface="+mn-ea"/>
                <a:cs typeface="+mn-cs"/>
              </a:rPr>
              <a:t>this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week’s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revisited</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vocabulary</a:t>
            </a:r>
            <a:r>
              <a:rPr lang="fr-FR" sz="1200" b="0" kern="1200" dirty="0">
                <a:solidFill>
                  <a:schemeClr val="tx1"/>
                </a:solidFill>
                <a:effectLst/>
                <a:latin typeface="+mn-lt"/>
                <a:ea typeface="+mn-ea"/>
                <a:cs typeface="+mn-cs"/>
              </a:rPr>
              <a:t> items, and </a:t>
            </a:r>
            <a:r>
              <a:rPr lang="fr-FR" sz="1200" b="0" kern="1200" dirty="0" err="1">
                <a:solidFill>
                  <a:schemeClr val="tx1"/>
                </a:solidFill>
                <a:effectLst/>
                <a:latin typeface="+mn-lt"/>
                <a:ea typeface="+mn-ea"/>
                <a:cs typeface="+mn-cs"/>
              </a:rPr>
              <a:t>SSCs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ain</a:t>
            </a:r>
            <a:r>
              <a:rPr lang="fr-FR" sz="1200" b="0" kern="1200" dirty="0">
                <a:solidFill>
                  <a:schemeClr val="tx1"/>
                </a:solidFill>
                <a:effectLst/>
                <a:latin typeface="+mn-lt"/>
                <a:ea typeface="+mn-ea"/>
                <a:cs typeface="+mn-cs"/>
              </a:rPr>
              <a:t>/in] and [a].</a:t>
            </a:r>
            <a:endParaRPr lang="fr-FR" sz="1200" b="1" kern="1200" dirty="0">
              <a:solidFill>
                <a:schemeClr val="tx1"/>
              </a:solidFill>
              <a:effectLst/>
              <a:latin typeface="+mn-lt"/>
              <a:ea typeface="+mn-ea"/>
              <a:cs typeface="+mn-cs"/>
            </a:endParaRPr>
          </a:p>
          <a:p>
            <a:endParaRPr lang="fr-FR" sz="1200" b="1" kern="1200" dirty="0">
              <a:solidFill>
                <a:schemeClr val="tx1"/>
              </a:solidFill>
              <a:effectLst/>
              <a:latin typeface="+mn-lt"/>
              <a:ea typeface="+mn-ea"/>
              <a:cs typeface="+mn-cs"/>
            </a:endParaRPr>
          </a:p>
          <a:p>
            <a:r>
              <a:rPr lang="fr-FR" sz="1200" b="1" kern="1200" dirty="0" err="1">
                <a:solidFill>
                  <a:schemeClr val="tx1"/>
                </a:solidFill>
                <a:effectLst/>
                <a:latin typeface="+mn-lt"/>
                <a:ea typeface="+mn-ea"/>
                <a:cs typeface="+mn-cs"/>
              </a:rPr>
              <a:t>Procedure</a:t>
            </a:r>
            <a:r>
              <a:rPr lang="fr-FR" sz="1200" b="1" kern="1200" dirty="0">
                <a:solidFill>
                  <a:schemeClr val="tx1"/>
                </a:solidFill>
                <a:effectLst/>
                <a:latin typeface="+mn-lt"/>
                <a:ea typeface="+mn-ea"/>
                <a:cs typeface="+mn-cs"/>
              </a:rPr>
              <a:t>:</a:t>
            </a:r>
          </a:p>
          <a:p>
            <a:pPr marL="228600" indent="-228600">
              <a:buAutoNum type="arabicPeriod"/>
            </a:pPr>
            <a:r>
              <a:rPr lang="fr-FR" sz="1200" b="0" kern="1200" dirty="0">
                <a:solidFill>
                  <a:schemeClr val="tx1"/>
                </a:solidFill>
                <a:effectLst/>
                <a:latin typeface="+mn-lt"/>
                <a:ea typeface="+mn-ea"/>
                <a:cs typeface="+mn-cs"/>
              </a:rPr>
              <a:t>Prin copies of the </a:t>
            </a:r>
            <a:r>
              <a:rPr lang="fr-FR" sz="1200" b="0" kern="1200" dirty="0" err="1">
                <a:solidFill>
                  <a:schemeClr val="tx1"/>
                </a:solidFill>
                <a:effectLst/>
                <a:latin typeface="+mn-lt"/>
                <a:ea typeface="+mn-ea"/>
                <a:cs typeface="+mn-cs"/>
              </a:rPr>
              <a:t>role</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cards</a:t>
            </a:r>
            <a:r>
              <a:rPr lang="fr-FR" sz="1200" b="0" kern="1200" dirty="0">
                <a:solidFill>
                  <a:schemeClr val="tx1"/>
                </a:solidFill>
                <a:effectLst/>
                <a:latin typeface="+mn-lt"/>
                <a:ea typeface="+mn-ea"/>
                <a:cs typeface="+mn-cs"/>
              </a:rPr>
              <a:t> on slides 34-35 (</a:t>
            </a:r>
            <a:r>
              <a:rPr lang="fr-FR" sz="1200" b="0" kern="1200" dirty="0" err="1">
                <a:solidFill>
                  <a:schemeClr val="tx1"/>
                </a:solidFill>
                <a:effectLst/>
                <a:latin typeface="+mn-lt"/>
                <a:ea typeface="+mn-ea"/>
                <a:cs typeface="+mn-cs"/>
              </a:rPr>
              <a:t>we</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recommend</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coosing</a:t>
            </a:r>
            <a:r>
              <a:rPr lang="fr-FR" sz="1200" b="0" kern="1200" dirty="0">
                <a:solidFill>
                  <a:schemeClr val="tx1"/>
                </a:solidFill>
                <a:effectLst/>
                <a:latin typeface="+mn-lt"/>
                <a:ea typeface="+mn-ea"/>
                <a:cs typeface="+mn-cs"/>
              </a:rPr>
              <a:t> printer settings of 6 slides per page).</a:t>
            </a:r>
          </a:p>
          <a:p>
            <a:pPr marL="228600" indent="-228600">
              <a:buAutoNum type="arabicPeriod"/>
            </a:pPr>
            <a:r>
              <a:rPr lang="fr-FR" sz="1200" b="0" kern="1200" dirty="0" err="1">
                <a:solidFill>
                  <a:schemeClr val="tx1"/>
                </a:solidFill>
                <a:effectLst/>
                <a:latin typeface="+mn-lt"/>
                <a:ea typeface="+mn-ea"/>
                <a:cs typeface="+mn-cs"/>
              </a:rPr>
              <a:t>Partners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take</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turns</a:t>
            </a:r>
            <a:r>
              <a:rPr lang="fr-FR" sz="1200" b="0" kern="1200" dirty="0">
                <a:solidFill>
                  <a:schemeClr val="tx1"/>
                </a:solidFill>
                <a:effectLst/>
                <a:latin typeface="+mn-lt"/>
                <a:ea typeface="+mn-ea"/>
                <a:cs typeface="+mn-cs"/>
              </a:rPr>
              <a:t> to </a:t>
            </a:r>
            <a:r>
              <a:rPr lang="fr-FR" sz="1200" b="0" kern="1200" dirty="0" err="1">
                <a:solidFill>
                  <a:schemeClr val="tx1"/>
                </a:solidFill>
                <a:effectLst/>
                <a:latin typeface="+mn-lt"/>
                <a:ea typeface="+mn-ea"/>
                <a:cs typeface="+mn-cs"/>
              </a:rPr>
              <a:t>read</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aloud</a:t>
            </a:r>
            <a:r>
              <a:rPr lang="fr-FR" sz="1200" b="0" kern="1200" dirty="0">
                <a:solidFill>
                  <a:schemeClr val="tx1"/>
                </a:solidFill>
                <a:effectLst/>
                <a:latin typeface="+mn-lt"/>
                <a:ea typeface="+mn-ea"/>
                <a:cs typeface="+mn-cs"/>
              </a:rPr>
              <a:t> clues in French and </a:t>
            </a:r>
            <a:r>
              <a:rPr lang="fr-FR" sz="1200" b="0" kern="1200" dirty="0" err="1">
                <a:solidFill>
                  <a:schemeClr val="tx1"/>
                </a:solidFill>
                <a:effectLst/>
                <a:latin typeface="+mn-lt"/>
                <a:ea typeface="+mn-ea"/>
                <a:cs typeface="+mn-cs"/>
              </a:rPr>
              <a:t>choose</a:t>
            </a:r>
            <a:r>
              <a:rPr lang="fr-FR" sz="1200" b="0" kern="1200" dirty="0">
                <a:solidFill>
                  <a:schemeClr val="tx1"/>
                </a:solidFill>
                <a:effectLst/>
                <a:latin typeface="+mn-lt"/>
                <a:ea typeface="+mn-ea"/>
                <a:cs typeface="+mn-cs"/>
              </a:rPr>
              <a:t> the correct </a:t>
            </a:r>
            <a:r>
              <a:rPr lang="fr-FR" sz="1200" b="0" kern="1200" dirty="0" err="1">
                <a:solidFill>
                  <a:schemeClr val="tx1"/>
                </a:solidFill>
                <a:effectLst/>
                <a:latin typeface="+mn-lt"/>
                <a:ea typeface="+mn-ea"/>
                <a:cs typeface="+mn-cs"/>
              </a:rPr>
              <a:t>word</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from</a:t>
            </a:r>
            <a:r>
              <a:rPr lang="fr-FR" sz="1200" b="0" kern="1200" dirty="0">
                <a:solidFill>
                  <a:schemeClr val="tx1"/>
                </a:solidFill>
                <a:effectLst/>
                <a:latin typeface="+mn-lt"/>
                <a:ea typeface="+mn-ea"/>
                <a:cs typeface="+mn-cs"/>
              </a:rPr>
              <a:t> the </a:t>
            </a:r>
            <a:r>
              <a:rPr lang="fr-FR" sz="1200" b="0" kern="1200" dirty="0" err="1">
                <a:solidFill>
                  <a:schemeClr val="tx1"/>
                </a:solidFill>
                <a:effectLst/>
                <a:latin typeface="+mn-lt"/>
                <a:ea typeface="+mn-ea"/>
                <a:cs typeface="+mn-cs"/>
              </a:rPr>
              <a:t>board</a:t>
            </a:r>
            <a:r>
              <a:rPr lang="fr-FR" sz="1200" b="0" kern="1200" dirty="0">
                <a:solidFill>
                  <a:schemeClr val="tx1"/>
                </a:solidFill>
                <a:effectLst/>
                <a:latin typeface="+mn-lt"/>
                <a:ea typeface="+mn-ea"/>
                <a:cs typeface="+mn-cs"/>
              </a:rPr>
              <a:t>. For a more </a:t>
            </a:r>
            <a:r>
              <a:rPr lang="fr-FR" sz="1200" b="0" kern="1200" dirty="0" err="1">
                <a:solidFill>
                  <a:schemeClr val="tx1"/>
                </a:solidFill>
                <a:effectLst/>
                <a:latin typeface="+mn-lt"/>
                <a:ea typeface="+mn-ea"/>
                <a:cs typeface="+mn-cs"/>
              </a:rPr>
              <a:t>scaffolded</a:t>
            </a:r>
            <a:r>
              <a:rPr lang="fr-FR" sz="1200" b="0" kern="1200" dirty="0">
                <a:solidFill>
                  <a:schemeClr val="tx1"/>
                </a:solidFill>
                <a:effectLst/>
                <a:latin typeface="+mn-lt"/>
                <a:ea typeface="+mn-ea"/>
                <a:cs typeface="+mn-cs"/>
              </a:rPr>
              <a:t> variation, the first stage </a:t>
            </a:r>
            <a:r>
              <a:rPr lang="fr-FR" sz="1200" b="0" kern="1200" dirty="0" err="1">
                <a:solidFill>
                  <a:schemeClr val="tx1"/>
                </a:solidFill>
                <a:effectLst/>
                <a:latin typeface="+mn-lt"/>
                <a:ea typeface="+mn-ea"/>
                <a:cs typeface="+mn-cs"/>
              </a:rPr>
              <a:t>could</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be</a:t>
            </a:r>
            <a:r>
              <a:rPr lang="fr-FR" sz="1200" b="0" kern="1200" dirty="0">
                <a:solidFill>
                  <a:schemeClr val="tx1"/>
                </a:solidFill>
                <a:effectLst/>
                <a:latin typeface="+mn-lt"/>
                <a:ea typeface="+mn-ea"/>
                <a:cs typeface="+mn-cs"/>
              </a:rPr>
              <a:t> run as a </a:t>
            </a:r>
            <a:r>
              <a:rPr lang="fr-FR" sz="1200" b="0" kern="1200" dirty="0" err="1">
                <a:solidFill>
                  <a:schemeClr val="tx1"/>
                </a:solidFill>
                <a:effectLst/>
                <a:latin typeface="+mn-lt"/>
                <a:ea typeface="+mn-ea"/>
                <a:cs typeface="+mn-cs"/>
              </a:rPr>
              <a:t>dictation</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with</a:t>
            </a:r>
            <a:r>
              <a:rPr lang="fr-FR" sz="1200" b="0" kern="1200" dirty="0">
                <a:solidFill>
                  <a:schemeClr val="tx1"/>
                </a:solidFill>
                <a:effectLst/>
                <a:latin typeface="+mn-lt"/>
                <a:ea typeface="+mn-ea"/>
                <a:cs typeface="+mn-cs"/>
              </a:rPr>
              <a:t> the </a:t>
            </a:r>
            <a:r>
              <a:rPr lang="fr-FR" sz="1200" b="0" kern="1200" dirty="0" err="1">
                <a:solidFill>
                  <a:schemeClr val="tx1"/>
                </a:solidFill>
                <a:effectLst/>
                <a:latin typeface="+mn-lt"/>
                <a:ea typeface="+mn-ea"/>
                <a:cs typeface="+mn-cs"/>
              </a:rPr>
              <a:t>listening</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partner</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writing</a:t>
            </a:r>
            <a:r>
              <a:rPr lang="fr-FR" sz="1200" b="0" kern="1200" dirty="0">
                <a:solidFill>
                  <a:schemeClr val="tx1"/>
                </a:solidFill>
                <a:effectLst/>
                <a:latin typeface="+mn-lt"/>
                <a:ea typeface="+mn-ea"/>
                <a:cs typeface="+mn-cs"/>
              </a:rPr>
              <a:t> down the clue for </a:t>
            </a:r>
            <a:r>
              <a:rPr lang="fr-FR" sz="1200" b="0" kern="1200" dirty="0" err="1">
                <a:solidFill>
                  <a:schemeClr val="tx1"/>
                </a:solidFill>
                <a:effectLst/>
                <a:latin typeface="+mn-lt"/>
                <a:ea typeface="+mn-ea"/>
                <a:cs typeface="+mn-cs"/>
              </a:rPr>
              <a:t>reference</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before</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choosing</a:t>
            </a:r>
            <a:r>
              <a:rPr lang="fr-FR" sz="1200" b="0" kern="1200" dirty="0">
                <a:solidFill>
                  <a:schemeClr val="tx1"/>
                </a:solidFill>
                <a:effectLst/>
                <a:latin typeface="+mn-lt"/>
                <a:ea typeface="+mn-ea"/>
                <a:cs typeface="+mn-cs"/>
              </a:rPr>
              <a:t> a </a:t>
            </a:r>
            <a:r>
              <a:rPr lang="fr-FR" sz="1200" b="0" kern="1200" dirty="0" err="1">
                <a:solidFill>
                  <a:schemeClr val="tx1"/>
                </a:solidFill>
                <a:effectLst/>
                <a:latin typeface="+mn-lt"/>
                <a:ea typeface="+mn-ea"/>
                <a:cs typeface="+mn-cs"/>
              </a:rPr>
              <a:t>word</a:t>
            </a:r>
            <a:r>
              <a:rPr lang="fr-FR" sz="1200" b="0" kern="1200" dirty="0">
                <a:solidFill>
                  <a:schemeClr val="tx1"/>
                </a:solidFill>
                <a:effectLst/>
                <a:latin typeface="+mn-lt"/>
                <a:ea typeface="+mn-ea"/>
                <a:cs typeface="+mn-cs"/>
              </a:rPr>
              <a:t>.</a:t>
            </a:r>
          </a:p>
          <a:p>
            <a:pPr marL="228600" indent="-228600">
              <a:buAutoNum type="arabicPeriod"/>
            </a:pPr>
            <a:r>
              <a:rPr lang="fr-FR" sz="1200" b="0" kern="1200" dirty="0">
                <a:solidFill>
                  <a:schemeClr val="tx1"/>
                </a:solidFill>
                <a:effectLst/>
                <a:latin typeface="+mn-lt"/>
                <a:ea typeface="+mn-ea"/>
                <a:cs typeface="+mn-cs"/>
              </a:rPr>
              <a:t>This slide displays the </a:t>
            </a:r>
            <a:r>
              <a:rPr lang="fr-FR" sz="1200" b="0" kern="1200" dirty="0" err="1">
                <a:solidFill>
                  <a:schemeClr val="tx1"/>
                </a:solidFill>
                <a:effectLst/>
                <a:latin typeface="+mn-lt"/>
                <a:ea typeface="+mn-ea"/>
                <a:cs typeface="+mn-cs"/>
              </a:rPr>
              <a:t>revisited</a:t>
            </a:r>
            <a:r>
              <a:rPr lang="fr-FR" sz="1200" b="0" kern="1200" dirty="0">
                <a:solidFill>
                  <a:schemeClr val="tx1"/>
                </a:solidFill>
                <a:effectLst/>
                <a:latin typeface="+mn-lt"/>
                <a:ea typeface="+mn-ea"/>
                <a:cs typeface="+mn-cs"/>
              </a:rPr>
              <a:t> sets in full: </a:t>
            </a:r>
            <a:r>
              <a:rPr lang="fr-FR" sz="1200" b="0" kern="1200" dirty="0" err="1">
                <a:solidFill>
                  <a:schemeClr val="tx1"/>
                </a:solidFill>
                <a:effectLst/>
                <a:latin typeface="+mn-lt"/>
                <a:ea typeface="+mn-ea"/>
                <a:cs typeface="+mn-cs"/>
              </a:rPr>
              <a:t>only</a:t>
            </a:r>
            <a:r>
              <a:rPr lang="fr-FR" sz="1200" b="0" kern="1200" dirty="0">
                <a:solidFill>
                  <a:schemeClr val="tx1"/>
                </a:solidFill>
                <a:effectLst/>
                <a:latin typeface="+mn-lt"/>
                <a:ea typeface="+mn-ea"/>
                <a:cs typeface="+mn-cs"/>
              </a:rPr>
              <a:t> six </a:t>
            </a:r>
            <a:r>
              <a:rPr lang="fr-FR" sz="1200" b="0" kern="1200" dirty="0" err="1">
                <a:solidFill>
                  <a:schemeClr val="tx1"/>
                </a:solidFill>
                <a:effectLst/>
                <a:latin typeface="+mn-lt"/>
                <a:ea typeface="+mn-ea"/>
                <a:cs typeface="+mn-cs"/>
              </a:rPr>
              <a:t>vocabulary</a:t>
            </a:r>
            <a:r>
              <a:rPr lang="fr-FR" sz="1200" b="0" kern="1200" dirty="0">
                <a:solidFill>
                  <a:schemeClr val="tx1"/>
                </a:solidFill>
                <a:effectLst/>
                <a:latin typeface="+mn-lt"/>
                <a:ea typeface="+mn-ea"/>
                <a:cs typeface="+mn-cs"/>
              </a:rPr>
              <a:t> items are </a:t>
            </a:r>
            <a:r>
              <a:rPr lang="fr-FR" sz="1200" b="0" kern="1200" dirty="0" err="1">
                <a:solidFill>
                  <a:schemeClr val="tx1"/>
                </a:solidFill>
                <a:effectLst/>
                <a:latin typeface="+mn-lt"/>
                <a:ea typeface="+mn-ea"/>
                <a:cs typeface="+mn-cs"/>
              </a:rPr>
              <a:t>tested</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here</a:t>
            </a:r>
            <a:r>
              <a:rPr lang="fr-FR" sz="1200" b="0" kern="1200" dirty="0">
                <a:solidFill>
                  <a:schemeClr val="tx1"/>
                </a:solidFill>
                <a:effectLst/>
                <a:latin typeface="+mn-lt"/>
                <a:ea typeface="+mn-ea"/>
                <a:cs typeface="+mn-cs"/>
              </a:rPr>
              <a:t>; the </a:t>
            </a:r>
            <a:r>
              <a:rPr lang="fr-FR" sz="1200" b="0" kern="1200" dirty="0" err="1">
                <a:solidFill>
                  <a:schemeClr val="tx1"/>
                </a:solidFill>
                <a:effectLst/>
                <a:latin typeface="+mn-lt"/>
                <a:ea typeface="+mn-ea"/>
                <a:cs typeface="+mn-cs"/>
              </a:rPr>
              <a:t>rest</a:t>
            </a:r>
            <a:r>
              <a:rPr lang="fr-FR" sz="1200" b="0" kern="1200" dirty="0">
                <a:solidFill>
                  <a:schemeClr val="tx1"/>
                </a:solidFill>
                <a:effectLst/>
                <a:latin typeface="+mn-lt"/>
                <a:ea typeface="+mn-ea"/>
                <a:cs typeface="+mn-cs"/>
              </a:rPr>
              <a:t> are </a:t>
            </a:r>
            <a:r>
              <a:rPr lang="fr-FR" sz="1200" b="0" kern="1200" dirty="0" err="1">
                <a:solidFill>
                  <a:schemeClr val="tx1"/>
                </a:solidFill>
                <a:effectLst/>
                <a:latin typeface="+mn-lt"/>
                <a:ea typeface="+mn-ea"/>
                <a:cs typeface="+mn-cs"/>
              </a:rPr>
              <a:t>included</a:t>
            </a:r>
            <a:r>
              <a:rPr lang="fr-FR" sz="1200" b="0" kern="1200" dirty="0">
                <a:solidFill>
                  <a:schemeClr val="tx1"/>
                </a:solidFill>
                <a:effectLst/>
                <a:latin typeface="+mn-lt"/>
                <a:ea typeface="+mn-ea"/>
                <a:cs typeface="+mn-cs"/>
              </a:rPr>
              <a:t> in </a:t>
            </a:r>
            <a:r>
              <a:rPr lang="fr-FR" sz="1200" b="0" kern="1200" dirty="0" err="1">
                <a:solidFill>
                  <a:schemeClr val="tx1"/>
                </a:solidFill>
                <a:effectLst/>
                <a:latin typeface="+mn-lt"/>
                <a:ea typeface="+mn-ea"/>
                <a:cs typeface="+mn-cs"/>
              </a:rPr>
              <a:t>other</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activities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throughout</a:t>
            </a:r>
            <a:r>
              <a:rPr lang="fr-FR" sz="1200" b="0" kern="1200" dirty="0">
                <a:solidFill>
                  <a:schemeClr val="tx1"/>
                </a:solidFill>
                <a:effectLst/>
                <a:latin typeface="+mn-lt"/>
                <a:ea typeface="+mn-ea"/>
                <a:cs typeface="+mn-cs"/>
              </a:rPr>
              <a:t> the </a:t>
            </a:r>
            <a:r>
              <a:rPr lang="fr-FR" sz="1200" b="0" kern="1200" dirty="0" err="1">
                <a:solidFill>
                  <a:schemeClr val="tx1"/>
                </a:solidFill>
                <a:effectLst/>
                <a:latin typeface="+mn-lt"/>
                <a:ea typeface="+mn-ea"/>
                <a:cs typeface="+mn-cs"/>
              </a:rPr>
              <a:t>sequence</a:t>
            </a:r>
            <a:r>
              <a:rPr lang="fr-FR" sz="1200" b="0" kern="1200" dirty="0">
                <a:solidFill>
                  <a:schemeClr val="tx1"/>
                </a:solidFill>
                <a:effectLst/>
                <a:latin typeface="+mn-lt"/>
                <a:ea typeface="+mn-ea"/>
                <a:cs typeface="+mn-cs"/>
              </a:rPr>
              <a:t>. The clues </a:t>
            </a:r>
            <a:r>
              <a:rPr lang="fr-FR" sz="1200" b="0" kern="1200" dirty="0" err="1">
                <a:solidFill>
                  <a:schemeClr val="tx1"/>
                </a:solidFill>
                <a:effectLst/>
                <a:latin typeface="+mn-lt"/>
                <a:ea typeface="+mn-ea"/>
                <a:cs typeface="+mn-cs"/>
              </a:rPr>
              <a:t>contain</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cognates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including</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those</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from</a:t>
            </a:r>
            <a:r>
              <a:rPr lang="fr-FR" sz="1200" b="0" kern="1200" dirty="0">
                <a:solidFill>
                  <a:schemeClr val="tx1"/>
                </a:solidFill>
                <a:effectLst/>
                <a:latin typeface="+mn-lt"/>
                <a:ea typeface="+mn-ea"/>
                <a:cs typeface="+mn-cs"/>
              </a:rPr>
              <a:t> the </a:t>
            </a:r>
            <a:r>
              <a:rPr lang="fr-FR" sz="1200" b="0" kern="1200" dirty="0" err="1">
                <a:solidFill>
                  <a:schemeClr val="tx1"/>
                </a:solidFill>
                <a:effectLst/>
                <a:latin typeface="+mn-lt"/>
                <a:ea typeface="+mn-ea"/>
                <a:cs typeface="+mn-cs"/>
              </a:rPr>
              <a:t>phonetics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exercises</a:t>
            </a:r>
            <a:r>
              <a:rPr lang="fr-FR" sz="1200" b="0" kern="1200" dirty="0">
                <a:solidFill>
                  <a:schemeClr val="tx1"/>
                </a:solidFill>
                <a:effectLst/>
                <a:latin typeface="+mn-lt"/>
                <a:ea typeface="+mn-ea"/>
                <a:cs typeface="+mn-cs"/>
              </a:rPr>
              <a:t> in </a:t>
            </a:r>
            <a:r>
              <a:rPr lang="fr-FR" sz="1200" b="0" kern="1200" dirty="0" err="1">
                <a:solidFill>
                  <a:schemeClr val="tx1"/>
                </a:solidFill>
                <a:effectLst/>
                <a:latin typeface="+mn-lt"/>
                <a:ea typeface="+mn-ea"/>
                <a:cs typeface="+mn-cs"/>
              </a:rPr>
              <a:t>lesson</a:t>
            </a:r>
            <a:r>
              <a:rPr lang="fr-FR" sz="1200" b="0" kern="1200" dirty="0">
                <a:solidFill>
                  <a:schemeClr val="tx1"/>
                </a:solidFill>
                <a:effectLst/>
                <a:latin typeface="+mn-lt"/>
                <a:ea typeface="+mn-ea"/>
                <a:cs typeface="+mn-cs"/>
              </a:rPr>
              <a:t> 1), </a:t>
            </a:r>
            <a:r>
              <a:rPr lang="fr-FR" sz="1200" b="0" kern="1200" dirty="0" err="1">
                <a:solidFill>
                  <a:schemeClr val="tx1"/>
                </a:solidFill>
                <a:effectLst/>
                <a:latin typeface="+mn-lt"/>
                <a:ea typeface="+mn-ea"/>
                <a:cs typeface="+mn-cs"/>
              </a:rPr>
              <a:t>previously</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taught</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vocabulary</a:t>
            </a:r>
            <a:r>
              <a:rPr lang="fr-FR" sz="1200" b="0" kern="1200" dirty="0">
                <a:solidFill>
                  <a:schemeClr val="tx1"/>
                </a:solidFill>
                <a:effectLst/>
                <a:latin typeface="+mn-lt"/>
                <a:ea typeface="+mn-ea"/>
                <a:cs typeface="+mn-cs"/>
              </a:rPr>
              <a:t>, and </a:t>
            </a:r>
            <a:r>
              <a:rPr lang="fr-FR" sz="1200" b="0" kern="1200" dirty="0" err="1">
                <a:solidFill>
                  <a:schemeClr val="tx1"/>
                </a:solidFill>
                <a:effectLst/>
                <a:latin typeface="+mn-lt"/>
                <a:ea typeface="+mn-ea"/>
                <a:cs typeface="+mn-cs"/>
              </a:rPr>
              <a:t>examples</a:t>
            </a:r>
            <a:r>
              <a:rPr lang="fr-FR" sz="1200" b="0" kern="1200" dirty="0">
                <a:solidFill>
                  <a:schemeClr val="tx1"/>
                </a:solidFill>
                <a:effectLst/>
                <a:latin typeface="+mn-lt"/>
                <a:ea typeface="+mn-ea"/>
                <a:cs typeface="+mn-cs"/>
              </a:rPr>
              <a:t> of </a:t>
            </a:r>
            <a:r>
              <a:rPr lang="fr-FR" sz="1200" b="0" kern="1200" dirty="0" err="1">
                <a:solidFill>
                  <a:schemeClr val="tx1"/>
                </a:solidFill>
                <a:effectLst/>
                <a:latin typeface="+mn-lt"/>
                <a:ea typeface="+mn-ea"/>
                <a:cs typeface="+mn-cs"/>
              </a:rPr>
              <a:t>SSCs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ain</a:t>
            </a:r>
            <a:r>
              <a:rPr lang="fr-FR" sz="1200" b="0" kern="1200" dirty="0">
                <a:solidFill>
                  <a:schemeClr val="tx1"/>
                </a:solidFill>
                <a:effectLst/>
                <a:latin typeface="+mn-lt"/>
                <a:ea typeface="+mn-ea"/>
                <a:cs typeface="+mn-cs"/>
              </a:rPr>
              <a:t>/in] and [a] </a:t>
            </a:r>
            <a:r>
              <a:rPr lang="fr-FR" sz="1200" b="0" kern="1200" dirty="0" err="1">
                <a:solidFill>
                  <a:schemeClr val="tx1"/>
                </a:solidFill>
                <a:effectLst/>
                <a:latin typeface="+mn-lt"/>
                <a:ea typeface="+mn-ea"/>
                <a:cs typeface="+mn-cs"/>
              </a:rPr>
              <a:t>highlighted</a:t>
            </a:r>
            <a:r>
              <a:rPr lang="fr-FR" sz="1200" b="0" kern="1200" dirty="0">
                <a:solidFill>
                  <a:schemeClr val="tx1"/>
                </a:solidFill>
                <a:effectLst/>
                <a:latin typeface="+mn-lt"/>
                <a:ea typeface="+mn-ea"/>
                <a:cs typeface="+mn-cs"/>
              </a:rPr>
              <a:t> in </a:t>
            </a:r>
            <a:r>
              <a:rPr lang="fr-FR" sz="1200" b="0" kern="1200" dirty="0" err="1">
                <a:solidFill>
                  <a:schemeClr val="tx1"/>
                </a:solidFill>
                <a:effectLst/>
                <a:latin typeface="+mn-lt"/>
                <a:ea typeface="+mn-ea"/>
                <a:cs typeface="+mn-cs"/>
              </a:rPr>
              <a:t>bold</a:t>
            </a:r>
            <a:r>
              <a:rPr lang="fr-FR" sz="1200" b="0" kern="1200" dirty="0">
                <a:solidFill>
                  <a:schemeClr val="tx1"/>
                </a:solidFill>
                <a:effectLst/>
                <a:latin typeface="+mn-lt"/>
                <a:ea typeface="+mn-ea"/>
                <a:cs typeface="+mn-cs"/>
              </a:rPr>
              <a:t> and orange for </a:t>
            </a:r>
            <a:r>
              <a:rPr lang="fr-FR" sz="1200" b="0" kern="1200" dirty="0" err="1">
                <a:solidFill>
                  <a:schemeClr val="tx1"/>
                </a:solidFill>
                <a:effectLst/>
                <a:latin typeface="+mn-lt"/>
                <a:ea typeface="+mn-ea"/>
                <a:cs typeface="+mn-cs"/>
              </a:rPr>
              <a:t>reference</a:t>
            </a:r>
            <a:r>
              <a:rPr lang="fr-FR" sz="1200" b="0" kern="1200" dirty="0">
                <a:solidFill>
                  <a:schemeClr val="tx1"/>
                </a:solidFill>
                <a:effectLst/>
                <a:latin typeface="+mn-lt"/>
                <a:ea typeface="+mn-ea"/>
                <a:cs typeface="+mn-cs"/>
              </a:rPr>
              <a:t>.</a:t>
            </a:r>
          </a:p>
          <a:p>
            <a:pPr marL="228600" indent="-228600">
              <a:buAutoNum type="arabicPeriod"/>
            </a:pPr>
            <a:r>
              <a:rPr lang="fr-FR" sz="1200" b="0" kern="1200" dirty="0" err="1">
                <a:solidFill>
                  <a:schemeClr val="tx1"/>
                </a:solidFill>
                <a:effectLst/>
                <a:latin typeface="+mn-lt"/>
                <a:ea typeface="+mn-ea"/>
                <a:cs typeface="+mn-cs"/>
              </a:rPr>
              <a:t>Clarify</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meaning</a:t>
            </a:r>
            <a:r>
              <a:rPr lang="fr-FR" sz="1200" b="0" kern="1200" dirty="0">
                <a:solidFill>
                  <a:schemeClr val="tx1"/>
                </a:solidFill>
                <a:effectLst/>
                <a:latin typeface="+mn-lt"/>
                <a:ea typeface="+mn-ea"/>
                <a:cs typeface="+mn-cs"/>
              </a:rPr>
              <a:t> of all </a:t>
            </a:r>
            <a:r>
              <a:rPr lang="fr-FR" sz="1200" b="0" kern="1200" dirty="0" err="1">
                <a:solidFill>
                  <a:schemeClr val="tx1"/>
                </a:solidFill>
                <a:effectLst/>
                <a:latin typeface="+mn-lt"/>
                <a:ea typeface="+mn-ea"/>
                <a:cs typeface="+mn-cs"/>
              </a:rPr>
              <a:t>words</a:t>
            </a:r>
            <a:r>
              <a:rPr lang="fr-FR" sz="1200" b="0" kern="1200" dirty="0">
                <a:solidFill>
                  <a:schemeClr val="tx1"/>
                </a:solidFill>
                <a:effectLst/>
                <a:latin typeface="+mn-lt"/>
                <a:ea typeface="+mn-ea"/>
                <a:cs typeface="+mn-cs"/>
              </a:rPr>
              <a:t> on the </a:t>
            </a:r>
            <a:r>
              <a:rPr lang="fr-FR" sz="1200" b="0" kern="1200" dirty="0" err="1">
                <a:solidFill>
                  <a:schemeClr val="tx1"/>
                </a:solidFill>
                <a:effectLst/>
                <a:latin typeface="+mn-lt"/>
                <a:ea typeface="+mn-ea"/>
                <a:cs typeface="+mn-cs"/>
              </a:rPr>
              <a:t>board</a:t>
            </a:r>
            <a:r>
              <a:rPr lang="fr-FR" sz="1200" b="0" kern="1200" dirty="0">
                <a:solidFill>
                  <a:schemeClr val="tx1"/>
                </a:solidFill>
                <a:effectLst/>
                <a:latin typeface="+mn-lt"/>
                <a:ea typeface="+mn-ea"/>
                <a:cs typeface="+mn-cs"/>
              </a:rPr>
              <a:t>.</a:t>
            </a:r>
          </a:p>
          <a:p>
            <a:endParaRPr lang="fr-FR"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988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dk1"/>
                </a:solidFill>
                <a:latin typeface="+mn-lt"/>
                <a:ea typeface="Calibri"/>
                <a:cs typeface="Calibri"/>
                <a:sym typeface="Calibri"/>
              </a:rPr>
              <a:t>Partner A Card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027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dk1"/>
                </a:solidFill>
                <a:latin typeface="+mn-lt"/>
                <a:ea typeface="Calibri"/>
                <a:cs typeface="Calibri"/>
                <a:sym typeface="Calibri"/>
              </a:rPr>
              <a:t>Partner B Card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603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Partner A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391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Partner B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88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960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ain</a:t>
            </a:r>
            <a:r>
              <a:rPr lang="en-GB" b="1" dirty="0"/>
              <a:t>/in]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train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move both arms</a:t>
            </a:r>
            <a:r>
              <a:rPr lang="en-GB" baseline="0" dirty="0"/>
              <a:t> simultaneously forwards and back in a circular motion, simulating the motion of train wheel connecting rods.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ain</a:t>
            </a:r>
            <a:r>
              <a:rPr lang="en-GB" b="1" dirty="0"/>
              <a:t>/in] </a:t>
            </a:r>
            <a:r>
              <a:rPr lang="en-GB" baseline="0" dirty="0"/>
              <a:t>sound, pronouncing </a:t>
            </a:r>
            <a:r>
              <a:rPr lang="en-GB" b="0" baseline="0" dirty="0"/>
              <a:t>”</a:t>
            </a:r>
            <a:r>
              <a:rPr lang="en-GB" b="1" baseline="0" dirty="0"/>
              <a:t>train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15291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ain</a:t>
            </a:r>
            <a:r>
              <a:rPr lang="en-GB" b="1" baseline="0" dirty="0"/>
              <a:t>/in]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err="1"/>
              <a:t>matin</a:t>
            </a:r>
            <a:r>
              <a:rPr lang="en-GB" b="1" baseline="0" dirty="0"/>
              <a:t> </a:t>
            </a:r>
            <a:r>
              <a:rPr lang="en-GB" b="0" baseline="0" dirty="0"/>
              <a:t>[442]</a:t>
            </a:r>
            <a:r>
              <a:rPr lang="en-GB" baseline="0" dirty="0"/>
              <a:t> </a:t>
            </a:r>
            <a:r>
              <a:rPr lang="en-GB" b="1" baseline="0" dirty="0" err="1"/>
              <a:t>vingt</a:t>
            </a:r>
            <a:r>
              <a:rPr lang="en-GB" baseline="0" dirty="0"/>
              <a:t>[1273]; </a:t>
            </a:r>
            <a:r>
              <a:rPr lang="en-GB" b="1" baseline="0" dirty="0" err="1"/>
              <a:t>maintenant</a:t>
            </a:r>
            <a:r>
              <a:rPr lang="en-GB" baseline="0" dirty="0"/>
              <a:t> [192]; </a:t>
            </a:r>
            <a:r>
              <a:rPr lang="en-GB" b="1" baseline="0" dirty="0"/>
              <a:t>main</a:t>
            </a:r>
            <a:r>
              <a:rPr lang="en-GB" baseline="0" dirty="0"/>
              <a:t> [418]; </a:t>
            </a: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0548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Raising awareness of the identical sound in SSCs [</a:t>
            </a:r>
            <a:r>
              <a:rPr lang="en-US" b="0" dirty="0" err="1"/>
              <a:t>ain</a:t>
            </a:r>
            <a:r>
              <a:rPr lang="en-US" b="0" dirty="0"/>
              <a:t>/in], an [aim/</a:t>
            </a:r>
            <a:r>
              <a:rPr lang="en-US" b="0" dirty="0" err="1"/>
              <a:t>im</a:t>
            </a:r>
            <a:r>
              <a:rPr lang="en-US" b="0" dirty="0"/>
              <a:t>]</a:t>
            </a:r>
          </a:p>
          <a:p>
            <a:endParaRPr lang="en-US" b="0" dirty="0"/>
          </a:p>
          <a:p>
            <a:r>
              <a:rPr lang="en-US" b="0" dirty="0"/>
              <a:t>For a reminder of Year 7 SSC [</a:t>
            </a:r>
            <a:r>
              <a:rPr lang="en-US" b="0" dirty="0" err="1"/>
              <a:t>ain</a:t>
            </a:r>
            <a:r>
              <a:rPr lang="en-US" b="0" dirty="0"/>
              <a:t>/in],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084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ain</a:t>
            </a:r>
            <a:r>
              <a:rPr lang="en-GB" b="1" dirty="0"/>
              <a:t>/in]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train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move both arms</a:t>
            </a:r>
            <a:r>
              <a:rPr lang="en-GB" baseline="0" dirty="0"/>
              <a:t> simultaneously forwards and back in a circular motion, simulating the motion of train wheel connecting rods.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ain</a:t>
            </a:r>
            <a:r>
              <a:rPr lang="en-GB" b="1" dirty="0"/>
              <a:t>/in] </a:t>
            </a:r>
            <a:r>
              <a:rPr lang="en-GB" baseline="0" dirty="0"/>
              <a:t>sound, pronouncing </a:t>
            </a:r>
            <a:r>
              <a:rPr lang="en-GB" b="0" baseline="0" dirty="0"/>
              <a:t>”</a:t>
            </a:r>
            <a:r>
              <a:rPr lang="en-GB" b="1" baseline="0" dirty="0"/>
              <a:t>train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3447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distinguishing between [(a)in] / [(a)</a:t>
            </a:r>
            <a:r>
              <a:rPr lang="en-US" b="0" dirty="0" err="1"/>
              <a:t>im</a:t>
            </a:r>
            <a:r>
              <a:rPr lang="en-US" b="0" dirty="0"/>
              <a:t>]</a:t>
            </a:r>
            <a:r>
              <a:rPr lang="en-US" b="0" baseline="0" dirty="0"/>
              <a:t> and other nasal vowel sounds using minimal pairs</a:t>
            </a:r>
            <a:endParaRPr lang="en-US" b="0" dirty="0"/>
          </a:p>
          <a:p>
            <a:endParaRPr lang="en-US" b="1" dirty="0"/>
          </a:p>
          <a:p>
            <a:r>
              <a:rPr lang="en-US" b="1" dirty="0"/>
              <a:t>Procedure:</a:t>
            </a:r>
          </a:p>
          <a:p>
            <a:r>
              <a:rPr lang="en-US" b="0" dirty="0"/>
              <a:t>1. Explain</a:t>
            </a:r>
            <a:r>
              <a:rPr lang="en-US" b="0" baseline="0" dirty="0"/>
              <a:t> the ‘blind date’ theme and that we are looking for words that match in sound (i.e. rhyme).</a:t>
            </a:r>
            <a:endParaRPr lang="en-US" b="0" dirty="0"/>
          </a:p>
          <a:p>
            <a:r>
              <a:rPr lang="en-US" b="0" dirty="0"/>
              <a:t>2.</a:t>
            </a:r>
            <a:r>
              <a:rPr lang="en-US" b="0" baseline="0" dirty="0"/>
              <a:t> </a:t>
            </a:r>
            <a:r>
              <a:rPr lang="en-US" b="0" dirty="0"/>
              <a:t>Click on the audio to play the pairs of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Students listen to the pairs of words and determine whether the vowel sounds match or not,</a:t>
            </a:r>
            <a:r>
              <a:rPr lang="en-US" b="0" baseline="0" dirty="0"/>
              <a:t> ticking the appropriate column.</a:t>
            </a:r>
            <a:endParaRPr lang="en-US" b="0" dirty="0"/>
          </a:p>
          <a:p>
            <a:r>
              <a:rPr lang="en-US" b="0" dirty="0"/>
              <a:t>4. Click to reveal the pair of words for each question, then again to reveal</a:t>
            </a:r>
            <a:r>
              <a:rPr lang="en-US" b="0" baseline="0" dirty="0"/>
              <a:t> </a:t>
            </a:r>
            <a:r>
              <a:rPr lang="en-US" b="0" dirty="0"/>
              <a:t>the correct tick placement.</a:t>
            </a:r>
          </a:p>
          <a:p>
            <a:endParaRPr lang="en-US" b="0" dirty="0"/>
          </a:p>
          <a:p>
            <a:r>
              <a:rPr lang="en-US" b="1" dirty="0"/>
              <a:t>Transcript:</a:t>
            </a:r>
          </a:p>
          <a:p>
            <a:r>
              <a:rPr lang="en-US" b="0" dirty="0"/>
              <a:t>1) </a:t>
            </a:r>
            <a:r>
              <a:rPr lang="en-US" b="0" dirty="0" err="1"/>
              <a:t>faim</a:t>
            </a:r>
            <a:r>
              <a:rPr lang="en-US" b="0" dirty="0"/>
              <a:t> – pin</a:t>
            </a:r>
          </a:p>
          <a:p>
            <a:r>
              <a:rPr lang="en-US" b="0" dirty="0"/>
              <a:t>2) timbre – ombre</a:t>
            </a:r>
          </a:p>
          <a:p>
            <a:r>
              <a:rPr lang="en-US" b="0" dirty="0"/>
              <a:t>3) </a:t>
            </a:r>
            <a:r>
              <a:rPr lang="en-US" b="0" dirty="0" err="1"/>
              <a:t>sain</a:t>
            </a:r>
            <a:r>
              <a:rPr lang="en-US" b="0" dirty="0"/>
              <a:t> – sang</a:t>
            </a:r>
          </a:p>
          <a:p>
            <a:r>
              <a:rPr lang="en-US" b="0" dirty="0"/>
              <a:t>4) vin – main</a:t>
            </a:r>
          </a:p>
          <a:p>
            <a:r>
              <a:rPr lang="en-US" b="0" dirty="0"/>
              <a:t>5) </a:t>
            </a:r>
            <a:r>
              <a:rPr lang="en-US" b="0" dirty="0" err="1"/>
              <a:t>dinde</a:t>
            </a:r>
            <a:r>
              <a:rPr lang="en-US" b="0" dirty="0"/>
              <a:t> – </a:t>
            </a:r>
            <a:r>
              <a:rPr lang="en-US" b="0" dirty="0" err="1"/>
              <a:t>Inde</a:t>
            </a:r>
            <a:endParaRPr lang="en-US" b="0" dirty="0"/>
          </a:p>
          <a:p>
            <a:r>
              <a:rPr lang="en-US" b="0" dirty="0"/>
              <a:t>6) </a:t>
            </a:r>
            <a:r>
              <a:rPr lang="en-US" b="0" dirty="0" err="1"/>
              <a:t>emporter</a:t>
            </a:r>
            <a:r>
              <a:rPr lang="en-US" b="0" dirty="0"/>
              <a:t> – importer</a:t>
            </a:r>
          </a:p>
          <a:p>
            <a:r>
              <a:rPr lang="en-US" b="0" dirty="0"/>
              <a:t>7) </a:t>
            </a:r>
            <a:r>
              <a:rPr lang="en-US" b="0" dirty="0" err="1"/>
              <a:t>pince</a:t>
            </a:r>
            <a:r>
              <a:rPr lang="en-US" b="0" dirty="0"/>
              <a:t> - mince</a:t>
            </a:r>
          </a:p>
          <a:p>
            <a:r>
              <a:rPr lang="en-US" b="0" dirty="0"/>
              <a:t>8) pain - dans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faim</a:t>
            </a:r>
            <a:r>
              <a:rPr lang="en-GB" baseline="0" dirty="0"/>
              <a:t> [1986], pin [&gt;5000], timbre [&gt;5000], ombre [&gt;5000], </a:t>
            </a:r>
            <a:r>
              <a:rPr lang="en-GB" baseline="0" dirty="0" err="1"/>
              <a:t>sain</a:t>
            </a:r>
            <a:r>
              <a:rPr lang="en-GB" baseline="0" dirty="0"/>
              <a:t> [1763], sang [1126], vin [2309], main [418], </a:t>
            </a:r>
            <a:r>
              <a:rPr lang="en-GB" baseline="0" dirty="0" err="1"/>
              <a:t>dinde</a:t>
            </a:r>
            <a:r>
              <a:rPr lang="en-GB" baseline="0" dirty="0"/>
              <a:t> [&gt;5000], </a:t>
            </a:r>
            <a:r>
              <a:rPr lang="en-GB" baseline="0" dirty="0" err="1"/>
              <a:t>Inde</a:t>
            </a:r>
            <a:r>
              <a:rPr lang="en-GB" baseline="0" dirty="0"/>
              <a:t> [n/a], </a:t>
            </a:r>
            <a:r>
              <a:rPr lang="en-GB" baseline="0" dirty="0" err="1"/>
              <a:t>emporter</a:t>
            </a:r>
            <a:r>
              <a:rPr lang="en-GB" baseline="0" dirty="0"/>
              <a:t> [1128], importer [354] </a:t>
            </a:r>
            <a:r>
              <a:rPr lang="en-GB" baseline="0" dirty="0" err="1"/>
              <a:t>pince</a:t>
            </a:r>
            <a:r>
              <a:rPr lang="en-GB" baseline="0" dirty="0"/>
              <a:t> [&gt;5000], mince [3570], pain [2802], dans [11]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956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85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ain</a:t>
            </a:r>
            <a:r>
              <a:rPr lang="en-GB" b="1" dirty="0"/>
              <a:t>/in]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train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move both arms</a:t>
            </a:r>
            <a:r>
              <a:rPr lang="en-GB" baseline="0" dirty="0"/>
              <a:t> simultaneously forwards and back in a circular motion, simulating the motion of train wheel connecting rods.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ain</a:t>
            </a:r>
            <a:r>
              <a:rPr lang="en-GB" b="1" dirty="0"/>
              <a:t>/in] </a:t>
            </a:r>
            <a:r>
              <a:rPr lang="en-GB" baseline="0" dirty="0"/>
              <a:t>sound, pronouncing </a:t>
            </a:r>
            <a:r>
              <a:rPr lang="en-GB" b="0" baseline="0" dirty="0"/>
              <a:t>”</a:t>
            </a:r>
            <a:r>
              <a:rPr lang="en-GB" b="1" baseline="0" dirty="0"/>
              <a:t>train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97228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ain</a:t>
            </a:r>
            <a:r>
              <a:rPr lang="en-GB" b="1" baseline="0" dirty="0"/>
              <a:t>/in]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err="1"/>
              <a:t>matin</a:t>
            </a:r>
            <a:r>
              <a:rPr lang="en-GB" b="1" baseline="0" dirty="0"/>
              <a:t> </a:t>
            </a:r>
            <a:r>
              <a:rPr lang="en-GB" b="0" baseline="0" dirty="0"/>
              <a:t>[442]</a:t>
            </a:r>
            <a:r>
              <a:rPr lang="en-GB" baseline="0" dirty="0"/>
              <a:t> </a:t>
            </a:r>
            <a:r>
              <a:rPr lang="en-GB" b="1" baseline="0" dirty="0" err="1"/>
              <a:t>vingt</a:t>
            </a:r>
            <a:r>
              <a:rPr lang="en-GB" baseline="0" dirty="0"/>
              <a:t>[1273]; </a:t>
            </a:r>
            <a:r>
              <a:rPr lang="en-GB" b="1" baseline="0" dirty="0" err="1"/>
              <a:t>maintenant</a:t>
            </a:r>
            <a:r>
              <a:rPr lang="en-GB" baseline="0" dirty="0"/>
              <a:t> [192]; </a:t>
            </a:r>
            <a:r>
              <a:rPr lang="en-GB" b="1" baseline="0" dirty="0"/>
              <a:t>main</a:t>
            </a:r>
            <a:r>
              <a:rPr lang="en-GB" baseline="0" dirty="0"/>
              <a:t> [418]; </a:t>
            </a: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4023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a:t>
            </a:r>
            <a:r>
              <a:rPr lang="en-US" b="0" dirty="0"/>
              <a:t> Aural recognition of nasal and non-nasal vowels [aim/</a:t>
            </a:r>
            <a:r>
              <a:rPr lang="en-US" b="0" dirty="0" err="1"/>
              <a:t>im</a:t>
            </a:r>
            <a:r>
              <a:rPr lang="en-US" b="0" dirty="0"/>
              <a:t>], [</a:t>
            </a:r>
            <a:r>
              <a:rPr lang="en-US" b="0" dirty="0" err="1"/>
              <a:t>ain</a:t>
            </a:r>
            <a:r>
              <a:rPr lang="en-US" b="0" dirty="0"/>
              <a:t>/in], [ai] and [</a:t>
            </a:r>
            <a:r>
              <a:rPr lang="en-US" b="0" dirty="0" err="1"/>
              <a:t>i</a:t>
            </a:r>
            <a:r>
              <a:rPr lang="en-US" b="0" dirty="0"/>
              <a:t>] in unknown words.</a:t>
            </a:r>
          </a:p>
          <a:p>
            <a:endParaRPr lang="en-US" b="0" dirty="0"/>
          </a:p>
          <a:p>
            <a:r>
              <a:rPr lang="en-US" b="1" dirty="0"/>
              <a:t>Procedure:</a:t>
            </a:r>
          </a:p>
          <a:p>
            <a:r>
              <a:rPr lang="en-US" b="0" dirty="0"/>
              <a:t>1. </a:t>
            </a:r>
            <a:r>
              <a:rPr lang="en-US" b="0" dirty="0" err="1"/>
              <a:t>Practise</a:t>
            </a:r>
            <a:r>
              <a:rPr lang="en-US" b="0" dirty="0"/>
              <a:t> saying SSCs </a:t>
            </a:r>
            <a:r>
              <a:rPr lang="en-US" b="1" dirty="0"/>
              <a:t>[aim/</a:t>
            </a:r>
            <a:r>
              <a:rPr lang="en-US" b="1" dirty="0" err="1"/>
              <a:t>im</a:t>
            </a:r>
            <a:r>
              <a:rPr lang="en-US" b="1" dirty="0"/>
              <a:t>]</a:t>
            </a:r>
            <a:r>
              <a:rPr lang="en-US" b="0" dirty="0"/>
              <a:t>,</a:t>
            </a:r>
            <a:r>
              <a:rPr lang="en-US" b="1" dirty="0"/>
              <a:t> [</a:t>
            </a:r>
            <a:r>
              <a:rPr lang="en-US" b="1" dirty="0" err="1"/>
              <a:t>ain</a:t>
            </a:r>
            <a:r>
              <a:rPr lang="en-US" b="1" dirty="0"/>
              <a:t>/in]</a:t>
            </a:r>
            <a:r>
              <a:rPr lang="en-US" b="0" dirty="0"/>
              <a:t>,</a:t>
            </a:r>
            <a:r>
              <a:rPr lang="en-US" b="1" dirty="0"/>
              <a:t> [ai] </a:t>
            </a:r>
            <a:r>
              <a:rPr lang="en-US" b="0" dirty="0"/>
              <a:t>and </a:t>
            </a:r>
            <a:r>
              <a:rPr lang="en-US" b="1" dirty="0"/>
              <a:t>[</a:t>
            </a:r>
            <a:r>
              <a:rPr lang="en-US" b="1" dirty="0" err="1"/>
              <a:t>i</a:t>
            </a:r>
            <a:r>
              <a:rPr lang="en-US" b="1" dirty="0"/>
              <a:t>]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aloud, in isolation. Students should notice a vibration in the nose when they produce the nasal sounds, but not when they produce the oral sounds.</a:t>
            </a:r>
            <a:endParaRPr lang="en-US" b="0" dirty="0"/>
          </a:p>
          <a:p>
            <a:r>
              <a:rPr lang="en-US" b="0" dirty="0"/>
              <a:t>2. Click the numbers to play the audio.</a:t>
            </a:r>
          </a:p>
          <a:p>
            <a:r>
              <a:rPr lang="en-US" b="0" dirty="0"/>
              <a:t>3. Students write 1-8 and decide if the letters in bold represent a ‘nasal’ or ‘non-nasal’ vowel sound.</a:t>
            </a:r>
          </a:p>
          <a:p>
            <a:r>
              <a:rPr lang="en-US" b="0" dirty="0"/>
              <a:t>4. Click to reveal the answers. The word appears first, followed by the ticks in the appropriate columns.</a:t>
            </a:r>
          </a:p>
          <a:p>
            <a:r>
              <a:rPr lang="en-US" b="0" dirty="0"/>
              <a:t>5. Click to bring up the reminder about spelling rules introduced last week (8.2.2.3) and demonstrate its applicability here.</a:t>
            </a:r>
          </a:p>
          <a:p>
            <a:endParaRPr lang="en-US" b="1" dirty="0"/>
          </a:p>
          <a:p>
            <a:r>
              <a:rPr lang="en-US" b="1" dirty="0"/>
              <a:t>Procedure:</a:t>
            </a:r>
          </a:p>
          <a:p>
            <a:r>
              <a:rPr lang="en-US" b="0" dirty="0"/>
              <a:t>1. Students listen to the words and tick the appropriate column.</a:t>
            </a:r>
          </a:p>
          <a:p>
            <a:r>
              <a:rPr lang="en-US" b="0" dirty="0"/>
              <a:t>2. Click to reveal the words one by one, together</a:t>
            </a:r>
            <a:r>
              <a:rPr lang="en-US" b="0" baseline="0" dirty="0"/>
              <a:t> with the correct tick for each.</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diminuer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interroger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t>
            </a:r>
            <a:r>
              <a:rPr lang="en-GB" sz="1200" b="0" i="0" u="none" strike="noStrike" kern="1200" dirty="0" err="1">
                <a:solidFill>
                  <a:schemeClr val="tx1"/>
                </a:solidFill>
                <a:effectLst/>
                <a:latin typeface="+mn-lt"/>
                <a:ea typeface="+mn-ea"/>
                <a:cs typeface="+mn-cs"/>
              </a:rPr>
              <a:t>grimper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4. aimable</a:t>
            </a:r>
          </a:p>
          <a:p>
            <a:pPr rtl="0" eaLnBrk="1" fontAlgn="ctr" latinLnBrk="0" hangingPunct="1"/>
            <a:r>
              <a:rPr lang="en-GB" sz="1200" b="0" i="0" u="none" strike="noStrike" kern="1200" dirty="0">
                <a:solidFill>
                  <a:schemeClr val="tx1"/>
                </a:solidFill>
                <a:effectLst/>
                <a:latin typeface="+mn-lt"/>
                <a:ea typeface="+mn-ea"/>
                <a:cs typeface="+mn-cs"/>
              </a:rPr>
              <a:t>5. </a:t>
            </a:r>
            <a:r>
              <a:rPr lang="en-GB" sz="1200" b="0" i="0" u="none" strike="noStrike" kern="1200" dirty="0" err="1">
                <a:solidFill>
                  <a:schemeClr val="tx1"/>
                </a:solidFill>
                <a:effectLst/>
                <a:latin typeface="+mn-lt"/>
                <a:ea typeface="+mn-ea"/>
                <a:cs typeface="+mn-cs"/>
              </a:rPr>
              <a:t>contraindre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chimique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7. </a:t>
            </a:r>
            <a:r>
              <a:rPr lang="en-GB" sz="1200" b="0" i="0" u="none" strike="noStrike" kern="1200" dirty="0" err="1">
                <a:solidFill>
                  <a:schemeClr val="tx1"/>
                </a:solidFill>
                <a:effectLst/>
                <a:latin typeface="+mn-lt"/>
                <a:ea typeface="+mn-ea"/>
                <a:cs typeface="+mn-cs"/>
              </a:rPr>
              <a:t>minorité</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t>
            </a:r>
            <a:r>
              <a:rPr lang="en-GB" sz="1200" b="0" i="0" u="none" strike="noStrike" kern="1200" dirty="0" err="1">
                <a:solidFill>
                  <a:schemeClr val="tx1"/>
                </a:solidFill>
                <a:effectLst/>
                <a:latin typeface="+mn-lt"/>
                <a:ea typeface="+mn-ea"/>
                <a:cs typeface="+mn-cs"/>
              </a:rPr>
              <a:t>crainte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9. </a:t>
            </a:r>
            <a:r>
              <a:rPr lang="en-GB" sz="1200" b="0" i="0" u="none" strike="noStrike" kern="1200" dirty="0" err="1">
                <a:solidFill>
                  <a:schemeClr val="tx1"/>
                </a:solidFill>
                <a:effectLst/>
                <a:latin typeface="+mn-lt"/>
                <a:ea typeface="+mn-ea"/>
                <a:cs typeface="+mn-cs"/>
              </a:rPr>
              <a:t>vraiment</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10. </a:t>
            </a:r>
            <a:r>
              <a:rPr lang="en-GB" sz="1200" b="0" i="0" u="none" strike="noStrike" kern="1200" dirty="0" err="1">
                <a:solidFill>
                  <a:schemeClr val="tx1"/>
                </a:solidFill>
                <a:effectLst/>
                <a:latin typeface="+mn-lt"/>
                <a:ea typeface="+mn-ea"/>
                <a:cs typeface="+mn-cs"/>
              </a:rPr>
              <a:t>centaine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diminuer</a:t>
            </a:r>
            <a:r>
              <a:rPr lang="en-GB" baseline="0" dirty="0"/>
              <a:t> [1507], </a:t>
            </a:r>
            <a:r>
              <a:rPr lang="en-GB" baseline="0" dirty="0" err="1"/>
              <a:t>interroger</a:t>
            </a:r>
            <a:r>
              <a:rPr lang="en-GB" baseline="0" dirty="0"/>
              <a:t> [1093], </a:t>
            </a:r>
            <a:r>
              <a:rPr lang="en-GB" baseline="0" dirty="0" err="1"/>
              <a:t>grimper</a:t>
            </a:r>
            <a:r>
              <a:rPr lang="en-GB" baseline="0" dirty="0"/>
              <a:t> [2646], aimable [4668], </a:t>
            </a:r>
            <a:r>
              <a:rPr lang="en-GB" baseline="0" dirty="0" err="1"/>
              <a:t>plaindre</a:t>
            </a:r>
            <a:r>
              <a:rPr lang="en-GB" baseline="0" dirty="0"/>
              <a:t> [137], </a:t>
            </a:r>
            <a:r>
              <a:rPr lang="en-GB" baseline="0" dirty="0" err="1"/>
              <a:t>chimique</a:t>
            </a:r>
            <a:r>
              <a:rPr lang="en-GB" baseline="0" dirty="0"/>
              <a:t> [2650,] </a:t>
            </a:r>
            <a:r>
              <a:rPr lang="en-GB" baseline="0" dirty="0" err="1"/>
              <a:t>minorité</a:t>
            </a:r>
            <a:r>
              <a:rPr lang="en-GB" baseline="0" dirty="0"/>
              <a:t> [&gt;5000], </a:t>
            </a:r>
            <a:r>
              <a:rPr lang="en-GB" baseline="0" dirty="0" err="1"/>
              <a:t>crainte</a:t>
            </a:r>
            <a:r>
              <a:rPr lang="en-GB" baseline="0" dirty="0"/>
              <a:t> [1195], </a:t>
            </a:r>
            <a:r>
              <a:rPr lang="en-GB" baseline="0" dirty="0" err="1"/>
              <a:t>vraiment</a:t>
            </a:r>
            <a:r>
              <a:rPr lang="en-GB" baseline="0" dirty="0"/>
              <a:t> [361], </a:t>
            </a:r>
            <a:r>
              <a:rPr lang="en-GB" baseline="0" dirty="0" err="1"/>
              <a:t>centaine</a:t>
            </a:r>
            <a:r>
              <a:rPr lang="en-GB" baseline="0" dirty="0"/>
              <a:t> [1417]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551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a:t>
            </a:r>
            <a:r>
              <a:rPr lang="en-US" b="0" dirty="0"/>
              <a:t> revising the spelling rules governing pronunciation changes in SSCs which are normally nasal vowels, and applying these to [aim/</a:t>
            </a:r>
            <a:r>
              <a:rPr lang="en-US" b="0" dirty="0" err="1"/>
              <a:t>im</a:t>
            </a:r>
            <a:r>
              <a:rPr lang="en-US" b="0" dirty="0"/>
              <a:t>] and [</a:t>
            </a:r>
            <a:r>
              <a:rPr lang="en-US" b="0" dirty="0" err="1"/>
              <a:t>ain</a:t>
            </a:r>
            <a:r>
              <a:rPr lang="en-US" b="0" dirty="0"/>
              <a:t>/in].</a:t>
            </a:r>
          </a:p>
          <a:p>
            <a:endParaRPr lang="en-US" b="0" dirty="0"/>
          </a:p>
          <a:p>
            <a:r>
              <a:rPr lang="en-GB" b="1" dirty="0"/>
              <a:t>Procedure:</a:t>
            </a:r>
            <a:br>
              <a:rPr lang="en-GB" dirty="0"/>
            </a:br>
            <a:r>
              <a:rPr lang="en-GB" dirty="0"/>
              <a:t>1. Cycle through the information on the slide using the animation sequence.</a:t>
            </a:r>
            <a:br>
              <a:rPr lang="en-GB"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a:t>: 5 </a:t>
            </a:r>
            <a:r>
              <a:rPr lang="en-US" b="1" dirty="0"/>
              <a:t>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applying awareness of the pronunciation rules governing SSCs </a:t>
            </a:r>
            <a:r>
              <a:rPr lang="en-GB" sz="1200" b="0" dirty="0">
                <a:solidFill>
                  <a:schemeClr val="bg1"/>
                </a:solidFill>
              </a:rPr>
              <a:t>[aim/ain], [ai] and [</a:t>
            </a:r>
            <a:r>
              <a:rPr lang="en-GB" sz="1200" b="0" dirty="0" err="1">
                <a:solidFill>
                  <a:schemeClr val="bg1"/>
                </a:solidFill>
              </a:rPr>
              <a:t>i</a:t>
            </a:r>
            <a:r>
              <a:rPr lang="en-GB" sz="1200" b="0" dirty="0">
                <a:solidFill>
                  <a:schemeClr val="bg1"/>
                </a:solidFill>
              </a:rPr>
              <a:t>] to </a:t>
            </a:r>
            <a:r>
              <a:rPr lang="en-US" b="0" dirty="0"/>
              <a:t>the oral production of words containing these letter combinations.</a:t>
            </a:r>
          </a:p>
          <a:p>
            <a:endParaRPr lang="en-US" b="0" dirty="0"/>
          </a:p>
          <a:p>
            <a:r>
              <a:rPr lang="en-US" b="1" dirty="0"/>
              <a:t>Procedure</a:t>
            </a:r>
          </a:p>
          <a:p>
            <a:pPr marL="228600" indent="-228600">
              <a:buAutoNum type="arabicPeriod"/>
            </a:pPr>
            <a:r>
              <a:rPr lang="en-US" b="0" dirty="0"/>
              <a:t>Student read the words and decide based on the presence of absence of a vowel after letter ‘m’ or ‘n’ whether a nasal is needed or not..</a:t>
            </a:r>
          </a:p>
          <a:p>
            <a:pPr marL="228600" indent="-228600">
              <a:buAutoNum type="arabicPeriod"/>
            </a:pPr>
            <a:r>
              <a:rPr lang="en-US" b="0" dirty="0"/>
              <a:t>Click to check.</a:t>
            </a:r>
          </a:p>
          <a:p>
            <a:pPr marL="228600" indent="-228600">
              <a:buAutoNum type="arabicPeriod"/>
            </a:pPr>
            <a:r>
              <a:rPr lang="en-US" b="0" dirty="0"/>
              <a:t>Now, students are challenged to pronounce the words correctly. Students should work in pairs and monitor each other for this.</a:t>
            </a:r>
          </a:p>
          <a:p>
            <a:pPr marL="228600" indent="-228600">
              <a:buAutoNum type="arabicPeriod"/>
            </a:pPr>
            <a:r>
              <a:rPr lang="en-US" b="0" dirty="0"/>
              <a:t>Students try to say the words out loud. Teacher corrects.</a:t>
            </a:r>
          </a:p>
          <a:p>
            <a:pPr marL="228600" indent="-228600">
              <a:buAutoNum type="arabicPeriod"/>
            </a:pPr>
            <a:r>
              <a:rPr lang="en-US" b="0" dirty="0"/>
              <a:t>Click the numbers to hear pronunciation</a:t>
            </a:r>
          </a:p>
          <a:p>
            <a:pPr marL="228600" indent="-228600">
              <a:buAutoNum type="arabicPeriod"/>
            </a:pPr>
            <a:endParaRPr lang="en-US" b="0" dirty="0"/>
          </a:p>
          <a:p>
            <a:pPr marL="0" indent="0">
              <a:buNone/>
            </a:pPr>
            <a:r>
              <a:rPr lang="en-US" b="1" dirty="0"/>
              <a:t>Transcript:</a:t>
            </a:r>
          </a:p>
          <a:p>
            <a:pPr marL="228600" indent="-228600">
              <a:buAutoNum type="arabicPeriod"/>
            </a:pPr>
            <a:r>
              <a:rPr lang="en-US" b="0" dirty="0" err="1"/>
              <a:t>primitif</a:t>
            </a:r>
            <a:endParaRPr lang="en-US" b="0" dirty="0"/>
          </a:p>
          <a:p>
            <a:pPr marL="228600" indent="-228600">
              <a:buAutoNum type="arabicPeriod"/>
            </a:pPr>
            <a:r>
              <a:rPr lang="en-US" b="0" dirty="0" err="1"/>
              <a:t>intimider</a:t>
            </a:r>
            <a:r>
              <a:rPr lang="en-US" b="0" dirty="0"/>
              <a:t> </a:t>
            </a:r>
          </a:p>
          <a:p>
            <a:pPr marL="228600" indent="-228600">
              <a:buAutoNum type="arabicPeriod"/>
            </a:pPr>
            <a:r>
              <a:rPr lang="en-US" b="0" dirty="0" err="1"/>
              <a:t>haine</a:t>
            </a:r>
            <a:endParaRPr lang="en-US" b="0" dirty="0"/>
          </a:p>
          <a:p>
            <a:pPr marL="228600" indent="-228600">
              <a:buAutoNum type="arabicPeriod"/>
            </a:pPr>
            <a:r>
              <a:rPr lang="en-US" b="0" dirty="0" err="1"/>
              <a:t>crainte</a:t>
            </a:r>
            <a:endParaRPr lang="en-US" b="0" dirty="0"/>
          </a:p>
          <a:p>
            <a:pPr marL="228600" indent="-228600">
              <a:buAutoNum type="arabicPeriod"/>
            </a:pPr>
            <a:r>
              <a:rPr lang="en-US" b="0" dirty="0"/>
              <a:t>timbre</a:t>
            </a:r>
          </a:p>
          <a:p>
            <a:pPr marL="228600" indent="-228600">
              <a:buAutoNum type="arabicPeriod"/>
            </a:pPr>
            <a:r>
              <a:rPr lang="en-US" b="0" dirty="0" err="1"/>
              <a:t>prochainement</a:t>
            </a:r>
            <a:endParaRPr lang="en-US" b="0" dirty="0"/>
          </a:p>
          <a:p>
            <a:pPr marL="228600" indent="-228600">
              <a:buAutoNum type="arabicPeriod"/>
            </a:pPr>
            <a:r>
              <a:rPr lang="en-US" b="0" dirty="0" err="1"/>
              <a:t>inondation</a:t>
            </a:r>
            <a:endParaRPr lang="en-US" b="0" dirty="0"/>
          </a:p>
          <a:p>
            <a:pPr marL="228600" indent="-228600">
              <a:buAutoNum type="arabicPeriod"/>
            </a:pPr>
            <a:r>
              <a:rPr lang="en-US" b="0" dirty="0" err="1"/>
              <a:t>minimiser</a:t>
            </a:r>
            <a:endParaRPr lang="en-US" b="0" dirty="0"/>
          </a:p>
          <a:p>
            <a:pPr marL="228600" indent="-228600">
              <a:buAutoNum type="arabicPeriod"/>
            </a:pPr>
            <a:r>
              <a:rPr lang="en-US" b="0" dirty="0"/>
              <a:t>capitaine</a:t>
            </a:r>
          </a:p>
          <a:p>
            <a:pPr marL="228600" indent="-228600">
              <a:buAutoNum type="arabicPeriod"/>
            </a:pPr>
            <a:r>
              <a:rPr lang="en-US" b="0" dirty="0" err="1"/>
              <a:t>plaindre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primitif</a:t>
            </a:r>
            <a:r>
              <a:rPr lang="en-GB" baseline="0" dirty="0"/>
              <a:t> [3345], </a:t>
            </a:r>
            <a:r>
              <a:rPr lang="en-GB" baseline="0" dirty="0" err="1"/>
              <a:t>intimider</a:t>
            </a:r>
            <a:r>
              <a:rPr lang="en-GB" baseline="0" dirty="0"/>
              <a:t> [4777], </a:t>
            </a:r>
            <a:r>
              <a:rPr lang="en-GB" baseline="0" dirty="0" err="1"/>
              <a:t>haine</a:t>
            </a:r>
            <a:r>
              <a:rPr lang="en-GB" baseline="0" dirty="0"/>
              <a:t> [2277], </a:t>
            </a:r>
            <a:r>
              <a:rPr lang="en-GB" baseline="0" dirty="0" err="1"/>
              <a:t>crainte</a:t>
            </a:r>
            <a:r>
              <a:rPr lang="en-GB" baseline="0" dirty="0"/>
              <a:t> [1195], timbre [4138], </a:t>
            </a:r>
            <a:r>
              <a:rPr lang="en-GB" baseline="0" dirty="0" err="1"/>
              <a:t>prochainement</a:t>
            </a:r>
            <a:r>
              <a:rPr lang="en-GB" baseline="0" dirty="0"/>
              <a:t> [4417], </a:t>
            </a:r>
            <a:r>
              <a:rPr lang="en-GB" baseline="0" dirty="0" err="1"/>
              <a:t>inondation</a:t>
            </a:r>
            <a:r>
              <a:rPr lang="en-GB" baseline="0" dirty="0"/>
              <a:t> [4677], minimiser [4725], capitaine [2518], </a:t>
            </a:r>
            <a:r>
              <a:rPr lang="en-GB" baseline="0" dirty="0" err="1"/>
              <a:t>plaindre</a:t>
            </a:r>
            <a:r>
              <a:rPr lang="en-GB" baseline="0" dirty="0"/>
              <a:t> [1370]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in task instructions (1 is the most frequent word in French): </a:t>
            </a:r>
            <a:br>
              <a:rPr lang="en-GB" baseline="0" dirty="0"/>
            </a:br>
            <a:r>
              <a:rPr lang="en-GB" baseline="0" dirty="0" err="1"/>
              <a:t>décider</a:t>
            </a:r>
            <a:r>
              <a:rPr lang="en-GB" baseline="0" dirty="0"/>
              <a:t> [165], </a:t>
            </a:r>
            <a:r>
              <a:rPr lang="en-GB" baseline="0" dirty="0" err="1"/>
              <a:t>voyelle</a:t>
            </a:r>
            <a:r>
              <a:rPr lang="en-GB" baseline="0" dirty="0"/>
              <a:t> [&gt;5000], nasal [&gt;5000], oral [4114]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52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983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ain</a:t>
            </a:r>
            <a:r>
              <a:rPr lang="en-GB" b="1" dirty="0"/>
              <a:t>/in]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train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move both arms</a:t>
            </a:r>
            <a:r>
              <a:rPr lang="en-GB" baseline="0" dirty="0"/>
              <a:t> simultaneously forwards and back in a circular motion, simulating the motion of train wheel connecting rods.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ain</a:t>
            </a:r>
            <a:r>
              <a:rPr lang="en-GB" b="1" dirty="0"/>
              <a:t>/in] </a:t>
            </a:r>
            <a:r>
              <a:rPr lang="en-GB" baseline="0" dirty="0"/>
              <a:t>sound, pronouncing </a:t>
            </a:r>
            <a:r>
              <a:rPr lang="en-GB" b="0" baseline="0" dirty="0"/>
              <a:t>”</a:t>
            </a:r>
            <a:r>
              <a:rPr lang="en-GB" b="1" baseline="0" dirty="0"/>
              <a:t>train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443761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ain</a:t>
            </a:r>
            <a:r>
              <a:rPr lang="en-GB" b="1" baseline="0" dirty="0"/>
              <a:t>/in]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err="1"/>
              <a:t>matin</a:t>
            </a:r>
            <a:r>
              <a:rPr lang="en-GB" b="1" baseline="0" dirty="0"/>
              <a:t> </a:t>
            </a:r>
            <a:r>
              <a:rPr lang="en-GB" b="0" baseline="0" dirty="0"/>
              <a:t>[442]</a:t>
            </a:r>
            <a:r>
              <a:rPr lang="en-GB" baseline="0" dirty="0"/>
              <a:t> </a:t>
            </a:r>
            <a:r>
              <a:rPr lang="en-GB" b="1" baseline="0" dirty="0" err="1"/>
              <a:t>vingt</a:t>
            </a:r>
            <a:r>
              <a:rPr lang="en-GB" baseline="0" dirty="0"/>
              <a:t>[1273]; </a:t>
            </a:r>
            <a:r>
              <a:rPr lang="en-GB" b="1" baseline="0" dirty="0" err="1"/>
              <a:t>maintenant</a:t>
            </a:r>
            <a:r>
              <a:rPr lang="en-GB" baseline="0" dirty="0"/>
              <a:t> [192]; </a:t>
            </a:r>
            <a:r>
              <a:rPr lang="en-GB" b="1" baseline="0" dirty="0"/>
              <a:t>main</a:t>
            </a:r>
            <a:r>
              <a:rPr lang="en-GB" baseline="0" dirty="0"/>
              <a:t> [418]; </a:t>
            </a: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79529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14987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Revision of SSCs [</a:t>
            </a:r>
            <a:r>
              <a:rPr lang="en-US" b="0" dirty="0" err="1"/>
              <a:t>ain</a:t>
            </a:r>
            <a:r>
              <a:rPr lang="en-US" b="0" dirty="0"/>
              <a:t>/in] and [</a:t>
            </a:r>
            <a:r>
              <a:rPr lang="en-US" b="0" dirty="0" err="1"/>
              <a:t>en</a:t>
            </a:r>
            <a:r>
              <a:rPr lang="en-US" b="0" dirty="0"/>
              <a:t>/an]. This challenging contrast prepares students to correctly pronounce numbers 20-60, which is one of the themes of this lesson. </a:t>
            </a:r>
          </a:p>
          <a:p>
            <a:endParaRPr lang="en-US" b="1" dirty="0"/>
          </a:p>
          <a:p>
            <a:r>
              <a:rPr lang="en-US" b="1" dirty="0"/>
              <a:t>Procedure:</a:t>
            </a:r>
          </a:p>
          <a:p>
            <a:r>
              <a:rPr lang="en-US" b="0" dirty="0"/>
              <a:t>1. Click to reveal examples together with native speaker pronunciation.</a:t>
            </a:r>
          </a:p>
          <a:p>
            <a:r>
              <a:rPr lang="en-US" b="0" dirty="0"/>
              <a:t>2. Click to reveal pronunciation tips. Explain that [</a:t>
            </a:r>
            <a:r>
              <a:rPr lang="en-US" b="0" dirty="0" err="1"/>
              <a:t>ain</a:t>
            </a:r>
            <a:r>
              <a:rPr lang="en-US" b="0" dirty="0"/>
              <a:t>/in] and [</a:t>
            </a:r>
            <a:r>
              <a:rPr lang="en-US" b="0" dirty="0" err="1"/>
              <a:t>en</a:t>
            </a:r>
            <a:r>
              <a:rPr lang="en-US" b="0" dirty="0"/>
              <a:t>/an] are both nasal vowels, but they are produced in different parts of the mouth. </a:t>
            </a:r>
          </a:p>
          <a:p>
            <a:r>
              <a:rPr lang="en-US" b="0" dirty="0"/>
              <a:t>3. Elicit pronunciation to </a:t>
            </a:r>
            <a:r>
              <a:rPr lang="en-US" b="0" dirty="0" err="1"/>
              <a:t>practise</a:t>
            </a:r>
            <a:r>
              <a:rPr lang="en-US" b="0" dirty="0"/>
              <a:t> contrast as a class.</a:t>
            </a:r>
          </a:p>
          <a:p>
            <a:endParaRPr lang="en-US" b="0" dirty="0"/>
          </a:p>
          <a:p>
            <a:r>
              <a:rPr lang="en-US" b="0" dirty="0"/>
              <a:t>[</a:t>
            </a:r>
            <a:r>
              <a:rPr lang="en-US" b="0" dirty="0" err="1"/>
              <a:t>en</a:t>
            </a:r>
            <a:r>
              <a:rPr lang="en-US" b="0" dirty="0"/>
              <a:t>/an] comes from the back of the mouth near the throat – it can feel a bit like you are about to swallow it!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552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a:t>
            </a:r>
            <a:r>
              <a:rPr lang="en-US" b="0" dirty="0" err="1"/>
              <a:t>en</a:t>
            </a:r>
            <a:r>
              <a:rPr lang="en-US" b="0" dirty="0"/>
              <a:t>/an] and [</a:t>
            </a:r>
            <a:r>
              <a:rPr lang="en-US" b="0" dirty="0" err="1"/>
              <a:t>ain</a:t>
            </a:r>
            <a:r>
              <a:rPr lang="en-US" b="0" dirty="0"/>
              <a:t>/in] in words containing either both sounds, or the same sound twice.</a:t>
            </a:r>
            <a:endParaRPr lang="en-US" b="1" dirty="0"/>
          </a:p>
          <a:p>
            <a:endParaRPr lang="en-US" b="1" dirty="0"/>
          </a:p>
          <a:p>
            <a:r>
              <a:rPr lang="en-US" b="1" dirty="0"/>
              <a:t>Procedure:</a:t>
            </a:r>
          </a:p>
          <a:p>
            <a:r>
              <a:rPr lang="en-US" b="0" dirty="0"/>
              <a:t>1. Click the buttons on the left to play audio.</a:t>
            </a:r>
          </a:p>
          <a:p>
            <a:r>
              <a:rPr lang="en-US" b="0" dirty="0"/>
              <a:t>2. Students tick to indicate whether they heard [</a:t>
            </a:r>
            <a:r>
              <a:rPr lang="en-US" b="0" dirty="0" err="1"/>
              <a:t>en</a:t>
            </a:r>
            <a:r>
              <a:rPr lang="en-US" b="0" dirty="0"/>
              <a:t>/an] twice, [</a:t>
            </a:r>
            <a:r>
              <a:rPr lang="en-US" b="0" dirty="0" err="1"/>
              <a:t>ain</a:t>
            </a:r>
            <a:r>
              <a:rPr lang="en-US" b="0" dirty="0"/>
              <a:t>/in] twice, or one of each (either way round). At higher levels, the full French word may be covered and transcribed.</a:t>
            </a:r>
          </a:p>
          <a:p>
            <a:r>
              <a:rPr lang="en-US" b="0" dirty="0"/>
              <a:t>3. Click to reveal answers.</a:t>
            </a:r>
          </a:p>
          <a:p>
            <a:r>
              <a:rPr lang="en-US" b="0" dirty="0"/>
              <a:t>4. Click to reveal English translations.</a:t>
            </a:r>
          </a:p>
          <a:p>
            <a:endParaRPr lang="en-US" b="0" dirty="0"/>
          </a:p>
          <a:p>
            <a:r>
              <a:rPr lang="en-US" b="1" dirty="0"/>
              <a:t>Transcript:</a:t>
            </a:r>
          </a:p>
          <a:p>
            <a:pPr marL="228600" indent="-228600">
              <a:buAutoNum type="arabicPeriod"/>
            </a:pPr>
            <a:r>
              <a:rPr lang="en-US" b="0" dirty="0"/>
              <a:t>tendance</a:t>
            </a:r>
          </a:p>
          <a:p>
            <a:pPr marL="228600" indent="-228600">
              <a:buAutoNum type="arabicPeriod"/>
            </a:pPr>
            <a:r>
              <a:rPr lang="en-US" b="0" dirty="0"/>
              <a:t>Quentin</a:t>
            </a:r>
          </a:p>
          <a:p>
            <a:pPr marL="228600" indent="-228600">
              <a:buAutoNum type="arabicPeriod"/>
            </a:pPr>
            <a:r>
              <a:rPr lang="en-US" b="0" dirty="0" err="1"/>
              <a:t>enfin</a:t>
            </a:r>
            <a:endParaRPr lang="en-US" b="0" dirty="0"/>
          </a:p>
          <a:p>
            <a:pPr marL="228600" indent="-228600">
              <a:buAutoNum type="arabicPeriod"/>
            </a:pPr>
            <a:r>
              <a:rPr lang="en-US" b="0" dirty="0"/>
              <a:t>instance</a:t>
            </a:r>
          </a:p>
          <a:p>
            <a:pPr marL="228600" indent="-228600">
              <a:buAutoNum type="arabicPeriod"/>
            </a:pPr>
            <a:r>
              <a:rPr lang="en-US" b="0" dirty="0"/>
              <a:t>instinct</a:t>
            </a:r>
          </a:p>
          <a:p>
            <a:pPr marL="228600" indent="-228600">
              <a:buAutoNum type="arabicPeriod"/>
            </a:pPr>
            <a:r>
              <a:rPr lang="en-US" b="0" dirty="0" err="1"/>
              <a:t>pansement</a:t>
            </a:r>
            <a:endParaRPr lang="en-US" b="0" dirty="0"/>
          </a:p>
          <a:p>
            <a:pPr marL="228600" indent="-228600">
              <a:buAutoNum type="arabicPeriod"/>
            </a:pPr>
            <a:r>
              <a:rPr lang="en-US" b="0" dirty="0" err="1"/>
              <a:t>incertain</a:t>
            </a:r>
            <a:endParaRPr lang="en-US" b="0" dirty="0"/>
          </a:p>
          <a:p>
            <a:pPr marL="228600" indent="-228600">
              <a:buAutoNum type="arabicPeriod"/>
            </a:pPr>
            <a:r>
              <a:rPr lang="en-US" b="0" dirty="0"/>
              <a:t>intense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tendance [1158], Quentin [n/a], </a:t>
            </a:r>
            <a:r>
              <a:rPr lang="en-GB" baseline="0" dirty="0" err="1"/>
              <a:t>enfin</a:t>
            </a:r>
            <a:r>
              <a:rPr lang="en-GB" baseline="0" dirty="0"/>
              <a:t> [349], instance [2278], instinct [4482], </a:t>
            </a:r>
            <a:r>
              <a:rPr lang="en-GB" baseline="0" dirty="0" err="1"/>
              <a:t>pansement</a:t>
            </a:r>
            <a:r>
              <a:rPr lang="en-GB" baseline="0" dirty="0"/>
              <a:t> [&gt;5000], </a:t>
            </a:r>
            <a:r>
              <a:rPr lang="en-GB" baseline="0" dirty="0" err="1"/>
              <a:t>incertain</a:t>
            </a:r>
            <a:r>
              <a:rPr lang="en-GB" baseline="0" dirty="0"/>
              <a:t> [3135], intense [2270]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[slide 1/5]</a:t>
            </a:r>
          </a:p>
          <a:p>
            <a:endParaRPr lang="en-US" b="1" dirty="0"/>
          </a:p>
          <a:p>
            <a:r>
              <a:rPr lang="en-US" b="1" dirty="0"/>
              <a:t>Aim: </a:t>
            </a:r>
            <a:r>
              <a:rPr lang="en-US" b="0" dirty="0"/>
              <a:t>Oral production of SSCs [</a:t>
            </a:r>
            <a:r>
              <a:rPr lang="en-US" b="0" dirty="0" err="1"/>
              <a:t>en</a:t>
            </a:r>
            <a:r>
              <a:rPr lang="en-US" b="0" dirty="0"/>
              <a:t>/an] and [</a:t>
            </a:r>
            <a:r>
              <a:rPr lang="en-US" b="0" dirty="0" err="1"/>
              <a:t>ain</a:t>
            </a:r>
            <a:r>
              <a:rPr lang="en-US" b="0" dirty="0"/>
              <a:t>/in] in </a:t>
            </a:r>
            <a:r>
              <a:rPr lang="en-US" b="0" dirty="0" err="1"/>
              <a:t>senences</a:t>
            </a:r>
            <a:r>
              <a:rPr lang="en-US" b="0" dirty="0"/>
              <a:t>.</a:t>
            </a:r>
            <a:endParaRPr lang="en-US" b="1" dirty="0"/>
          </a:p>
          <a:p>
            <a:endParaRPr lang="en-US" b="1" dirty="0"/>
          </a:p>
          <a:p>
            <a:r>
              <a:rPr lang="en-US" b="1" dirty="0"/>
              <a:t>Procedure:</a:t>
            </a:r>
          </a:p>
          <a:p>
            <a:r>
              <a:rPr lang="en-US" b="0" dirty="0"/>
              <a:t>1. Read the tongue twister.</a:t>
            </a:r>
          </a:p>
          <a:p>
            <a:r>
              <a:rPr lang="en-US" b="0" dirty="0"/>
              <a:t>2. Click to hear example pronunciation (a = slow; b = fast; c = very fast).</a:t>
            </a:r>
          </a:p>
          <a:p>
            <a:r>
              <a:rPr lang="en-US" b="0" dirty="0"/>
              <a:t>3. Click to reveal English translations.</a:t>
            </a:r>
          </a:p>
          <a:p>
            <a:r>
              <a:rPr lang="en-US" b="0" dirty="0"/>
              <a:t>4. Repeat on next slides (5 tongue twisters in total).</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472C4">
                    <a:lumMod val="50000"/>
                  </a:srgbClr>
                </a:solidFill>
                <a:latin typeface="Century Gothic" panose="020F0302020204030204"/>
              </a:rPr>
              <a:t>Romain Leblanc se plaint : il y a de grands </a:t>
            </a:r>
            <a:r>
              <a:rPr lang="en-US" sz="1200" b="0" dirty="0" err="1">
                <a:solidFill>
                  <a:srgbClr val="4472C4">
                    <a:lumMod val="50000"/>
                  </a:srgbClr>
                </a:solidFill>
                <a:latin typeface="Century Gothic" panose="020F0302020204030204"/>
              </a:rPr>
              <a:t>sapins</a:t>
            </a:r>
            <a:r>
              <a:rPr lang="en-US" sz="1200" b="0" dirty="0">
                <a:solidFill>
                  <a:srgbClr val="4472C4">
                    <a:lumMod val="50000"/>
                  </a:srgbClr>
                </a:solidFill>
                <a:latin typeface="Century Gothic" panose="020F0302020204030204"/>
              </a:rPr>
              <a:t> dans le </a:t>
            </a:r>
            <a:r>
              <a:rPr lang="en-US" sz="1200" b="0" dirty="0" err="1">
                <a:solidFill>
                  <a:srgbClr val="4472C4">
                    <a:lumMod val="50000"/>
                  </a:srgbClr>
                </a:solidFill>
                <a:latin typeface="Century Gothic" panose="020F0302020204030204"/>
              </a:rPr>
              <a:t>bain</a:t>
            </a:r>
            <a:r>
              <a:rPr lang="en-US" sz="1200" b="0" dirty="0">
                <a:solidFill>
                  <a:srgbClr val="4472C4">
                    <a:lumMod val="50000"/>
                  </a:srgbClr>
                </a:solidFill>
                <a:latin typeface="Century Gothic" panose="020F0302020204030204"/>
              </a:rPr>
              <a:t>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se plaint (se </a:t>
            </a:r>
            <a:r>
              <a:rPr lang="en-GB" baseline="0" dirty="0" err="1"/>
              <a:t>plaindre</a:t>
            </a:r>
            <a:r>
              <a:rPr lang="en-GB" baseline="0" dirty="0"/>
              <a:t>), </a:t>
            </a:r>
            <a:r>
              <a:rPr lang="en-GB" baseline="0" dirty="0" err="1"/>
              <a:t>sapin</a:t>
            </a:r>
            <a:r>
              <a:rPr lang="en-GB" baseline="0" dirty="0"/>
              <a:t>, </a:t>
            </a:r>
            <a:r>
              <a:rPr lang="en-GB" baseline="0" dirty="0" err="1"/>
              <a:t>bain</a:t>
            </a:r>
            <a:r>
              <a:rPr lang="en-GB" baseline="0" dirty="0"/>
              <a:t>, </a:t>
            </a:r>
            <a:r>
              <a:rPr lang="en-GB" baseline="0" dirty="0" err="1"/>
              <a:t>Roumain</a:t>
            </a:r>
            <a:r>
              <a:rPr lang="en-GB" baseline="0" dirty="0"/>
              <a:t>, </a:t>
            </a:r>
            <a:r>
              <a:rPr lang="en-GB" baseline="0" dirty="0" err="1"/>
              <a:t>soudain</a:t>
            </a:r>
            <a:r>
              <a:rPr lang="en-GB" baseline="0" dirty="0"/>
              <a:t>, </a:t>
            </a:r>
            <a:r>
              <a:rPr lang="en-GB" baseline="0" dirty="0" err="1"/>
              <a:t>tente</a:t>
            </a:r>
            <a:r>
              <a:rPr lang="en-GB" baseline="0" dirty="0"/>
              <a:t> (</a:t>
            </a:r>
            <a:r>
              <a:rPr lang="en-GB" baseline="0" dirty="0" err="1"/>
              <a:t>tenter</a:t>
            </a:r>
            <a:r>
              <a:rPr lang="en-GB" baseline="0" dirty="0"/>
              <a:t>), dent, sain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danser</a:t>
            </a:r>
            <a:r>
              <a:rPr lang="en-GB" b="0" baseline="0" dirty="0"/>
              <a:t>, </a:t>
            </a:r>
            <a:r>
              <a:rPr lang="en-GB" b="0" baseline="0" dirty="0" err="1"/>
              <a:t>romanci</a:t>
            </a:r>
            <a:r>
              <a:rPr lang="en-GB" b="0" baseline="0" dirty="0" err="1">
                <a:latin typeface="Century Gothic" panose="020B0502020202020204" pitchFamily="34" charset="0"/>
              </a:rPr>
              <a:t>ère</a:t>
            </a:r>
            <a:r>
              <a:rPr lang="en-GB" b="0" baseline="0" dirty="0">
                <a:latin typeface="Century Gothic" panose="020B0502020202020204" pitchFamily="34" charset="0"/>
              </a:rPr>
              <a:t> (romancier), </a:t>
            </a:r>
            <a:r>
              <a:rPr lang="en-GB" b="0" baseline="0" dirty="0" err="1">
                <a:latin typeface="Century Gothic" panose="020B0502020202020204" pitchFamily="34" charset="0"/>
              </a:rPr>
              <a:t>craint</a:t>
            </a:r>
            <a:r>
              <a:rPr lang="en-GB" b="0" baseline="0" dirty="0">
                <a:latin typeface="Century Gothic" panose="020B0502020202020204" pitchFamily="34" charset="0"/>
              </a:rPr>
              <a:t> (</a:t>
            </a:r>
            <a:r>
              <a:rPr lang="en-GB" b="0" baseline="0" dirty="0" err="1">
                <a:latin typeface="Century Gothic" panose="020B0502020202020204" pitchFamily="34" charset="0"/>
              </a:rPr>
              <a:t>craindre</a:t>
            </a:r>
            <a:r>
              <a:rPr lang="en-GB" b="0" baseline="0" dirty="0">
                <a:latin typeface="Century Gothic" panose="020B0502020202020204" pitchFamily="34" charset="0"/>
              </a:rPr>
              <a:t>), </a:t>
            </a:r>
            <a:r>
              <a:rPr lang="en-GB" b="0" baseline="0" dirty="0" err="1">
                <a:latin typeface="Century Gothic" panose="020B0502020202020204" pitchFamily="34" charset="0"/>
              </a:rPr>
              <a:t>vendre</a:t>
            </a:r>
            <a:r>
              <a:rPr lang="en-GB" b="0" baseline="0" dirty="0">
                <a:latin typeface="Century Gothic" panose="020B0502020202020204" pitchFamily="34" charset="0"/>
              </a:rPr>
              <a:t>, dentist, patient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2/5</a:t>
            </a:r>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472C4">
                    <a:lumMod val="50000"/>
                  </a:srgbClr>
                </a:solidFill>
                <a:latin typeface="Century Gothic" panose="020F0302020204030204"/>
              </a:rPr>
              <a:t>Le prochain train lent pour </a:t>
            </a:r>
            <a:r>
              <a:rPr lang="en-US" sz="1200" b="0" dirty="0" err="1">
                <a:solidFill>
                  <a:srgbClr val="4472C4">
                    <a:lumMod val="50000"/>
                  </a:srgbClr>
                </a:solidFill>
                <a:latin typeface="Century Gothic" panose="020F0302020204030204"/>
              </a:rPr>
              <a:t>Romarantin</a:t>
            </a:r>
            <a:r>
              <a:rPr lang="en-US" sz="1200" b="0" dirty="0">
                <a:solidFill>
                  <a:srgbClr val="4472C4">
                    <a:lumMod val="50000"/>
                  </a:srgbClr>
                </a:solidFill>
                <a:latin typeface="Century Gothic" panose="020F0302020204030204"/>
              </a:rPr>
              <a:t>, </a:t>
            </a:r>
            <a:r>
              <a:rPr lang="en-US" sz="1200" b="0" dirty="0" err="1">
                <a:solidFill>
                  <a:srgbClr val="4472C4">
                    <a:lumMod val="50000"/>
                  </a:srgbClr>
                </a:solidFill>
                <a:latin typeface="Century Gothic" panose="020F0302020204030204"/>
              </a:rPr>
              <a:t>c’est</a:t>
            </a:r>
            <a:r>
              <a:rPr lang="en-US" sz="1200" b="0" dirty="0">
                <a:solidFill>
                  <a:srgbClr val="4472C4">
                    <a:lumMod val="50000"/>
                  </a:srgbClr>
                </a:solidFill>
                <a:latin typeface="Century Gothic" panose="020F0302020204030204"/>
              </a:rPr>
              <a:t> </a:t>
            </a:r>
            <a:r>
              <a:rPr lang="en-US" sz="1200" b="0" dirty="0" err="1">
                <a:solidFill>
                  <a:srgbClr val="4472C4">
                    <a:lumMod val="50000"/>
                  </a:srgbClr>
                </a:solidFill>
                <a:latin typeface="Century Gothic" panose="020F0302020204030204"/>
              </a:rPr>
              <a:t>quand</a:t>
            </a:r>
            <a:r>
              <a:rPr lang="en-US" sz="1200" b="0" dirty="0">
                <a:solidFill>
                  <a:srgbClr val="4472C4">
                    <a:lumMod val="50000"/>
                  </a:srgbClr>
                </a:solidFill>
                <a:latin typeface="Century Gothic" panose="020F0302020204030204"/>
              </a:rPr>
              <a:t>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0618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3/5</a:t>
            </a:r>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472C4">
                    <a:lumMod val="50000"/>
                  </a:srgbClr>
                </a:solidFill>
                <a:latin typeface="Century Gothic" panose="020F0302020204030204"/>
              </a:rPr>
              <a:t>Alain </a:t>
            </a:r>
            <a:r>
              <a:rPr lang="en-US" sz="1200" b="0" dirty="0" err="1">
                <a:solidFill>
                  <a:srgbClr val="4472C4">
                    <a:lumMod val="50000"/>
                  </a:srgbClr>
                </a:solidFill>
                <a:latin typeface="Century Gothic" panose="020F0302020204030204"/>
              </a:rPr>
              <a:t>l’Anglais</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danse </a:t>
            </a:r>
            <a:r>
              <a:rPr lang="en-US" sz="1200" b="0" dirty="0" err="1">
                <a:solidFill>
                  <a:srgbClr val="4472C4">
                    <a:lumMod val="50000"/>
                  </a:srgbClr>
                </a:solidFill>
                <a:latin typeface="Century Gothic" panose="020F0302020204030204"/>
              </a:rPr>
              <a:t>lentement</a:t>
            </a:r>
            <a:r>
              <a:rPr lang="en-US" sz="1200" b="0" dirty="0">
                <a:solidFill>
                  <a:srgbClr val="4472C4">
                    <a:lumMod val="50000"/>
                  </a:srgbClr>
                </a:solidFill>
                <a:latin typeface="Century Gothic" panose="020F0302020204030204"/>
              </a:rPr>
              <a:t> </a:t>
            </a:r>
            <a:r>
              <a:rPr lang="en-US" sz="1200" b="0" dirty="0" err="1">
                <a:solidFill>
                  <a:srgbClr val="4472C4">
                    <a:lumMod val="50000"/>
                  </a:srgbClr>
                </a:solidFill>
                <a:latin typeface="Century Gothic" panose="020F0302020204030204"/>
              </a:rPr>
              <a:t>maintenant</a:t>
            </a:r>
            <a:r>
              <a:rPr lang="en-US" sz="1200" b="0" dirty="0">
                <a:solidFill>
                  <a:srgbClr val="4472C4">
                    <a:lumMod val="50000"/>
                  </a:srgbClr>
                </a:solidFill>
                <a:latin typeface="Century Gothic" panose="020F0302020204030204"/>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3989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4/5</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Fran</a:t>
            </a:r>
            <a:r>
              <a:rPr kumimoji="0" lang="en-US"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çoise Sagan, grand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romancière</a:t>
            </a:r>
            <a:r>
              <a:rPr kumimoji="0" lang="en-US"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française</a:t>
            </a:r>
            <a:r>
              <a:rPr kumimoji="0" lang="en-US"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craint</a:t>
            </a:r>
            <a:r>
              <a:rPr kumimoji="0" lang="en-US"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de ne pas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vendre</a:t>
            </a:r>
            <a:r>
              <a:rPr kumimoji="0" lang="en-US"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de romans aux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Roumains</a:t>
            </a:r>
            <a:r>
              <a:rPr kumimoji="0" lang="en-US"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445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5/5</a:t>
            </a:r>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a:solidFill>
                  <a:srgbClr val="4472C4">
                    <a:lumMod val="50000"/>
                  </a:srgbClr>
                </a:solidFill>
                <a:latin typeface="Century Gothic" panose="020B0502020202020204" pitchFamily="34" charset="0"/>
              </a:rPr>
              <a:t>Soudain</a:t>
            </a:r>
            <a:r>
              <a:rPr lang="en-US" sz="1200" b="0" dirty="0">
                <a:solidFill>
                  <a:srgbClr val="4472C4">
                    <a:lumMod val="50000"/>
                  </a:srgbClr>
                </a:solidFill>
                <a:latin typeface="Century Gothic" panose="020B0502020202020204" pitchFamily="34" charset="0"/>
              </a:rPr>
              <a:t>, </a:t>
            </a:r>
            <a:r>
              <a:rPr lang="en-US" sz="1200" b="0" dirty="0" err="1">
                <a:solidFill>
                  <a:srgbClr val="4472C4">
                    <a:lumMod val="50000"/>
                  </a:srgbClr>
                </a:solidFill>
                <a:latin typeface="Century Gothic" panose="020B0502020202020204" pitchFamily="34" charset="0"/>
              </a:rPr>
              <a:t>d</a:t>
            </a:r>
            <a:r>
              <a:rPr lang="en-US" sz="1200" b="0" dirty="0" err="1">
                <a:solidFill>
                  <a:srgbClr val="4472C4">
                    <a:lumMod val="50000"/>
                  </a:srgbClr>
                </a:solidFill>
                <a:latin typeface="Century Gothic" panose="020B0502020202020204" pitchFamily="34" charset="0"/>
                <a:ea typeface="+mn-ea"/>
                <a:cs typeface="+mn-cs"/>
              </a:rPr>
              <a:t>emain</a:t>
            </a:r>
            <a:r>
              <a:rPr lang="en-US" sz="1200" b="0" dirty="0">
                <a:solidFill>
                  <a:srgbClr val="4472C4">
                    <a:lumMod val="50000"/>
                  </a:srgbClr>
                </a:solidFill>
                <a:latin typeface="Century Gothic" panose="020B0502020202020204" pitchFamily="34" charset="0"/>
                <a:ea typeface="+mn-ea"/>
                <a:cs typeface="+mn-cs"/>
              </a:rPr>
              <a:t>, </a:t>
            </a:r>
            <a:r>
              <a:rPr lang="en-US" sz="1200" b="0" dirty="0" err="1">
                <a:solidFill>
                  <a:srgbClr val="4472C4">
                    <a:lumMod val="50000"/>
                  </a:srgbClr>
                </a:solidFill>
                <a:latin typeface="Century Gothic" panose="020B0502020202020204" pitchFamily="34" charset="0"/>
              </a:rPr>
              <a:t>dimanche</a:t>
            </a:r>
            <a:r>
              <a:rPr lang="en-US" sz="1200" b="0" dirty="0">
                <a:solidFill>
                  <a:srgbClr val="4472C4">
                    <a:lumMod val="50000"/>
                  </a:srgbClr>
                </a:solidFill>
                <a:latin typeface="Century Gothic" panose="020B0502020202020204" pitchFamily="34" charset="0"/>
              </a:rPr>
              <a:t>, </a:t>
            </a:r>
            <a:r>
              <a:rPr lang="en-US" sz="1200" b="0" dirty="0" err="1">
                <a:solidFill>
                  <a:srgbClr val="4472C4">
                    <a:lumMod val="50000"/>
                  </a:srgbClr>
                </a:solidFill>
                <a:latin typeface="Century Gothic" panose="020B0502020202020204" pitchFamily="34" charset="0"/>
              </a:rPr>
              <a:t>trente</a:t>
            </a:r>
            <a:r>
              <a:rPr lang="en-US" sz="1200" b="0" dirty="0">
                <a:solidFill>
                  <a:srgbClr val="4472C4">
                    <a:lumMod val="50000"/>
                  </a:srgbClr>
                </a:solidFill>
                <a:latin typeface="Century Gothic" panose="020B0502020202020204" pitchFamily="34" charset="0"/>
              </a:rPr>
              <a:t>-cinq </a:t>
            </a:r>
            <a:r>
              <a:rPr lang="en-US" sz="1200" b="0" dirty="0" err="1">
                <a:solidFill>
                  <a:srgbClr val="4472C4">
                    <a:lumMod val="50000"/>
                  </a:srgbClr>
                </a:solidFill>
                <a:latin typeface="Century Gothic" panose="020B0502020202020204" pitchFamily="34" charset="0"/>
              </a:rPr>
              <a:t>dentistes</a:t>
            </a:r>
            <a:r>
              <a:rPr lang="en-US" sz="1200" b="0" dirty="0">
                <a:solidFill>
                  <a:srgbClr val="4472C4">
                    <a:lumMod val="50000"/>
                  </a:srgbClr>
                </a:solidFill>
                <a:latin typeface="Century Gothic" panose="020B0502020202020204" pitchFamily="34" charset="0"/>
              </a:rPr>
              <a:t> </a:t>
            </a:r>
            <a:r>
              <a:rPr lang="en-US" sz="1200" b="0" dirty="0" err="1">
                <a:solidFill>
                  <a:srgbClr val="4472C4">
                    <a:lumMod val="50000"/>
                  </a:srgbClr>
                </a:solidFill>
                <a:latin typeface="Century Gothic" panose="020B0502020202020204" pitchFamily="34" charset="0"/>
              </a:rPr>
              <a:t>tentent</a:t>
            </a:r>
            <a:r>
              <a:rPr lang="en-US" sz="1200" b="0" dirty="0">
                <a:solidFill>
                  <a:srgbClr val="4472C4">
                    <a:lumMod val="50000"/>
                  </a:srgbClr>
                </a:solidFill>
                <a:latin typeface="Century Gothic" panose="020B0502020202020204" pitchFamily="34" charset="0"/>
              </a:rPr>
              <a:t> de </a:t>
            </a:r>
            <a:r>
              <a:rPr lang="en-US" sz="1200" b="0" dirty="0" err="1">
                <a:solidFill>
                  <a:srgbClr val="4472C4">
                    <a:lumMod val="50000"/>
                  </a:srgbClr>
                </a:solidFill>
                <a:latin typeface="Century Gothic" panose="020B0502020202020204" pitchFamily="34" charset="0"/>
              </a:rPr>
              <a:t>vendre</a:t>
            </a:r>
            <a:r>
              <a:rPr lang="en-US" sz="1200" b="0" dirty="0">
                <a:solidFill>
                  <a:srgbClr val="4472C4">
                    <a:lumMod val="50000"/>
                  </a:srgbClr>
                </a:solidFill>
                <a:latin typeface="Century Gothic" panose="020B0502020202020204" pitchFamily="34" charset="0"/>
              </a:rPr>
              <a:t> les dents des patients </a:t>
            </a:r>
            <a:r>
              <a:rPr lang="en-US" sz="1200" b="0" dirty="0" err="1">
                <a:solidFill>
                  <a:srgbClr val="4472C4">
                    <a:lumMod val="50000"/>
                  </a:srgbClr>
                </a:solidFill>
                <a:latin typeface="Century Gothic" panose="020B0502020202020204" pitchFamily="34" charset="0"/>
              </a:rPr>
              <a:t>sains</a:t>
            </a:r>
            <a:r>
              <a:rPr lang="en-US" sz="1200" b="0" dirty="0">
                <a:solidFill>
                  <a:srgbClr val="4472C4">
                    <a:lumMod val="50000"/>
                  </a:srgbClr>
                </a:solidFill>
                <a:latin typeface="Century Gothic" panose="020B0502020202020204" pitchFamily="34" charset="0"/>
              </a:rPr>
              <a:t> !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4451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8322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ain</a:t>
            </a:r>
            <a:r>
              <a:rPr lang="en-GB" b="1" dirty="0"/>
              <a:t>/in]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train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move both arms</a:t>
            </a:r>
            <a:r>
              <a:rPr lang="en-GB" baseline="0" dirty="0"/>
              <a:t> simultaneously forwards and back in a circular motion, simulating the motion of train wheel connecting rods.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ain</a:t>
            </a:r>
            <a:r>
              <a:rPr lang="en-GB" b="1" dirty="0"/>
              <a:t>/in] </a:t>
            </a:r>
            <a:r>
              <a:rPr lang="en-GB" baseline="0" dirty="0"/>
              <a:t>sound, pronouncing </a:t>
            </a:r>
            <a:r>
              <a:rPr lang="en-GB" b="0" baseline="0" dirty="0"/>
              <a:t>”</a:t>
            </a:r>
            <a:r>
              <a:rPr lang="en-GB" b="1" baseline="0" dirty="0"/>
              <a:t>train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040678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ain</a:t>
            </a:r>
            <a:r>
              <a:rPr lang="en-GB" b="1" baseline="0" dirty="0"/>
              <a:t>/in]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err="1"/>
              <a:t>matin</a:t>
            </a:r>
            <a:r>
              <a:rPr lang="en-GB" b="1" baseline="0" dirty="0"/>
              <a:t> </a:t>
            </a:r>
            <a:r>
              <a:rPr lang="en-GB" b="0" baseline="0" dirty="0"/>
              <a:t>[442]</a:t>
            </a:r>
            <a:r>
              <a:rPr lang="en-GB" baseline="0" dirty="0"/>
              <a:t> </a:t>
            </a:r>
            <a:r>
              <a:rPr lang="en-GB" b="1" baseline="0" dirty="0" err="1"/>
              <a:t>vingt</a:t>
            </a:r>
            <a:r>
              <a:rPr lang="en-GB" baseline="0" dirty="0"/>
              <a:t>[1273]; </a:t>
            </a:r>
            <a:r>
              <a:rPr lang="en-GB" b="1" baseline="0" dirty="0" err="1"/>
              <a:t>maintenant</a:t>
            </a:r>
            <a:r>
              <a:rPr lang="en-GB" baseline="0" dirty="0"/>
              <a:t> [192]; </a:t>
            </a:r>
            <a:r>
              <a:rPr lang="en-GB" b="1" baseline="0" dirty="0"/>
              <a:t>main</a:t>
            </a:r>
            <a:r>
              <a:rPr lang="en-GB" baseline="0" dirty="0"/>
              <a:t> [418]; </a:t>
            </a: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5251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607045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a:t>
            </a:r>
            <a:r>
              <a:rPr lang="en-US" b="0" baseline="0" dirty="0"/>
              <a:t> recognition and oral production of nasal SSCs [aim/im] and [ain/in] and non-nasal SSCs [ai] and [i]; setting the scene for the topic of the lesson.</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US" sz="1300" b="1" dirty="0">
                <a:solidFill>
                  <a:schemeClr val="accent5">
                    <a:lumMod val="50000"/>
                  </a:schemeClr>
                </a:solidFill>
              </a:rPr>
              <a:t> </a:t>
            </a:r>
            <a:r>
              <a:rPr lang="en-US" sz="1300" b="0" dirty="0">
                <a:solidFill>
                  <a:schemeClr val="accent5">
                    <a:lumMod val="50000"/>
                  </a:schemeClr>
                </a:solidFill>
              </a:rPr>
              <a:t>Use slides 2-9 to revise the sounds. Remind</a:t>
            </a:r>
            <a:r>
              <a:rPr lang="en-US" sz="1300" b="0" baseline="0" dirty="0">
                <a:solidFill>
                  <a:schemeClr val="accent5">
                    <a:lumMod val="50000"/>
                  </a:schemeClr>
                </a:solidFill>
              </a:rPr>
              <a:t> students that SSCs [aim/im] and [ain/in] sound identical, and that the spelling change m</a:t>
            </a:r>
            <a:r>
              <a:rPr lang="en-GB" sz="1200" kern="1200" dirty="0">
                <a:solidFill>
                  <a:schemeClr val="tx1"/>
                </a:solidFill>
                <a:effectLst/>
                <a:latin typeface="+mn-lt"/>
                <a:ea typeface="+mn-ea"/>
                <a:cs typeface="+mn-cs"/>
                <a:sym typeface="Wingdings" panose="05000000000000000000" pitchFamily="2" charset="2"/>
              </a:rPr>
              <a:t>n</a:t>
            </a:r>
            <a:r>
              <a:rPr lang="en-GB" sz="1200" kern="1200" baseline="0" dirty="0">
                <a:solidFill>
                  <a:schemeClr val="tx1"/>
                </a:solidFill>
                <a:effectLst/>
                <a:latin typeface="+mn-lt"/>
                <a:ea typeface="+mn-ea"/>
                <a:cs typeface="+mn-cs"/>
                <a:sym typeface="Wingdings" panose="05000000000000000000" pitchFamily="2" charset="2"/>
              </a:rPr>
              <a:t> occurs when the sound appears before the letters ‘b’ and ‘p’.</a:t>
            </a:r>
            <a:endParaRPr lang="en-US" sz="1300" b="0" dirty="0">
              <a:solidFill>
                <a:schemeClr val="accent5">
                  <a:lumMod val="50000"/>
                </a:schemeClr>
              </a:solidFill>
            </a:endParaRPr>
          </a:p>
          <a:p>
            <a:r>
              <a:rPr lang="en-US" sz="1300" dirty="0">
                <a:solidFill>
                  <a:schemeClr val="accent5">
                    <a:lumMod val="50000"/>
                  </a:schemeClr>
                </a:solidFill>
              </a:rPr>
              <a:t>2. Remind students that when [aim/im]</a:t>
            </a:r>
            <a:r>
              <a:rPr lang="en-US" sz="1300" baseline="0" dirty="0">
                <a:solidFill>
                  <a:schemeClr val="accent5">
                    <a:lumMod val="50000"/>
                  </a:schemeClr>
                </a:solidFill>
              </a:rPr>
              <a:t> and [ain/in] appear before a vowel, they are pronounced as non-nasal vowels + m/n. </a:t>
            </a:r>
            <a:r>
              <a:rPr lang="en-US" sz="1300" i="1" baseline="0" dirty="0">
                <a:solidFill>
                  <a:schemeClr val="accent5">
                    <a:lumMod val="50000"/>
                  </a:schemeClr>
                </a:solidFill>
              </a:rPr>
              <a:t>Victime </a:t>
            </a:r>
            <a:r>
              <a:rPr lang="en-US" sz="1300" i="0" baseline="0" dirty="0">
                <a:solidFill>
                  <a:schemeClr val="accent5">
                    <a:lumMod val="50000"/>
                  </a:schemeClr>
                </a:solidFill>
              </a:rPr>
              <a:t>could be used as an example to illustrate this.</a:t>
            </a:r>
            <a:endParaRPr lang="en-US" sz="1300" dirty="0">
              <a:solidFill>
                <a:schemeClr val="accent5">
                  <a:lumMod val="50000"/>
                </a:schemeClr>
              </a:solidFill>
            </a:endParaRPr>
          </a:p>
          <a:p>
            <a:r>
              <a:rPr lang="en-US" sz="1300" dirty="0">
                <a:solidFill>
                  <a:schemeClr val="accent5">
                    <a:lumMod val="50000"/>
                  </a:schemeClr>
                </a:solidFill>
              </a:rPr>
              <a:t>3. Working</a:t>
            </a:r>
            <a:r>
              <a:rPr lang="en-US" sz="1300" baseline="0" dirty="0">
                <a:solidFill>
                  <a:schemeClr val="accent5">
                    <a:lumMod val="50000"/>
                  </a:schemeClr>
                </a:solidFill>
              </a:rPr>
              <a:t> in pairs, students </a:t>
            </a:r>
            <a:r>
              <a:rPr lang="en-US" sz="1300" dirty="0">
                <a:solidFill>
                  <a:schemeClr val="accent5">
                    <a:lumMod val="50000"/>
                  </a:schemeClr>
                </a:solidFill>
              </a:rPr>
              <a:t>use the rules to sound out the words and decide whether the sounds </a:t>
            </a:r>
            <a:r>
              <a:rPr lang="en-US" sz="1300" baseline="0" dirty="0">
                <a:solidFill>
                  <a:schemeClr val="accent5">
                    <a:lumMod val="50000"/>
                  </a:schemeClr>
                </a:solidFill>
              </a:rPr>
              <a:t>in bold are </a:t>
            </a:r>
            <a:r>
              <a:rPr lang="en-US" sz="1300" dirty="0">
                <a:solidFill>
                  <a:schemeClr val="accent5">
                    <a:lumMod val="50000"/>
                  </a:schemeClr>
                </a:solidFill>
              </a:rPr>
              <a:t>nasal or non-nasal. </a:t>
            </a:r>
          </a:p>
          <a:p>
            <a:r>
              <a:rPr lang="en-US" b="0" dirty="0"/>
              <a:t>4.</a:t>
            </a:r>
            <a:r>
              <a:rPr lang="en-US" sz="1300" dirty="0">
                <a:solidFill>
                  <a:schemeClr val="accent5">
                    <a:lumMod val="50000"/>
                  </a:schemeClr>
                </a:solidFill>
              </a:rPr>
              <a:t> Click to reveal the answers. Click on the images to hear the words said aloud by</a:t>
            </a:r>
            <a:r>
              <a:rPr lang="en-US" sz="1300" baseline="0" dirty="0">
                <a:solidFill>
                  <a:schemeClr val="accent5">
                    <a:lumMod val="50000"/>
                  </a:schemeClr>
                </a:solidFill>
              </a:rPr>
              <a:t> a native speaker.</a:t>
            </a:r>
            <a:endParaRPr lang="en-US" b="0" dirty="0"/>
          </a:p>
          <a:p>
            <a:pPr defTabSz="966064">
              <a:defRPr/>
            </a:pPr>
            <a:r>
              <a:rPr lang="en-US" b="0" dirty="0"/>
              <a:t>5.</a:t>
            </a:r>
            <a:r>
              <a:rPr lang="en-US" sz="1300" dirty="0">
                <a:solidFill>
                  <a:schemeClr val="accent5">
                    <a:lumMod val="50000"/>
                  </a:schemeClr>
                </a:solidFill>
              </a:rPr>
              <a:t> Click to reveal a bubble drawing attention to the two words ending in -i which are past participles. This primes students for the new grammar point introduced later in the lesson.</a:t>
            </a:r>
            <a:endParaRPr lang="en-US" b="0" dirty="0"/>
          </a:p>
          <a:p>
            <a:endParaRPr lang="en-US" b="0" dirty="0"/>
          </a:p>
          <a:p>
            <a:r>
              <a:rPr lang="en-US" b="1" dirty="0"/>
              <a:t>Transcript:</a:t>
            </a:r>
          </a:p>
          <a:p>
            <a:pPr rtl="0"/>
            <a:r>
              <a:rPr lang="fr-FR" sz="1200" b="0" i="0" u="none" strike="noStrike" kern="1200" dirty="0">
                <a:solidFill>
                  <a:schemeClr val="tx1"/>
                </a:solidFill>
                <a:effectLst/>
                <a:latin typeface="+mn-lt"/>
                <a:ea typeface="+mn-ea"/>
                <a:cs typeface="+mn-cs"/>
              </a:rPr>
              <a:t>vainqueur</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victime</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terrain</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intervention</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envahi</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imposer</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ministre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aimant</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capitaine</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invasion</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essaimer</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faim</a:t>
            </a:r>
            <a:br>
              <a:rPr lang="en-US" b="1" dirty="0"/>
            </a:br>
            <a:r>
              <a:rPr lang="fr-FR" sz="1200" b="0" i="0" u="none" strike="noStrike" kern="1200" dirty="0">
                <a:solidFill>
                  <a:schemeClr val="tx1"/>
                </a:solidFill>
                <a:effectLst/>
                <a:latin typeface="+mn-lt"/>
                <a:ea typeface="+mn-ea"/>
                <a:cs typeface="+mn-cs"/>
              </a:rPr>
              <a:t>fui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rtl="0"/>
            <a:r>
              <a:rPr lang="en-GB" b="1" baseline="0" dirty="0"/>
              <a:t>Word frequency (1 is the most frequent word in French): </a:t>
            </a:r>
            <a:br>
              <a:rPr lang="en-GB" baseline="0" dirty="0"/>
            </a:br>
            <a:r>
              <a:rPr lang="fr-FR" sz="1200" b="0" i="0" u="none" strike="noStrike" kern="1200" dirty="0">
                <a:solidFill>
                  <a:schemeClr val="tx1"/>
                </a:solidFill>
                <a:effectLst/>
                <a:latin typeface="+mn-lt"/>
                <a:ea typeface="+mn-ea"/>
                <a:cs typeface="+mn-cs"/>
              </a:rPr>
              <a:t>vainqueur</a:t>
            </a:r>
            <a:r>
              <a:rPr lang="fr-FR" sz="1200" b="0" i="0" u="none" strike="noStrike" kern="1200" baseline="0" dirty="0">
                <a:solidFill>
                  <a:schemeClr val="tx1"/>
                </a:solidFill>
                <a:effectLst/>
                <a:latin typeface="+mn-lt"/>
                <a:ea typeface="+mn-ea"/>
                <a:cs typeface="+mn-cs"/>
              </a:rPr>
              <a:t> [3307], </a:t>
            </a:r>
            <a:r>
              <a:rPr lang="fr-FR" sz="1200" b="0" i="0" u="none" strike="noStrike" kern="1200" dirty="0">
                <a:solidFill>
                  <a:schemeClr val="tx1"/>
                </a:solidFill>
                <a:effectLst/>
                <a:latin typeface="+mn-lt"/>
                <a:ea typeface="+mn-ea"/>
                <a:cs typeface="+mn-cs"/>
              </a:rPr>
              <a:t>victime</a:t>
            </a:r>
            <a:r>
              <a:rPr lang="fr-FR" sz="1200" b="0" i="0" u="none" strike="noStrike" kern="1200" baseline="0" dirty="0">
                <a:solidFill>
                  <a:schemeClr val="tx1"/>
                </a:solidFill>
                <a:effectLst/>
                <a:latin typeface="+mn-lt"/>
                <a:ea typeface="+mn-ea"/>
                <a:cs typeface="+mn-cs"/>
              </a:rPr>
              <a:t> [697], </a:t>
            </a:r>
            <a:r>
              <a:rPr lang="fr-FR" sz="1200" b="0" i="0" u="none" strike="noStrike" kern="1200" dirty="0">
                <a:solidFill>
                  <a:schemeClr val="tx1"/>
                </a:solidFill>
                <a:effectLst/>
                <a:latin typeface="+mn-lt"/>
                <a:ea typeface="+mn-ea"/>
                <a:cs typeface="+mn-cs"/>
              </a:rPr>
              <a:t>terrain</a:t>
            </a:r>
            <a:r>
              <a:rPr lang="fr-FR" sz="1200" b="0" i="0" u="none" strike="noStrike" kern="1200" baseline="0" dirty="0">
                <a:solidFill>
                  <a:schemeClr val="tx1"/>
                </a:solidFill>
                <a:effectLst/>
                <a:latin typeface="+mn-lt"/>
                <a:ea typeface="+mn-ea"/>
                <a:cs typeface="+mn-cs"/>
              </a:rPr>
              <a:t> [867], </a:t>
            </a:r>
            <a:r>
              <a:rPr lang="fr-FR" sz="1200" b="0" i="0" u="none" strike="noStrike" kern="1200" dirty="0">
                <a:solidFill>
                  <a:schemeClr val="tx1"/>
                </a:solidFill>
                <a:effectLst/>
                <a:latin typeface="+mn-lt"/>
                <a:ea typeface="+mn-ea"/>
                <a:cs typeface="+mn-cs"/>
              </a:rPr>
              <a:t>intervention</a:t>
            </a:r>
            <a:r>
              <a:rPr lang="fr-FR" sz="1200" b="0" i="0" u="none" strike="noStrike" kern="1200" baseline="0" dirty="0">
                <a:solidFill>
                  <a:schemeClr val="tx1"/>
                </a:solidFill>
                <a:effectLst/>
                <a:latin typeface="+mn-lt"/>
                <a:ea typeface="+mn-ea"/>
                <a:cs typeface="+mn-cs"/>
              </a:rPr>
              <a:t> [intervention], </a:t>
            </a:r>
            <a:r>
              <a:rPr lang="fr-FR" sz="1200" b="0" i="0" u="none" strike="noStrike" kern="1200" dirty="0">
                <a:solidFill>
                  <a:schemeClr val="tx1"/>
                </a:solidFill>
                <a:effectLst/>
                <a:latin typeface="+mn-lt"/>
                <a:ea typeface="+mn-ea"/>
                <a:cs typeface="+mn-cs"/>
              </a:rPr>
              <a:t>envahi [envahir 2566], imposer [469], ministre [204], aimant [&gt;5000], capitaine</a:t>
            </a:r>
            <a:r>
              <a:rPr lang="fr-FR" sz="1200" b="0" i="0" u="none" strike="noStrike" kern="1200" baseline="0" dirty="0">
                <a:solidFill>
                  <a:schemeClr val="tx1"/>
                </a:solidFill>
                <a:effectLst/>
                <a:latin typeface="+mn-lt"/>
                <a:ea typeface="+mn-ea"/>
                <a:cs typeface="+mn-cs"/>
              </a:rPr>
              <a:t> [2518], </a:t>
            </a:r>
            <a:r>
              <a:rPr lang="fr-FR" sz="1200" b="0" i="0" u="none" strike="noStrike" kern="1200" dirty="0">
                <a:solidFill>
                  <a:schemeClr val="tx1"/>
                </a:solidFill>
                <a:effectLst/>
                <a:latin typeface="+mn-lt"/>
                <a:ea typeface="+mn-ea"/>
                <a:cs typeface="+mn-cs"/>
              </a:rPr>
              <a:t>invasion</a:t>
            </a:r>
            <a:r>
              <a:rPr lang="fr-FR" sz="1200" b="0" i="0" u="none" strike="noStrike" kern="1200" baseline="0" dirty="0">
                <a:solidFill>
                  <a:schemeClr val="tx1"/>
                </a:solidFill>
                <a:effectLst/>
                <a:latin typeface="+mn-lt"/>
                <a:ea typeface="+mn-ea"/>
                <a:cs typeface="+mn-cs"/>
              </a:rPr>
              <a:t> [3911], </a:t>
            </a:r>
            <a:r>
              <a:rPr lang="fr-FR" sz="1200" b="0" i="0" u="none" strike="noStrike" kern="1200" dirty="0">
                <a:solidFill>
                  <a:schemeClr val="tx1"/>
                </a:solidFill>
                <a:effectLst/>
                <a:latin typeface="+mn-lt"/>
                <a:ea typeface="+mn-ea"/>
                <a:cs typeface="+mn-cs"/>
              </a:rPr>
              <a:t>essaimer</a:t>
            </a:r>
            <a:r>
              <a:rPr lang="fr-FR" sz="1200" b="0" i="0" u="none" strike="noStrike" kern="1200" baseline="0" dirty="0">
                <a:solidFill>
                  <a:schemeClr val="tx1"/>
                </a:solidFill>
                <a:effectLst/>
                <a:latin typeface="+mn-lt"/>
                <a:ea typeface="+mn-ea"/>
                <a:cs typeface="+mn-cs"/>
              </a:rPr>
              <a:t> [&gt;5000], </a:t>
            </a:r>
            <a:r>
              <a:rPr lang="fr-FR" sz="1200" b="0" i="0" u="none" strike="noStrike" kern="1200" dirty="0">
                <a:solidFill>
                  <a:schemeClr val="tx1"/>
                </a:solidFill>
                <a:effectLst/>
                <a:latin typeface="+mn-lt"/>
                <a:ea typeface="+mn-ea"/>
                <a:cs typeface="+mn-cs"/>
              </a:rPr>
              <a:t>faim</a:t>
            </a:r>
            <a:r>
              <a:rPr lang="en-US" sz="1200" b="0" i="0" u="none" strike="noStrike" kern="1200" baseline="0" dirty="0">
                <a:solidFill>
                  <a:schemeClr val="tx1"/>
                </a:solidFill>
                <a:effectLst/>
                <a:latin typeface="+mn-lt"/>
                <a:ea typeface="+mn-ea"/>
                <a:cs typeface="+mn-cs"/>
              </a:rPr>
              <a:t> [1986], </a:t>
            </a:r>
            <a:r>
              <a:rPr lang="fr-FR" sz="1200" b="0" i="0" u="none" strike="noStrike" kern="1200" dirty="0">
                <a:solidFill>
                  <a:schemeClr val="tx1"/>
                </a:solidFill>
                <a:effectLst/>
                <a:latin typeface="+mn-lt"/>
                <a:ea typeface="+mn-ea"/>
                <a:cs typeface="+mn-cs"/>
              </a:rPr>
              <a:t>fui</a:t>
            </a:r>
            <a:r>
              <a:rPr lang="fr-FR" sz="1200" b="0" i="0" u="none" strike="noStrike" kern="1200" baseline="0" dirty="0">
                <a:solidFill>
                  <a:schemeClr val="tx1"/>
                </a:solidFill>
                <a:effectLst/>
                <a:latin typeface="+mn-lt"/>
                <a:ea typeface="+mn-ea"/>
                <a:cs typeface="+mn-cs"/>
              </a:rPr>
              <a:t> [fuir 1960]</a:t>
            </a:r>
            <a:endParaRPr lang="en-GB" baseline="0" dirty="0"/>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50</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ain</a:t>
            </a:r>
            <a:r>
              <a:rPr lang="en-GB" b="1" baseline="0" dirty="0"/>
              <a:t>/in]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err="1"/>
              <a:t>matin</a:t>
            </a:r>
            <a:r>
              <a:rPr lang="en-GB" b="1" baseline="0" dirty="0"/>
              <a:t> </a:t>
            </a:r>
            <a:r>
              <a:rPr lang="en-GB" b="0" baseline="0" dirty="0"/>
              <a:t>[442]</a:t>
            </a:r>
            <a:r>
              <a:rPr lang="en-GB" baseline="0" dirty="0"/>
              <a:t> </a:t>
            </a:r>
            <a:r>
              <a:rPr lang="en-GB" b="1" baseline="0" dirty="0" err="1"/>
              <a:t>vingt</a:t>
            </a:r>
            <a:r>
              <a:rPr lang="en-GB" baseline="0" dirty="0"/>
              <a:t>[1273]; </a:t>
            </a:r>
            <a:r>
              <a:rPr lang="en-GB" b="1" baseline="0" dirty="0" err="1"/>
              <a:t>maintenant</a:t>
            </a:r>
            <a:r>
              <a:rPr lang="en-GB" baseline="0" dirty="0"/>
              <a:t> [192]; </a:t>
            </a:r>
            <a:r>
              <a:rPr lang="en-GB" b="1" baseline="0" dirty="0"/>
              <a:t>main</a:t>
            </a:r>
            <a:r>
              <a:rPr lang="en-GB" baseline="0" dirty="0"/>
              <a:t> [418]; </a:t>
            </a: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3091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4886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85775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Aural recognition of words containing SSC [ain/in] from a pool of distractors. This trains students to associate the process of looking for a certain letter combination when they hear a sound.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Click on boxes to play the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 Students note down the letter next to the word they hear. Tell students that to find the word quickly they should focus on the position of [ain/in] in the word they hear, and look for words with the letters in the same position. Time limits or a competitive element could be added to speed this up, helping </a:t>
            </a:r>
            <a:r>
              <a:rPr lang="en-GB" sz="1200" b="0" kern="1200" dirty="0" err="1">
                <a:solidFill>
                  <a:schemeClr val="tx1"/>
                </a:solidFill>
                <a:effectLst/>
                <a:latin typeface="+mn-lt"/>
                <a:ea typeface="+mn-ea"/>
                <a:cs typeface="+mn-cs"/>
              </a:rPr>
              <a:t>automisation</a:t>
            </a:r>
            <a:r>
              <a:rPr lang="en-GB" sz="1200" b="0" kern="1200" dirty="0">
                <a:solidFill>
                  <a:schemeClr val="tx1"/>
                </a:solidFill>
                <a:effectLst/>
                <a:latin typeface="+mn-lt"/>
                <a:ea typeface="+mn-ea"/>
                <a:cs typeface="+mn-cs"/>
              </a:rPr>
              <a:t> of the sound-symbol connection.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Elicit answers for some alphabet practice by asking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 Answers revealed on clicks.</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Transcript</a:t>
            </a:r>
            <a:r>
              <a:rPr lang="en-GB" sz="1200" b="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kern="1200" dirty="0">
                <a:solidFill>
                  <a:schemeClr val="tx1"/>
                </a:solidFill>
                <a:effectLst/>
                <a:latin typeface="+mn-lt"/>
                <a:ea typeface="+mn-ea"/>
                <a:cs typeface="+mn-cs"/>
              </a:rPr>
              <a:t>prince (N)</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kern="1200" dirty="0">
                <a:solidFill>
                  <a:schemeClr val="tx1"/>
                </a:solidFill>
                <a:effectLst/>
                <a:latin typeface="+mn-lt"/>
                <a:ea typeface="+mn-ea"/>
                <a:cs typeface="+mn-cs"/>
              </a:rPr>
              <a:t>cousin (F)</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kern="1200" dirty="0">
                <a:solidFill>
                  <a:schemeClr val="tx1"/>
                </a:solidFill>
                <a:effectLst/>
                <a:latin typeface="+mn-lt"/>
                <a:ea typeface="+mn-ea"/>
                <a:cs typeface="+mn-cs"/>
              </a:rPr>
              <a:t>certain (A)</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kern="1200" dirty="0" err="1">
                <a:solidFill>
                  <a:schemeClr val="tx1"/>
                </a:solidFill>
                <a:effectLst/>
                <a:latin typeface="+mn-lt"/>
                <a:ea typeface="+mn-ea"/>
                <a:cs typeface="+mn-cs"/>
              </a:rPr>
              <a:t>latin</a:t>
            </a:r>
            <a:r>
              <a:rPr lang="en-GB" sz="1200" b="0" kern="1200" dirty="0">
                <a:solidFill>
                  <a:schemeClr val="tx1"/>
                </a:solidFill>
                <a:effectLst/>
                <a:latin typeface="+mn-lt"/>
                <a:ea typeface="+mn-ea"/>
                <a:cs typeface="+mn-cs"/>
              </a:rPr>
              <a:t> (L)</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kern="1200" dirty="0" err="1">
                <a:solidFill>
                  <a:schemeClr val="tx1"/>
                </a:solidFill>
                <a:effectLst/>
                <a:latin typeface="+mn-lt"/>
                <a:ea typeface="+mn-ea"/>
                <a:cs typeface="+mn-cs"/>
              </a:rPr>
              <a:t>magasin</a:t>
            </a:r>
            <a:r>
              <a:rPr lang="en-GB" sz="1200" b="0" kern="1200" dirty="0">
                <a:solidFill>
                  <a:schemeClr val="tx1"/>
                </a:solidFill>
                <a:effectLst/>
                <a:latin typeface="+mn-lt"/>
                <a:ea typeface="+mn-ea"/>
                <a:cs typeface="+mn-cs"/>
              </a:rPr>
              <a:t> (J)</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kern="1200" dirty="0">
                <a:solidFill>
                  <a:schemeClr val="tx1"/>
                </a:solidFill>
                <a:effectLst/>
                <a:latin typeface="+mn-lt"/>
                <a:ea typeface="+mn-ea"/>
                <a:cs typeface="+mn-cs"/>
              </a:rPr>
              <a:t>gain (K)</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kern="1200" dirty="0">
                <a:solidFill>
                  <a:schemeClr val="tx1"/>
                </a:solidFill>
                <a:effectLst/>
                <a:latin typeface="+mn-lt"/>
                <a:ea typeface="+mn-ea"/>
                <a:cs typeface="+mn-cs"/>
              </a:rPr>
            </a:br>
            <a:r>
              <a:rPr lang="en-GB" b="1" baseline="0" dirty="0"/>
              <a:t>Word frequency (1 is the most frequent word in French): </a:t>
            </a:r>
            <a:br>
              <a:rPr lang="en-GB" baseline="0" dirty="0"/>
            </a:br>
            <a:r>
              <a:rPr lang="en-GB" b="0" baseline="0" dirty="0"/>
              <a:t>certain [110], cercle [2258], certes [1021], simple [212], cousin [3387], couronne [3700] éclat [3515], </a:t>
            </a:r>
            <a:r>
              <a:rPr lang="en-GB" b="0" baseline="0" dirty="0" err="1"/>
              <a:t>latin</a:t>
            </a:r>
            <a:r>
              <a:rPr lang="en-GB" b="0" baseline="0" dirty="0"/>
              <a:t> [1844], prince [2610], </a:t>
            </a:r>
            <a:r>
              <a:rPr lang="en-GB" b="0" baseline="0" dirty="0" err="1"/>
              <a:t>gant</a:t>
            </a:r>
            <a:r>
              <a:rPr lang="en-GB" b="0" baseline="0" dirty="0"/>
              <a:t> [&gt;5000], </a:t>
            </a:r>
            <a:r>
              <a:rPr lang="en-GB" b="0" baseline="0" dirty="0" err="1"/>
              <a:t>magasin</a:t>
            </a:r>
            <a:r>
              <a:rPr lang="en-GB" b="0" baseline="0" dirty="0"/>
              <a:t> [1736], </a:t>
            </a:r>
            <a:r>
              <a:rPr lang="en-GB" b="0" baseline="0" dirty="0" err="1"/>
              <a:t>magistrat</a:t>
            </a:r>
            <a:r>
              <a:rPr lang="en-GB" b="0" baseline="0" dirty="0"/>
              <a:t> [4282], vain [2971], </a:t>
            </a:r>
            <a:r>
              <a:rPr lang="en-GB" b="0" baseline="0" dirty="0" err="1"/>
              <a:t>niveau</a:t>
            </a:r>
            <a:r>
              <a:rPr lang="en-GB" b="0" baseline="0" dirty="0"/>
              <a:t> [328], magazine [2033], latte [&gt;5000], prendre [43]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53574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1626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29411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9608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253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67999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710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241530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09353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3944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24294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46041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5722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69255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77363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3212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9727584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3132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069303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977153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3513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866931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622721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8036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62502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308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139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906676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332882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664410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496321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539334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477939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413742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18409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20126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69827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76015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395466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093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796772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692148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42764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43654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170103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885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822607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4118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03574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264490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906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71603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581174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65282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6399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83524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42737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192856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80254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1689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875950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7468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724932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612179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16146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159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35899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31207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0946704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259707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359562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080330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14.wav"/><Relationship Id="rId18" Type="http://schemas.openxmlformats.org/officeDocument/2006/relationships/audio" Target="../media/audio9.wav"/><Relationship Id="rId3" Type="http://schemas.openxmlformats.org/officeDocument/2006/relationships/image" Target="../media/image5.png"/><Relationship Id="rId7" Type="http://schemas.openxmlformats.org/officeDocument/2006/relationships/audio" Target="../media/audio17.wav"/><Relationship Id="rId12" Type="http://schemas.openxmlformats.org/officeDocument/2006/relationships/audio" Target="../media/audio21.wav"/><Relationship Id="rId17" Type="http://schemas.openxmlformats.org/officeDocument/2006/relationships/audio" Target="../media/audio23.wav"/><Relationship Id="rId2" Type="http://schemas.openxmlformats.org/officeDocument/2006/relationships/notesSlide" Target="../notesSlides/notesSlide10.xml"/><Relationship Id="rId16" Type="http://schemas.openxmlformats.org/officeDocument/2006/relationships/audio" Target="../media/audio22.wav"/><Relationship Id="rId20" Type="http://schemas.openxmlformats.org/officeDocument/2006/relationships/image" Target="../media/image11.png"/><Relationship Id="rId1" Type="http://schemas.openxmlformats.org/officeDocument/2006/relationships/slideLayout" Target="../slideLayouts/slideLayout68.xml"/><Relationship Id="rId6" Type="http://schemas.openxmlformats.org/officeDocument/2006/relationships/audio" Target="../media/audio16.wav"/><Relationship Id="rId11" Type="http://schemas.openxmlformats.org/officeDocument/2006/relationships/audio" Target="../media/audio12.wav"/><Relationship Id="rId5" Type="http://schemas.openxmlformats.org/officeDocument/2006/relationships/audio" Target="../media/audio15.wav"/><Relationship Id="rId15" Type="http://schemas.openxmlformats.org/officeDocument/2006/relationships/audio" Target="../media/audio10.wav"/><Relationship Id="rId10" Type="http://schemas.openxmlformats.org/officeDocument/2006/relationships/audio" Target="../media/audio20.wav"/><Relationship Id="rId19" Type="http://schemas.openxmlformats.org/officeDocument/2006/relationships/audio" Target="../media/audio24.wav"/><Relationship Id="rId4" Type="http://schemas.openxmlformats.org/officeDocument/2006/relationships/audio" Target="../media/audio11.wav"/><Relationship Id="rId9" Type="http://schemas.openxmlformats.org/officeDocument/2006/relationships/audio" Target="../media/audio19.wav"/><Relationship Id="rId14" Type="http://schemas.openxmlformats.org/officeDocument/2006/relationships/audio" Target="../media/audio13.wav"/></Relationships>
</file>

<file path=ppt/slides/_rels/slide11.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14.wav"/><Relationship Id="rId18" Type="http://schemas.openxmlformats.org/officeDocument/2006/relationships/audio" Target="../media/audio9.wav"/><Relationship Id="rId3" Type="http://schemas.openxmlformats.org/officeDocument/2006/relationships/image" Target="../media/image5.png"/><Relationship Id="rId21" Type="http://schemas.openxmlformats.org/officeDocument/2006/relationships/image" Target="../media/image12.png"/><Relationship Id="rId7" Type="http://schemas.openxmlformats.org/officeDocument/2006/relationships/audio" Target="../media/audio17.wav"/><Relationship Id="rId12" Type="http://schemas.openxmlformats.org/officeDocument/2006/relationships/audio" Target="../media/audio21.wav"/><Relationship Id="rId17" Type="http://schemas.openxmlformats.org/officeDocument/2006/relationships/audio" Target="../media/audio23.wav"/><Relationship Id="rId2" Type="http://schemas.openxmlformats.org/officeDocument/2006/relationships/notesSlide" Target="../notesSlides/notesSlide11.xml"/><Relationship Id="rId16" Type="http://schemas.openxmlformats.org/officeDocument/2006/relationships/audio" Target="../media/audio22.wav"/><Relationship Id="rId20" Type="http://schemas.openxmlformats.org/officeDocument/2006/relationships/image" Target="../media/image11.png"/><Relationship Id="rId1" Type="http://schemas.openxmlformats.org/officeDocument/2006/relationships/slideLayout" Target="../slideLayouts/slideLayout68.xml"/><Relationship Id="rId6" Type="http://schemas.openxmlformats.org/officeDocument/2006/relationships/audio" Target="../media/audio16.wav"/><Relationship Id="rId11" Type="http://schemas.openxmlformats.org/officeDocument/2006/relationships/audio" Target="../media/audio12.wav"/><Relationship Id="rId5" Type="http://schemas.openxmlformats.org/officeDocument/2006/relationships/audio" Target="../media/audio15.wav"/><Relationship Id="rId15" Type="http://schemas.openxmlformats.org/officeDocument/2006/relationships/audio" Target="../media/audio10.wav"/><Relationship Id="rId10" Type="http://schemas.openxmlformats.org/officeDocument/2006/relationships/audio" Target="../media/audio20.wav"/><Relationship Id="rId19" Type="http://schemas.openxmlformats.org/officeDocument/2006/relationships/audio" Target="../media/audio24.wav"/><Relationship Id="rId4" Type="http://schemas.openxmlformats.org/officeDocument/2006/relationships/audio" Target="../media/audio11.wav"/><Relationship Id="rId9" Type="http://schemas.openxmlformats.org/officeDocument/2006/relationships/audio" Target="../media/audio19.wav"/><Relationship Id="rId14" Type="http://schemas.openxmlformats.org/officeDocument/2006/relationships/audio" Target="../media/audio13.wav"/></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7.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13.png"/><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audio" Target="../media/audio34.wav"/><Relationship Id="rId2" Type="http://schemas.openxmlformats.org/officeDocument/2006/relationships/notesSlide" Target="../notesSlides/notesSlide19.xml"/><Relationship Id="rId1" Type="http://schemas.openxmlformats.org/officeDocument/2006/relationships/slideLayout" Target="../slideLayouts/slideLayout61.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audio" Target="../media/audio27.wav"/><Relationship Id="rId10"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audio" Target="../media/audio41.wav"/><Relationship Id="rId3" Type="http://schemas.openxmlformats.org/officeDocument/2006/relationships/audio" Target="../media/audio35.wav"/><Relationship Id="rId7" Type="http://schemas.microsoft.com/office/2007/relationships/hdphoto" Target="../media/hdphoto1.wdp"/><Relationship Id="rId12" Type="http://schemas.openxmlformats.org/officeDocument/2006/relationships/audio" Target="../media/audio40.wav"/><Relationship Id="rId2" Type="http://schemas.openxmlformats.org/officeDocument/2006/relationships/notesSlide" Target="../notesSlides/notesSlide20.xml"/><Relationship Id="rId1" Type="http://schemas.openxmlformats.org/officeDocument/2006/relationships/slideLayout" Target="../slideLayouts/slideLayout61.xml"/><Relationship Id="rId6" Type="http://schemas.openxmlformats.org/officeDocument/2006/relationships/image" Target="../media/image14.png"/><Relationship Id="rId11" Type="http://schemas.openxmlformats.org/officeDocument/2006/relationships/audio" Target="../media/audio39.wav"/><Relationship Id="rId5" Type="http://schemas.openxmlformats.org/officeDocument/2006/relationships/audio" Target="../media/audio37.wav"/><Relationship Id="rId10" Type="http://schemas.openxmlformats.org/officeDocument/2006/relationships/audio" Target="../media/audio38.wav"/><Relationship Id="rId4" Type="http://schemas.openxmlformats.org/officeDocument/2006/relationships/audio" Target="../media/audio36.wav"/><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24.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61.xml"/><Relationship Id="rId5" Type="http://schemas.openxmlformats.org/officeDocument/2006/relationships/image" Target="../media/image6.pn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29.xml"/><Relationship Id="rId1" Type="http://schemas.openxmlformats.org/officeDocument/2006/relationships/slideLayout" Target="../slideLayouts/slideLayout68.xml"/><Relationship Id="rId5" Type="http://schemas.openxmlformats.org/officeDocument/2006/relationships/image" Target="../media/image1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audio" Target="../media/audio46.wav"/><Relationship Id="rId12" Type="http://schemas.openxmlformats.org/officeDocument/2006/relationships/audio" Target="../media/audio51.wav"/><Relationship Id="rId2" Type="http://schemas.openxmlformats.org/officeDocument/2006/relationships/notesSlide" Target="../notesSlides/notesSlide30.xml"/><Relationship Id="rId1" Type="http://schemas.openxmlformats.org/officeDocument/2006/relationships/slideLayout" Target="../slideLayouts/slideLayout57.xml"/><Relationship Id="rId6" Type="http://schemas.openxmlformats.org/officeDocument/2006/relationships/audio" Target="../media/audio45.wav"/><Relationship Id="rId11" Type="http://schemas.openxmlformats.org/officeDocument/2006/relationships/audio" Target="../media/audio50.wav"/><Relationship Id="rId5" Type="http://schemas.openxmlformats.org/officeDocument/2006/relationships/image" Target="../media/image17.png"/><Relationship Id="rId15" Type="http://schemas.openxmlformats.org/officeDocument/2006/relationships/image" Target="../media/image20.png"/><Relationship Id="rId10" Type="http://schemas.openxmlformats.org/officeDocument/2006/relationships/audio" Target="../media/audio49.wav"/><Relationship Id="rId4" Type="http://schemas.openxmlformats.org/officeDocument/2006/relationships/audio" Target="../media/audio44.wav"/><Relationship Id="rId9" Type="http://schemas.openxmlformats.org/officeDocument/2006/relationships/audio" Target="../media/audio48.wav"/><Relationship Id="rId1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0.wav"/><Relationship Id="rId3" Type="http://schemas.openxmlformats.org/officeDocument/2006/relationships/audio" Target="../media/audio52.wav"/><Relationship Id="rId7" Type="http://schemas.openxmlformats.org/officeDocument/2006/relationships/audio" Target="../media/audio55.wav"/><Relationship Id="rId12" Type="http://schemas.openxmlformats.org/officeDocument/2006/relationships/image" Target="../media/image5.png"/><Relationship Id="rId2" Type="http://schemas.openxmlformats.org/officeDocument/2006/relationships/notesSlide" Target="../notesSlides/notesSlide34.xml"/><Relationship Id="rId16" Type="http://schemas.openxmlformats.org/officeDocument/2006/relationships/image" Target="../media/image22.png"/><Relationship Id="rId1" Type="http://schemas.openxmlformats.org/officeDocument/2006/relationships/slideLayout" Target="../slideLayouts/slideLayout79.xml"/><Relationship Id="rId6" Type="http://schemas.openxmlformats.org/officeDocument/2006/relationships/audio" Target="../media/audio54.wav"/><Relationship Id="rId11" Type="http://schemas.openxmlformats.org/officeDocument/2006/relationships/audio" Target="../media/audio59.wav"/><Relationship Id="rId5" Type="http://schemas.openxmlformats.org/officeDocument/2006/relationships/audio" Target="../media/audio53.wav"/><Relationship Id="rId15" Type="http://schemas.openxmlformats.org/officeDocument/2006/relationships/image" Target="../media/image21.png"/><Relationship Id="rId10" Type="http://schemas.openxmlformats.org/officeDocument/2006/relationships/audio" Target="../media/audio58.wav"/><Relationship Id="rId4" Type="http://schemas.openxmlformats.org/officeDocument/2006/relationships/image" Target="../media/image17.png"/><Relationship Id="rId9" Type="http://schemas.openxmlformats.org/officeDocument/2006/relationships/audio" Target="../media/audio57.wav"/><Relationship Id="rId14" Type="http://schemas.openxmlformats.org/officeDocument/2006/relationships/audio" Target="../media/audio61.wav"/></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audio" Target="../media/audio70.wav"/><Relationship Id="rId18" Type="http://schemas.openxmlformats.org/officeDocument/2006/relationships/image" Target="../media/image26.png"/><Relationship Id="rId3" Type="http://schemas.openxmlformats.org/officeDocument/2006/relationships/audio" Target="../media/audio62.wav"/><Relationship Id="rId21" Type="http://schemas.openxmlformats.org/officeDocument/2006/relationships/image" Target="../media/image29.png"/><Relationship Id="rId7" Type="http://schemas.openxmlformats.org/officeDocument/2006/relationships/audio" Target="../media/audio66.wav"/><Relationship Id="rId12" Type="http://schemas.openxmlformats.org/officeDocument/2006/relationships/image" Target="../media/image17.png"/><Relationship Id="rId17" Type="http://schemas.openxmlformats.org/officeDocument/2006/relationships/image" Target="../media/image25.png"/><Relationship Id="rId2" Type="http://schemas.openxmlformats.org/officeDocument/2006/relationships/notesSlide" Target="../notesSlides/notesSlide36.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79.xml"/><Relationship Id="rId6" Type="http://schemas.openxmlformats.org/officeDocument/2006/relationships/audio" Target="../media/audio65.wav"/><Relationship Id="rId11" Type="http://schemas.openxmlformats.org/officeDocument/2006/relationships/image" Target="../media/image5.png"/><Relationship Id="rId5" Type="http://schemas.openxmlformats.org/officeDocument/2006/relationships/audio" Target="../media/audio64.wav"/><Relationship Id="rId15" Type="http://schemas.openxmlformats.org/officeDocument/2006/relationships/image" Target="../media/image23.png"/><Relationship Id="rId10" Type="http://schemas.openxmlformats.org/officeDocument/2006/relationships/audio" Target="../media/audio69.wav"/><Relationship Id="rId19" Type="http://schemas.openxmlformats.org/officeDocument/2006/relationships/image" Target="../media/image27.png"/><Relationship Id="rId4" Type="http://schemas.openxmlformats.org/officeDocument/2006/relationships/audio" Target="../media/audio63.wav"/><Relationship Id="rId9" Type="http://schemas.openxmlformats.org/officeDocument/2006/relationships/audio" Target="../media/audio68.wav"/><Relationship Id="rId14" Type="http://schemas.openxmlformats.org/officeDocument/2006/relationships/audio" Target="../media/audio71.wav"/></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8.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72.wav"/><Relationship Id="rId7"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90.xml"/><Relationship Id="rId6" Type="http://schemas.openxmlformats.org/officeDocument/2006/relationships/image" Target="../media/image5.png"/><Relationship Id="rId11" Type="http://schemas.openxmlformats.org/officeDocument/2006/relationships/image" Target="../media/image34.png"/><Relationship Id="rId5" Type="http://schemas.openxmlformats.org/officeDocument/2006/relationships/audio" Target="../media/audio74.wav"/><Relationship Id="rId10" Type="http://schemas.openxmlformats.org/officeDocument/2006/relationships/image" Target="../media/image33.png"/><Relationship Id="rId4" Type="http://schemas.openxmlformats.org/officeDocument/2006/relationships/audio" Target="../media/audio73.wav"/><Relationship Id="rId9" Type="http://schemas.openxmlformats.org/officeDocument/2006/relationships/image" Target="../media/image32.png"/></Relationships>
</file>

<file path=ppt/slides/_rels/slide41.xml.rels><?xml version="1.0" encoding="UTF-8" standalone="yes"?>
<Relationships xmlns="http://schemas.openxmlformats.org/package/2006/relationships"><Relationship Id="rId8" Type="http://schemas.openxmlformats.org/officeDocument/2006/relationships/audio" Target="../media/audio79.wav"/><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audio" Target="../media/audio78.wav"/><Relationship Id="rId12" Type="http://schemas.openxmlformats.org/officeDocument/2006/relationships/image" Target="../media/image17.png"/><Relationship Id="rId17" Type="http://schemas.openxmlformats.org/officeDocument/2006/relationships/image" Target="../media/image39.png"/><Relationship Id="rId2" Type="http://schemas.openxmlformats.org/officeDocument/2006/relationships/notesSlide" Target="../notesSlides/notesSlide41.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90.xml"/><Relationship Id="rId6" Type="http://schemas.openxmlformats.org/officeDocument/2006/relationships/audio" Target="../media/audio77.wav"/><Relationship Id="rId11" Type="http://schemas.openxmlformats.org/officeDocument/2006/relationships/audio" Target="../media/audio82.wav"/><Relationship Id="rId5" Type="http://schemas.openxmlformats.org/officeDocument/2006/relationships/audio" Target="../media/audio76.wav"/><Relationship Id="rId15" Type="http://schemas.openxmlformats.org/officeDocument/2006/relationships/image" Target="../media/image37.png"/><Relationship Id="rId10" Type="http://schemas.openxmlformats.org/officeDocument/2006/relationships/audio" Target="../media/audio81.wav"/><Relationship Id="rId19" Type="http://schemas.openxmlformats.org/officeDocument/2006/relationships/image" Target="../media/image41.png"/><Relationship Id="rId4" Type="http://schemas.openxmlformats.org/officeDocument/2006/relationships/audio" Target="../media/audio75.wav"/><Relationship Id="rId9" Type="http://schemas.openxmlformats.org/officeDocument/2006/relationships/audio" Target="../media/audio80.wav"/><Relationship Id="rId14" Type="http://schemas.openxmlformats.org/officeDocument/2006/relationships/image" Target="../media/image36.png"/></Relationships>
</file>

<file path=ppt/slides/_rels/slide42.xml.rels><?xml version="1.0" encoding="UTF-8" standalone="yes"?>
<Relationships xmlns="http://schemas.openxmlformats.org/package/2006/relationships"><Relationship Id="rId8" Type="http://schemas.openxmlformats.org/officeDocument/2006/relationships/audio" Target="../media/audio83.wav"/><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90.xml"/><Relationship Id="rId6" Type="http://schemas.openxmlformats.org/officeDocument/2006/relationships/image" Target="../media/image44.png"/><Relationship Id="rId5" Type="http://schemas.microsoft.com/office/2007/relationships/hdphoto" Target="../media/hdphoto2.wdp"/><Relationship Id="rId10" Type="http://schemas.openxmlformats.org/officeDocument/2006/relationships/audio" Target="../media/audio85.wav"/><Relationship Id="rId4" Type="http://schemas.openxmlformats.org/officeDocument/2006/relationships/image" Target="../media/image43.png"/><Relationship Id="rId9" Type="http://schemas.openxmlformats.org/officeDocument/2006/relationships/audio" Target="../media/audio84.wav"/></Relationships>
</file>

<file path=ppt/slides/_rels/slide43.xml.rels><?xml version="1.0" encoding="UTF-8" standalone="yes"?>
<Relationships xmlns="http://schemas.openxmlformats.org/package/2006/relationships"><Relationship Id="rId8" Type="http://schemas.openxmlformats.org/officeDocument/2006/relationships/audio" Target="../media/audio88.wav"/><Relationship Id="rId3" Type="http://schemas.openxmlformats.org/officeDocument/2006/relationships/image" Target="../media/image5.png"/><Relationship Id="rId7" Type="http://schemas.openxmlformats.org/officeDocument/2006/relationships/audio" Target="../media/audio87.wav"/><Relationship Id="rId2" Type="http://schemas.openxmlformats.org/officeDocument/2006/relationships/notesSlide" Target="../notesSlides/notesSlide43.xml"/><Relationship Id="rId1" Type="http://schemas.openxmlformats.org/officeDocument/2006/relationships/slideLayout" Target="../slideLayouts/slideLayout90.xml"/><Relationship Id="rId6" Type="http://schemas.openxmlformats.org/officeDocument/2006/relationships/audio" Target="../media/audio86.wav"/><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8" Type="http://schemas.openxmlformats.org/officeDocument/2006/relationships/audio" Target="../media/audio90.wav"/><Relationship Id="rId3" Type="http://schemas.openxmlformats.org/officeDocument/2006/relationships/image" Target="../media/image5.png"/><Relationship Id="rId7" Type="http://schemas.openxmlformats.org/officeDocument/2006/relationships/audio" Target="../media/audio89.wav"/><Relationship Id="rId2" Type="http://schemas.openxmlformats.org/officeDocument/2006/relationships/notesSlide" Target="../notesSlides/notesSlide44.xml"/><Relationship Id="rId1" Type="http://schemas.openxmlformats.org/officeDocument/2006/relationships/slideLayout" Target="../slideLayouts/slideLayout90.xml"/><Relationship Id="rId6" Type="http://schemas.openxmlformats.org/officeDocument/2006/relationships/image" Target="../media/image49.png"/><Relationship Id="rId5" Type="http://schemas.microsoft.com/office/2007/relationships/hdphoto" Target="../media/hdphoto3.wdp"/><Relationship Id="rId4" Type="http://schemas.openxmlformats.org/officeDocument/2006/relationships/image" Target="../media/image48.png"/><Relationship Id="rId9" Type="http://schemas.openxmlformats.org/officeDocument/2006/relationships/audio" Target="../media/audio91.wav"/></Relationships>
</file>

<file path=ppt/slides/_rels/slide4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png"/><Relationship Id="rId7" Type="http://schemas.openxmlformats.org/officeDocument/2006/relationships/image" Target="../media/image52.png"/><Relationship Id="rId12" Type="http://schemas.openxmlformats.org/officeDocument/2006/relationships/audio" Target="../media/audio94.wav"/><Relationship Id="rId2" Type="http://schemas.openxmlformats.org/officeDocument/2006/relationships/notesSlide" Target="../notesSlides/notesSlide45.xml"/><Relationship Id="rId1" Type="http://schemas.openxmlformats.org/officeDocument/2006/relationships/slideLayout" Target="../slideLayouts/slideLayout90.xml"/><Relationship Id="rId6" Type="http://schemas.openxmlformats.org/officeDocument/2006/relationships/image" Target="../media/image51.png"/><Relationship Id="rId11" Type="http://schemas.openxmlformats.org/officeDocument/2006/relationships/audio" Target="../media/audio93.wav"/><Relationship Id="rId5" Type="http://schemas.microsoft.com/office/2007/relationships/hdphoto" Target="../media/hdphoto4.wdp"/><Relationship Id="rId10" Type="http://schemas.openxmlformats.org/officeDocument/2006/relationships/audio" Target="../media/audio92.wav"/><Relationship Id="rId4" Type="http://schemas.openxmlformats.org/officeDocument/2006/relationships/image" Target="../media/image50.png"/><Relationship Id="rId9" Type="http://schemas.microsoft.com/office/2007/relationships/hdphoto" Target="../media/hdphoto5.wdp"/></Relationships>
</file>

<file path=ppt/slides/_rels/slide46.xml.rels><?xml version="1.0" encoding="UTF-8" standalone="yes"?>
<Relationships xmlns="http://schemas.openxmlformats.org/package/2006/relationships"><Relationship Id="rId8" Type="http://schemas.openxmlformats.org/officeDocument/2006/relationships/audio" Target="../media/audio96.wav"/><Relationship Id="rId3" Type="http://schemas.openxmlformats.org/officeDocument/2006/relationships/image" Target="../media/image5.png"/><Relationship Id="rId7" Type="http://schemas.openxmlformats.org/officeDocument/2006/relationships/audio" Target="../media/audio95.wav"/><Relationship Id="rId2" Type="http://schemas.openxmlformats.org/officeDocument/2006/relationships/notesSlide" Target="../notesSlides/notesSlide46.xml"/><Relationship Id="rId1" Type="http://schemas.openxmlformats.org/officeDocument/2006/relationships/slideLayout" Target="../slideLayouts/slideLayout90.xml"/><Relationship Id="rId6" Type="http://schemas.openxmlformats.org/officeDocument/2006/relationships/image" Target="../media/image55.png"/><Relationship Id="rId5" Type="http://schemas.microsoft.com/office/2007/relationships/hdphoto" Target="../media/hdphoto6.wdp"/><Relationship Id="rId4" Type="http://schemas.openxmlformats.org/officeDocument/2006/relationships/image" Target="../media/image54.png"/><Relationship Id="rId9" Type="http://schemas.openxmlformats.org/officeDocument/2006/relationships/audio" Target="../media/audio97.wav"/></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90.xml"/></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8.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audio" Target="../media/audio103.wav"/><Relationship Id="rId18" Type="http://schemas.openxmlformats.org/officeDocument/2006/relationships/image" Target="../media/image63.png"/><Relationship Id="rId26" Type="http://schemas.openxmlformats.org/officeDocument/2006/relationships/image" Target="../media/image67.png"/><Relationship Id="rId3" Type="http://schemas.openxmlformats.org/officeDocument/2006/relationships/audio" Target="../media/audio98.wav"/><Relationship Id="rId21" Type="http://schemas.openxmlformats.org/officeDocument/2006/relationships/audio" Target="../media/audio107.wav"/><Relationship Id="rId7" Type="http://schemas.openxmlformats.org/officeDocument/2006/relationships/audio" Target="../media/audio100.wav"/><Relationship Id="rId12" Type="http://schemas.openxmlformats.org/officeDocument/2006/relationships/image" Target="../media/image60.png"/><Relationship Id="rId17" Type="http://schemas.openxmlformats.org/officeDocument/2006/relationships/audio" Target="../media/audio105.wav"/><Relationship Id="rId25" Type="http://schemas.openxmlformats.org/officeDocument/2006/relationships/audio" Target="../media/audio109.wav"/><Relationship Id="rId2" Type="http://schemas.openxmlformats.org/officeDocument/2006/relationships/notesSlide" Target="../notesSlides/notesSlide50.xml"/><Relationship Id="rId16" Type="http://schemas.openxmlformats.org/officeDocument/2006/relationships/image" Target="../media/image62.png"/><Relationship Id="rId20" Type="http://schemas.openxmlformats.org/officeDocument/2006/relationships/image" Target="../media/image64.png"/><Relationship Id="rId29" Type="http://schemas.openxmlformats.org/officeDocument/2006/relationships/image" Target="../media/image69.png"/><Relationship Id="rId1" Type="http://schemas.openxmlformats.org/officeDocument/2006/relationships/slideLayout" Target="../slideLayouts/slideLayout68.xml"/><Relationship Id="rId6" Type="http://schemas.openxmlformats.org/officeDocument/2006/relationships/image" Target="../media/image57.png"/><Relationship Id="rId11" Type="http://schemas.openxmlformats.org/officeDocument/2006/relationships/audio" Target="../media/audio102.wav"/><Relationship Id="rId24" Type="http://schemas.openxmlformats.org/officeDocument/2006/relationships/image" Target="../media/image66.png"/><Relationship Id="rId32" Type="http://schemas.openxmlformats.org/officeDocument/2006/relationships/image" Target="../media/image5.png"/><Relationship Id="rId5" Type="http://schemas.openxmlformats.org/officeDocument/2006/relationships/audio" Target="../media/audio99.wav"/><Relationship Id="rId15" Type="http://schemas.openxmlformats.org/officeDocument/2006/relationships/audio" Target="../media/audio104.wav"/><Relationship Id="rId23" Type="http://schemas.openxmlformats.org/officeDocument/2006/relationships/audio" Target="../media/audio108.wav"/><Relationship Id="rId28" Type="http://schemas.openxmlformats.org/officeDocument/2006/relationships/image" Target="../media/image68.png"/><Relationship Id="rId10" Type="http://schemas.openxmlformats.org/officeDocument/2006/relationships/image" Target="../media/image59.png"/><Relationship Id="rId19" Type="http://schemas.openxmlformats.org/officeDocument/2006/relationships/audio" Target="../media/audio106.wav"/><Relationship Id="rId31"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audio" Target="../media/audio101.wav"/><Relationship Id="rId14" Type="http://schemas.openxmlformats.org/officeDocument/2006/relationships/image" Target="../media/image61.png"/><Relationship Id="rId22" Type="http://schemas.openxmlformats.org/officeDocument/2006/relationships/image" Target="../media/image65.png"/><Relationship Id="rId27" Type="http://schemas.openxmlformats.org/officeDocument/2006/relationships/audio" Target="../media/audio110.wav"/><Relationship Id="rId30" Type="http://schemas.openxmlformats.org/officeDocument/2006/relationships/image" Target="../media/image70.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5.png"/><Relationship Id="rId7" Type="http://schemas.openxmlformats.org/officeDocument/2006/relationships/audio" Target="../media/audio12.wav"/><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[ain/in]</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31/08/2022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Tennis </a:t>
            </a:r>
            <a:r>
              <a:rPr lang="en-GB" sz="3600" b="1" dirty="0" err="1">
                <a:solidFill>
                  <a:schemeClr val="bg1"/>
                </a:solidFill>
              </a:rPr>
              <a:t>phonétique</a:t>
            </a:r>
            <a:r>
              <a:rPr lang="en-GB" sz="3600" b="1" dirty="0">
                <a:solidFill>
                  <a:schemeClr val="bg1"/>
                </a:solidFill>
              </a:rPr>
              <a:t>  </a:t>
            </a:r>
          </a:p>
        </p:txBody>
      </p:sp>
      <p:sp>
        <p:nvSpPr>
          <p:cNvPr id="17" name="TextBox 16">
            <a:hlinkClick r:id="" action="ppaction://noaction">
              <a:snd r:embed="rId4" name="certain.wav"/>
            </a:hlinkClick>
            <a:extLst>
              <a:ext uri="{FF2B5EF4-FFF2-40B4-BE49-F238E27FC236}">
                <a16:creationId xmlns:a16="http://schemas.microsoft.com/office/drawing/2014/main" id="{55F76293-F036-D943-9EC1-F5857D9662CB}"/>
              </a:ext>
            </a:extLst>
          </p:cNvPr>
          <p:cNvSpPr txBox="1"/>
          <p:nvPr/>
        </p:nvSpPr>
        <p:spPr>
          <a:xfrm>
            <a:off x="741585" y="2216862"/>
            <a:ext cx="198051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cert</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ain</a:t>
            </a:r>
          </a:p>
        </p:txBody>
      </p:sp>
      <p:sp>
        <p:nvSpPr>
          <p:cNvPr id="16" name="TextBox 15">
            <a:hlinkClick r:id="" action="ppaction://noaction">
              <a:snd r:embed="rId5" name="humain.wav"/>
            </a:hlinkClick>
            <a:extLst>
              <a:ext uri="{FF2B5EF4-FFF2-40B4-BE49-F238E27FC236}">
                <a16:creationId xmlns:a16="http://schemas.microsoft.com/office/drawing/2014/main" id="{DD726C2E-8B14-48D5-BC86-420161259118}"/>
              </a:ext>
            </a:extLst>
          </p:cNvPr>
          <p:cNvSpPr txBox="1"/>
          <p:nvPr/>
        </p:nvSpPr>
        <p:spPr>
          <a:xfrm>
            <a:off x="3056953" y="2200527"/>
            <a:ext cx="198051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hum</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18" name="TextBox 17">
            <a:hlinkClick r:id="" action="ppaction://noaction">
              <a:snd r:embed="rId6" name="urbain.wav"/>
            </a:hlinkClick>
            <a:extLst>
              <a:ext uri="{FF2B5EF4-FFF2-40B4-BE49-F238E27FC236}">
                <a16:creationId xmlns:a16="http://schemas.microsoft.com/office/drawing/2014/main" id="{02C027D0-69F7-4A53-A561-308F17C8EF69}"/>
              </a:ext>
            </a:extLst>
          </p:cNvPr>
          <p:cNvSpPr txBox="1"/>
          <p:nvPr/>
        </p:nvSpPr>
        <p:spPr>
          <a:xfrm>
            <a:off x="3884819" y="2917116"/>
            <a:ext cx="21229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urb</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19" name="TextBox 18">
            <a:hlinkClick r:id="" action="ppaction://noaction">
              <a:snd r:embed="rId7" name="soudain.wav"/>
            </a:hlinkClick>
            <a:extLst>
              <a:ext uri="{FF2B5EF4-FFF2-40B4-BE49-F238E27FC236}">
                <a16:creationId xmlns:a16="http://schemas.microsoft.com/office/drawing/2014/main" id="{342DD076-8D56-4052-9E8B-F78EF8C6F7A9}"/>
              </a:ext>
            </a:extLst>
          </p:cNvPr>
          <p:cNvSpPr txBox="1"/>
          <p:nvPr/>
        </p:nvSpPr>
        <p:spPr>
          <a:xfrm>
            <a:off x="6042730" y="4014355"/>
            <a:ext cx="21229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soud</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20" name="TextBox 19">
            <a:hlinkClick r:id="" action="ppaction://noaction">
              <a:snd r:embed="rId8" name="main.wav"/>
            </a:hlinkClick>
            <a:extLst>
              <a:ext uri="{FF2B5EF4-FFF2-40B4-BE49-F238E27FC236}">
                <a16:creationId xmlns:a16="http://schemas.microsoft.com/office/drawing/2014/main" id="{5535E89E-4E81-4CC5-AD8E-C66BE269D8B4}"/>
              </a:ext>
            </a:extLst>
          </p:cNvPr>
          <p:cNvSpPr txBox="1"/>
          <p:nvPr/>
        </p:nvSpPr>
        <p:spPr>
          <a:xfrm>
            <a:off x="5479486" y="1973083"/>
            <a:ext cx="24403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ain</a:t>
            </a:r>
          </a:p>
        </p:txBody>
      </p:sp>
      <p:sp>
        <p:nvSpPr>
          <p:cNvPr id="21" name="TextBox 20">
            <a:hlinkClick r:id="" action="ppaction://noaction">
              <a:snd r:embed="rId9" name="americain.wav"/>
            </a:hlinkClick>
            <a:extLst>
              <a:ext uri="{FF2B5EF4-FFF2-40B4-BE49-F238E27FC236}">
                <a16:creationId xmlns:a16="http://schemas.microsoft.com/office/drawing/2014/main" id="{73F2004E-6C34-448F-8D0C-41A676C6C661}"/>
              </a:ext>
            </a:extLst>
          </p:cNvPr>
          <p:cNvSpPr txBox="1"/>
          <p:nvPr/>
        </p:nvSpPr>
        <p:spPr>
          <a:xfrm>
            <a:off x="3746886" y="4682183"/>
            <a:ext cx="242748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améric</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22" name="TextBox 21">
            <a:hlinkClick r:id="" action="ppaction://noaction">
              <a:snd r:embed="rId10" name="instinct.wav"/>
            </a:hlinkClick>
            <a:extLst>
              <a:ext uri="{FF2B5EF4-FFF2-40B4-BE49-F238E27FC236}">
                <a16:creationId xmlns:a16="http://schemas.microsoft.com/office/drawing/2014/main" id="{71EF8269-4D44-4CA7-BFC8-EEF5E369F425}"/>
              </a:ext>
            </a:extLst>
          </p:cNvPr>
          <p:cNvSpPr txBox="1"/>
          <p:nvPr/>
        </p:nvSpPr>
        <p:spPr>
          <a:xfrm>
            <a:off x="7515558" y="2229902"/>
            <a:ext cx="226459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r>
              <a:rPr kumimoji="0" lang="en-US" sz="3000" b="0" i="0" u="none" strike="noStrike" kern="1200" cap="none" spc="0" normalizeH="0" baseline="0" noProof="0" dirty="0">
                <a:ln>
                  <a:noFill/>
                </a:ln>
                <a:solidFill>
                  <a:srgbClr val="115076"/>
                </a:solidFill>
                <a:effectLst/>
                <a:uLnTx/>
                <a:uFillTx/>
                <a:latin typeface="Century Gothic" panose="020F0302020204030204"/>
                <a:ea typeface="+mn-ea"/>
                <a:cs typeface="+mn-cs"/>
              </a:rPr>
              <a:t>ct</a:t>
            </a:r>
          </a:p>
        </p:txBody>
      </p:sp>
      <p:sp>
        <p:nvSpPr>
          <p:cNvPr id="23" name="TextBox 22">
            <a:hlinkClick r:id="" action="ppaction://noaction">
              <a:snd r:embed="rId11" name="latin.wav"/>
            </a:hlinkClick>
            <a:extLst>
              <a:ext uri="{FF2B5EF4-FFF2-40B4-BE49-F238E27FC236}">
                <a16:creationId xmlns:a16="http://schemas.microsoft.com/office/drawing/2014/main" id="{BCB309D4-A123-41B6-B961-E288A654FC77}"/>
              </a:ext>
            </a:extLst>
          </p:cNvPr>
          <p:cNvSpPr txBox="1"/>
          <p:nvPr/>
        </p:nvSpPr>
        <p:spPr>
          <a:xfrm>
            <a:off x="896855" y="3886794"/>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24" name="TextBox 23">
            <a:hlinkClick r:id="" action="ppaction://noaction">
              <a:snd r:embed="rId12" name="bulletin.wav"/>
            </a:hlinkClick>
            <a:extLst>
              <a:ext uri="{FF2B5EF4-FFF2-40B4-BE49-F238E27FC236}">
                <a16:creationId xmlns:a16="http://schemas.microsoft.com/office/drawing/2014/main" id="{0B627681-B945-40F8-87C6-0EFAA65A9C1C}"/>
              </a:ext>
            </a:extLst>
          </p:cNvPr>
          <p:cNvSpPr txBox="1"/>
          <p:nvPr/>
        </p:nvSpPr>
        <p:spPr>
          <a:xfrm>
            <a:off x="2623817" y="5597387"/>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bullet</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p>
        </p:txBody>
      </p:sp>
      <p:sp>
        <p:nvSpPr>
          <p:cNvPr id="26" name="TextBox 25">
            <a:hlinkClick r:id="" action="ppaction://noaction">
              <a:snd r:embed="rId13" name="gain.wav"/>
            </a:hlinkClick>
            <a:extLst>
              <a:ext uri="{FF2B5EF4-FFF2-40B4-BE49-F238E27FC236}">
                <a16:creationId xmlns:a16="http://schemas.microsoft.com/office/drawing/2014/main" id="{E4FF7813-B604-4EDF-938C-FEB4BD2D2026}"/>
              </a:ext>
            </a:extLst>
          </p:cNvPr>
          <p:cNvSpPr txBox="1"/>
          <p:nvPr/>
        </p:nvSpPr>
        <p:spPr>
          <a:xfrm>
            <a:off x="8430018" y="3523166"/>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ain</a:t>
            </a:r>
          </a:p>
        </p:txBody>
      </p:sp>
      <p:sp>
        <p:nvSpPr>
          <p:cNvPr id="27" name="TextBox 26">
            <a:hlinkClick r:id="" action="ppaction://noaction">
              <a:snd r:embed="rId14" name="magasin.wav"/>
            </a:hlinkClick>
            <a:extLst>
              <a:ext uri="{FF2B5EF4-FFF2-40B4-BE49-F238E27FC236}">
                <a16:creationId xmlns:a16="http://schemas.microsoft.com/office/drawing/2014/main" id="{AFBF139E-619A-4323-B180-DBBCACE08B71}"/>
              </a:ext>
            </a:extLst>
          </p:cNvPr>
          <p:cNvSpPr txBox="1"/>
          <p:nvPr/>
        </p:nvSpPr>
        <p:spPr>
          <a:xfrm>
            <a:off x="1240189" y="4720160"/>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magas</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28" name="TextBox 27">
            <a:hlinkClick r:id="" action="ppaction://noaction">
              <a:snd r:embed="rId15" name="cousin.wav"/>
            </a:hlinkClick>
            <a:extLst>
              <a:ext uri="{FF2B5EF4-FFF2-40B4-BE49-F238E27FC236}">
                <a16:creationId xmlns:a16="http://schemas.microsoft.com/office/drawing/2014/main" id="{C859FE21-1471-4EDF-A0D1-9CA46653A770}"/>
              </a:ext>
            </a:extLst>
          </p:cNvPr>
          <p:cNvSpPr txBox="1"/>
          <p:nvPr/>
        </p:nvSpPr>
        <p:spPr>
          <a:xfrm>
            <a:off x="6536910" y="2969168"/>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cous</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p>
        </p:txBody>
      </p:sp>
      <p:sp>
        <p:nvSpPr>
          <p:cNvPr id="29" name="TextBox 28">
            <a:hlinkClick r:id="" action="ppaction://noaction">
              <a:snd r:embed="rId16" name="lapin.wav"/>
            </a:hlinkClick>
            <a:extLst>
              <a:ext uri="{FF2B5EF4-FFF2-40B4-BE49-F238E27FC236}">
                <a16:creationId xmlns:a16="http://schemas.microsoft.com/office/drawing/2014/main" id="{D71A854C-B2B0-4935-B5E9-4B38F8CDE0FF}"/>
              </a:ext>
            </a:extLst>
          </p:cNvPr>
          <p:cNvSpPr txBox="1"/>
          <p:nvPr/>
        </p:nvSpPr>
        <p:spPr>
          <a:xfrm>
            <a:off x="7632479" y="5171095"/>
            <a:ext cx="159507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lap</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p>
        </p:txBody>
      </p:sp>
      <p:sp>
        <p:nvSpPr>
          <p:cNvPr id="30" name="TextBox 29">
            <a:hlinkClick r:id="" action="ppaction://noaction">
              <a:snd r:embed="rId17" name="marin.wav"/>
            </a:hlinkClick>
            <a:extLst>
              <a:ext uri="{FF2B5EF4-FFF2-40B4-BE49-F238E27FC236}">
                <a16:creationId xmlns:a16="http://schemas.microsoft.com/office/drawing/2014/main" id="{65869D04-0C31-48B2-8306-8D6AFF7C9AE8}"/>
              </a:ext>
            </a:extLst>
          </p:cNvPr>
          <p:cNvSpPr txBox="1"/>
          <p:nvPr/>
        </p:nvSpPr>
        <p:spPr>
          <a:xfrm>
            <a:off x="1352803" y="2971667"/>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31" name="TextBox 30">
            <a:hlinkClick r:id="" action="ppaction://noaction">
              <a:snd r:embed="rId18" name="prince.wav"/>
            </a:hlinkClick>
            <a:extLst>
              <a:ext uri="{FF2B5EF4-FFF2-40B4-BE49-F238E27FC236}">
                <a16:creationId xmlns:a16="http://schemas.microsoft.com/office/drawing/2014/main" id="{324D4D2D-BF59-4FC4-9D85-F7C084FF4FB8}"/>
              </a:ext>
            </a:extLst>
          </p:cNvPr>
          <p:cNvSpPr txBox="1"/>
          <p:nvPr/>
        </p:nvSpPr>
        <p:spPr>
          <a:xfrm>
            <a:off x="5403827" y="5474026"/>
            <a:ext cx="16948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r>
              <a:rPr kumimoji="0" lang="en-US" sz="3000" b="0" i="0" u="none" strike="noStrike" kern="1200" cap="none" spc="0" normalizeH="0" baseline="0" noProof="0" dirty="0">
                <a:ln>
                  <a:noFill/>
                </a:ln>
                <a:solidFill>
                  <a:srgbClr val="115076"/>
                </a:solidFill>
                <a:effectLst/>
                <a:uLnTx/>
                <a:uFillTx/>
                <a:latin typeface="Century Gothic" panose="020F0302020204030204"/>
                <a:ea typeface="+mn-ea"/>
                <a:cs typeface="+mn-cs"/>
              </a:rPr>
              <a:t>ce</a:t>
            </a:r>
          </a:p>
        </p:txBody>
      </p:sp>
      <p:sp>
        <p:nvSpPr>
          <p:cNvPr id="32" name="TextBox 31">
            <a:hlinkClick r:id="" action="ppaction://noaction">
              <a:snd r:embed="rId19" name="assassin.wav"/>
            </a:hlinkClick>
            <a:extLst>
              <a:ext uri="{FF2B5EF4-FFF2-40B4-BE49-F238E27FC236}">
                <a16:creationId xmlns:a16="http://schemas.microsoft.com/office/drawing/2014/main" id="{AADB3F20-027D-4985-9F91-B5C6E0E94E08}"/>
              </a:ext>
            </a:extLst>
          </p:cNvPr>
          <p:cNvSpPr txBox="1"/>
          <p:nvPr/>
        </p:nvSpPr>
        <p:spPr>
          <a:xfrm>
            <a:off x="3347562" y="3777318"/>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assass</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p>
        </p:txBody>
      </p:sp>
      <p:sp>
        <p:nvSpPr>
          <p:cNvPr id="36" name="TextBox 35">
            <a:extLst>
              <a:ext uri="{FF2B5EF4-FFF2-40B4-BE49-F238E27FC236}">
                <a16:creationId xmlns:a16="http://schemas.microsoft.com/office/drawing/2014/main" id="{62DD1698-F9B4-4A46-ADE0-F7038FB11904}"/>
              </a:ext>
            </a:extLst>
          </p:cNvPr>
          <p:cNvSpPr txBox="1"/>
          <p:nvPr/>
        </p:nvSpPr>
        <p:spPr>
          <a:xfrm>
            <a:off x="189164" y="1229243"/>
            <a:ext cx="95429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 words in </a:t>
            </a: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any order, </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but </a:t>
            </a: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repeat </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any words!</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Tennis Ball Clip Art">
            <a:extLst>
              <a:ext uri="{FF2B5EF4-FFF2-40B4-BE49-F238E27FC236}">
                <a16:creationId xmlns:a16="http://schemas.microsoft.com/office/drawing/2014/main" id="{75BB6477-A535-4681-A0EB-C15DD25FC6A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569762" y="296864"/>
            <a:ext cx="827695" cy="802865"/>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46">
            <a:extLst>
              <a:ext uri="{FF2B5EF4-FFF2-40B4-BE49-F238E27FC236}">
                <a16:creationId xmlns:a16="http://schemas.microsoft.com/office/drawing/2014/main" id="{C8F9AB29-77A0-4BFD-8D5B-829EA2E998E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03018EAF-4E72-4623-B14A-A4D1C955BD11}"/>
              </a:ext>
            </a:extLst>
          </p:cNvPr>
          <p:cNvSpPr txBox="1"/>
          <p:nvPr/>
        </p:nvSpPr>
        <p:spPr>
          <a:xfrm>
            <a:off x="2402234" y="5161396"/>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[shop]</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26CC31CC-2082-4C56-865E-ED556E1C54FC}"/>
              </a:ext>
            </a:extLst>
          </p:cNvPr>
          <p:cNvSpPr txBox="1"/>
          <p:nvPr/>
        </p:nvSpPr>
        <p:spPr>
          <a:xfrm>
            <a:off x="8048768" y="5517624"/>
            <a:ext cx="11224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[rabbit]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974A10D8-A9F2-47E3-832E-655E1693CA69}"/>
              </a:ext>
            </a:extLst>
          </p:cNvPr>
          <p:cNvSpPr txBox="1"/>
          <p:nvPr/>
        </p:nvSpPr>
        <p:spPr>
          <a:xfrm>
            <a:off x="1869973" y="3421433"/>
            <a:ext cx="10637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[sailor]</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060454A7-BEB6-46DA-88FE-BF1B4CE9F640}"/>
              </a:ext>
            </a:extLst>
          </p:cNvPr>
          <p:cNvSpPr txBox="1"/>
          <p:nvPr/>
        </p:nvSpPr>
        <p:spPr>
          <a:xfrm>
            <a:off x="5837011" y="2341955"/>
            <a:ext cx="11224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[hand]</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54550069-4E36-4BFB-8E0B-1B6ED84EC807}"/>
              </a:ext>
            </a:extLst>
          </p:cNvPr>
          <p:cNvSpPr txBox="1"/>
          <p:nvPr/>
        </p:nvSpPr>
        <p:spPr>
          <a:xfrm>
            <a:off x="6782029" y="4415448"/>
            <a:ext cx="17595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[suddenly]</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0" name="Rectangle 2">
            <a:extLst>
              <a:ext uri="{FF2B5EF4-FFF2-40B4-BE49-F238E27FC236}">
                <a16:creationId xmlns:a16="http://schemas.microsoft.com/office/drawing/2014/main" id="{51707810-BA66-4191-916F-AFB10AA7422B}"/>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4" name="Rectangle 3">
            <a:extLst>
              <a:ext uri="{FF2B5EF4-FFF2-40B4-BE49-F238E27FC236}">
                <a16:creationId xmlns:a16="http://schemas.microsoft.com/office/drawing/2014/main" id="{7B835387-CFA7-4F20-9C82-F07680BA21D4}"/>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5" name="Line 4">
            <a:extLst>
              <a:ext uri="{FF2B5EF4-FFF2-40B4-BE49-F238E27FC236}">
                <a16:creationId xmlns:a16="http://schemas.microsoft.com/office/drawing/2014/main" id="{3B22847A-D586-4A4D-9F53-D60BD55A3467}"/>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6" name="Line 7">
            <a:extLst>
              <a:ext uri="{FF2B5EF4-FFF2-40B4-BE49-F238E27FC236}">
                <a16:creationId xmlns:a16="http://schemas.microsoft.com/office/drawing/2014/main" id="{1D6024A3-756A-49E0-BA4C-0B2B927DE4D0}"/>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7" name="Line 9">
            <a:extLst>
              <a:ext uri="{FF2B5EF4-FFF2-40B4-BE49-F238E27FC236}">
                <a16:creationId xmlns:a16="http://schemas.microsoft.com/office/drawing/2014/main" id="{59C623C1-E228-4273-80A2-291BEAF2F90F}"/>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8" name="Text Box 10">
            <a:extLst>
              <a:ext uri="{FF2B5EF4-FFF2-40B4-BE49-F238E27FC236}">
                <a16:creationId xmlns:a16="http://schemas.microsoft.com/office/drawing/2014/main" id="{28D1E9A7-23F0-419C-B14C-736E96B2D4AA}"/>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9" name="Text Box 12">
            <a:extLst>
              <a:ext uri="{FF2B5EF4-FFF2-40B4-BE49-F238E27FC236}">
                <a16:creationId xmlns:a16="http://schemas.microsoft.com/office/drawing/2014/main" id="{1C62ADF3-120A-4DC1-A9DD-6A438E689AA0}"/>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60</a:t>
            </a:r>
          </a:p>
        </p:txBody>
      </p:sp>
      <p:sp>
        <p:nvSpPr>
          <p:cNvPr id="50" name="Text Box 14">
            <a:extLst>
              <a:ext uri="{FF2B5EF4-FFF2-40B4-BE49-F238E27FC236}">
                <a16:creationId xmlns:a16="http://schemas.microsoft.com/office/drawing/2014/main" id="{1A45EB41-A000-48BC-A227-9CC0D1592627}"/>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51" name="AutoShape 11">
            <a:hlinkClick r:id="" action="ppaction://noaction" highlightClick="1"/>
            <a:extLst>
              <a:ext uri="{FF2B5EF4-FFF2-40B4-BE49-F238E27FC236}">
                <a16:creationId xmlns:a16="http://schemas.microsoft.com/office/drawing/2014/main" id="{C2A5CA79-F12D-4BF7-ADCD-C31AEDCFED4C}"/>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44"/>
                                        </p:tgtEl>
                                      </p:cBhvr>
                                    </p:animEffect>
                                    <p:set>
                                      <p:cBhvr>
                                        <p:cTn id="7" dur="1" fill="hold">
                                          <p:stCondLst>
                                            <p:cond delay="58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Tennis </a:t>
            </a:r>
            <a:r>
              <a:rPr lang="en-GB" sz="3600" b="1" dirty="0" err="1">
                <a:solidFill>
                  <a:schemeClr val="bg1"/>
                </a:solidFill>
              </a:rPr>
              <a:t>phonétique</a:t>
            </a:r>
            <a:r>
              <a:rPr lang="en-GB" sz="3600" b="1" dirty="0">
                <a:solidFill>
                  <a:schemeClr val="bg1"/>
                </a:solidFill>
              </a:rPr>
              <a:t>  </a:t>
            </a:r>
          </a:p>
        </p:txBody>
      </p:sp>
      <p:sp>
        <p:nvSpPr>
          <p:cNvPr id="17" name="TextBox 16">
            <a:hlinkClick r:id="" action="ppaction://noaction">
              <a:snd r:embed="rId4" name="certain.wav"/>
            </a:hlinkClick>
            <a:extLst>
              <a:ext uri="{FF2B5EF4-FFF2-40B4-BE49-F238E27FC236}">
                <a16:creationId xmlns:a16="http://schemas.microsoft.com/office/drawing/2014/main" id="{55F76293-F036-D943-9EC1-F5857D9662CB}"/>
              </a:ext>
            </a:extLst>
          </p:cNvPr>
          <p:cNvSpPr txBox="1"/>
          <p:nvPr/>
        </p:nvSpPr>
        <p:spPr>
          <a:xfrm>
            <a:off x="741585" y="2216862"/>
            <a:ext cx="198051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cert</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ain</a:t>
            </a:r>
          </a:p>
        </p:txBody>
      </p:sp>
      <p:sp>
        <p:nvSpPr>
          <p:cNvPr id="16" name="TextBox 15">
            <a:hlinkClick r:id="" action="ppaction://noaction">
              <a:snd r:embed="rId5" name="humain.wav"/>
            </a:hlinkClick>
            <a:extLst>
              <a:ext uri="{FF2B5EF4-FFF2-40B4-BE49-F238E27FC236}">
                <a16:creationId xmlns:a16="http://schemas.microsoft.com/office/drawing/2014/main" id="{DD726C2E-8B14-48D5-BC86-420161259118}"/>
              </a:ext>
            </a:extLst>
          </p:cNvPr>
          <p:cNvSpPr txBox="1"/>
          <p:nvPr/>
        </p:nvSpPr>
        <p:spPr>
          <a:xfrm>
            <a:off x="3056953" y="2200527"/>
            <a:ext cx="198051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hum</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18" name="TextBox 17">
            <a:hlinkClick r:id="" action="ppaction://noaction">
              <a:snd r:embed="rId6" name="urbain.wav"/>
            </a:hlinkClick>
            <a:extLst>
              <a:ext uri="{FF2B5EF4-FFF2-40B4-BE49-F238E27FC236}">
                <a16:creationId xmlns:a16="http://schemas.microsoft.com/office/drawing/2014/main" id="{02C027D0-69F7-4A53-A561-308F17C8EF69}"/>
              </a:ext>
            </a:extLst>
          </p:cNvPr>
          <p:cNvSpPr txBox="1"/>
          <p:nvPr/>
        </p:nvSpPr>
        <p:spPr>
          <a:xfrm>
            <a:off x="3884819" y="2917116"/>
            <a:ext cx="21229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urb</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19" name="TextBox 18">
            <a:hlinkClick r:id="" action="ppaction://noaction">
              <a:snd r:embed="rId7" name="soudain.wav"/>
            </a:hlinkClick>
            <a:extLst>
              <a:ext uri="{FF2B5EF4-FFF2-40B4-BE49-F238E27FC236}">
                <a16:creationId xmlns:a16="http://schemas.microsoft.com/office/drawing/2014/main" id="{342DD076-8D56-4052-9E8B-F78EF8C6F7A9}"/>
              </a:ext>
            </a:extLst>
          </p:cNvPr>
          <p:cNvSpPr txBox="1"/>
          <p:nvPr/>
        </p:nvSpPr>
        <p:spPr>
          <a:xfrm>
            <a:off x="6042730" y="4014355"/>
            <a:ext cx="21229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soud</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20" name="TextBox 19">
            <a:hlinkClick r:id="" action="ppaction://noaction">
              <a:snd r:embed="rId8" name="main.wav"/>
            </a:hlinkClick>
            <a:extLst>
              <a:ext uri="{FF2B5EF4-FFF2-40B4-BE49-F238E27FC236}">
                <a16:creationId xmlns:a16="http://schemas.microsoft.com/office/drawing/2014/main" id="{5535E89E-4E81-4CC5-AD8E-C66BE269D8B4}"/>
              </a:ext>
            </a:extLst>
          </p:cNvPr>
          <p:cNvSpPr txBox="1"/>
          <p:nvPr/>
        </p:nvSpPr>
        <p:spPr>
          <a:xfrm>
            <a:off x="5479486" y="1973083"/>
            <a:ext cx="24403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ain</a:t>
            </a:r>
          </a:p>
        </p:txBody>
      </p:sp>
      <p:sp>
        <p:nvSpPr>
          <p:cNvPr id="21" name="TextBox 20">
            <a:hlinkClick r:id="" action="ppaction://noaction">
              <a:snd r:embed="rId9" name="americain.wav"/>
            </a:hlinkClick>
            <a:extLst>
              <a:ext uri="{FF2B5EF4-FFF2-40B4-BE49-F238E27FC236}">
                <a16:creationId xmlns:a16="http://schemas.microsoft.com/office/drawing/2014/main" id="{73F2004E-6C34-448F-8D0C-41A676C6C661}"/>
              </a:ext>
            </a:extLst>
          </p:cNvPr>
          <p:cNvSpPr txBox="1"/>
          <p:nvPr/>
        </p:nvSpPr>
        <p:spPr>
          <a:xfrm>
            <a:off x="3746886" y="4682183"/>
            <a:ext cx="242748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améric</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22" name="TextBox 21">
            <a:hlinkClick r:id="" action="ppaction://noaction">
              <a:snd r:embed="rId10" name="instinct.wav"/>
            </a:hlinkClick>
            <a:extLst>
              <a:ext uri="{FF2B5EF4-FFF2-40B4-BE49-F238E27FC236}">
                <a16:creationId xmlns:a16="http://schemas.microsoft.com/office/drawing/2014/main" id="{71EF8269-4D44-4CA7-BFC8-EEF5E369F425}"/>
              </a:ext>
            </a:extLst>
          </p:cNvPr>
          <p:cNvSpPr txBox="1"/>
          <p:nvPr/>
        </p:nvSpPr>
        <p:spPr>
          <a:xfrm>
            <a:off x="7515558" y="2229902"/>
            <a:ext cx="226459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r>
              <a:rPr kumimoji="0" lang="en-US" sz="3000" b="0" i="0" u="none" strike="noStrike" kern="1200" cap="none" spc="0" normalizeH="0" baseline="0" noProof="0" dirty="0">
                <a:ln>
                  <a:noFill/>
                </a:ln>
                <a:solidFill>
                  <a:srgbClr val="115076"/>
                </a:solidFill>
                <a:effectLst/>
                <a:uLnTx/>
                <a:uFillTx/>
                <a:latin typeface="Century Gothic" panose="020F0302020204030204"/>
                <a:ea typeface="+mn-ea"/>
                <a:cs typeface="+mn-cs"/>
              </a:rPr>
              <a:t>ct</a:t>
            </a:r>
          </a:p>
        </p:txBody>
      </p:sp>
      <p:sp>
        <p:nvSpPr>
          <p:cNvPr id="23" name="TextBox 22">
            <a:hlinkClick r:id="" action="ppaction://noaction">
              <a:snd r:embed="rId11" name="latin.wav"/>
            </a:hlinkClick>
            <a:extLst>
              <a:ext uri="{FF2B5EF4-FFF2-40B4-BE49-F238E27FC236}">
                <a16:creationId xmlns:a16="http://schemas.microsoft.com/office/drawing/2014/main" id="{BCB309D4-A123-41B6-B961-E288A654FC77}"/>
              </a:ext>
            </a:extLst>
          </p:cNvPr>
          <p:cNvSpPr txBox="1"/>
          <p:nvPr/>
        </p:nvSpPr>
        <p:spPr>
          <a:xfrm>
            <a:off x="896855" y="3886794"/>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24" name="TextBox 23">
            <a:hlinkClick r:id="" action="ppaction://noaction">
              <a:snd r:embed="rId12" name="bulletin.wav"/>
            </a:hlinkClick>
            <a:extLst>
              <a:ext uri="{FF2B5EF4-FFF2-40B4-BE49-F238E27FC236}">
                <a16:creationId xmlns:a16="http://schemas.microsoft.com/office/drawing/2014/main" id="{0B627681-B945-40F8-87C6-0EFAA65A9C1C}"/>
              </a:ext>
            </a:extLst>
          </p:cNvPr>
          <p:cNvSpPr txBox="1"/>
          <p:nvPr/>
        </p:nvSpPr>
        <p:spPr>
          <a:xfrm>
            <a:off x="2623817" y="5597387"/>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bullet</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p>
        </p:txBody>
      </p:sp>
      <p:sp>
        <p:nvSpPr>
          <p:cNvPr id="26" name="TextBox 25">
            <a:hlinkClick r:id="" action="ppaction://noaction">
              <a:snd r:embed="rId13" name="gain.wav"/>
            </a:hlinkClick>
            <a:extLst>
              <a:ext uri="{FF2B5EF4-FFF2-40B4-BE49-F238E27FC236}">
                <a16:creationId xmlns:a16="http://schemas.microsoft.com/office/drawing/2014/main" id="{E4FF7813-B604-4EDF-938C-FEB4BD2D2026}"/>
              </a:ext>
            </a:extLst>
          </p:cNvPr>
          <p:cNvSpPr txBox="1"/>
          <p:nvPr/>
        </p:nvSpPr>
        <p:spPr>
          <a:xfrm>
            <a:off x="8430018" y="3523166"/>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ain</a:t>
            </a:r>
          </a:p>
        </p:txBody>
      </p:sp>
      <p:sp>
        <p:nvSpPr>
          <p:cNvPr id="27" name="TextBox 26">
            <a:hlinkClick r:id="" action="ppaction://noaction">
              <a:snd r:embed="rId14" name="magasin.wav"/>
            </a:hlinkClick>
            <a:extLst>
              <a:ext uri="{FF2B5EF4-FFF2-40B4-BE49-F238E27FC236}">
                <a16:creationId xmlns:a16="http://schemas.microsoft.com/office/drawing/2014/main" id="{AFBF139E-619A-4323-B180-DBBCACE08B71}"/>
              </a:ext>
            </a:extLst>
          </p:cNvPr>
          <p:cNvSpPr txBox="1"/>
          <p:nvPr/>
        </p:nvSpPr>
        <p:spPr>
          <a:xfrm>
            <a:off x="1240189" y="4720160"/>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magas</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28" name="TextBox 27">
            <a:hlinkClick r:id="" action="ppaction://noaction">
              <a:snd r:embed="rId15" name="cousin.wav"/>
            </a:hlinkClick>
            <a:extLst>
              <a:ext uri="{FF2B5EF4-FFF2-40B4-BE49-F238E27FC236}">
                <a16:creationId xmlns:a16="http://schemas.microsoft.com/office/drawing/2014/main" id="{C859FE21-1471-4EDF-A0D1-9CA46653A770}"/>
              </a:ext>
            </a:extLst>
          </p:cNvPr>
          <p:cNvSpPr txBox="1"/>
          <p:nvPr/>
        </p:nvSpPr>
        <p:spPr>
          <a:xfrm>
            <a:off x="6536910" y="2969168"/>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cous</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p>
        </p:txBody>
      </p:sp>
      <p:sp>
        <p:nvSpPr>
          <p:cNvPr id="29" name="TextBox 28">
            <a:hlinkClick r:id="" action="ppaction://noaction">
              <a:snd r:embed="rId16" name="lapin.wav"/>
            </a:hlinkClick>
            <a:extLst>
              <a:ext uri="{FF2B5EF4-FFF2-40B4-BE49-F238E27FC236}">
                <a16:creationId xmlns:a16="http://schemas.microsoft.com/office/drawing/2014/main" id="{D71A854C-B2B0-4935-B5E9-4B38F8CDE0FF}"/>
              </a:ext>
            </a:extLst>
          </p:cNvPr>
          <p:cNvSpPr txBox="1"/>
          <p:nvPr/>
        </p:nvSpPr>
        <p:spPr>
          <a:xfrm>
            <a:off x="7632479" y="5171095"/>
            <a:ext cx="159507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lap</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p>
        </p:txBody>
      </p:sp>
      <p:sp>
        <p:nvSpPr>
          <p:cNvPr id="30" name="TextBox 29">
            <a:hlinkClick r:id="" action="ppaction://noaction">
              <a:snd r:embed="rId17" name="marin.wav"/>
            </a:hlinkClick>
            <a:extLst>
              <a:ext uri="{FF2B5EF4-FFF2-40B4-BE49-F238E27FC236}">
                <a16:creationId xmlns:a16="http://schemas.microsoft.com/office/drawing/2014/main" id="{65869D04-0C31-48B2-8306-8D6AFF7C9AE8}"/>
              </a:ext>
            </a:extLst>
          </p:cNvPr>
          <p:cNvSpPr txBox="1"/>
          <p:nvPr/>
        </p:nvSpPr>
        <p:spPr>
          <a:xfrm>
            <a:off x="1352803" y="2971667"/>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31" name="TextBox 30">
            <a:hlinkClick r:id="" action="ppaction://noaction">
              <a:snd r:embed="rId18" name="prince.wav"/>
            </a:hlinkClick>
            <a:extLst>
              <a:ext uri="{FF2B5EF4-FFF2-40B4-BE49-F238E27FC236}">
                <a16:creationId xmlns:a16="http://schemas.microsoft.com/office/drawing/2014/main" id="{324D4D2D-BF59-4FC4-9D85-F7C084FF4FB8}"/>
              </a:ext>
            </a:extLst>
          </p:cNvPr>
          <p:cNvSpPr txBox="1"/>
          <p:nvPr/>
        </p:nvSpPr>
        <p:spPr>
          <a:xfrm>
            <a:off x="5403827" y="5474026"/>
            <a:ext cx="16948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r>
              <a:rPr kumimoji="0" lang="en-US" sz="3000" b="0" i="0" u="none" strike="noStrike" kern="1200" cap="none" spc="0" normalizeH="0" baseline="0" noProof="0" dirty="0">
                <a:ln>
                  <a:noFill/>
                </a:ln>
                <a:solidFill>
                  <a:srgbClr val="115076"/>
                </a:solidFill>
                <a:effectLst/>
                <a:uLnTx/>
                <a:uFillTx/>
                <a:latin typeface="Century Gothic" panose="020F0302020204030204"/>
                <a:ea typeface="+mn-ea"/>
                <a:cs typeface="+mn-cs"/>
              </a:rPr>
              <a:t>ce</a:t>
            </a:r>
          </a:p>
        </p:txBody>
      </p:sp>
      <p:sp>
        <p:nvSpPr>
          <p:cNvPr id="32" name="TextBox 31">
            <a:hlinkClick r:id="" action="ppaction://noaction">
              <a:snd r:embed="rId19" name="assassin.wav"/>
            </a:hlinkClick>
            <a:extLst>
              <a:ext uri="{FF2B5EF4-FFF2-40B4-BE49-F238E27FC236}">
                <a16:creationId xmlns:a16="http://schemas.microsoft.com/office/drawing/2014/main" id="{AADB3F20-027D-4985-9F91-B5C6E0E94E08}"/>
              </a:ext>
            </a:extLst>
          </p:cNvPr>
          <p:cNvSpPr txBox="1"/>
          <p:nvPr/>
        </p:nvSpPr>
        <p:spPr>
          <a:xfrm>
            <a:off x="3347562" y="3777318"/>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assass</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p>
        </p:txBody>
      </p:sp>
      <p:sp>
        <p:nvSpPr>
          <p:cNvPr id="36" name="TextBox 35">
            <a:extLst>
              <a:ext uri="{FF2B5EF4-FFF2-40B4-BE49-F238E27FC236}">
                <a16:creationId xmlns:a16="http://schemas.microsoft.com/office/drawing/2014/main" id="{62DD1698-F9B4-4A46-ADE0-F7038FB11904}"/>
              </a:ext>
            </a:extLst>
          </p:cNvPr>
          <p:cNvSpPr txBox="1"/>
          <p:nvPr/>
        </p:nvSpPr>
        <p:spPr>
          <a:xfrm>
            <a:off x="189164" y="1229243"/>
            <a:ext cx="95429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 words in </a:t>
            </a: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alphabetical </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order.</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Tennis Ball Clip Art">
            <a:extLst>
              <a:ext uri="{FF2B5EF4-FFF2-40B4-BE49-F238E27FC236}">
                <a16:creationId xmlns:a16="http://schemas.microsoft.com/office/drawing/2014/main" id="{75BB6477-A535-4681-A0EB-C15DD25FC6A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569762" y="296864"/>
            <a:ext cx="827695" cy="802865"/>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46">
            <a:extLst>
              <a:ext uri="{FF2B5EF4-FFF2-40B4-BE49-F238E27FC236}">
                <a16:creationId xmlns:a16="http://schemas.microsoft.com/office/drawing/2014/main" id="{C8F9AB29-77A0-4BFD-8D5B-829EA2E998E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03018EAF-4E72-4623-B14A-A4D1C955BD11}"/>
              </a:ext>
            </a:extLst>
          </p:cNvPr>
          <p:cNvSpPr txBox="1"/>
          <p:nvPr/>
        </p:nvSpPr>
        <p:spPr>
          <a:xfrm>
            <a:off x="2402234" y="5161396"/>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[shop]</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26CC31CC-2082-4C56-865E-ED556E1C54FC}"/>
              </a:ext>
            </a:extLst>
          </p:cNvPr>
          <p:cNvSpPr txBox="1"/>
          <p:nvPr/>
        </p:nvSpPr>
        <p:spPr>
          <a:xfrm>
            <a:off x="8048768" y="5517624"/>
            <a:ext cx="11224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[rabbit]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974A10D8-A9F2-47E3-832E-655E1693CA69}"/>
              </a:ext>
            </a:extLst>
          </p:cNvPr>
          <p:cNvSpPr txBox="1"/>
          <p:nvPr/>
        </p:nvSpPr>
        <p:spPr>
          <a:xfrm>
            <a:off x="1869973" y="3421433"/>
            <a:ext cx="10637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[sailor]</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060454A7-BEB6-46DA-88FE-BF1B4CE9F640}"/>
              </a:ext>
            </a:extLst>
          </p:cNvPr>
          <p:cNvSpPr txBox="1"/>
          <p:nvPr/>
        </p:nvSpPr>
        <p:spPr>
          <a:xfrm>
            <a:off x="5837011" y="2341955"/>
            <a:ext cx="11224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[hand]</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54550069-4E36-4BFB-8E0B-1B6ED84EC807}"/>
              </a:ext>
            </a:extLst>
          </p:cNvPr>
          <p:cNvSpPr txBox="1"/>
          <p:nvPr/>
        </p:nvSpPr>
        <p:spPr>
          <a:xfrm>
            <a:off x="6782029" y="4415448"/>
            <a:ext cx="17595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[suddenly]</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pic>
        <p:nvPicPr>
          <p:cNvPr id="40" name="Picture 39">
            <a:extLst>
              <a:ext uri="{FF2B5EF4-FFF2-40B4-BE49-F238E27FC236}">
                <a16:creationId xmlns:a16="http://schemas.microsoft.com/office/drawing/2014/main" id="{41780BAB-7C39-4EA1-AD56-4C10325EE546}"/>
              </a:ext>
            </a:extLst>
          </p:cNvPr>
          <p:cNvPicPr>
            <a:picLocks noChangeAspect="1"/>
          </p:cNvPicPr>
          <p:nvPr/>
        </p:nvPicPr>
        <p:blipFill>
          <a:blip r:embed="rId2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56717" y="349011"/>
            <a:ext cx="923697" cy="1021198"/>
          </a:xfrm>
          <a:prstGeom prst="rect">
            <a:avLst/>
          </a:prstGeom>
        </p:spPr>
      </p:pic>
      <p:sp>
        <p:nvSpPr>
          <p:cNvPr id="44" name="Rectangle 2">
            <a:extLst>
              <a:ext uri="{FF2B5EF4-FFF2-40B4-BE49-F238E27FC236}">
                <a16:creationId xmlns:a16="http://schemas.microsoft.com/office/drawing/2014/main" id="{21BBFB62-5901-4B4A-BCB3-E6E27F5A7A26}"/>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5" name="Rectangle 3">
            <a:extLst>
              <a:ext uri="{FF2B5EF4-FFF2-40B4-BE49-F238E27FC236}">
                <a16:creationId xmlns:a16="http://schemas.microsoft.com/office/drawing/2014/main" id="{399D6B87-939B-4DE0-BBB0-64918ED55E4E}"/>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6" name="Line 4">
            <a:extLst>
              <a:ext uri="{FF2B5EF4-FFF2-40B4-BE49-F238E27FC236}">
                <a16:creationId xmlns:a16="http://schemas.microsoft.com/office/drawing/2014/main" id="{5E823D61-E813-4EC7-8EF8-F78082C0E7B3}"/>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7" name="Line 7">
            <a:extLst>
              <a:ext uri="{FF2B5EF4-FFF2-40B4-BE49-F238E27FC236}">
                <a16:creationId xmlns:a16="http://schemas.microsoft.com/office/drawing/2014/main" id="{9F805114-B12E-4D6B-BF02-F3938B631459}"/>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8" name="Line 9">
            <a:extLst>
              <a:ext uri="{FF2B5EF4-FFF2-40B4-BE49-F238E27FC236}">
                <a16:creationId xmlns:a16="http://schemas.microsoft.com/office/drawing/2014/main" id="{F32F9EF9-823A-4EE7-98C2-567A7CAF40F3}"/>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9" name="Text Box 10">
            <a:extLst>
              <a:ext uri="{FF2B5EF4-FFF2-40B4-BE49-F238E27FC236}">
                <a16:creationId xmlns:a16="http://schemas.microsoft.com/office/drawing/2014/main" id="{68CDB0AD-B4C1-4797-A874-8AE20387024A}"/>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50" name="Text Box 12">
            <a:extLst>
              <a:ext uri="{FF2B5EF4-FFF2-40B4-BE49-F238E27FC236}">
                <a16:creationId xmlns:a16="http://schemas.microsoft.com/office/drawing/2014/main" id="{AE1E6357-CAF0-4374-A8E1-DDBDA7AEEA5A}"/>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60</a:t>
            </a:r>
          </a:p>
        </p:txBody>
      </p:sp>
      <p:sp>
        <p:nvSpPr>
          <p:cNvPr id="51" name="Text Box 14">
            <a:extLst>
              <a:ext uri="{FF2B5EF4-FFF2-40B4-BE49-F238E27FC236}">
                <a16:creationId xmlns:a16="http://schemas.microsoft.com/office/drawing/2014/main" id="{805C81A9-98CC-4247-8893-474DC35E7F96}"/>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52" name="AutoShape 11">
            <a:hlinkClick r:id="" action="ppaction://noaction" highlightClick="1"/>
            <a:extLst>
              <a:ext uri="{FF2B5EF4-FFF2-40B4-BE49-F238E27FC236}">
                <a16:creationId xmlns:a16="http://schemas.microsoft.com/office/drawing/2014/main" id="{1BC30405-121D-46AE-BAC3-203BB44D3057}"/>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1851226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45"/>
                                        </p:tgtEl>
                                      </p:cBhvr>
                                    </p:animEffect>
                                    <p:set>
                                      <p:cBhvr>
                                        <p:cTn id="7" dur="1" fill="hold">
                                          <p:stCondLst>
                                            <p:cond delay="58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[ain/in]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8BCFF9-C35E-8743-AB35-81D5FC42D55F}"/>
              </a:ext>
            </a:extLst>
          </p:cNvPr>
          <p:cNvSpPr>
            <a:spLocks noGrp="1"/>
          </p:cNvSpPr>
          <p:nvPr>
            <p:ph type="title"/>
          </p:nvPr>
        </p:nvSpPr>
        <p:spPr>
          <a:xfrm>
            <a:off x="113600" y="-139062"/>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pic>
        <p:nvPicPr>
          <p:cNvPr id="2050" name="Picture 2" descr="a trai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4012479" y="885802"/>
            <a:ext cx="4689987" cy="3577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7165" y="4399747"/>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241599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n trai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n tr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4FD405-0028-0041-92AF-3690A3963B52}"/>
              </a:ext>
            </a:extLst>
          </p:cNvPr>
          <p:cNvSpPr>
            <a:spLocks noGrp="1"/>
          </p:cNvSpPr>
          <p:nvPr>
            <p:ph type="title"/>
          </p:nvPr>
        </p:nvSpPr>
        <p:spPr>
          <a:xfrm>
            <a:off x="113600" y="-141109"/>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sp>
        <p:nvSpPr>
          <p:cNvPr id="3" name="TextBox 2"/>
          <p:cNvSpPr txBox="1"/>
          <p:nvPr/>
        </p:nvSpPr>
        <p:spPr>
          <a:xfrm>
            <a:off x="3597165" y="1894541"/>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238611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n tr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8BCFF9-C35E-8743-AB35-81D5FC42D55F}"/>
              </a:ext>
            </a:extLst>
          </p:cNvPr>
          <p:cNvSpPr>
            <a:spLocks noGrp="1"/>
          </p:cNvSpPr>
          <p:nvPr>
            <p:ph type="title"/>
          </p:nvPr>
        </p:nvSpPr>
        <p:spPr>
          <a:xfrm>
            <a:off x="113600" y="-139062"/>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pic>
        <p:nvPicPr>
          <p:cNvPr id="2050" name="Picture 2" descr="a trai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4012479" y="885802"/>
            <a:ext cx="4689987" cy="3577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7165" y="4399747"/>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44043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steam trai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2" name="Rectangle 1"/>
          <p:cNvSpPr/>
          <p:nvPr/>
        </p:nvSpPr>
        <p:spPr>
          <a:xfrm>
            <a:off x="1063810" y="1275019"/>
            <a:ext cx="140615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7" name="Picture 16" descr="the number twent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559" y="4348686"/>
            <a:ext cx="1769915" cy="137168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5240283" y="5397205"/>
            <a:ext cx="147668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un rising up from the cloud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22035" y="1408081"/>
            <a:ext cx="1061130" cy="1486046"/>
          </a:xfrm>
          <a:prstGeom prst="rect">
            <a:avLst/>
          </a:prstGeom>
        </p:spPr>
      </p:pic>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20" name="Picture 19" descr="an open h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47851" y="4551963"/>
            <a:ext cx="2272004" cy="1606378"/>
          </a:xfrm>
          <a:prstGeom prst="rect">
            <a:avLst/>
          </a:prstGeom>
        </p:spPr>
      </p:pic>
    </p:spTree>
    <p:extLst>
      <p:ext uri="{BB962C8B-B14F-4D97-AF65-F5344CB8AC3E}">
        <p14:creationId xmlns:p14="http://schemas.microsoft.com/office/powerpoint/2010/main" val="196165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train.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ain trai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ain f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ain f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ain mati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7" name="ain mati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ain ving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subTnLst>
                                    <p:audio>
                                      <p:cMediaNode>
                                        <p:cTn display="0" masterRel="sameClick">
                                          <p:stCondLst>
                                            <p:cond evt="begin" delay="0">
                                              <p:tn val="46"/>
                                            </p:cond>
                                          </p:stCondLst>
                                          <p:endCondLst>
                                            <p:cond evt="onStopAudio" delay="0">
                                              <p:tgtEl>
                                                <p:sldTgt/>
                                              </p:tgtEl>
                                            </p:cond>
                                          </p:endCondLst>
                                        </p:cTn>
                                        <p:tgtEl>
                                          <p:sndTgt r:embed="rId8" name="ain ving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ain mainten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9" name="ain mainten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ain mai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10" name="ain m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4" grpId="0"/>
      <p:bldP spid="14" grpId="0"/>
      <p:bldP spid="2" grpId="0"/>
      <p:bldP spid="8" grpId="0"/>
      <p:bldP spid="7" grpId="0"/>
      <p:bldP spid="3" grpId="0"/>
      <p:bldP spid="10"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11" name="Picture 2" descr="steam train">
            <a:extLst>
              <a:ext uri="{FF2B5EF4-FFF2-40B4-BE49-F238E27FC236}">
                <a16:creationId xmlns:a16="http://schemas.microsoft.com/office/drawing/2014/main" id="{9E837A7E-2823-CD4A-8A23-7FD9AB839D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37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trai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ain train.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ain f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subTnLst>
                                    <p:audio>
                                      <p:cMediaNode>
                                        <p:cTn display="0" masterRel="sameClick">
                                          <p:stCondLst>
                                            <p:cond evt="begin" delay="0">
                                              <p:tn val="26"/>
                                            </p:cond>
                                          </p:stCondLst>
                                          <p:endCondLst>
                                            <p:cond evt="onStopAudio" delay="0">
                                              <p:tgtEl>
                                                <p:sldTgt/>
                                              </p:tgtEl>
                                            </p:cond>
                                          </p:endCondLst>
                                        </p:cTn>
                                        <p:tgtEl>
                                          <p:sndTgt r:embed="rId7" name="ain mat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8" name="ain ving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ain maintenan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10" name="ain m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14" grpId="0"/>
      <p:bldP spid="8" grpId="0"/>
      <p:bldP spid="7" grpId="0"/>
      <p:bldP spid="10"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11" name="Picture 2" descr="steam train">
            <a:extLst>
              <a:ext uri="{FF2B5EF4-FFF2-40B4-BE49-F238E27FC236}">
                <a16:creationId xmlns:a16="http://schemas.microsoft.com/office/drawing/2014/main" id="{9E837A7E-2823-CD4A-8A23-7FD9AB839D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52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14" grpId="0"/>
      <p:bldP spid="8" grpId="0"/>
      <p:bldP spid="7" grpId="0"/>
      <p:bldP spid="10"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Phonétique</a:t>
            </a:r>
            <a:endParaRPr lang="en-GB" sz="3600" b="1" dirty="0">
              <a:solidFill>
                <a:schemeClr val="bg1"/>
              </a:solidFill>
            </a:endParaRPr>
          </a:p>
        </p:txBody>
      </p:sp>
      <p:graphicFrame>
        <p:nvGraphicFramePr>
          <p:cNvPr id="55" name="Table 54">
            <a:extLst>
              <a:ext uri="{FF2B5EF4-FFF2-40B4-BE49-F238E27FC236}">
                <a16:creationId xmlns:a16="http://schemas.microsoft.com/office/drawing/2014/main" id="{2BC9D1A6-1C94-4E70-A64E-0E4BFCD16A35}"/>
              </a:ext>
            </a:extLst>
          </p:cNvPr>
          <p:cNvGraphicFramePr>
            <a:graphicFrameLocks noGrp="1"/>
          </p:cNvGraphicFramePr>
          <p:nvPr/>
        </p:nvGraphicFramePr>
        <p:xfrm>
          <a:off x="5037688" y="1213709"/>
          <a:ext cx="7020000" cy="5040000"/>
        </p:xfrm>
        <a:graphic>
          <a:graphicData uri="http://schemas.openxmlformats.org/drawingml/2006/table">
            <a:tbl>
              <a:tblPr firstRow="1" bandRow="1">
                <a:tableStyleId>{5C22544A-7EE6-4342-B048-85BDC9FD1C3A}</a:tableStyleId>
              </a:tblPr>
              <a:tblGrid>
                <a:gridCol w="900000">
                  <a:extLst>
                    <a:ext uri="{9D8B030D-6E8A-4147-A177-3AD203B41FA5}">
                      <a16:colId xmlns:a16="http://schemas.microsoft.com/office/drawing/2014/main" val="1872463234"/>
                    </a:ext>
                  </a:extLst>
                </a:gridCol>
                <a:gridCol w="900000">
                  <a:extLst>
                    <a:ext uri="{9D8B030D-6E8A-4147-A177-3AD203B41FA5}">
                      <a16:colId xmlns:a16="http://schemas.microsoft.com/office/drawing/2014/main" val="1022452947"/>
                    </a:ext>
                  </a:extLst>
                </a:gridCol>
                <a:gridCol w="900000">
                  <a:extLst>
                    <a:ext uri="{9D8B030D-6E8A-4147-A177-3AD203B41FA5}">
                      <a16:colId xmlns:a16="http://schemas.microsoft.com/office/drawing/2014/main" val="2134987520"/>
                    </a:ext>
                  </a:extLst>
                </a:gridCol>
                <a:gridCol w="2160000">
                  <a:extLst>
                    <a:ext uri="{9D8B030D-6E8A-4147-A177-3AD203B41FA5}">
                      <a16:colId xmlns:a16="http://schemas.microsoft.com/office/drawing/2014/main" val="2366166548"/>
                    </a:ext>
                  </a:extLst>
                </a:gridCol>
                <a:gridCol w="2160000">
                  <a:extLst>
                    <a:ext uri="{9D8B030D-6E8A-4147-A177-3AD203B41FA5}">
                      <a16:colId xmlns:a16="http://schemas.microsoft.com/office/drawing/2014/main" val="460869971"/>
                    </a:ext>
                  </a:extLst>
                </a:gridCol>
              </a:tblGrid>
              <a:tr h="540000">
                <a:tc>
                  <a:txBody>
                    <a:bodyPr/>
                    <a:lstStyle/>
                    <a:p>
                      <a:pPr algn="ctr"/>
                      <a:endParaRPr lang="en-GB" sz="2000" dirty="0">
                        <a:latin typeface="Century Gothic" panose="020B0502020202020204" pitchFamily="34" charset="0"/>
                      </a:endParaRPr>
                    </a:p>
                  </a:txBody>
                  <a:tcPr/>
                </a:tc>
                <a:tc>
                  <a:txBody>
                    <a:bodyPr/>
                    <a:lstStyle/>
                    <a:p>
                      <a:pPr algn="ctr"/>
                      <a:r>
                        <a:rPr lang="en-GB" sz="2400" dirty="0">
                          <a:latin typeface="Century Gothic" panose="020B0502020202020204" pitchFamily="34" charset="0"/>
                        </a:rPr>
                        <a:t>(a)in</a:t>
                      </a:r>
                    </a:p>
                  </a:txBody>
                  <a:tcPr/>
                </a:tc>
                <a:tc>
                  <a:txBody>
                    <a:bodyPr/>
                    <a:lstStyle/>
                    <a:p>
                      <a:pPr algn="ctr"/>
                      <a:r>
                        <a:rPr lang="en-GB" sz="2400" dirty="0">
                          <a:latin typeface="Century Gothic" panose="020B0502020202020204" pitchFamily="34" charset="0"/>
                        </a:rPr>
                        <a:t>a</a:t>
                      </a:r>
                    </a:p>
                  </a:txBody>
                  <a:tcPr/>
                </a:tc>
                <a:tc>
                  <a:txBody>
                    <a:bodyPr/>
                    <a:lstStyle/>
                    <a:p>
                      <a:pPr algn="ctr"/>
                      <a:endParaRPr lang="en-GB" sz="2400" dirty="0">
                        <a:latin typeface="Century Gothic" panose="020B0502020202020204" pitchFamily="34" charset="0"/>
                      </a:endParaRPr>
                    </a:p>
                  </a:txBody>
                  <a:tcPr/>
                </a:tc>
                <a:tc>
                  <a:txBody>
                    <a:bodyPr/>
                    <a:lstStyle/>
                    <a:p>
                      <a:pPr algn="ctr"/>
                      <a:endParaRPr lang="en-GB" sz="2400" dirty="0">
                        <a:latin typeface="Century Gothic" panose="020B0502020202020204" pitchFamily="34" charset="0"/>
                      </a:endParaRPr>
                    </a:p>
                  </a:txBody>
                  <a:tcPr/>
                </a:tc>
                <a:extLst>
                  <a:ext uri="{0D108BD9-81ED-4DB2-BD59-A6C34878D82A}">
                    <a16:rowId xmlns:a16="http://schemas.microsoft.com/office/drawing/2014/main" val="3918632448"/>
                  </a:ext>
                </a:extLst>
              </a:tr>
              <a:tr h="45000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r>
                        <a:rPr lang="en-GB" sz="2000" b="1" dirty="0">
                          <a:solidFill>
                            <a:srgbClr val="115076"/>
                          </a:solidFill>
                          <a:latin typeface="Century Gothic" panose="020B0502020202020204" pitchFamily="34" charset="0"/>
                        </a:rPr>
                        <a:t> </a:t>
                      </a:r>
                      <a: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a:t>
                      </a:r>
                      <a:r>
                        <a:rPr lang="en-GB" sz="2000" b="1" dirty="0">
                          <a:solidFill>
                            <a:srgbClr val="115076"/>
                          </a:solidFill>
                          <a:latin typeface="Century Gothic" panose="020B0502020202020204" pitchFamily="34" charset="0"/>
                        </a:rPr>
                        <a:t>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a:t>
                      </a:r>
                      <a:r>
                        <a:rPr kumimoji="0" lang="en-GB" sz="2000" b="1"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a:t>
                      </a:r>
                      <a:r>
                        <a:rPr lang="en-GB" sz="2000" b="1" dirty="0">
                          <a:solidFill>
                            <a:srgbClr val="115076"/>
                          </a:solidFill>
                          <a:latin typeface="Century Gothic" panose="020B0502020202020204" pitchFamily="34" charset="0"/>
                        </a:rPr>
                        <a:t>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 </a:t>
                      </a:r>
                      <a: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Canada</a:t>
                      </a:r>
                    </a:p>
                  </a:txBody>
                  <a:tcPr anchor="ctr"/>
                </a:tc>
                <a:extLst>
                  <a:ext uri="{0D108BD9-81ED-4DB2-BD59-A6C34878D82A}">
                    <a16:rowId xmlns:a16="http://schemas.microsoft.com/office/drawing/2014/main" val="1995536236"/>
                  </a:ext>
                </a:extLst>
              </a:tr>
              <a:tr h="45000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méric</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ain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American</a:t>
                      </a:r>
                    </a:p>
                  </a:txBody>
                  <a:tcPr anchor="ctr"/>
                </a:tc>
                <a:extLst>
                  <a:ext uri="{0D108BD9-81ED-4DB2-BD59-A6C34878D82A}">
                    <a16:rowId xmlns:a16="http://schemas.microsoft.com/office/drawing/2014/main" val="733962052"/>
                  </a:ext>
                </a:extLst>
              </a:tr>
              <a:tr h="450000">
                <a:tc>
                  <a:txBody>
                    <a:bodyPr/>
                    <a:lstStyle/>
                    <a:p>
                      <a:endParaRPr lang="en-GB" sz="2000">
                        <a:latin typeface="Century Gothic" panose="020B0502020202020204" pitchFamily="34" charset="0"/>
                      </a:endParaRPr>
                    </a:p>
                  </a:txBody>
                  <a:tcPr/>
                </a:tc>
                <a:tc>
                  <a:txBody>
                    <a:bodyPr/>
                    <a:lstStyle/>
                    <a:p>
                      <a:endParaRPr lang="en-GB" sz="200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pPr algn="ctr"/>
                      <a:r>
                        <a:rPr lang="en-GB" sz="2000" b="1" dirty="0">
                          <a:solidFill>
                            <a:schemeClr val="accent1">
                              <a:lumMod val="50000"/>
                            </a:schemeClr>
                          </a:solidFill>
                          <a:latin typeface="Century Gothic" panose="020B0502020202020204" pitchFamily="34" charset="0"/>
                        </a:rPr>
                        <a:t>gr</a:t>
                      </a:r>
                      <a:r>
                        <a:rPr lang="en-GB" sz="2000" b="1" dirty="0">
                          <a:solidFill>
                            <a:srgbClr val="EE6000"/>
                          </a:solidFill>
                          <a:latin typeface="Century Gothic" panose="020B0502020202020204" pitchFamily="34" charset="0"/>
                        </a:rPr>
                        <a:t> ain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grain</a:t>
                      </a:r>
                    </a:p>
                  </a:txBody>
                  <a:tcPr anchor="ctr"/>
                </a:tc>
                <a:extLst>
                  <a:ext uri="{0D108BD9-81ED-4DB2-BD59-A6C34878D82A}">
                    <a16:rowId xmlns:a16="http://schemas.microsoft.com/office/drawing/2014/main" val="556231613"/>
                  </a:ext>
                </a:extLst>
              </a:tr>
              <a:tr h="450000">
                <a:tc>
                  <a:txBody>
                    <a:bodyPr/>
                    <a:lstStyle/>
                    <a:p>
                      <a:endParaRPr lang="en-GB" sz="2000">
                        <a:latin typeface="Century Gothic" panose="020B0502020202020204" pitchFamily="34" charset="0"/>
                      </a:endParaRPr>
                    </a:p>
                  </a:txBody>
                  <a:tcPr/>
                </a:tc>
                <a:tc>
                  <a:txBody>
                    <a:bodyPr/>
                    <a:lstStyle/>
                    <a:p>
                      <a:endParaRPr lang="en-GB" sz="200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pPr algn="ctr"/>
                      <a:r>
                        <a:rPr lang="en-GB" sz="2000" b="1" dirty="0">
                          <a:solidFill>
                            <a:schemeClr val="accent1">
                              <a:lumMod val="50000"/>
                            </a:schemeClr>
                          </a:solidFill>
                          <a:latin typeface="Century Gothic" panose="020B0502020202020204" pitchFamily="34" charset="0"/>
                        </a:rPr>
                        <a:t>s </a:t>
                      </a:r>
                      <a:r>
                        <a:rPr lang="en-GB" sz="2000" b="1" dirty="0">
                          <a:solidFill>
                            <a:srgbClr val="EE6000"/>
                          </a:solidFill>
                          <a:latin typeface="Century Gothic" panose="020B0502020202020204" pitchFamily="34" charset="0"/>
                        </a:rPr>
                        <a:t>ain</a:t>
                      </a:r>
                      <a:r>
                        <a:rPr lang="en-GB" sz="2000" b="1" dirty="0">
                          <a:solidFill>
                            <a:schemeClr val="accent1">
                              <a:lumMod val="50000"/>
                            </a:schemeClr>
                          </a:solidFill>
                          <a:latin typeface="Century Gothic" panose="020B0502020202020204" pitchFamily="34" charset="0"/>
                        </a:rPr>
                        <a:t> t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saint</a:t>
                      </a:r>
                    </a:p>
                  </a:txBody>
                  <a:tcPr anchor="ctr"/>
                </a:tc>
                <a:extLst>
                  <a:ext uri="{0D108BD9-81ED-4DB2-BD59-A6C34878D82A}">
                    <a16:rowId xmlns:a16="http://schemas.microsoft.com/office/drawing/2014/main" val="162971951"/>
                  </a:ext>
                </a:extLst>
              </a:tr>
              <a:tr h="450000">
                <a:tc>
                  <a:txBody>
                    <a:bodyPr/>
                    <a:lstStyle/>
                    <a:p>
                      <a:endParaRPr lang="en-GB" sz="2000">
                        <a:latin typeface="Century Gothic" panose="020B0502020202020204" pitchFamily="34" charset="0"/>
                      </a:endParaRPr>
                    </a:p>
                  </a:txBody>
                  <a:tcPr/>
                </a:tc>
                <a:tc>
                  <a:txBody>
                    <a:bodyPr/>
                    <a:lstStyle/>
                    <a:p>
                      <a:endParaRPr lang="en-GB" sz="200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pPr algn="ctr"/>
                      <a:endParaRPr lang="en-GB" sz="2000" b="1" dirty="0">
                        <a:solidFill>
                          <a:schemeClr val="accent2"/>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case</a:t>
                      </a:r>
                    </a:p>
                  </a:txBody>
                  <a:tcPr anchor="ctr"/>
                </a:tc>
                <a:extLst>
                  <a:ext uri="{0D108BD9-81ED-4DB2-BD59-A6C34878D82A}">
                    <a16:rowId xmlns:a16="http://schemas.microsoft.com/office/drawing/2014/main" val="2520654546"/>
                  </a:ext>
                </a:extLst>
              </a:tr>
              <a:tr h="450000">
                <a:tc>
                  <a:txBody>
                    <a:bodyPr/>
                    <a:lstStyle/>
                    <a:p>
                      <a:endParaRPr lang="en-GB" sz="200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pPr algn="ctr"/>
                      <a:r>
                        <a:rPr lang="en-GB" sz="2000" b="1" dirty="0">
                          <a:solidFill>
                            <a:srgbClr val="EE6000"/>
                          </a:solidFill>
                          <a:latin typeface="Century Gothic" panose="020B0502020202020204" pitchFamily="34" charset="0"/>
                        </a:rPr>
                        <a:t>a</a:t>
                      </a:r>
                      <a:r>
                        <a:rPr lang="en-GB" sz="2000" b="1" dirty="0">
                          <a:solidFill>
                            <a:schemeClr val="accent2"/>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ssez</a:t>
                      </a:r>
                      <a:endParaRPr lang="en-GB" sz="2000" b="1" dirty="0">
                        <a:solidFill>
                          <a:schemeClr val="accent1">
                            <a:lumMod val="50000"/>
                          </a:schemeClr>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enough</a:t>
                      </a:r>
                    </a:p>
                  </a:txBody>
                  <a:tcPr anchor="ctr"/>
                </a:tc>
                <a:extLst>
                  <a:ext uri="{0D108BD9-81ED-4DB2-BD59-A6C34878D82A}">
                    <a16:rowId xmlns:a16="http://schemas.microsoft.com/office/drawing/2014/main" val="4034790097"/>
                  </a:ext>
                </a:extLst>
              </a:tr>
              <a:tr h="450000">
                <a:tc>
                  <a:txBody>
                    <a:bodyPr/>
                    <a:lstStyle/>
                    <a:p>
                      <a:endParaRPr lang="en-GB" sz="2000">
                        <a:latin typeface="Century Gothic" panose="020B0502020202020204" pitchFamily="34" charset="0"/>
                      </a:endParaRPr>
                    </a:p>
                  </a:txBody>
                  <a:tcPr/>
                </a:tc>
                <a:tc>
                  <a:txBody>
                    <a:bodyPr/>
                    <a:lstStyle/>
                    <a:p>
                      <a:endParaRPr lang="en-GB" sz="200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pPr algn="ctr"/>
                      <a:r>
                        <a:rPr lang="en-GB" sz="2000" b="1" dirty="0" err="1">
                          <a:solidFill>
                            <a:schemeClr val="accent1">
                              <a:lumMod val="50000"/>
                            </a:schemeClr>
                          </a:solidFill>
                          <a:latin typeface="Century Gothic" panose="020B0502020202020204" pitchFamily="34" charset="0"/>
                        </a:rPr>
                        <a:t>qu</a:t>
                      </a:r>
                      <a:r>
                        <a:rPr lang="en-GB" sz="2000" b="1" dirty="0">
                          <a:solidFill>
                            <a:schemeClr val="accent1">
                              <a:lumMod val="50000"/>
                            </a:schemeClr>
                          </a:solidFill>
                          <a:latin typeface="Century Gothic" panose="020B0502020202020204" pitchFamily="34" charset="0"/>
                        </a:rPr>
                        <a:t> </a:t>
                      </a:r>
                      <a:r>
                        <a:rPr lang="en-GB" sz="2000" b="1" dirty="0">
                          <a:solidFill>
                            <a:srgbClr val="EE6000"/>
                          </a:solidFill>
                          <a:latin typeface="Century Gothic" panose="020B0502020202020204" pitchFamily="34" charset="0"/>
                        </a:rPr>
                        <a:t>in </a:t>
                      </a:r>
                      <a:r>
                        <a:rPr lang="en-GB" sz="2000" b="1" dirty="0" err="1">
                          <a:solidFill>
                            <a:schemeClr val="accent1">
                              <a:lumMod val="50000"/>
                            </a:schemeClr>
                          </a:solidFill>
                          <a:latin typeface="Century Gothic" panose="020B0502020202020204" pitchFamily="34" charset="0"/>
                        </a:rPr>
                        <a:t>ze</a:t>
                      </a:r>
                      <a:endParaRPr lang="en-GB" sz="2000" b="1" dirty="0">
                        <a:solidFill>
                          <a:schemeClr val="accent1">
                            <a:lumMod val="50000"/>
                          </a:schemeClr>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fifteen</a:t>
                      </a:r>
                    </a:p>
                  </a:txBody>
                  <a:tcPr anchor="ctr"/>
                </a:tc>
                <a:extLst>
                  <a:ext uri="{0D108BD9-81ED-4DB2-BD59-A6C34878D82A}">
                    <a16:rowId xmlns:a16="http://schemas.microsoft.com/office/drawing/2014/main" val="1905252345"/>
                  </a:ext>
                </a:extLst>
              </a:tr>
              <a:tr h="450000">
                <a:tc>
                  <a:txBody>
                    <a:bodyPr/>
                    <a:lstStyle/>
                    <a:p>
                      <a:endParaRPr lang="en-GB" sz="2000">
                        <a:latin typeface="Century Gothic" panose="020B0502020202020204" pitchFamily="34" charset="0"/>
                      </a:endParaRPr>
                    </a:p>
                  </a:txBody>
                  <a:tcPr/>
                </a:tc>
                <a:tc>
                  <a:txBody>
                    <a:bodyPr/>
                    <a:lstStyle/>
                    <a:p>
                      <a:endParaRPr lang="en-GB" sz="200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pPr algn="ctr"/>
                      <a:r>
                        <a:rPr lang="en-GB" sz="2000" b="1" dirty="0" err="1">
                          <a:solidFill>
                            <a:schemeClr val="accent1">
                              <a:lumMod val="50000"/>
                            </a:schemeClr>
                          </a:solidFill>
                          <a:latin typeface="Century Gothic" panose="020B0502020202020204" pitchFamily="34" charset="0"/>
                        </a:rPr>
                        <a:t>enf</a:t>
                      </a:r>
                      <a:r>
                        <a:rPr lang="en-GB" sz="2000" b="1" dirty="0">
                          <a:solidFill>
                            <a:schemeClr val="accent1">
                              <a:lumMod val="50000"/>
                            </a:schemeClr>
                          </a:solidFill>
                          <a:latin typeface="Century Gothic" panose="020B0502020202020204" pitchFamily="34" charset="0"/>
                        </a:rPr>
                        <a:t> </a:t>
                      </a:r>
                      <a:r>
                        <a:rPr lang="en-GB" sz="2000" b="1" dirty="0">
                          <a:solidFill>
                            <a:srgbClr val="EE6000"/>
                          </a:solidFill>
                          <a:latin typeface="Century Gothic" panose="020B0502020202020204" pitchFamily="34" charset="0"/>
                        </a:rPr>
                        <a:t>in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finally</a:t>
                      </a:r>
                    </a:p>
                  </a:txBody>
                  <a:tcPr anchor="ctr"/>
                </a:tc>
                <a:extLst>
                  <a:ext uri="{0D108BD9-81ED-4DB2-BD59-A6C34878D82A}">
                    <a16:rowId xmlns:a16="http://schemas.microsoft.com/office/drawing/2014/main" val="1946667121"/>
                  </a:ext>
                </a:extLst>
              </a:tr>
              <a:tr h="450000">
                <a:tc>
                  <a:txBody>
                    <a:bodyPr/>
                    <a:lstStyle/>
                    <a:p>
                      <a:endParaRPr lang="en-GB" sz="2000">
                        <a:latin typeface="Century Gothic" panose="020B0502020202020204" pitchFamily="34" charset="0"/>
                      </a:endParaRPr>
                    </a:p>
                  </a:txBody>
                  <a:tcPr/>
                </a:tc>
                <a:tc>
                  <a:txBody>
                    <a:bodyPr/>
                    <a:lstStyle/>
                    <a:p>
                      <a:endParaRPr lang="en-GB" sz="200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EE6000"/>
                          </a:solidFill>
                          <a:latin typeface="Century Gothic" panose="020B0502020202020204" pitchFamily="34" charset="0"/>
                        </a:rPr>
                        <a:t>ain</a:t>
                      </a:r>
                      <a:r>
                        <a:rPr lang="en-GB" sz="2000" b="1" dirty="0">
                          <a:solidFill>
                            <a:schemeClr val="accent2"/>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si</a:t>
                      </a:r>
                      <a:endParaRPr lang="en-GB" sz="2000" b="1" dirty="0">
                        <a:solidFill>
                          <a:schemeClr val="accent1">
                            <a:lumMod val="50000"/>
                          </a:schemeClr>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like this</a:t>
                      </a:r>
                    </a:p>
                  </a:txBody>
                  <a:tcPr anchor="ctr"/>
                </a:tc>
                <a:extLst>
                  <a:ext uri="{0D108BD9-81ED-4DB2-BD59-A6C34878D82A}">
                    <a16:rowId xmlns:a16="http://schemas.microsoft.com/office/drawing/2014/main" val="4059352546"/>
                  </a:ext>
                </a:extLst>
              </a:tr>
              <a:tr h="45000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EE6000"/>
                          </a:solidFill>
                          <a:latin typeface="Century Gothic" panose="020B0502020202020204" pitchFamily="34" charset="0"/>
                        </a:rPr>
                        <a:t>a </a:t>
                      </a:r>
                      <a:r>
                        <a:rPr lang="en-GB" sz="2000" b="1" dirty="0">
                          <a:solidFill>
                            <a:schemeClr val="accent1">
                              <a:lumMod val="50000"/>
                            </a:schemeClr>
                          </a:solidFill>
                          <a:latin typeface="Century Gothic" panose="020B0502020202020204" pitchFamily="34" charset="0"/>
                        </a:rPr>
                        <a:t>f </a:t>
                      </a:r>
                      <a:r>
                        <a:rPr lang="en-GB" sz="2000" b="1" dirty="0">
                          <a:solidFill>
                            <a:srgbClr val="EE6000"/>
                          </a:solidFill>
                          <a:latin typeface="Century Gothic" panose="020B0502020202020204" pitchFamily="34" charset="0"/>
                        </a:rPr>
                        <a:t>in</a:t>
                      </a:r>
                      <a:r>
                        <a:rPr lang="en-GB" sz="2000" b="1" dirty="0">
                          <a:solidFill>
                            <a:schemeClr val="accent1">
                              <a:lumMod val="50000"/>
                            </a:schemeClr>
                          </a:solidFill>
                          <a:latin typeface="Century Gothic" panose="020B0502020202020204" pitchFamily="34" charset="0"/>
                        </a:rPr>
                        <a:t> de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in order to</a:t>
                      </a:r>
                    </a:p>
                  </a:txBody>
                  <a:tcPr anchor="ctr"/>
                </a:tc>
                <a:extLst>
                  <a:ext uri="{0D108BD9-81ED-4DB2-BD59-A6C34878D82A}">
                    <a16:rowId xmlns:a16="http://schemas.microsoft.com/office/drawing/2014/main" val="2362783568"/>
                  </a:ext>
                </a:extLst>
              </a:tr>
            </a:tbl>
          </a:graphicData>
        </a:graphic>
      </p:graphicFrame>
      <p:sp>
        <p:nvSpPr>
          <p:cNvPr id="67" name="Action Button: Custom 66" descr="number 1">
            <a:hlinkClick r:id="" action="ppaction://noaction" highlightClick="1">
              <a:snd r:embed="rId3" name="canada.wav"/>
            </a:hlinkClick>
            <a:extLst>
              <a:ext uri="{FF2B5EF4-FFF2-40B4-BE49-F238E27FC236}">
                <a16:creationId xmlns:a16="http://schemas.microsoft.com/office/drawing/2014/main" id="{B6CF8C8C-B3A3-4F88-A61B-B3AE718F833D}"/>
              </a:ext>
            </a:extLst>
          </p:cNvPr>
          <p:cNvSpPr/>
          <p:nvPr/>
        </p:nvSpPr>
        <p:spPr>
          <a:xfrm>
            <a:off x="5208423" y="1790438"/>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8" name="Action Button: Custom 69" descr="number 2">
            <a:hlinkClick r:id="" action="ppaction://noaction" highlightClick="1">
              <a:snd r:embed="rId4" name="americain.wav"/>
            </a:hlinkClick>
            <a:extLst>
              <a:ext uri="{FF2B5EF4-FFF2-40B4-BE49-F238E27FC236}">
                <a16:creationId xmlns:a16="http://schemas.microsoft.com/office/drawing/2014/main" id="{A48BA7A7-CCB4-4E19-9344-467F96ABB95C}"/>
              </a:ext>
            </a:extLst>
          </p:cNvPr>
          <p:cNvSpPr/>
          <p:nvPr/>
        </p:nvSpPr>
        <p:spPr>
          <a:xfrm>
            <a:off x="5211089" y="2240184"/>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9" name="Action Button: Custom 72" descr="number 3">
            <a:hlinkClick r:id="" action="ppaction://noaction" highlightClick="1">
              <a:snd r:embed="rId5" name="grain.wav"/>
            </a:hlinkClick>
            <a:extLst>
              <a:ext uri="{FF2B5EF4-FFF2-40B4-BE49-F238E27FC236}">
                <a16:creationId xmlns:a16="http://schemas.microsoft.com/office/drawing/2014/main" id="{FE3C069D-9B1E-4CF2-A87B-5757F23BE81A}"/>
              </a:ext>
            </a:extLst>
          </p:cNvPr>
          <p:cNvSpPr/>
          <p:nvPr/>
        </p:nvSpPr>
        <p:spPr>
          <a:xfrm>
            <a:off x="5211089" y="2689930"/>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0" name="Action Button: Custom 75" descr="number 4">
            <a:hlinkClick r:id="" action="ppaction://noaction" highlightClick="1">
              <a:snd r:embed="rId6" name="saint.wav"/>
            </a:hlinkClick>
            <a:extLst>
              <a:ext uri="{FF2B5EF4-FFF2-40B4-BE49-F238E27FC236}">
                <a16:creationId xmlns:a16="http://schemas.microsoft.com/office/drawing/2014/main" id="{8B4ED1B7-CE77-41C3-AB46-130006C8D570}"/>
              </a:ext>
            </a:extLst>
          </p:cNvPr>
          <p:cNvSpPr/>
          <p:nvPr/>
        </p:nvSpPr>
        <p:spPr>
          <a:xfrm>
            <a:off x="5208629" y="3139676"/>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1" name="Action Button: Custom 78" descr="number 5">
            <a:hlinkClick r:id="" action="ppaction://noaction" highlightClick="1">
              <a:snd r:embed="rId7" name="cas.wav"/>
            </a:hlinkClick>
            <a:extLst>
              <a:ext uri="{FF2B5EF4-FFF2-40B4-BE49-F238E27FC236}">
                <a16:creationId xmlns:a16="http://schemas.microsoft.com/office/drawing/2014/main" id="{4FF8966F-2E68-4FF2-B5CE-47E44FA34D37}"/>
              </a:ext>
            </a:extLst>
          </p:cNvPr>
          <p:cNvSpPr/>
          <p:nvPr/>
        </p:nvSpPr>
        <p:spPr>
          <a:xfrm>
            <a:off x="5208423" y="3589422"/>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2" name="Action Button: Custom 81" descr="number 6">
            <a:hlinkClick r:id="" action="ppaction://noaction" highlightClick="1">
              <a:snd r:embed="rId8" name="assez.wav"/>
            </a:hlinkClick>
            <a:extLst>
              <a:ext uri="{FF2B5EF4-FFF2-40B4-BE49-F238E27FC236}">
                <a16:creationId xmlns:a16="http://schemas.microsoft.com/office/drawing/2014/main" id="{F436986E-F9B7-4C8D-A6B5-89F12B1FCAEC}"/>
              </a:ext>
            </a:extLst>
          </p:cNvPr>
          <p:cNvSpPr/>
          <p:nvPr/>
        </p:nvSpPr>
        <p:spPr>
          <a:xfrm>
            <a:off x="5208629" y="4039168"/>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3" name="Action Button: Custom 84" descr="number 7">
            <a:hlinkClick r:id="" action="ppaction://noaction" highlightClick="1">
              <a:snd r:embed="rId9" name="quinze.wav"/>
            </a:hlinkClick>
            <a:extLst>
              <a:ext uri="{FF2B5EF4-FFF2-40B4-BE49-F238E27FC236}">
                <a16:creationId xmlns:a16="http://schemas.microsoft.com/office/drawing/2014/main" id="{69D6869A-7612-4206-9D7A-814D8329AA95}"/>
              </a:ext>
            </a:extLst>
          </p:cNvPr>
          <p:cNvSpPr/>
          <p:nvPr/>
        </p:nvSpPr>
        <p:spPr>
          <a:xfrm>
            <a:off x="5208423" y="4488914"/>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4" name="Action Button: Custom 87" descr="number 8">
            <a:hlinkClick r:id="" action="ppaction://noaction" highlightClick="1">
              <a:snd r:embed="rId10" name="enfin.wav"/>
            </a:hlinkClick>
            <a:extLst>
              <a:ext uri="{FF2B5EF4-FFF2-40B4-BE49-F238E27FC236}">
                <a16:creationId xmlns:a16="http://schemas.microsoft.com/office/drawing/2014/main" id="{1C453D55-75A0-4492-9622-465BCF149D2C}"/>
              </a:ext>
            </a:extLst>
          </p:cNvPr>
          <p:cNvSpPr/>
          <p:nvPr/>
        </p:nvSpPr>
        <p:spPr>
          <a:xfrm>
            <a:off x="5208423" y="4938660"/>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5" name="Action Button: Custom 90" descr="number 9">
            <a:hlinkClick r:id="" action="ppaction://noaction" highlightClick="1">
              <a:snd r:embed="rId11" name="ainsi.wav"/>
            </a:hlinkClick>
            <a:extLst>
              <a:ext uri="{FF2B5EF4-FFF2-40B4-BE49-F238E27FC236}">
                <a16:creationId xmlns:a16="http://schemas.microsoft.com/office/drawing/2014/main" id="{F1EEF115-2BA5-4F8E-ADA9-C7B0A1FFAFE9}"/>
              </a:ext>
            </a:extLst>
          </p:cNvPr>
          <p:cNvSpPr/>
          <p:nvPr/>
        </p:nvSpPr>
        <p:spPr>
          <a:xfrm>
            <a:off x="5208423" y="5388406"/>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76" name="Action Button: Custom 93" descr="number 10">
            <a:hlinkClick r:id="" action="ppaction://noaction" highlightClick="1">
              <a:snd r:embed="rId12" name="afin de.wav"/>
            </a:hlinkClick>
            <a:extLst>
              <a:ext uri="{FF2B5EF4-FFF2-40B4-BE49-F238E27FC236}">
                <a16:creationId xmlns:a16="http://schemas.microsoft.com/office/drawing/2014/main" id="{2C5B8C78-8A36-45AF-A6CA-7E9B412812D0}"/>
              </a:ext>
            </a:extLst>
          </p:cNvPr>
          <p:cNvSpPr/>
          <p:nvPr/>
        </p:nvSpPr>
        <p:spPr>
          <a:xfrm>
            <a:off x="5208423" y="5838151"/>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77" name="Picture 76">
            <a:extLst>
              <a:ext uri="{FF2B5EF4-FFF2-40B4-BE49-F238E27FC236}">
                <a16:creationId xmlns:a16="http://schemas.microsoft.com/office/drawing/2014/main" id="{B61009F5-75C9-4EF9-9D6C-2A0CA2DBBA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57800" y="1753306"/>
            <a:ext cx="432000" cy="450000"/>
          </a:xfrm>
          <a:prstGeom prst="rect">
            <a:avLst/>
          </a:prstGeom>
        </p:spPr>
      </p:pic>
      <p:pic>
        <p:nvPicPr>
          <p:cNvPr id="79" name="Picture 78">
            <a:extLst>
              <a:ext uri="{FF2B5EF4-FFF2-40B4-BE49-F238E27FC236}">
                <a16:creationId xmlns:a16="http://schemas.microsoft.com/office/drawing/2014/main" id="{AA657FC0-582B-4CA3-B8D6-8F3BB9C187F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60260" y="2178475"/>
            <a:ext cx="432000" cy="450000"/>
          </a:xfrm>
          <a:prstGeom prst="rect">
            <a:avLst/>
          </a:prstGeom>
        </p:spPr>
      </p:pic>
      <p:pic>
        <p:nvPicPr>
          <p:cNvPr id="80" name="Picture 79">
            <a:extLst>
              <a:ext uri="{FF2B5EF4-FFF2-40B4-BE49-F238E27FC236}">
                <a16:creationId xmlns:a16="http://schemas.microsoft.com/office/drawing/2014/main" id="{0DD97E31-1434-4E85-B061-6054501D458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40642" y="2658020"/>
            <a:ext cx="432000" cy="450000"/>
          </a:xfrm>
          <a:prstGeom prst="rect">
            <a:avLst/>
          </a:prstGeom>
        </p:spPr>
      </p:pic>
      <p:pic>
        <p:nvPicPr>
          <p:cNvPr id="81" name="Picture 80">
            <a:extLst>
              <a:ext uri="{FF2B5EF4-FFF2-40B4-BE49-F238E27FC236}">
                <a16:creationId xmlns:a16="http://schemas.microsoft.com/office/drawing/2014/main" id="{0F62011B-839A-499A-AF22-ECB60724A25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69273" y="3075421"/>
            <a:ext cx="432000" cy="450000"/>
          </a:xfrm>
          <a:prstGeom prst="rect">
            <a:avLst/>
          </a:prstGeom>
        </p:spPr>
      </p:pic>
      <p:pic>
        <p:nvPicPr>
          <p:cNvPr id="82" name="Picture 81">
            <a:extLst>
              <a:ext uri="{FF2B5EF4-FFF2-40B4-BE49-F238E27FC236}">
                <a16:creationId xmlns:a16="http://schemas.microsoft.com/office/drawing/2014/main" id="{85FFC6EB-3DB5-4FE7-8852-98CEA14A1E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85980" y="3563073"/>
            <a:ext cx="432000" cy="450000"/>
          </a:xfrm>
          <a:prstGeom prst="rect">
            <a:avLst/>
          </a:prstGeom>
        </p:spPr>
      </p:pic>
      <p:pic>
        <p:nvPicPr>
          <p:cNvPr id="83" name="Picture 82">
            <a:extLst>
              <a:ext uri="{FF2B5EF4-FFF2-40B4-BE49-F238E27FC236}">
                <a16:creationId xmlns:a16="http://schemas.microsoft.com/office/drawing/2014/main" id="{E31F4DCF-A21A-4A7B-9E6B-2441074F349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69273" y="4909538"/>
            <a:ext cx="432000" cy="450000"/>
          </a:xfrm>
          <a:prstGeom prst="rect">
            <a:avLst/>
          </a:prstGeom>
        </p:spPr>
      </p:pic>
      <p:pic>
        <p:nvPicPr>
          <p:cNvPr id="84" name="Picture 83">
            <a:extLst>
              <a:ext uri="{FF2B5EF4-FFF2-40B4-BE49-F238E27FC236}">
                <a16:creationId xmlns:a16="http://schemas.microsoft.com/office/drawing/2014/main" id="{5EC22DFF-0C88-4C83-93F2-000307B7A47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66252" y="4004526"/>
            <a:ext cx="432000" cy="450000"/>
          </a:xfrm>
          <a:prstGeom prst="rect">
            <a:avLst/>
          </a:prstGeom>
        </p:spPr>
      </p:pic>
      <p:pic>
        <p:nvPicPr>
          <p:cNvPr id="86" name="Picture 85">
            <a:extLst>
              <a:ext uri="{FF2B5EF4-FFF2-40B4-BE49-F238E27FC236}">
                <a16:creationId xmlns:a16="http://schemas.microsoft.com/office/drawing/2014/main" id="{F0C9DC52-6D23-40E2-BE51-21AC20D6254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73709" y="4409821"/>
            <a:ext cx="432000" cy="450000"/>
          </a:xfrm>
          <a:prstGeom prst="rect">
            <a:avLst/>
          </a:prstGeom>
        </p:spPr>
      </p:pic>
      <p:pic>
        <p:nvPicPr>
          <p:cNvPr id="87" name="Picture 86">
            <a:extLst>
              <a:ext uri="{FF2B5EF4-FFF2-40B4-BE49-F238E27FC236}">
                <a16:creationId xmlns:a16="http://schemas.microsoft.com/office/drawing/2014/main" id="{229019FA-836C-4F41-A0B4-8BDADC2A4DD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41433" y="2195397"/>
            <a:ext cx="432000" cy="450000"/>
          </a:xfrm>
          <a:prstGeom prst="rect">
            <a:avLst/>
          </a:prstGeom>
        </p:spPr>
      </p:pic>
      <p:pic>
        <p:nvPicPr>
          <p:cNvPr id="88" name="Picture 87">
            <a:extLst>
              <a:ext uri="{FF2B5EF4-FFF2-40B4-BE49-F238E27FC236}">
                <a16:creationId xmlns:a16="http://schemas.microsoft.com/office/drawing/2014/main" id="{76A6B87F-FC03-48B1-BC4A-27A0D41376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69273" y="5334907"/>
            <a:ext cx="432000" cy="450000"/>
          </a:xfrm>
          <a:prstGeom prst="rect">
            <a:avLst/>
          </a:prstGeom>
        </p:spPr>
      </p:pic>
      <p:pic>
        <p:nvPicPr>
          <p:cNvPr id="89" name="Picture 88">
            <a:extLst>
              <a:ext uri="{FF2B5EF4-FFF2-40B4-BE49-F238E27FC236}">
                <a16:creationId xmlns:a16="http://schemas.microsoft.com/office/drawing/2014/main" id="{32A2B172-8F21-46E9-8449-BBA4AA7B6D9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69273" y="5803709"/>
            <a:ext cx="432000" cy="450000"/>
          </a:xfrm>
          <a:prstGeom prst="rect">
            <a:avLst/>
          </a:prstGeom>
        </p:spPr>
      </p:pic>
      <p:sp>
        <p:nvSpPr>
          <p:cNvPr id="93" name="TextBox 92">
            <a:extLst>
              <a:ext uri="{FF2B5EF4-FFF2-40B4-BE49-F238E27FC236}">
                <a16:creationId xmlns:a16="http://schemas.microsoft.com/office/drawing/2014/main" id="{ED478D95-7617-45D7-9B8D-21ECE73AAB69}"/>
              </a:ext>
            </a:extLst>
          </p:cNvPr>
          <p:cNvSpPr txBox="1"/>
          <p:nvPr/>
        </p:nvSpPr>
        <p:spPr>
          <a:xfrm>
            <a:off x="261520" y="2708139"/>
            <a:ext cx="4422082" cy="783193"/>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Some words contain both sounds.</a:t>
            </a:r>
          </a:p>
        </p:txBody>
      </p:sp>
      <p:sp>
        <p:nvSpPr>
          <p:cNvPr id="100" name="TextBox 99">
            <a:extLst>
              <a:ext uri="{FF2B5EF4-FFF2-40B4-BE49-F238E27FC236}">
                <a16:creationId xmlns:a16="http://schemas.microsoft.com/office/drawing/2014/main" id="{07F9DD18-B515-4FCE-A9A2-A97B7E2B7809}"/>
              </a:ext>
            </a:extLst>
          </p:cNvPr>
          <p:cNvSpPr txBox="1"/>
          <p:nvPr/>
        </p:nvSpPr>
        <p:spPr>
          <a:xfrm>
            <a:off x="7951247" y="2502735"/>
            <a:ext cx="1847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2B4B5209-5E10-467A-B4B5-1FA10681EAC8}"/>
              </a:ext>
            </a:extLst>
          </p:cNvPr>
          <p:cNvSpPr txBox="1"/>
          <p:nvPr/>
        </p:nvSpPr>
        <p:spPr>
          <a:xfrm>
            <a:off x="8336181" y="3620475"/>
            <a:ext cx="7745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 </a:t>
            </a:r>
            <a: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s</a:t>
            </a:r>
          </a:p>
        </p:txBody>
      </p:sp>
      <p:sp>
        <p:nvSpPr>
          <p:cNvPr id="129" name="TextBox 128">
            <a:extLst>
              <a:ext uri="{FF2B5EF4-FFF2-40B4-BE49-F238E27FC236}">
                <a16:creationId xmlns:a16="http://schemas.microsoft.com/office/drawing/2014/main" id="{188623FB-3097-4B40-AB3F-388BF18632B1}"/>
              </a:ext>
            </a:extLst>
          </p:cNvPr>
          <p:cNvSpPr txBox="1"/>
          <p:nvPr/>
        </p:nvSpPr>
        <p:spPr>
          <a:xfrm>
            <a:off x="10055649" y="1255558"/>
            <a:ext cx="190308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anglais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90" name="Title 3">
            <a:extLst>
              <a:ext uri="{FF2B5EF4-FFF2-40B4-BE49-F238E27FC236}">
                <a16:creationId xmlns:a16="http://schemas.microsoft.com/office/drawing/2014/main" id="{672F411E-84FD-4FA1-B232-F2B4774A7E9E}"/>
              </a:ext>
            </a:extLst>
          </p:cNvPr>
          <p:cNvSpPr txBox="1">
            <a:spLocks/>
          </p:cNvSpPr>
          <p:nvPr/>
        </p:nvSpPr>
        <p:spPr>
          <a:xfrm>
            <a:off x="217070" y="1753306"/>
            <a:ext cx="4806453"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Écoute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C’est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(a)in</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ou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a</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 </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Coche</a:t>
            </a:r>
            <a:r>
              <a:rPr kumimoji="0" lang="en-GB" sz="2400" b="1" i="0" u="none" strike="noStrike" kern="1200" cap="none" spc="0" normalizeH="0" baseline="0" noProof="0" dirty="0" err="1">
                <a:ln>
                  <a:noFill/>
                </a:ln>
                <a:solidFill>
                  <a:srgbClr val="115076"/>
                </a:solidFill>
                <a:effectLst/>
                <a:uLnTx/>
                <a:uFillTx/>
                <a:latin typeface="Bookshelf Symbol 7" panose="05010101010101010101" pitchFamily="2" charset="2"/>
                <a:ea typeface="+mj-ea"/>
                <a:cs typeface="+mj-cs"/>
              </a:rPr>
              <a:t>p</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p:txBody>
      </p:sp>
      <p:pic>
        <p:nvPicPr>
          <p:cNvPr id="150" name="Picture 149">
            <a:extLst>
              <a:ext uri="{FF2B5EF4-FFF2-40B4-BE49-F238E27FC236}">
                <a16:creationId xmlns:a16="http://schemas.microsoft.com/office/drawing/2014/main" id="{01CDC350-344F-48C3-9F2D-130A24E87FF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57800" y="5793151"/>
            <a:ext cx="432000" cy="450000"/>
          </a:xfrm>
          <a:prstGeom prst="rect">
            <a:avLst/>
          </a:prstGeom>
        </p:spPr>
      </p:pic>
      <p:pic>
        <p:nvPicPr>
          <p:cNvPr id="66" name="Picture 65" descr="background rectangle">
            <a:extLst>
              <a:ext uri="{FF2B5EF4-FFF2-40B4-BE49-F238E27FC236}">
                <a16:creationId xmlns:a16="http://schemas.microsoft.com/office/drawing/2014/main" id="{33285F63-F07C-4A24-8CF9-1A20D645CA5C}"/>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5" name="Title 3">
            <a:extLst>
              <a:ext uri="{FF2B5EF4-FFF2-40B4-BE49-F238E27FC236}">
                <a16:creationId xmlns:a16="http://schemas.microsoft.com/office/drawing/2014/main" id="{7B3DD8FB-99BA-4D09-A38F-A6935CB36D69}"/>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6" name="Rounded Rectangle 46">
            <a:extLst>
              <a:ext uri="{FF2B5EF4-FFF2-40B4-BE49-F238E27FC236}">
                <a16:creationId xmlns:a16="http://schemas.microsoft.com/office/drawing/2014/main" id="{ECBB51EA-CB89-4EFB-B7E1-2872F043BCE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475B4C74-3DD2-4901-AF4A-92F0923E85A2}"/>
              </a:ext>
            </a:extLst>
          </p:cNvPr>
          <p:cNvGrpSpPr/>
          <p:nvPr/>
        </p:nvGrpSpPr>
        <p:grpSpPr>
          <a:xfrm>
            <a:off x="8366976" y="1779736"/>
            <a:ext cx="1182480" cy="400919"/>
            <a:chOff x="8366976" y="1779736"/>
            <a:chExt cx="1182480" cy="400919"/>
          </a:xfrm>
        </p:grpSpPr>
        <p:sp>
          <p:nvSpPr>
            <p:cNvPr id="3" name="Rectangle 2">
              <a:extLst>
                <a:ext uri="{FF2B5EF4-FFF2-40B4-BE49-F238E27FC236}">
                  <a16:creationId xmlns:a16="http://schemas.microsoft.com/office/drawing/2014/main" id="{CFA3A611-2C1B-48D4-A8B7-E346C808972B}"/>
                </a:ext>
              </a:extLst>
            </p:cNvPr>
            <p:cNvSpPr/>
            <p:nvPr/>
          </p:nvSpPr>
          <p:spPr>
            <a:xfrm>
              <a:off x="8366976" y="1779736"/>
              <a:ext cx="267114" cy="40091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Tw Cen MT" panose="020B0602020104020603"/>
                  <a:ea typeface="+mn-ea"/>
                  <a:cs typeface="+mn-cs"/>
                </a:rPr>
                <a:t>_</a:t>
              </a:r>
            </a:p>
          </p:txBody>
        </p:sp>
        <p:sp>
          <p:nvSpPr>
            <p:cNvPr id="4" name="Rectangle 3">
              <a:extLst>
                <a:ext uri="{FF2B5EF4-FFF2-40B4-BE49-F238E27FC236}">
                  <a16:creationId xmlns:a16="http://schemas.microsoft.com/office/drawing/2014/main" id="{27B83700-B1C6-4703-8598-3D999E9794F9}"/>
                </a:ext>
              </a:extLst>
            </p:cNvPr>
            <p:cNvSpPr/>
            <p:nvPr/>
          </p:nvSpPr>
          <p:spPr>
            <a:xfrm>
              <a:off x="8794699" y="1779736"/>
              <a:ext cx="267114" cy="40091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Tw Cen MT" panose="020B0602020104020603"/>
                  <a:ea typeface="+mn-ea"/>
                  <a:cs typeface="+mn-cs"/>
                </a:rPr>
                <a:t>_</a:t>
              </a:r>
            </a:p>
          </p:txBody>
        </p:sp>
        <p:sp>
          <p:nvSpPr>
            <p:cNvPr id="5" name="Rectangle 4">
              <a:extLst>
                <a:ext uri="{FF2B5EF4-FFF2-40B4-BE49-F238E27FC236}">
                  <a16:creationId xmlns:a16="http://schemas.microsoft.com/office/drawing/2014/main" id="{A28CA36C-DFA6-4042-BCAD-FA17F5A2E573}"/>
                </a:ext>
              </a:extLst>
            </p:cNvPr>
            <p:cNvSpPr/>
            <p:nvPr/>
          </p:nvSpPr>
          <p:spPr>
            <a:xfrm>
              <a:off x="9282342" y="1779736"/>
              <a:ext cx="267114" cy="40091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Tw Cen MT" panose="020B0602020104020603"/>
                  <a:ea typeface="+mn-ea"/>
                  <a:cs typeface="+mn-cs"/>
                </a:rPr>
                <a:t>_</a:t>
              </a:r>
            </a:p>
          </p:txBody>
        </p:sp>
      </p:grpSp>
      <p:grpSp>
        <p:nvGrpSpPr>
          <p:cNvPr id="10" name="Group 9">
            <a:extLst>
              <a:ext uri="{FF2B5EF4-FFF2-40B4-BE49-F238E27FC236}">
                <a16:creationId xmlns:a16="http://schemas.microsoft.com/office/drawing/2014/main" id="{1744BE82-1B60-4272-9154-7E6462F31995}"/>
              </a:ext>
            </a:extLst>
          </p:cNvPr>
          <p:cNvGrpSpPr/>
          <p:nvPr/>
        </p:nvGrpSpPr>
        <p:grpSpPr>
          <a:xfrm>
            <a:off x="8047539" y="2226652"/>
            <a:ext cx="1484097" cy="406820"/>
            <a:chOff x="8047539" y="2226652"/>
            <a:chExt cx="1484097" cy="406820"/>
          </a:xfrm>
        </p:grpSpPr>
        <p:sp>
          <p:nvSpPr>
            <p:cNvPr id="7" name="Rectangle 6">
              <a:extLst>
                <a:ext uri="{FF2B5EF4-FFF2-40B4-BE49-F238E27FC236}">
                  <a16:creationId xmlns:a16="http://schemas.microsoft.com/office/drawing/2014/main" id="{57C91184-ED4E-4A41-8896-0C655F23761E}"/>
                </a:ext>
              </a:extLst>
            </p:cNvPr>
            <p:cNvSpPr/>
            <p:nvPr/>
          </p:nvSpPr>
          <p:spPr>
            <a:xfrm>
              <a:off x="8047539" y="2232553"/>
              <a:ext cx="267114" cy="40091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Tw Cen MT" panose="020B0602020104020603"/>
                  <a:ea typeface="+mn-ea"/>
                  <a:cs typeface="+mn-cs"/>
                </a:rPr>
                <a:t>_</a:t>
              </a:r>
            </a:p>
          </p:txBody>
        </p:sp>
        <p:sp>
          <p:nvSpPr>
            <p:cNvPr id="9" name="Rectangle 8">
              <a:extLst>
                <a:ext uri="{FF2B5EF4-FFF2-40B4-BE49-F238E27FC236}">
                  <a16:creationId xmlns:a16="http://schemas.microsoft.com/office/drawing/2014/main" id="{133EC7B1-557A-4DEB-B891-BFA8332AD410}"/>
                </a:ext>
              </a:extLst>
            </p:cNvPr>
            <p:cNvSpPr/>
            <p:nvPr/>
          </p:nvSpPr>
          <p:spPr>
            <a:xfrm>
              <a:off x="9128858" y="2226652"/>
              <a:ext cx="402778" cy="40091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Tw Cen MT" panose="020B0602020104020603"/>
                  <a:ea typeface="+mn-ea"/>
                  <a:cs typeface="+mn-cs"/>
                </a:rPr>
                <a:t>_</a:t>
              </a:r>
            </a:p>
          </p:txBody>
        </p:sp>
      </p:grpSp>
      <p:sp>
        <p:nvSpPr>
          <p:cNvPr id="11" name="Rectangle 10">
            <a:extLst>
              <a:ext uri="{FF2B5EF4-FFF2-40B4-BE49-F238E27FC236}">
                <a16:creationId xmlns:a16="http://schemas.microsoft.com/office/drawing/2014/main" id="{218BB614-28F6-4158-B5AD-DBB221135A27}"/>
              </a:ext>
            </a:extLst>
          </p:cNvPr>
          <p:cNvSpPr/>
          <p:nvPr/>
        </p:nvSpPr>
        <p:spPr>
          <a:xfrm>
            <a:off x="8758470" y="2682527"/>
            <a:ext cx="402777" cy="40091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Tw Cen MT" panose="020B0602020104020603"/>
                <a:ea typeface="+mn-ea"/>
                <a:cs typeface="+mn-cs"/>
              </a:rPr>
              <a:t>_</a:t>
            </a:r>
          </a:p>
        </p:txBody>
      </p:sp>
      <p:sp>
        <p:nvSpPr>
          <p:cNvPr id="12" name="Rectangle 11">
            <a:extLst>
              <a:ext uri="{FF2B5EF4-FFF2-40B4-BE49-F238E27FC236}">
                <a16:creationId xmlns:a16="http://schemas.microsoft.com/office/drawing/2014/main" id="{3246C956-C8F6-4CFB-8587-7FDAE3A978A4}"/>
              </a:ext>
            </a:extLst>
          </p:cNvPr>
          <p:cNvSpPr/>
          <p:nvPr/>
        </p:nvSpPr>
        <p:spPr>
          <a:xfrm>
            <a:off x="8614487" y="3132188"/>
            <a:ext cx="402777" cy="40091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Tw Cen MT" panose="020B0602020104020603"/>
                <a:ea typeface="+mn-ea"/>
                <a:cs typeface="+mn-cs"/>
              </a:rPr>
              <a:t>_</a:t>
            </a:r>
          </a:p>
        </p:txBody>
      </p:sp>
      <p:sp>
        <p:nvSpPr>
          <p:cNvPr id="14" name="Rectangle 13">
            <a:extLst>
              <a:ext uri="{FF2B5EF4-FFF2-40B4-BE49-F238E27FC236}">
                <a16:creationId xmlns:a16="http://schemas.microsoft.com/office/drawing/2014/main" id="{5B6616EC-92D8-4C46-A45C-263719EEFE18}"/>
              </a:ext>
            </a:extLst>
          </p:cNvPr>
          <p:cNvSpPr/>
          <p:nvPr/>
        </p:nvSpPr>
        <p:spPr>
          <a:xfrm>
            <a:off x="8588423" y="3593683"/>
            <a:ext cx="267114" cy="40091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Tw Cen MT" panose="020B0602020104020603"/>
                <a:ea typeface="+mn-ea"/>
                <a:cs typeface="+mn-cs"/>
              </a:rPr>
              <a:t>_</a:t>
            </a:r>
          </a:p>
        </p:txBody>
      </p:sp>
      <p:sp>
        <p:nvSpPr>
          <p:cNvPr id="15" name="Rectangle 14">
            <a:extLst>
              <a:ext uri="{FF2B5EF4-FFF2-40B4-BE49-F238E27FC236}">
                <a16:creationId xmlns:a16="http://schemas.microsoft.com/office/drawing/2014/main" id="{152E3FD8-361F-45C6-BB8E-525078B9A7C5}"/>
              </a:ext>
            </a:extLst>
          </p:cNvPr>
          <p:cNvSpPr/>
          <p:nvPr/>
        </p:nvSpPr>
        <p:spPr>
          <a:xfrm>
            <a:off x="8414131" y="4038249"/>
            <a:ext cx="267114" cy="40091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Tw Cen MT" panose="020B0602020104020603"/>
                <a:ea typeface="+mn-ea"/>
                <a:cs typeface="+mn-cs"/>
              </a:rPr>
              <a:t>_</a:t>
            </a:r>
          </a:p>
        </p:txBody>
      </p:sp>
      <p:sp>
        <p:nvSpPr>
          <p:cNvPr id="16" name="Rectangle 15">
            <a:extLst>
              <a:ext uri="{FF2B5EF4-FFF2-40B4-BE49-F238E27FC236}">
                <a16:creationId xmlns:a16="http://schemas.microsoft.com/office/drawing/2014/main" id="{347F30DF-5CD1-4E59-ADC1-FFD9C69FD876}"/>
              </a:ext>
            </a:extLst>
          </p:cNvPr>
          <p:cNvSpPr/>
          <p:nvPr/>
        </p:nvSpPr>
        <p:spPr>
          <a:xfrm>
            <a:off x="8730239" y="4468454"/>
            <a:ext cx="208060" cy="40091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Tw Cen MT" panose="020B0602020104020603"/>
                <a:ea typeface="+mn-ea"/>
                <a:cs typeface="+mn-cs"/>
              </a:rPr>
              <a:t>_</a:t>
            </a:r>
          </a:p>
        </p:txBody>
      </p:sp>
      <p:sp>
        <p:nvSpPr>
          <p:cNvPr id="17" name="Rectangle 16">
            <a:extLst>
              <a:ext uri="{FF2B5EF4-FFF2-40B4-BE49-F238E27FC236}">
                <a16:creationId xmlns:a16="http://schemas.microsoft.com/office/drawing/2014/main" id="{5B7873A8-A4F4-4B5B-AD44-2D407B4CC994}"/>
              </a:ext>
            </a:extLst>
          </p:cNvPr>
          <p:cNvSpPr/>
          <p:nvPr/>
        </p:nvSpPr>
        <p:spPr>
          <a:xfrm>
            <a:off x="8910783" y="4932775"/>
            <a:ext cx="267114" cy="40091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Tw Cen MT" panose="020B0602020104020603"/>
                <a:ea typeface="+mn-ea"/>
                <a:cs typeface="+mn-cs"/>
              </a:rPr>
              <a:t>_</a:t>
            </a:r>
          </a:p>
        </p:txBody>
      </p:sp>
      <p:sp>
        <p:nvSpPr>
          <p:cNvPr id="18" name="Rectangle 17">
            <a:extLst>
              <a:ext uri="{FF2B5EF4-FFF2-40B4-BE49-F238E27FC236}">
                <a16:creationId xmlns:a16="http://schemas.microsoft.com/office/drawing/2014/main" id="{2E0C8124-1065-4A43-B0AC-F151D254ADC1}"/>
              </a:ext>
            </a:extLst>
          </p:cNvPr>
          <p:cNvSpPr/>
          <p:nvPr/>
        </p:nvSpPr>
        <p:spPr>
          <a:xfrm>
            <a:off x="8500533" y="5379610"/>
            <a:ext cx="402777" cy="40091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Tw Cen MT" panose="020B0602020104020603"/>
                <a:ea typeface="+mn-ea"/>
                <a:cs typeface="+mn-cs"/>
              </a:rPr>
              <a:t>_</a:t>
            </a:r>
          </a:p>
        </p:txBody>
      </p:sp>
      <p:grpSp>
        <p:nvGrpSpPr>
          <p:cNvPr id="21" name="Group 20">
            <a:extLst>
              <a:ext uri="{FF2B5EF4-FFF2-40B4-BE49-F238E27FC236}">
                <a16:creationId xmlns:a16="http://schemas.microsoft.com/office/drawing/2014/main" id="{6783B913-08A0-4005-896B-57F8CE22E62A}"/>
              </a:ext>
            </a:extLst>
          </p:cNvPr>
          <p:cNvGrpSpPr/>
          <p:nvPr/>
        </p:nvGrpSpPr>
        <p:grpSpPr>
          <a:xfrm>
            <a:off x="8127389" y="5828249"/>
            <a:ext cx="783589" cy="400919"/>
            <a:chOff x="8127389" y="5828249"/>
            <a:chExt cx="783589" cy="400919"/>
          </a:xfrm>
        </p:grpSpPr>
        <p:sp>
          <p:nvSpPr>
            <p:cNvPr id="19" name="Rectangle 18">
              <a:extLst>
                <a:ext uri="{FF2B5EF4-FFF2-40B4-BE49-F238E27FC236}">
                  <a16:creationId xmlns:a16="http://schemas.microsoft.com/office/drawing/2014/main" id="{0D46BA75-3DC1-450D-AD18-389093282112}"/>
                </a:ext>
              </a:extLst>
            </p:cNvPr>
            <p:cNvSpPr/>
            <p:nvPr/>
          </p:nvSpPr>
          <p:spPr>
            <a:xfrm>
              <a:off x="8127389" y="5828249"/>
              <a:ext cx="402777" cy="40091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Tw Cen MT" panose="020B0602020104020603"/>
                  <a:ea typeface="+mn-ea"/>
                  <a:cs typeface="+mn-cs"/>
                </a:rPr>
                <a:t>_</a:t>
              </a:r>
            </a:p>
          </p:txBody>
        </p:sp>
        <p:sp>
          <p:nvSpPr>
            <p:cNvPr id="20" name="Rectangle 19">
              <a:extLst>
                <a:ext uri="{FF2B5EF4-FFF2-40B4-BE49-F238E27FC236}">
                  <a16:creationId xmlns:a16="http://schemas.microsoft.com/office/drawing/2014/main" id="{8687611E-9C0F-40AF-A15B-D82502576F95}"/>
                </a:ext>
              </a:extLst>
            </p:cNvPr>
            <p:cNvSpPr/>
            <p:nvPr/>
          </p:nvSpPr>
          <p:spPr>
            <a:xfrm>
              <a:off x="8685094" y="5828249"/>
              <a:ext cx="225884" cy="40091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Tw Cen MT" panose="020B0602020104020603"/>
                  <a:ea typeface="+mn-ea"/>
                  <a:cs typeface="+mn-cs"/>
                </a:rPr>
                <a:t>_</a:t>
              </a:r>
            </a:p>
          </p:txBody>
        </p:sp>
      </p:grpSp>
    </p:spTree>
    <p:extLst>
      <p:ext uri="{BB962C8B-B14F-4D97-AF65-F5344CB8AC3E}">
        <p14:creationId xmlns:p14="http://schemas.microsoft.com/office/powerpoint/2010/main" val="284918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1"/>
                                        </p:tgtEl>
                                        <p:attrNameLst>
                                          <p:attrName>style.visibility</p:attrName>
                                        </p:attrNameLst>
                                      </p:cBhvr>
                                      <p:to>
                                        <p:strVal val="visible"/>
                                      </p:to>
                                    </p:set>
                                  </p:childTnLst>
                                </p:cTn>
                              </p:par>
                              <p:par>
                                <p:cTn id="28" presetID="1" presetClass="exit"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2"/>
                                        </p:tgtEl>
                                        <p:attrNameLst>
                                          <p:attrName>style.visibility</p:attrName>
                                        </p:attrNameLst>
                                      </p:cBhvr>
                                      <p:to>
                                        <p:strVal val="visible"/>
                                      </p:to>
                                    </p:set>
                                  </p:childTnLst>
                                </p:cTn>
                              </p:par>
                              <p:par>
                                <p:cTn id="34" presetID="1" presetClass="exit"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4"/>
                                        </p:tgtEl>
                                        <p:attrNameLst>
                                          <p:attrName>style.visibility</p:attrName>
                                        </p:attrNameLst>
                                      </p:cBhvr>
                                      <p:to>
                                        <p:strVal val="visible"/>
                                      </p:to>
                                    </p:set>
                                  </p:childTnLst>
                                </p:cTn>
                              </p:par>
                              <p:par>
                                <p:cTn id="40" presetID="1" presetClass="exit"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86"/>
                                        </p:tgtEl>
                                        <p:attrNameLst>
                                          <p:attrName>style.visibility</p:attrName>
                                        </p:attrNameLst>
                                      </p:cBhvr>
                                      <p:to>
                                        <p:strVal val="visible"/>
                                      </p:to>
                                    </p:set>
                                  </p:childTnLst>
                                </p:cTn>
                              </p:par>
                              <p:par>
                                <p:cTn id="46" presetID="1" presetClass="exit"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3"/>
                                        </p:tgtEl>
                                        <p:attrNameLst>
                                          <p:attrName>style.visibility</p:attrName>
                                        </p:attrNameLst>
                                      </p:cBhvr>
                                      <p:to>
                                        <p:strVal val="visible"/>
                                      </p:to>
                                    </p:set>
                                  </p:childTnLst>
                                </p:cTn>
                              </p:par>
                              <p:par>
                                <p:cTn id="52" presetID="1" presetClass="exit"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8"/>
                                        </p:tgtEl>
                                        <p:attrNameLst>
                                          <p:attrName>style.visibility</p:attrName>
                                        </p:attrNameLst>
                                      </p:cBhvr>
                                      <p:to>
                                        <p:strVal val="visible"/>
                                      </p:to>
                                    </p:set>
                                  </p:childTnLst>
                                </p:cTn>
                              </p:par>
                              <p:par>
                                <p:cTn id="58" presetID="1" presetClass="exit"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50"/>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89"/>
                                        </p:tgtEl>
                                        <p:attrNameLst>
                                          <p:attrName>style.visibility</p:attrName>
                                        </p:attrNameLst>
                                      </p:cBhvr>
                                      <p:to>
                                        <p:strVal val="visible"/>
                                      </p:to>
                                    </p:set>
                                  </p:childTnLst>
                                </p:cTn>
                              </p:par>
                              <p:par>
                                <p:cTn id="66" presetID="1" presetClass="exit" presetSubtype="0" fill="hold" nodeType="withEffect">
                                  <p:stCondLst>
                                    <p:cond delay="0"/>
                                  </p:stCondLst>
                                  <p:childTnLst>
                                    <p:set>
                                      <p:cBhvr>
                                        <p:cTn id="67"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[ain/in]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96" name="TextBox 95">
            <a:hlinkClick r:id="" action="ppaction://noaction">
              <a:snd r:embed="rId3" name="certain.wav"/>
            </a:hlinkClick>
            <a:extLst>
              <a:ext uri="{FF2B5EF4-FFF2-40B4-BE49-F238E27FC236}">
                <a16:creationId xmlns:a16="http://schemas.microsoft.com/office/drawing/2014/main" id="{5A5C647A-F062-43D7-8277-BD610EE124E6}"/>
              </a:ext>
            </a:extLst>
          </p:cNvPr>
          <p:cNvSpPr txBox="1"/>
          <p:nvPr/>
        </p:nvSpPr>
        <p:spPr>
          <a:xfrm rot="10800000" flipV="1">
            <a:off x="3870461" y="5242509"/>
            <a:ext cx="31117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cert</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ain</a:t>
            </a:r>
          </a:p>
        </p:txBody>
      </p:sp>
      <p:sp>
        <p:nvSpPr>
          <p:cNvPr id="101" name="TextBox 100">
            <a:extLst>
              <a:ext uri="{FF2B5EF4-FFF2-40B4-BE49-F238E27FC236}">
                <a16:creationId xmlns:a16="http://schemas.microsoft.com/office/drawing/2014/main" id="{93C79398-F0FC-493E-9695-AF82840BA423}"/>
              </a:ext>
            </a:extLst>
          </p:cNvPr>
          <p:cNvSpPr txBox="1"/>
          <p:nvPr/>
        </p:nvSpPr>
        <p:spPr>
          <a:xfrm rot="10800000" flipV="1">
            <a:off x="6937527" y="3502826"/>
            <a:ext cx="30737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10" name="TextBox 109">
            <a:hlinkClick r:id="" action="ppaction://noaction">
              <a:snd r:embed="rId4" name="africain.wav"/>
            </a:hlinkClick>
            <a:extLst>
              <a:ext uri="{FF2B5EF4-FFF2-40B4-BE49-F238E27FC236}">
                <a16:creationId xmlns:a16="http://schemas.microsoft.com/office/drawing/2014/main" id="{AC6C07DD-A2C2-4670-B2D9-963AC2A20AE6}"/>
              </a:ext>
            </a:extLst>
          </p:cNvPr>
          <p:cNvSpPr txBox="1"/>
          <p:nvPr/>
        </p:nvSpPr>
        <p:spPr>
          <a:xfrm rot="10800000" flipV="1">
            <a:off x="-11219" y="1380524"/>
            <a:ext cx="34658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afric</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ain</a:t>
            </a:r>
            <a:endPar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sp>
        <p:nvSpPr>
          <p:cNvPr id="113" name="TextBox 112">
            <a:hlinkClick r:id="" action="ppaction://noaction">
              <a:snd r:embed="rId5" name="humain.wav"/>
            </a:hlinkClick>
            <a:extLst>
              <a:ext uri="{FF2B5EF4-FFF2-40B4-BE49-F238E27FC236}">
                <a16:creationId xmlns:a16="http://schemas.microsoft.com/office/drawing/2014/main" id="{B0CDDCC2-54B5-488C-989D-C7040ADA6A90}"/>
              </a:ext>
            </a:extLst>
          </p:cNvPr>
          <p:cNvSpPr txBox="1"/>
          <p:nvPr/>
        </p:nvSpPr>
        <p:spPr>
          <a:xfrm rot="10800000" flipV="1">
            <a:off x="4020861" y="1107660"/>
            <a:ext cx="43070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hum</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ain</a:t>
            </a:r>
            <a:endPar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sp>
        <p:nvSpPr>
          <p:cNvPr id="25" name="Rectangle 2">
            <a:extLst>
              <a:ext uri="{FF2B5EF4-FFF2-40B4-BE49-F238E27FC236}">
                <a16:creationId xmlns:a16="http://schemas.microsoft.com/office/drawing/2014/main" id="{2EE67339-EBF3-4513-9354-9AA5837A6550}"/>
              </a:ext>
            </a:extLst>
          </p:cNvPr>
          <p:cNvSpPr>
            <a:spLocks noChangeArrowheads="1"/>
          </p:cNvSpPr>
          <p:nvPr/>
        </p:nvSpPr>
        <p:spPr bwMode="auto">
          <a:xfrm>
            <a:off x="9935644" y="111526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Rectangle 3">
            <a:extLst>
              <a:ext uri="{FF2B5EF4-FFF2-40B4-BE49-F238E27FC236}">
                <a16:creationId xmlns:a16="http://schemas.microsoft.com/office/drawing/2014/main" id="{A3906892-18B0-4FFC-9AFE-56426DE2E890}"/>
              </a:ext>
            </a:extLst>
          </p:cNvPr>
          <p:cNvSpPr>
            <a:spLocks noChangeArrowheads="1"/>
          </p:cNvSpPr>
          <p:nvPr/>
        </p:nvSpPr>
        <p:spPr bwMode="auto">
          <a:xfrm>
            <a:off x="9933278" y="111526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Line 4">
            <a:extLst>
              <a:ext uri="{FF2B5EF4-FFF2-40B4-BE49-F238E27FC236}">
                <a16:creationId xmlns:a16="http://schemas.microsoft.com/office/drawing/2014/main" id="{DD4BBDD5-9F50-423B-8368-B1668F4CB6E8}"/>
              </a:ext>
            </a:extLst>
          </p:cNvPr>
          <p:cNvSpPr>
            <a:spLocks noChangeShapeType="1"/>
          </p:cNvSpPr>
          <p:nvPr/>
        </p:nvSpPr>
        <p:spPr bwMode="auto">
          <a:xfrm>
            <a:off x="10619017" y="110383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8" name="Line 7">
            <a:extLst>
              <a:ext uri="{FF2B5EF4-FFF2-40B4-BE49-F238E27FC236}">
                <a16:creationId xmlns:a16="http://schemas.microsoft.com/office/drawing/2014/main" id="{CF072F8F-0F7E-4864-B817-1B42EDAE90B5}"/>
              </a:ext>
            </a:extLst>
          </p:cNvPr>
          <p:cNvSpPr>
            <a:spLocks noChangeShapeType="1"/>
          </p:cNvSpPr>
          <p:nvPr/>
        </p:nvSpPr>
        <p:spPr bwMode="auto">
          <a:xfrm>
            <a:off x="10643705" y="110383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9" name="Line 9">
            <a:extLst>
              <a:ext uri="{FF2B5EF4-FFF2-40B4-BE49-F238E27FC236}">
                <a16:creationId xmlns:a16="http://schemas.microsoft.com/office/drawing/2014/main" id="{72DAAA0C-970A-4D8B-A9BF-89600008EB6B}"/>
              </a:ext>
            </a:extLst>
          </p:cNvPr>
          <p:cNvSpPr>
            <a:spLocks noChangeShapeType="1"/>
          </p:cNvSpPr>
          <p:nvPr/>
        </p:nvSpPr>
        <p:spPr bwMode="auto">
          <a:xfrm>
            <a:off x="10619017" y="526009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0" name="Text Box 10">
            <a:extLst>
              <a:ext uri="{FF2B5EF4-FFF2-40B4-BE49-F238E27FC236}">
                <a16:creationId xmlns:a16="http://schemas.microsoft.com/office/drawing/2014/main" id="{D1C2D4F7-E48B-4D32-B931-436AFDB82860}"/>
              </a:ext>
            </a:extLst>
          </p:cNvPr>
          <p:cNvSpPr txBox="1">
            <a:spLocks noChangeArrowheads="1"/>
          </p:cNvSpPr>
          <p:nvPr/>
        </p:nvSpPr>
        <p:spPr bwMode="auto">
          <a:xfrm>
            <a:off x="10619017" y="3087741"/>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1" name="Text Box 12">
            <a:extLst>
              <a:ext uri="{FF2B5EF4-FFF2-40B4-BE49-F238E27FC236}">
                <a16:creationId xmlns:a16="http://schemas.microsoft.com/office/drawing/2014/main" id="{04E18B44-92E7-464E-A27F-FF571C9799FD}"/>
              </a:ext>
            </a:extLst>
          </p:cNvPr>
          <p:cNvSpPr txBox="1">
            <a:spLocks noChangeArrowheads="1"/>
          </p:cNvSpPr>
          <p:nvPr/>
        </p:nvSpPr>
        <p:spPr bwMode="auto">
          <a:xfrm>
            <a:off x="10860496" y="94598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32" name="Text Box 14">
            <a:extLst>
              <a:ext uri="{FF2B5EF4-FFF2-40B4-BE49-F238E27FC236}">
                <a16:creationId xmlns:a16="http://schemas.microsoft.com/office/drawing/2014/main" id="{649BFF57-1384-488F-A5BE-32B9DCF3A6B8}"/>
              </a:ext>
            </a:extLst>
          </p:cNvPr>
          <p:cNvSpPr txBox="1">
            <a:spLocks noChangeArrowheads="1"/>
          </p:cNvSpPr>
          <p:nvPr/>
        </p:nvSpPr>
        <p:spPr bwMode="auto">
          <a:xfrm>
            <a:off x="10835808" y="507957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3" name="Rectangle 32">
            <a:extLst>
              <a:ext uri="{FF2B5EF4-FFF2-40B4-BE49-F238E27FC236}">
                <a16:creationId xmlns:a16="http://schemas.microsoft.com/office/drawing/2014/main" id="{50328D42-7A0F-40DE-8DBA-9FF8CBD21C3A}"/>
              </a:ext>
            </a:extLst>
          </p:cNvPr>
          <p:cNvSpPr/>
          <p:nvPr/>
        </p:nvSpPr>
        <p:spPr>
          <a:xfrm>
            <a:off x="9782050" y="5271524"/>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 name="AutoShape 11">
            <a:hlinkClick r:id="" action="ppaction://noaction" highlightClick="1"/>
            <a:extLst>
              <a:ext uri="{FF2B5EF4-FFF2-40B4-BE49-F238E27FC236}">
                <a16:creationId xmlns:a16="http://schemas.microsoft.com/office/drawing/2014/main" id="{6958D6CA-B9AD-4AB6-8A97-50150567A8CB}"/>
              </a:ext>
            </a:extLst>
          </p:cNvPr>
          <p:cNvSpPr>
            <a:spLocks noChangeArrowheads="1"/>
          </p:cNvSpPr>
          <p:nvPr/>
        </p:nvSpPr>
        <p:spPr bwMode="auto">
          <a:xfrm>
            <a:off x="9672380" y="549051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pic>
        <p:nvPicPr>
          <p:cNvPr id="45" name="Picture 7">
            <a:extLst>
              <a:ext uri="{FF2B5EF4-FFF2-40B4-BE49-F238E27FC236}">
                <a16:creationId xmlns:a16="http://schemas.microsoft.com/office/drawing/2014/main" id="{4F3E1AA7-9493-47AC-963C-074C15B90703}"/>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345427" y="372578"/>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a:extLst>
              <a:ext uri="{FF2B5EF4-FFF2-40B4-BE49-F238E27FC236}">
                <a16:creationId xmlns:a16="http://schemas.microsoft.com/office/drawing/2014/main" id="{1BA73EBE-6D54-4FE0-B222-281C17148A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93191" y="536699"/>
            <a:ext cx="551646" cy="535097"/>
          </a:xfrm>
          <a:prstGeom prst="rect">
            <a:avLst/>
          </a:prstGeom>
        </p:spPr>
      </p:pic>
      <p:pic>
        <p:nvPicPr>
          <p:cNvPr id="23" name="Picture 22" descr="background rectangle">
            <a:extLst>
              <a:ext uri="{FF2B5EF4-FFF2-40B4-BE49-F238E27FC236}">
                <a16:creationId xmlns:a16="http://schemas.microsoft.com/office/drawing/2014/main" id="{A2E0E9A2-C008-4CCA-93EE-316278488CFF}"/>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72E3517A-F153-4EB0-A8A3-E26E60432D0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5" name="Rounded Rectangle 46">
            <a:extLst>
              <a:ext uri="{FF2B5EF4-FFF2-40B4-BE49-F238E27FC236}">
                <a16:creationId xmlns:a16="http://schemas.microsoft.com/office/drawing/2014/main" id="{545A7BA5-3821-4A69-A4E2-97D3E1105B8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hlinkClick r:id="" action="ppaction://noaction">
              <a:snd r:embed="rId10" name="industrie.wav"/>
            </a:hlinkClick>
            <a:extLst>
              <a:ext uri="{FF2B5EF4-FFF2-40B4-BE49-F238E27FC236}">
                <a16:creationId xmlns:a16="http://schemas.microsoft.com/office/drawing/2014/main" id="{4C63890D-59D0-4B13-BDC9-56A7232FE328}"/>
              </a:ext>
            </a:extLst>
          </p:cNvPr>
          <p:cNvSpPr txBox="1"/>
          <p:nvPr/>
        </p:nvSpPr>
        <p:spPr>
          <a:xfrm rot="10800000" flipV="1">
            <a:off x="828121" y="2595311"/>
            <a:ext cx="441212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dustrie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 name="TextBox 4">
            <a:hlinkClick r:id="" action="ppaction://noaction">
              <a:snd r:embed="rId11" name="urbain.wav"/>
            </a:hlinkClick>
            <a:extLst>
              <a:ext uri="{FF2B5EF4-FFF2-40B4-BE49-F238E27FC236}">
                <a16:creationId xmlns:a16="http://schemas.microsoft.com/office/drawing/2014/main" id="{FA78901C-57DC-4A67-A327-1ABAC5039265}"/>
              </a:ext>
            </a:extLst>
          </p:cNvPr>
          <p:cNvSpPr txBox="1"/>
          <p:nvPr/>
        </p:nvSpPr>
        <p:spPr>
          <a:xfrm rot="10800000" flipV="1">
            <a:off x="17092" y="3970280"/>
            <a:ext cx="31117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urb</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ain</a:t>
            </a:r>
            <a:endPar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sp>
        <p:nvSpPr>
          <p:cNvPr id="6" name="TextBox 5">
            <a:hlinkClick r:id="" action="ppaction://noaction">
              <a:snd r:embed="rId12" name="principal.wav"/>
            </a:hlinkClick>
            <a:extLst>
              <a:ext uri="{FF2B5EF4-FFF2-40B4-BE49-F238E27FC236}">
                <a16:creationId xmlns:a16="http://schemas.microsoft.com/office/drawing/2014/main" id="{D0065264-D552-47CC-BA37-984CCE570DD6}"/>
              </a:ext>
            </a:extLst>
          </p:cNvPr>
          <p:cNvSpPr txBox="1"/>
          <p:nvPr/>
        </p:nvSpPr>
        <p:spPr>
          <a:xfrm rot="10800000" flipV="1">
            <a:off x="5918237" y="2256744"/>
            <a:ext cx="34923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cipal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a:hlinkClick r:id="" action="ppaction://noaction">
              <a:snd r:embed="rId13" name="insecte.wav"/>
            </a:hlinkClick>
            <a:extLst>
              <a:ext uri="{FF2B5EF4-FFF2-40B4-BE49-F238E27FC236}">
                <a16:creationId xmlns:a16="http://schemas.microsoft.com/office/drawing/2014/main" id="{3042FF8A-F305-4D43-8C5E-50698175D469}"/>
              </a:ext>
            </a:extLst>
          </p:cNvPr>
          <p:cNvSpPr txBox="1"/>
          <p:nvPr/>
        </p:nvSpPr>
        <p:spPr>
          <a:xfrm rot="10800000" flipV="1">
            <a:off x="3609713" y="3910239"/>
            <a:ext cx="30737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secte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060101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26"/>
                                        </p:tgtEl>
                                      </p:cBhvr>
                                    </p:animEffect>
                                    <p:set>
                                      <p:cBhvr>
                                        <p:cTn id="7" dur="1" fill="hold">
                                          <p:stCondLst>
                                            <p:cond delay="29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C’est</a:t>
            </a:r>
            <a:r>
              <a:rPr lang="en-GB" sz="3600" b="1" dirty="0">
                <a:solidFill>
                  <a:schemeClr val="bg1"/>
                </a:solidFill>
              </a:rPr>
              <a:t> quoi ?</a:t>
            </a:r>
          </a:p>
        </p:txBody>
      </p:sp>
      <p:sp>
        <p:nvSpPr>
          <p:cNvPr id="4" name="TextBox 3">
            <a:extLst>
              <a:ext uri="{FF2B5EF4-FFF2-40B4-BE49-F238E27FC236}">
                <a16:creationId xmlns:a16="http://schemas.microsoft.com/office/drawing/2014/main" id="{0AF96C95-CF89-4F82-BEBB-FCBA42C94AD7}"/>
              </a:ext>
            </a:extLst>
          </p:cNvPr>
          <p:cNvSpPr txBox="1"/>
          <p:nvPr/>
        </p:nvSpPr>
        <p:spPr>
          <a:xfrm>
            <a:off x="514350" y="1828800"/>
            <a:ext cx="8515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tuer</a:t>
            </a:r>
            <a:endPar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FA9665EC-DB44-4966-B806-BECA503297E6}"/>
              </a:ext>
            </a:extLst>
          </p:cNvPr>
          <p:cNvSpPr txBox="1"/>
          <p:nvPr/>
        </p:nvSpPr>
        <p:spPr>
          <a:xfrm>
            <a:off x="5244485" y="3562350"/>
            <a:ext cx="14510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affaires</a:t>
            </a:r>
          </a:p>
        </p:txBody>
      </p:sp>
      <p:sp>
        <p:nvSpPr>
          <p:cNvPr id="17" name="TextBox 16">
            <a:extLst>
              <a:ext uri="{FF2B5EF4-FFF2-40B4-BE49-F238E27FC236}">
                <a16:creationId xmlns:a16="http://schemas.microsoft.com/office/drawing/2014/main" id="{CF12D489-0803-4CCD-B206-BC3FFEE56263}"/>
              </a:ext>
            </a:extLst>
          </p:cNvPr>
          <p:cNvSpPr txBox="1"/>
          <p:nvPr/>
        </p:nvSpPr>
        <p:spPr>
          <a:xfrm>
            <a:off x="9886950" y="2232366"/>
            <a:ext cx="10342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fils</a:t>
            </a:r>
            <a:endPar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7DA906AF-B970-49C3-8695-D257CFF57B69}"/>
              </a:ext>
            </a:extLst>
          </p:cNvPr>
          <p:cNvSpPr txBox="1"/>
          <p:nvPr/>
        </p:nvSpPr>
        <p:spPr>
          <a:xfrm>
            <a:off x="664617" y="4814561"/>
            <a:ext cx="17508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guerre</a:t>
            </a:r>
          </a:p>
        </p:txBody>
      </p:sp>
      <p:sp>
        <p:nvSpPr>
          <p:cNvPr id="19" name="TextBox 18">
            <a:extLst>
              <a:ext uri="{FF2B5EF4-FFF2-40B4-BE49-F238E27FC236}">
                <a16:creationId xmlns:a16="http://schemas.microsoft.com/office/drawing/2014/main" id="{DB34A759-765D-4512-81EC-3170B8A05F92}"/>
              </a:ext>
            </a:extLst>
          </p:cNvPr>
          <p:cNvSpPr txBox="1"/>
          <p:nvPr/>
        </p:nvSpPr>
        <p:spPr>
          <a:xfrm>
            <a:off x="7036681" y="1567190"/>
            <a:ext cx="15215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mère</a:t>
            </a:r>
            <a:endPar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97BC9012-6FA3-4AE1-82D8-A3E5DF0175D3}"/>
              </a:ext>
            </a:extLst>
          </p:cNvPr>
          <p:cNvSpPr txBox="1"/>
          <p:nvPr/>
        </p:nvSpPr>
        <p:spPr>
          <a:xfrm>
            <a:off x="9035435" y="4291341"/>
            <a:ext cx="14125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père</a:t>
            </a:r>
            <a:endPar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B0B0176F-2A4F-49A6-BD03-2339DD97BE07}"/>
              </a:ext>
            </a:extLst>
          </p:cNvPr>
          <p:cNvSpPr txBox="1"/>
          <p:nvPr/>
        </p:nvSpPr>
        <p:spPr>
          <a:xfrm>
            <a:off x="3002365" y="2420976"/>
            <a:ext cx="112562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vie</a:t>
            </a:r>
          </a:p>
        </p:txBody>
      </p:sp>
      <p:sp>
        <p:nvSpPr>
          <p:cNvPr id="22" name="TextBox 21">
            <a:extLst>
              <a:ext uri="{FF2B5EF4-FFF2-40B4-BE49-F238E27FC236}">
                <a16:creationId xmlns:a16="http://schemas.microsoft.com/office/drawing/2014/main" id="{B5CC0168-64A0-41FF-BFC4-29DFA68D66DA}"/>
              </a:ext>
            </a:extLst>
          </p:cNvPr>
          <p:cNvSpPr txBox="1"/>
          <p:nvPr/>
        </p:nvSpPr>
        <p:spPr>
          <a:xfrm>
            <a:off x="6665803" y="5126076"/>
            <a:ext cx="13901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naturel</a:t>
            </a:r>
          </a:p>
        </p:txBody>
      </p:sp>
      <p:sp>
        <p:nvSpPr>
          <p:cNvPr id="23" name="TextBox 22">
            <a:extLst>
              <a:ext uri="{FF2B5EF4-FFF2-40B4-BE49-F238E27FC236}">
                <a16:creationId xmlns:a16="http://schemas.microsoft.com/office/drawing/2014/main" id="{09EACBFD-9445-4669-9D01-E71901D0C2EA}"/>
              </a:ext>
            </a:extLst>
          </p:cNvPr>
          <p:cNvSpPr txBox="1"/>
          <p:nvPr/>
        </p:nvSpPr>
        <p:spPr>
          <a:xfrm>
            <a:off x="7949095" y="2831522"/>
            <a:ext cx="16033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heureux</a:t>
            </a:r>
            <a:endPar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742210D2-BCBD-47BB-B615-06A93B9FE1BC}"/>
              </a:ext>
            </a:extLst>
          </p:cNvPr>
          <p:cNvSpPr txBox="1"/>
          <p:nvPr/>
        </p:nvSpPr>
        <p:spPr>
          <a:xfrm>
            <a:off x="1540017" y="3300740"/>
            <a:ext cx="22381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absolument</a:t>
            </a:r>
            <a:endPar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DF40809F-4D35-42C7-9FF1-DF1ECDF6D7CD}"/>
              </a:ext>
            </a:extLst>
          </p:cNvPr>
          <p:cNvSpPr txBox="1"/>
          <p:nvPr/>
        </p:nvSpPr>
        <p:spPr>
          <a:xfrm>
            <a:off x="4625913" y="4630776"/>
            <a:ext cx="13099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contre</a:t>
            </a:r>
            <a:endPar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2CE189BB-B455-4E44-90FB-930055999BA6}"/>
              </a:ext>
            </a:extLst>
          </p:cNvPr>
          <p:cNvSpPr txBox="1"/>
          <p:nvPr/>
        </p:nvSpPr>
        <p:spPr>
          <a:xfrm>
            <a:off x="4558093" y="1557239"/>
            <a:ext cx="13917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le frère</a:t>
            </a:r>
          </a:p>
        </p:txBody>
      </p:sp>
      <p:sp>
        <p:nvSpPr>
          <p:cNvPr id="28" name="TextBox 27">
            <a:extLst>
              <a:ext uri="{FF2B5EF4-FFF2-40B4-BE49-F238E27FC236}">
                <a16:creationId xmlns:a16="http://schemas.microsoft.com/office/drawing/2014/main" id="{9163BA3E-1145-4A06-AC89-A8967F1E52D8}"/>
              </a:ext>
            </a:extLst>
          </p:cNvPr>
          <p:cNvSpPr txBox="1"/>
          <p:nvPr/>
        </p:nvSpPr>
        <p:spPr>
          <a:xfrm>
            <a:off x="8750757" y="5160128"/>
            <a:ext cx="206017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les parents</a:t>
            </a:r>
          </a:p>
        </p:txBody>
      </p:sp>
      <p:sp>
        <p:nvSpPr>
          <p:cNvPr id="29" name="TextBox 28">
            <a:extLst>
              <a:ext uri="{FF2B5EF4-FFF2-40B4-BE49-F238E27FC236}">
                <a16:creationId xmlns:a16="http://schemas.microsoft.com/office/drawing/2014/main" id="{01A959E1-C216-42B1-B11A-8D62412DEDAE}"/>
              </a:ext>
            </a:extLst>
          </p:cNvPr>
          <p:cNvSpPr txBox="1"/>
          <p:nvPr/>
        </p:nvSpPr>
        <p:spPr>
          <a:xfrm>
            <a:off x="3002365" y="5421738"/>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la </a:t>
            </a:r>
            <a:r>
              <a:rPr kumimoji="0" lang="en-GB" sz="28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sœur</a:t>
            </a:r>
            <a:endParaRPr kumimoji="0" lang="en-GB"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7106F07C-3545-4521-9A4E-879006990407}"/>
              </a:ext>
            </a:extLst>
          </p:cNvPr>
          <p:cNvSpPr txBox="1"/>
          <p:nvPr/>
        </p:nvSpPr>
        <p:spPr>
          <a:xfrm>
            <a:off x="7218030" y="3861744"/>
            <a:ext cx="11657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jeune</a:t>
            </a:r>
            <a:endParaRPr kumimoji="0" lang="en-GB"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FA64BF39-B51B-401B-8F6E-BC6EA0F96A34}"/>
              </a:ext>
            </a:extLst>
          </p:cNvPr>
          <p:cNvSpPr txBox="1"/>
          <p:nvPr/>
        </p:nvSpPr>
        <p:spPr>
          <a:xfrm>
            <a:off x="5400136" y="2660798"/>
            <a:ext cx="12266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grand</a:t>
            </a:r>
          </a:p>
        </p:txBody>
      </p:sp>
      <p:sp>
        <p:nvSpPr>
          <p:cNvPr id="32" name="TextBox 31">
            <a:extLst>
              <a:ext uri="{FF2B5EF4-FFF2-40B4-BE49-F238E27FC236}">
                <a16:creationId xmlns:a16="http://schemas.microsoft.com/office/drawing/2014/main" id="{9CE9BB73-A0CD-46D0-AD83-A9E51B52B41D}"/>
              </a:ext>
            </a:extLst>
          </p:cNvPr>
          <p:cNvSpPr txBox="1"/>
          <p:nvPr/>
        </p:nvSpPr>
        <p:spPr>
          <a:xfrm>
            <a:off x="3156566" y="4085792"/>
            <a:ext cx="12811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ouvert</a:t>
            </a:r>
            <a:endParaRPr kumimoji="0" lang="en-GB"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76178AA5-07E2-4155-95CC-DE65CB1354B5}"/>
              </a:ext>
            </a:extLst>
          </p:cNvPr>
          <p:cNvSpPr txBox="1"/>
          <p:nvPr/>
        </p:nvSpPr>
        <p:spPr>
          <a:xfrm>
            <a:off x="10486807" y="3102049"/>
            <a:ext cx="9525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petit</a:t>
            </a:r>
          </a:p>
        </p:txBody>
      </p:sp>
      <p:sp>
        <p:nvSpPr>
          <p:cNvPr id="34" name="TextBox 33">
            <a:extLst>
              <a:ext uri="{FF2B5EF4-FFF2-40B4-BE49-F238E27FC236}">
                <a16:creationId xmlns:a16="http://schemas.microsoft.com/office/drawing/2014/main" id="{1FACA1B8-8428-4F43-A4D9-94CFE893955E}"/>
              </a:ext>
            </a:extLst>
          </p:cNvPr>
          <p:cNvSpPr txBox="1"/>
          <p:nvPr/>
        </p:nvSpPr>
        <p:spPr>
          <a:xfrm>
            <a:off x="1955283" y="1541992"/>
            <a:ext cx="104708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sage</a:t>
            </a:r>
          </a:p>
        </p:txBody>
      </p:sp>
      <p:sp>
        <p:nvSpPr>
          <p:cNvPr id="35" name="TextBox 34">
            <a:extLst>
              <a:ext uri="{FF2B5EF4-FFF2-40B4-BE49-F238E27FC236}">
                <a16:creationId xmlns:a16="http://schemas.microsoft.com/office/drawing/2014/main" id="{F8A6125C-06B0-4F56-9961-8DAB4761F891}"/>
              </a:ext>
            </a:extLst>
          </p:cNvPr>
          <p:cNvSpPr txBox="1"/>
          <p:nvPr/>
        </p:nvSpPr>
        <p:spPr>
          <a:xfrm>
            <a:off x="514350" y="2755218"/>
            <a:ext cx="9893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strict</a:t>
            </a:r>
          </a:p>
        </p:txBody>
      </p:sp>
      <p:pic>
        <p:nvPicPr>
          <p:cNvPr id="38" name="Picture 37" descr="background rectangle">
            <a:extLst>
              <a:ext uri="{FF2B5EF4-FFF2-40B4-BE49-F238E27FC236}">
                <a16:creationId xmlns:a16="http://schemas.microsoft.com/office/drawing/2014/main" id="{AACAD9D3-DFC2-4A09-81B7-377AF923C9F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9" name="Title 3">
            <a:extLst>
              <a:ext uri="{FF2B5EF4-FFF2-40B4-BE49-F238E27FC236}">
                <a16:creationId xmlns:a16="http://schemas.microsoft.com/office/drawing/2014/main" id="{C9826EED-41E5-495B-9451-025253022845}"/>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C’est quoi ?  </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40" name="Rounded Rectangle 46">
            <a:extLst>
              <a:ext uri="{FF2B5EF4-FFF2-40B4-BE49-F238E27FC236}">
                <a16:creationId xmlns:a16="http://schemas.microsoft.com/office/drawing/2014/main" id="{FD286A8C-E3CC-4A33-95ED-0732E186A6FA}"/>
              </a:ext>
            </a:extLst>
          </p:cNvPr>
          <p:cNvSpPr/>
          <p:nvPr/>
        </p:nvSpPr>
        <p:spPr>
          <a:xfrm>
            <a:off x="9514703" y="249869"/>
            <a:ext cx="239521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91409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C’est</a:t>
            </a:r>
            <a:r>
              <a:rPr lang="en-GB" sz="3600" b="1" dirty="0">
                <a:solidFill>
                  <a:schemeClr val="bg1"/>
                </a:solidFill>
              </a:rPr>
              <a:t> quoi ?</a:t>
            </a:r>
          </a:p>
        </p:txBody>
      </p:sp>
      <p:sp>
        <p:nvSpPr>
          <p:cNvPr id="6" name="TextBox 5">
            <a:extLst>
              <a:ext uri="{FF2B5EF4-FFF2-40B4-BE49-F238E27FC236}">
                <a16:creationId xmlns:a16="http://schemas.microsoft.com/office/drawing/2014/main" id="{F6554D9B-FA52-4BFA-9E5F-CFD6E0294874}"/>
              </a:ext>
            </a:extLst>
          </p:cNvPr>
          <p:cNvSpPr txBox="1"/>
          <p:nvPr/>
        </p:nvSpPr>
        <p:spPr>
          <a:xfrm>
            <a:off x="0" y="1163992"/>
            <a:ext cx="296908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Partenaire</a:t>
            </a:r>
            <a:r>
              <a:rPr kumimoji="0" lang="en-GB" sz="3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A</a:t>
            </a:r>
          </a:p>
        </p:txBody>
      </p:sp>
      <p:sp>
        <p:nvSpPr>
          <p:cNvPr id="36" name="Action Button: Custom 21">
            <a:hlinkClick r:id="" action="ppaction://noaction" highlightClick="1"/>
            <a:extLst>
              <a:ext uri="{FF2B5EF4-FFF2-40B4-BE49-F238E27FC236}">
                <a16:creationId xmlns:a16="http://schemas.microsoft.com/office/drawing/2014/main" id="{B6BD726B-79DD-4AC3-BA80-2BA8B3663141}"/>
              </a:ext>
            </a:extLst>
          </p:cNvPr>
          <p:cNvSpPr/>
          <p:nvPr/>
        </p:nvSpPr>
        <p:spPr>
          <a:xfrm>
            <a:off x="336372" y="2236305"/>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a:t>
            </a:r>
          </a:p>
        </p:txBody>
      </p:sp>
      <p:sp>
        <p:nvSpPr>
          <p:cNvPr id="37" name="Action Button: Custom 21">
            <a:hlinkClick r:id="" action="ppaction://noaction" highlightClick="1"/>
            <a:extLst>
              <a:ext uri="{FF2B5EF4-FFF2-40B4-BE49-F238E27FC236}">
                <a16:creationId xmlns:a16="http://schemas.microsoft.com/office/drawing/2014/main" id="{1BB9D1BE-AE94-4E4D-8F1A-91FB5F813EDD}"/>
              </a:ext>
            </a:extLst>
          </p:cNvPr>
          <p:cNvSpPr/>
          <p:nvPr/>
        </p:nvSpPr>
        <p:spPr>
          <a:xfrm>
            <a:off x="336372" y="369515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a:t>
            </a:r>
          </a:p>
        </p:txBody>
      </p:sp>
      <p:sp>
        <p:nvSpPr>
          <p:cNvPr id="38" name="Action Button: Custom 21">
            <a:hlinkClick r:id="" action="ppaction://noaction" highlightClick="1"/>
            <a:extLst>
              <a:ext uri="{FF2B5EF4-FFF2-40B4-BE49-F238E27FC236}">
                <a16:creationId xmlns:a16="http://schemas.microsoft.com/office/drawing/2014/main" id="{669F5DD5-9061-4604-8445-7AB01ED947E2}"/>
              </a:ext>
            </a:extLst>
          </p:cNvPr>
          <p:cNvSpPr/>
          <p:nvPr/>
        </p:nvSpPr>
        <p:spPr>
          <a:xfrm>
            <a:off x="336372" y="515400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FC6A8B97-AD97-4C29-B84C-21EC78BB1252}"/>
              </a:ext>
            </a:extLst>
          </p:cNvPr>
          <p:cNvSpPr txBox="1"/>
          <p:nvPr/>
        </p:nvSpPr>
        <p:spPr>
          <a:xfrm>
            <a:off x="1066800" y="2213917"/>
            <a:ext cx="868218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Prendre l</a:t>
            </a: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vie d’un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être</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hum</a:t>
            </a:r>
            <a:r>
              <a:rPr kumimoji="0" lang="en-GB" sz="3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ain</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ou</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nimal.</a:t>
            </a:r>
          </a:p>
        </p:txBody>
      </p:sp>
      <p:sp>
        <p:nvSpPr>
          <p:cNvPr id="39" name="TextBox 38">
            <a:extLst>
              <a:ext uri="{FF2B5EF4-FFF2-40B4-BE49-F238E27FC236}">
                <a16:creationId xmlns:a16="http://schemas.microsoft.com/office/drawing/2014/main" id="{8269525D-4E32-4FB4-A051-01D838BF229B}"/>
              </a:ext>
            </a:extLst>
          </p:cNvPr>
          <p:cNvSpPr txBox="1"/>
          <p:nvPr/>
        </p:nvSpPr>
        <p:spPr>
          <a:xfrm>
            <a:off x="1066800" y="3672768"/>
            <a:ext cx="70968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t>
            </a: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n</a:t>
            </a: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ture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est</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respons</a:t>
            </a:r>
            <a:r>
              <a:rPr kumimoji="0" lang="en-GB" sz="3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ble</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pour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ç</a:t>
            </a:r>
            <a:r>
              <a:rPr kumimoji="0" lang="en-GB" sz="3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40" name="TextBox 39">
            <a:extLst>
              <a:ext uri="{FF2B5EF4-FFF2-40B4-BE49-F238E27FC236}">
                <a16:creationId xmlns:a16="http://schemas.microsoft.com/office/drawing/2014/main" id="{254BF0BF-0EDD-42B9-A172-63136ABA2F07}"/>
              </a:ext>
            </a:extLst>
          </p:cNvPr>
          <p:cNvSpPr txBox="1"/>
          <p:nvPr/>
        </p:nvSpPr>
        <p:spPr>
          <a:xfrm>
            <a:off x="1066800" y="5131619"/>
            <a:ext cx="52565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a:t>
            </a:r>
            <a:r>
              <a:rPr kumimoji="0" lang="en-GB" sz="3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ste</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comme</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 monde.</a:t>
            </a:r>
          </a:p>
        </p:txBody>
      </p:sp>
      <p:pic>
        <p:nvPicPr>
          <p:cNvPr id="12" name="Picture 11" descr="background rectangle">
            <a:extLst>
              <a:ext uri="{FF2B5EF4-FFF2-40B4-BE49-F238E27FC236}">
                <a16:creationId xmlns:a16="http://schemas.microsoft.com/office/drawing/2014/main" id="{131CC8B5-78C8-480A-B259-067C59F2CE9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D32F3BDF-7A4F-4C2F-90A6-C910D6942F97}"/>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C’est quoi ?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Rounded Rectangle 46">
            <a:extLst>
              <a:ext uri="{FF2B5EF4-FFF2-40B4-BE49-F238E27FC236}">
                <a16:creationId xmlns:a16="http://schemas.microsoft.com/office/drawing/2014/main" id="{DDCFABB4-A7B8-4FF6-87F4-8BEBBFE305AF}"/>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22754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C’est</a:t>
            </a:r>
            <a:r>
              <a:rPr lang="en-GB" sz="3600" b="1" dirty="0">
                <a:solidFill>
                  <a:schemeClr val="bg1"/>
                </a:solidFill>
              </a:rPr>
              <a:t> quoi ?</a:t>
            </a:r>
          </a:p>
        </p:txBody>
      </p:sp>
      <p:sp>
        <p:nvSpPr>
          <p:cNvPr id="6" name="TextBox 5">
            <a:extLst>
              <a:ext uri="{FF2B5EF4-FFF2-40B4-BE49-F238E27FC236}">
                <a16:creationId xmlns:a16="http://schemas.microsoft.com/office/drawing/2014/main" id="{F6554D9B-FA52-4BFA-9E5F-CFD6E0294874}"/>
              </a:ext>
            </a:extLst>
          </p:cNvPr>
          <p:cNvSpPr txBox="1"/>
          <p:nvPr/>
        </p:nvSpPr>
        <p:spPr>
          <a:xfrm>
            <a:off x="0" y="1163992"/>
            <a:ext cx="296908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Partenaire</a:t>
            </a:r>
            <a:r>
              <a:rPr kumimoji="0" lang="en-GB" sz="3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B</a:t>
            </a:r>
          </a:p>
        </p:txBody>
      </p:sp>
      <p:sp>
        <p:nvSpPr>
          <p:cNvPr id="36" name="Action Button: Custom 21">
            <a:hlinkClick r:id="" action="ppaction://noaction" highlightClick="1"/>
            <a:extLst>
              <a:ext uri="{FF2B5EF4-FFF2-40B4-BE49-F238E27FC236}">
                <a16:creationId xmlns:a16="http://schemas.microsoft.com/office/drawing/2014/main" id="{B6BD726B-79DD-4AC3-BA80-2BA8B3663141}"/>
              </a:ext>
            </a:extLst>
          </p:cNvPr>
          <p:cNvSpPr/>
          <p:nvPr/>
        </p:nvSpPr>
        <p:spPr>
          <a:xfrm>
            <a:off x="336372" y="2236305"/>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a:t>
            </a:r>
          </a:p>
        </p:txBody>
      </p:sp>
      <p:sp>
        <p:nvSpPr>
          <p:cNvPr id="37" name="Action Button: Custom 21">
            <a:hlinkClick r:id="" action="ppaction://noaction" highlightClick="1"/>
            <a:extLst>
              <a:ext uri="{FF2B5EF4-FFF2-40B4-BE49-F238E27FC236}">
                <a16:creationId xmlns:a16="http://schemas.microsoft.com/office/drawing/2014/main" id="{1BB9D1BE-AE94-4E4D-8F1A-91FB5F813EDD}"/>
              </a:ext>
            </a:extLst>
          </p:cNvPr>
          <p:cNvSpPr/>
          <p:nvPr/>
        </p:nvSpPr>
        <p:spPr>
          <a:xfrm>
            <a:off x="336372" y="369515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a:t>
            </a:r>
          </a:p>
        </p:txBody>
      </p:sp>
      <p:sp>
        <p:nvSpPr>
          <p:cNvPr id="38" name="Action Button: Custom 21">
            <a:hlinkClick r:id="" action="ppaction://noaction" highlightClick="1"/>
            <a:extLst>
              <a:ext uri="{FF2B5EF4-FFF2-40B4-BE49-F238E27FC236}">
                <a16:creationId xmlns:a16="http://schemas.microsoft.com/office/drawing/2014/main" id="{669F5DD5-9061-4604-8445-7AB01ED947E2}"/>
              </a:ext>
            </a:extLst>
          </p:cNvPr>
          <p:cNvSpPr/>
          <p:nvPr/>
        </p:nvSpPr>
        <p:spPr>
          <a:xfrm>
            <a:off x="336372" y="515400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FC6A8B97-AD97-4C29-B84C-21EC78BB1252}"/>
              </a:ext>
            </a:extLst>
          </p:cNvPr>
          <p:cNvSpPr txBox="1"/>
          <p:nvPr/>
        </p:nvSpPr>
        <p:spPr>
          <a:xfrm>
            <a:off x="1066800" y="2213917"/>
            <a:ext cx="708719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Le comb</a:t>
            </a: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 </a:t>
            </a: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vec un pays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différent</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39" name="TextBox 38">
            <a:extLst>
              <a:ext uri="{FF2B5EF4-FFF2-40B4-BE49-F238E27FC236}">
                <a16:creationId xmlns:a16="http://schemas.microsoft.com/office/drawing/2014/main" id="{8269525D-4E32-4FB4-A051-01D838BF229B}"/>
              </a:ext>
            </a:extLst>
          </p:cNvPr>
          <p:cNvSpPr txBox="1"/>
          <p:nvPr/>
        </p:nvSpPr>
        <p:spPr>
          <a:xfrm>
            <a:off x="1066800" y="3672768"/>
            <a:ext cx="286168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C’est</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cert</a:t>
            </a: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ain</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40" name="TextBox 39">
            <a:extLst>
              <a:ext uri="{FF2B5EF4-FFF2-40B4-BE49-F238E27FC236}">
                <a16:creationId xmlns:a16="http://schemas.microsoft.com/office/drawing/2014/main" id="{254BF0BF-0EDD-42B9-A172-63136ABA2F07}"/>
              </a:ext>
            </a:extLst>
          </p:cNvPr>
          <p:cNvSpPr txBox="1"/>
          <p:nvPr/>
        </p:nvSpPr>
        <p:spPr>
          <a:xfrm>
            <a:off x="1066800" y="5131619"/>
            <a:ext cx="62343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Minuscule,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comme</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un </a:t>
            </a:r>
            <a:r>
              <a:rPr kumimoji="0" lang="en-GB" sz="3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in</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secte</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pic>
        <p:nvPicPr>
          <p:cNvPr id="12" name="Picture 11" descr="background rectangle">
            <a:extLst>
              <a:ext uri="{FF2B5EF4-FFF2-40B4-BE49-F238E27FC236}">
                <a16:creationId xmlns:a16="http://schemas.microsoft.com/office/drawing/2014/main" id="{05F53CC8-3383-40B7-976F-554E672B07E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A4E30A88-26B8-418A-B7E0-F1C5DFC4737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C’est quoi ?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Rounded Rectangle 46">
            <a:extLst>
              <a:ext uri="{FF2B5EF4-FFF2-40B4-BE49-F238E27FC236}">
                <a16:creationId xmlns:a16="http://schemas.microsoft.com/office/drawing/2014/main" id="{327E5813-9587-4A09-9E51-77353105E405}"/>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43373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C’est</a:t>
            </a:r>
            <a:r>
              <a:rPr lang="en-GB" sz="3600" b="1" dirty="0">
                <a:solidFill>
                  <a:schemeClr val="bg1"/>
                </a:solidFill>
              </a:rPr>
              <a:t> quoi ?</a:t>
            </a:r>
          </a:p>
        </p:txBody>
      </p:sp>
      <p:sp>
        <p:nvSpPr>
          <p:cNvPr id="6" name="TextBox 5">
            <a:extLst>
              <a:ext uri="{FF2B5EF4-FFF2-40B4-BE49-F238E27FC236}">
                <a16:creationId xmlns:a16="http://schemas.microsoft.com/office/drawing/2014/main" id="{F6554D9B-FA52-4BFA-9E5F-CFD6E0294874}"/>
              </a:ext>
            </a:extLst>
          </p:cNvPr>
          <p:cNvSpPr txBox="1"/>
          <p:nvPr/>
        </p:nvSpPr>
        <p:spPr>
          <a:xfrm>
            <a:off x="0" y="1163992"/>
            <a:ext cx="296908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Partenaire</a:t>
            </a:r>
            <a:r>
              <a:rPr kumimoji="0" lang="en-GB" sz="3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A</a:t>
            </a:r>
          </a:p>
        </p:txBody>
      </p:sp>
      <p:sp>
        <p:nvSpPr>
          <p:cNvPr id="36" name="Action Button: Custom 21">
            <a:hlinkClick r:id="" action="ppaction://noaction" highlightClick="1"/>
            <a:extLst>
              <a:ext uri="{FF2B5EF4-FFF2-40B4-BE49-F238E27FC236}">
                <a16:creationId xmlns:a16="http://schemas.microsoft.com/office/drawing/2014/main" id="{B6BD726B-79DD-4AC3-BA80-2BA8B3663141}"/>
              </a:ext>
            </a:extLst>
          </p:cNvPr>
          <p:cNvSpPr/>
          <p:nvPr/>
        </p:nvSpPr>
        <p:spPr>
          <a:xfrm>
            <a:off x="336372" y="2236305"/>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a:t>
            </a:r>
          </a:p>
        </p:txBody>
      </p:sp>
      <p:sp>
        <p:nvSpPr>
          <p:cNvPr id="37" name="Action Button: Custom 21">
            <a:hlinkClick r:id="" action="ppaction://noaction" highlightClick="1">
              <a:snd r:embed="rId3" name="S-2.wav"/>
            </a:hlinkClick>
            <a:extLst>
              <a:ext uri="{FF2B5EF4-FFF2-40B4-BE49-F238E27FC236}">
                <a16:creationId xmlns:a16="http://schemas.microsoft.com/office/drawing/2014/main" id="{1BB9D1BE-AE94-4E4D-8F1A-91FB5F813EDD}"/>
              </a:ext>
            </a:extLst>
          </p:cNvPr>
          <p:cNvSpPr/>
          <p:nvPr/>
        </p:nvSpPr>
        <p:spPr>
          <a:xfrm>
            <a:off x="336372" y="369515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a:t>
            </a:r>
          </a:p>
        </p:txBody>
      </p:sp>
      <p:sp>
        <p:nvSpPr>
          <p:cNvPr id="38" name="Action Button: Custom 21">
            <a:hlinkClick r:id="" action="ppaction://noaction" highlightClick="1"/>
            <a:extLst>
              <a:ext uri="{FF2B5EF4-FFF2-40B4-BE49-F238E27FC236}">
                <a16:creationId xmlns:a16="http://schemas.microsoft.com/office/drawing/2014/main" id="{669F5DD5-9061-4604-8445-7AB01ED947E2}"/>
              </a:ext>
            </a:extLst>
          </p:cNvPr>
          <p:cNvSpPr/>
          <p:nvPr/>
        </p:nvSpPr>
        <p:spPr>
          <a:xfrm>
            <a:off x="336372" y="515400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FC6A8B97-AD97-4C29-B84C-21EC78BB1252}"/>
              </a:ext>
            </a:extLst>
          </p:cNvPr>
          <p:cNvSpPr txBox="1"/>
          <p:nvPr/>
        </p:nvSpPr>
        <p:spPr>
          <a:xfrm>
            <a:off x="1066800" y="2213917"/>
            <a:ext cx="868218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Prendre la vie d’un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être</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humain</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ou</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animal.</a:t>
            </a:r>
          </a:p>
        </p:txBody>
      </p:sp>
      <p:sp>
        <p:nvSpPr>
          <p:cNvPr id="39" name="TextBox 38">
            <a:extLst>
              <a:ext uri="{FF2B5EF4-FFF2-40B4-BE49-F238E27FC236}">
                <a16:creationId xmlns:a16="http://schemas.microsoft.com/office/drawing/2014/main" id="{8269525D-4E32-4FB4-A051-01D838BF229B}"/>
              </a:ext>
            </a:extLst>
          </p:cNvPr>
          <p:cNvSpPr txBox="1"/>
          <p:nvPr/>
        </p:nvSpPr>
        <p:spPr>
          <a:xfrm>
            <a:off x="1066800" y="3672768"/>
            <a:ext cx="70968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nature</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est</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responsable</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pour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ça</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40" name="TextBox 39">
            <a:extLst>
              <a:ext uri="{FF2B5EF4-FFF2-40B4-BE49-F238E27FC236}">
                <a16:creationId xmlns:a16="http://schemas.microsoft.com/office/drawing/2014/main" id="{254BF0BF-0EDD-42B9-A172-63136ABA2F07}"/>
              </a:ext>
            </a:extLst>
          </p:cNvPr>
          <p:cNvSpPr txBox="1"/>
          <p:nvPr/>
        </p:nvSpPr>
        <p:spPr>
          <a:xfrm>
            <a:off x="1066800" y="5131619"/>
            <a:ext cx="52565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Vaste</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comme</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 monde.</a:t>
            </a:r>
          </a:p>
        </p:txBody>
      </p:sp>
      <p:sp>
        <p:nvSpPr>
          <p:cNvPr id="12" name="TextBox 11">
            <a:extLst>
              <a:ext uri="{FF2B5EF4-FFF2-40B4-BE49-F238E27FC236}">
                <a16:creationId xmlns:a16="http://schemas.microsoft.com/office/drawing/2014/main" id="{5634C6E4-51D9-4C96-BB58-86E688B65D34}"/>
              </a:ext>
            </a:extLst>
          </p:cNvPr>
          <p:cNvSpPr txBox="1"/>
          <p:nvPr/>
        </p:nvSpPr>
        <p:spPr>
          <a:xfrm>
            <a:off x="9886950" y="2213916"/>
            <a:ext cx="9492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tuer</a:t>
            </a:r>
            <a:endPar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11BEE4A5-6E62-4122-A1AD-9877A38F6BA6}"/>
              </a:ext>
            </a:extLst>
          </p:cNvPr>
          <p:cNvSpPr txBox="1"/>
          <p:nvPr/>
        </p:nvSpPr>
        <p:spPr>
          <a:xfrm>
            <a:off x="8163615" y="3672767"/>
            <a:ext cx="156485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naturel</a:t>
            </a:r>
          </a:p>
        </p:txBody>
      </p:sp>
      <p:sp>
        <p:nvSpPr>
          <p:cNvPr id="14" name="TextBox 13">
            <a:extLst>
              <a:ext uri="{FF2B5EF4-FFF2-40B4-BE49-F238E27FC236}">
                <a16:creationId xmlns:a16="http://schemas.microsoft.com/office/drawing/2014/main" id="{3016E656-9CE2-4B7A-84EB-7BBDA2824D93}"/>
              </a:ext>
            </a:extLst>
          </p:cNvPr>
          <p:cNvSpPr txBox="1"/>
          <p:nvPr/>
        </p:nvSpPr>
        <p:spPr>
          <a:xfrm>
            <a:off x="6323367" y="5131618"/>
            <a:ext cx="137569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grand</a:t>
            </a:r>
          </a:p>
        </p:txBody>
      </p:sp>
      <p:sp>
        <p:nvSpPr>
          <p:cNvPr id="15" name="TextBox 14">
            <a:extLst>
              <a:ext uri="{FF2B5EF4-FFF2-40B4-BE49-F238E27FC236}">
                <a16:creationId xmlns:a16="http://schemas.microsoft.com/office/drawing/2014/main" id="{B7ADB91C-5E11-40F6-ABC9-DF7001A26E25}"/>
              </a:ext>
            </a:extLst>
          </p:cNvPr>
          <p:cNvSpPr txBox="1"/>
          <p:nvPr/>
        </p:nvSpPr>
        <p:spPr>
          <a:xfrm>
            <a:off x="6457245" y="378094"/>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Réponses</a:t>
            </a:r>
            <a:endParaRPr kumimoji="0" lang="en-GB" sz="3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pic>
        <p:nvPicPr>
          <p:cNvPr id="16" name="Picture 15" descr="background rectangle">
            <a:extLst>
              <a:ext uri="{FF2B5EF4-FFF2-40B4-BE49-F238E27FC236}">
                <a16:creationId xmlns:a16="http://schemas.microsoft.com/office/drawing/2014/main" id="{9FC91DB6-1EB3-4450-B086-B88726D8F49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09949423-C087-4DCA-B849-A37433B30AF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C’est quoi ?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8" name="Rounded Rectangle 46">
            <a:extLst>
              <a:ext uri="{FF2B5EF4-FFF2-40B4-BE49-F238E27FC236}">
                <a16:creationId xmlns:a16="http://schemas.microsoft.com/office/drawing/2014/main" id="{1C5E4890-0972-4E6B-8758-CA9AA848D8C2}"/>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085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C’est</a:t>
            </a:r>
            <a:r>
              <a:rPr lang="en-GB" sz="3600" b="1" dirty="0">
                <a:solidFill>
                  <a:schemeClr val="bg1"/>
                </a:solidFill>
              </a:rPr>
              <a:t> quoi ?</a:t>
            </a:r>
          </a:p>
        </p:txBody>
      </p:sp>
      <p:sp>
        <p:nvSpPr>
          <p:cNvPr id="6" name="TextBox 5">
            <a:extLst>
              <a:ext uri="{FF2B5EF4-FFF2-40B4-BE49-F238E27FC236}">
                <a16:creationId xmlns:a16="http://schemas.microsoft.com/office/drawing/2014/main" id="{F6554D9B-FA52-4BFA-9E5F-CFD6E0294874}"/>
              </a:ext>
            </a:extLst>
          </p:cNvPr>
          <p:cNvSpPr txBox="1"/>
          <p:nvPr/>
        </p:nvSpPr>
        <p:spPr>
          <a:xfrm>
            <a:off x="0" y="1163992"/>
            <a:ext cx="296908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Partenaire</a:t>
            </a:r>
            <a:r>
              <a:rPr kumimoji="0" lang="en-GB" sz="3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B</a:t>
            </a:r>
          </a:p>
        </p:txBody>
      </p:sp>
      <p:sp>
        <p:nvSpPr>
          <p:cNvPr id="36" name="Action Button: Custom 21">
            <a:hlinkClick r:id="" action="ppaction://noaction" highlightClick="1"/>
            <a:extLst>
              <a:ext uri="{FF2B5EF4-FFF2-40B4-BE49-F238E27FC236}">
                <a16:creationId xmlns:a16="http://schemas.microsoft.com/office/drawing/2014/main" id="{B6BD726B-79DD-4AC3-BA80-2BA8B3663141}"/>
              </a:ext>
            </a:extLst>
          </p:cNvPr>
          <p:cNvSpPr/>
          <p:nvPr/>
        </p:nvSpPr>
        <p:spPr>
          <a:xfrm>
            <a:off x="336372" y="2236305"/>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a:t>
            </a:r>
          </a:p>
        </p:txBody>
      </p:sp>
      <p:sp>
        <p:nvSpPr>
          <p:cNvPr id="37" name="Action Button: Custom 21">
            <a:hlinkClick r:id="" action="ppaction://noaction" highlightClick="1"/>
            <a:extLst>
              <a:ext uri="{FF2B5EF4-FFF2-40B4-BE49-F238E27FC236}">
                <a16:creationId xmlns:a16="http://schemas.microsoft.com/office/drawing/2014/main" id="{1BB9D1BE-AE94-4E4D-8F1A-91FB5F813EDD}"/>
              </a:ext>
            </a:extLst>
          </p:cNvPr>
          <p:cNvSpPr/>
          <p:nvPr/>
        </p:nvSpPr>
        <p:spPr>
          <a:xfrm>
            <a:off x="336372" y="369515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a:t>
            </a:r>
          </a:p>
        </p:txBody>
      </p:sp>
      <p:sp>
        <p:nvSpPr>
          <p:cNvPr id="38" name="Action Button: Custom 21">
            <a:hlinkClick r:id="" action="ppaction://noaction" highlightClick="1"/>
            <a:extLst>
              <a:ext uri="{FF2B5EF4-FFF2-40B4-BE49-F238E27FC236}">
                <a16:creationId xmlns:a16="http://schemas.microsoft.com/office/drawing/2014/main" id="{669F5DD5-9061-4604-8445-7AB01ED947E2}"/>
              </a:ext>
            </a:extLst>
          </p:cNvPr>
          <p:cNvSpPr/>
          <p:nvPr/>
        </p:nvSpPr>
        <p:spPr>
          <a:xfrm>
            <a:off x="336372" y="515400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FC6A8B97-AD97-4C29-B84C-21EC78BB1252}"/>
              </a:ext>
            </a:extLst>
          </p:cNvPr>
          <p:cNvSpPr txBox="1"/>
          <p:nvPr/>
        </p:nvSpPr>
        <p:spPr>
          <a:xfrm>
            <a:off x="1066800" y="2213917"/>
            <a:ext cx="708719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Le </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combat</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avec un pays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différent</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39" name="TextBox 38">
            <a:extLst>
              <a:ext uri="{FF2B5EF4-FFF2-40B4-BE49-F238E27FC236}">
                <a16:creationId xmlns:a16="http://schemas.microsoft.com/office/drawing/2014/main" id="{8269525D-4E32-4FB4-A051-01D838BF229B}"/>
              </a:ext>
            </a:extLst>
          </p:cNvPr>
          <p:cNvSpPr txBox="1"/>
          <p:nvPr/>
        </p:nvSpPr>
        <p:spPr>
          <a:xfrm>
            <a:off x="1066800" y="3672768"/>
            <a:ext cx="286168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C’est</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certain</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40" name="TextBox 39">
            <a:extLst>
              <a:ext uri="{FF2B5EF4-FFF2-40B4-BE49-F238E27FC236}">
                <a16:creationId xmlns:a16="http://schemas.microsoft.com/office/drawing/2014/main" id="{254BF0BF-0EDD-42B9-A172-63136ABA2F07}"/>
              </a:ext>
            </a:extLst>
          </p:cNvPr>
          <p:cNvSpPr txBox="1"/>
          <p:nvPr/>
        </p:nvSpPr>
        <p:spPr>
          <a:xfrm>
            <a:off x="1066800" y="5131619"/>
            <a:ext cx="62343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Minuscule,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comme</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un </a:t>
            </a: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insecte</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2" name="TextBox 11">
            <a:extLst>
              <a:ext uri="{FF2B5EF4-FFF2-40B4-BE49-F238E27FC236}">
                <a16:creationId xmlns:a16="http://schemas.microsoft.com/office/drawing/2014/main" id="{DF12026F-0A53-4525-96B7-A9047535B8DE}"/>
              </a:ext>
            </a:extLst>
          </p:cNvPr>
          <p:cNvSpPr txBox="1"/>
          <p:nvPr/>
        </p:nvSpPr>
        <p:spPr>
          <a:xfrm>
            <a:off x="8153997" y="2213917"/>
            <a:ext cx="19752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la guerre</a:t>
            </a:r>
          </a:p>
        </p:txBody>
      </p:sp>
      <p:sp>
        <p:nvSpPr>
          <p:cNvPr id="13" name="TextBox 12">
            <a:extLst>
              <a:ext uri="{FF2B5EF4-FFF2-40B4-BE49-F238E27FC236}">
                <a16:creationId xmlns:a16="http://schemas.microsoft.com/office/drawing/2014/main" id="{97A065CD-7852-4EE9-9561-0CBA742B9156}"/>
              </a:ext>
            </a:extLst>
          </p:cNvPr>
          <p:cNvSpPr txBox="1"/>
          <p:nvPr/>
        </p:nvSpPr>
        <p:spPr>
          <a:xfrm>
            <a:off x="3922577" y="3672767"/>
            <a:ext cx="25346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absolument</a:t>
            </a:r>
            <a:endPar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149AACE6-3267-4286-8AF4-1772573A0FE8}"/>
              </a:ext>
            </a:extLst>
          </p:cNvPr>
          <p:cNvSpPr txBox="1"/>
          <p:nvPr/>
        </p:nvSpPr>
        <p:spPr>
          <a:xfrm>
            <a:off x="7301199" y="5131618"/>
            <a:ext cx="10631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petit</a:t>
            </a:r>
          </a:p>
        </p:txBody>
      </p:sp>
      <p:sp>
        <p:nvSpPr>
          <p:cNvPr id="15" name="TextBox 14">
            <a:extLst>
              <a:ext uri="{FF2B5EF4-FFF2-40B4-BE49-F238E27FC236}">
                <a16:creationId xmlns:a16="http://schemas.microsoft.com/office/drawing/2014/main" id="{5E26AC67-F68D-45B6-A6AE-A1B7FB839C8A}"/>
              </a:ext>
            </a:extLst>
          </p:cNvPr>
          <p:cNvSpPr txBox="1"/>
          <p:nvPr/>
        </p:nvSpPr>
        <p:spPr>
          <a:xfrm>
            <a:off x="6457245" y="378094"/>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Réponses</a:t>
            </a:r>
            <a:endParaRPr kumimoji="0" lang="en-GB" sz="3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pic>
        <p:nvPicPr>
          <p:cNvPr id="16" name="Picture 15" descr="background rectangle">
            <a:extLst>
              <a:ext uri="{FF2B5EF4-FFF2-40B4-BE49-F238E27FC236}">
                <a16:creationId xmlns:a16="http://schemas.microsoft.com/office/drawing/2014/main" id="{7C9556B0-74C0-4904-B44A-23D3FE83ABB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B5FA75D5-4A87-4D31-A0E9-BB4F223E3AB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C’est quoi ?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8" name="Rounded Rectangle 46">
            <a:extLst>
              <a:ext uri="{FF2B5EF4-FFF2-40B4-BE49-F238E27FC236}">
                <a16:creationId xmlns:a16="http://schemas.microsoft.com/office/drawing/2014/main" id="{556C1ED5-9166-458C-A466-7499411697D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9692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[ain/in]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02325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8BCFF9-C35E-8743-AB35-81D5FC42D55F}"/>
              </a:ext>
            </a:extLst>
          </p:cNvPr>
          <p:cNvSpPr>
            <a:spLocks noGrp="1"/>
          </p:cNvSpPr>
          <p:nvPr>
            <p:ph type="title"/>
          </p:nvPr>
        </p:nvSpPr>
        <p:spPr>
          <a:xfrm>
            <a:off x="113600" y="-139062"/>
            <a:ext cx="10515600" cy="1325563"/>
          </a:xfrm>
        </p:spPr>
        <p:txBody>
          <a:bodyPr>
            <a:normAutofit fontScale="90000"/>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pic>
        <p:nvPicPr>
          <p:cNvPr id="2050" name="Picture 2" descr="a trai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4012479" y="885802"/>
            <a:ext cx="4689987" cy="3577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7165" y="4399747"/>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369991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n trai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n tr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steam trai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2" name="Rectangle 1"/>
          <p:cNvSpPr/>
          <p:nvPr/>
        </p:nvSpPr>
        <p:spPr>
          <a:xfrm>
            <a:off x="1063810" y="1275019"/>
            <a:ext cx="140615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7" name="Picture 16" descr="the number twent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559" y="4348686"/>
            <a:ext cx="1769915" cy="137168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5240283" y="5397205"/>
            <a:ext cx="147668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un rising up from the cloud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22035" y="1408081"/>
            <a:ext cx="1061130" cy="1486046"/>
          </a:xfrm>
          <a:prstGeom prst="rect">
            <a:avLst/>
          </a:prstGeom>
        </p:spPr>
      </p:pic>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20" name="Picture 19" descr="an open h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47851" y="4551963"/>
            <a:ext cx="2272004" cy="1606378"/>
          </a:xfrm>
          <a:prstGeom prst="rect">
            <a:avLst/>
          </a:prstGeom>
        </p:spPr>
      </p:pic>
    </p:spTree>
    <p:extLst>
      <p:ext uri="{BB962C8B-B14F-4D97-AF65-F5344CB8AC3E}">
        <p14:creationId xmlns:p14="http://schemas.microsoft.com/office/powerpoint/2010/main" val="113140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train.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ain trai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ain f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ain f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ain mati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7" name="ain mati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ain ving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subTnLst>
                                    <p:audio>
                                      <p:cMediaNode>
                                        <p:cTn display="0" masterRel="sameClick">
                                          <p:stCondLst>
                                            <p:cond evt="begin" delay="0">
                                              <p:tn val="46"/>
                                            </p:cond>
                                          </p:stCondLst>
                                          <p:endCondLst>
                                            <p:cond evt="onStopAudio" delay="0">
                                              <p:tgtEl>
                                                <p:sldTgt/>
                                              </p:tgtEl>
                                            </p:cond>
                                          </p:endCondLst>
                                        </p:cTn>
                                        <p:tgtEl>
                                          <p:sndTgt r:embed="rId8" name="ain ving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ain mainten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9" name="ain mainten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ain mai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10" name="ain m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4" grpId="0"/>
      <p:bldP spid="14" grpId="0"/>
      <p:bldP spid="2" grpId="0"/>
      <p:bldP spid="8" grpId="0"/>
      <p:bldP spid="7" grpId="0"/>
      <p:bldP spid="3" grpId="0"/>
      <p:bldP spid="10"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[ain/in] et [aim/in]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A6B90587-5ED0-4F63-B512-74BDA9722A46}"/>
              </a:ext>
            </a:extLst>
          </p:cNvPr>
          <p:cNvGrpSpPr/>
          <p:nvPr/>
        </p:nvGrpSpPr>
        <p:grpSpPr>
          <a:xfrm>
            <a:off x="3865898" y="2070846"/>
            <a:ext cx="2246513" cy="1358154"/>
            <a:chOff x="3865898" y="2070846"/>
            <a:chExt cx="2246513" cy="1358154"/>
          </a:xfrm>
        </p:grpSpPr>
        <p:sp>
          <p:nvSpPr>
            <p:cNvPr id="32" name="TextBox 31">
              <a:hlinkClick r:id="" action="ppaction://noaction">
                <a:snd r:embed="rId3" name="faim or fin.wav"/>
              </a:hlinkClick>
              <a:extLst>
                <a:ext uri="{FF2B5EF4-FFF2-40B4-BE49-F238E27FC236}">
                  <a16:creationId xmlns:a16="http://schemas.microsoft.com/office/drawing/2014/main" id="{456E7790-71CC-47F2-9408-24000EB56996}"/>
                </a:ext>
              </a:extLst>
            </p:cNvPr>
            <p:cNvSpPr txBox="1"/>
            <p:nvPr/>
          </p:nvSpPr>
          <p:spPr>
            <a:xfrm rot="10800000" flipV="1">
              <a:off x="3865898" y="2721114"/>
              <a:ext cx="22465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33" name="Rectangle 32">
              <a:extLst>
                <a:ext uri="{FF2B5EF4-FFF2-40B4-BE49-F238E27FC236}">
                  <a16:creationId xmlns:a16="http://schemas.microsoft.com/office/drawing/2014/main" id="{0589D1A7-87F1-4BF1-93D7-0BB70735506E}"/>
                </a:ext>
              </a:extLst>
            </p:cNvPr>
            <p:cNvSpPr/>
            <p:nvPr/>
          </p:nvSpPr>
          <p:spPr>
            <a:xfrm>
              <a:off x="4301360" y="2070846"/>
              <a:ext cx="140615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EDE33421-617A-4230-8456-FA420F38D526}"/>
              </a:ext>
            </a:extLst>
          </p:cNvPr>
          <p:cNvGrpSpPr/>
          <p:nvPr/>
        </p:nvGrpSpPr>
        <p:grpSpPr>
          <a:xfrm>
            <a:off x="6547873" y="1890529"/>
            <a:ext cx="1310081" cy="1538471"/>
            <a:chOff x="6547873" y="1890529"/>
            <a:chExt cx="1310081" cy="1538471"/>
          </a:xfrm>
        </p:grpSpPr>
        <p:sp>
          <p:nvSpPr>
            <p:cNvPr id="34" name="TextBox 33">
              <a:hlinkClick r:id="" action="ppaction://noaction">
                <a:snd r:embed="rId3" name="faim or fin.wav"/>
              </a:hlinkClick>
              <a:extLst>
                <a:ext uri="{FF2B5EF4-FFF2-40B4-BE49-F238E27FC236}">
                  <a16:creationId xmlns:a16="http://schemas.microsoft.com/office/drawing/2014/main" id="{065AB104-5EB5-4916-951A-ADBD973C4353}"/>
                </a:ext>
              </a:extLst>
            </p:cNvPr>
            <p:cNvSpPr txBox="1"/>
            <p:nvPr/>
          </p:nvSpPr>
          <p:spPr>
            <a:xfrm>
              <a:off x="6578437" y="2721114"/>
              <a:ext cx="127951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4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aim</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5" name="Picture 2" descr="hungry emoji">
              <a:extLst>
                <a:ext uri="{FF2B5EF4-FFF2-40B4-BE49-F238E27FC236}">
                  <a16:creationId xmlns:a16="http://schemas.microsoft.com/office/drawing/2014/main" id="{180204C5-AD5F-4C1C-A453-BA22E5DE1C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7873" y="1890529"/>
              <a:ext cx="1310081" cy="82425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peech Bubble: Rectangle with Corners Rounded 4">
            <a:extLst>
              <a:ext uri="{FF2B5EF4-FFF2-40B4-BE49-F238E27FC236}">
                <a16:creationId xmlns:a16="http://schemas.microsoft.com/office/drawing/2014/main" id="{732FEEC2-23F7-44C8-AB86-A37234B8A796}"/>
              </a:ext>
            </a:extLst>
          </p:cNvPr>
          <p:cNvSpPr/>
          <p:nvPr/>
        </p:nvSpPr>
        <p:spPr>
          <a:xfrm>
            <a:off x="8728877" y="1676400"/>
            <a:ext cx="2625583" cy="1752600"/>
          </a:xfrm>
          <a:prstGeom prst="wedgeRoundRectCallout">
            <a:avLst>
              <a:gd name="adj1" fmla="val -59529"/>
              <a:gd name="adj2" fmla="val 20885"/>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Even though these words are spelled differently, they sound exactly the same!</a:t>
            </a:r>
          </a:p>
        </p:txBody>
      </p:sp>
      <p:sp>
        <p:nvSpPr>
          <p:cNvPr id="16" name="TextBox 15">
            <a:extLst>
              <a:ext uri="{FF2B5EF4-FFF2-40B4-BE49-F238E27FC236}">
                <a16:creationId xmlns:a16="http://schemas.microsoft.com/office/drawing/2014/main" id="{05655B59-A31E-4C2E-A656-DF60F2E1C566}"/>
              </a:ext>
            </a:extLst>
          </p:cNvPr>
          <p:cNvSpPr txBox="1"/>
          <p:nvPr/>
        </p:nvSpPr>
        <p:spPr>
          <a:xfrm>
            <a:off x="180000" y="3930784"/>
            <a:ext cx="117299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[aim/</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is the same sound as SSC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which you already know.</a:t>
            </a:r>
          </a:p>
        </p:txBody>
      </p:sp>
      <p:sp>
        <p:nvSpPr>
          <p:cNvPr id="20" name="TextBox 19">
            <a:extLst>
              <a:ext uri="{FF2B5EF4-FFF2-40B4-BE49-F238E27FC236}">
                <a16:creationId xmlns:a16="http://schemas.microsoft.com/office/drawing/2014/main" id="{CA2CCC82-BD58-4B2F-A34F-33AD456882C4}"/>
              </a:ext>
            </a:extLst>
          </p:cNvPr>
          <p:cNvSpPr txBox="1"/>
          <p:nvPr/>
        </p:nvSpPr>
        <p:spPr>
          <a:xfrm>
            <a:off x="180000" y="4644996"/>
            <a:ext cx="1098142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this nasal sound appears in front of the letters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it is spelled [aim/</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instead of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a:t>
            </a:r>
          </a:p>
        </p:txBody>
      </p:sp>
      <p:sp>
        <p:nvSpPr>
          <p:cNvPr id="25" name="TextBox 24">
            <a:extLst>
              <a:ext uri="{FF2B5EF4-FFF2-40B4-BE49-F238E27FC236}">
                <a16:creationId xmlns:a16="http://schemas.microsoft.com/office/drawing/2014/main" id="{16CBDD34-2B10-4004-A134-7E6126EFCD1C}"/>
              </a:ext>
            </a:extLst>
          </p:cNvPr>
          <p:cNvSpPr txBox="1"/>
          <p:nvPr/>
        </p:nvSpPr>
        <p:spPr>
          <a:xfrm>
            <a:off x="180000" y="5731214"/>
            <a:ext cx="1206835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t</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enant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[now],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in</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g</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[twenty] BUT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gr</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[to climb], un t</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im</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 [a stamp]</a:t>
            </a:r>
          </a:p>
        </p:txBody>
      </p:sp>
    </p:spTree>
    <p:extLst>
      <p:ext uri="{BB962C8B-B14F-4D97-AF65-F5344CB8AC3E}">
        <p14:creationId xmlns:p14="http://schemas.microsoft.com/office/powerpoint/2010/main" val="18936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aim or fi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aim or fi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20"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8BCFF9-C35E-8743-AB35-81D5FC42D55F}"/>
              </a:ext>
            </a:extLst>
          </p:cNvPr>
          <p:cNvSpPr>
            <a:spLocks noGrp="1"/>
          </p:cNvSpPr>
          <p:nvPr>
            <p:ph type="title"/>
          </p:nvPr>
        </p:nvSpPr>
        <p:spPr>
          <a:xfrm>
            <a:off x="113600" y="-139062"/>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pic>
        <p:nvPicPr>
          <p:cNvPr id="2050" name="Picture 2" descr="a trai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4012479" y="885802"/>
            <a:ext cx="4689987" cy="3577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7165" y="4399747"/>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188586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n trai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n tr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Rendez-vous</a:t>
            </a:r>
            <a:r>
              <a:rPr lang="en-GB" sz="3600" b="1" dirty="0">
                <a:solidFill>
                  <a:schemeClr val="bg1"/>
                </a:solidFill>
              </a:rPr>
              <a:t> </a:t>
            </a:r>
            <a:r>
              <a:rPr lang="en-GB" sz="3600" b="1" dirty="0" err="1">
                <a:solidFill>
                  <a:schemeClr val="bg1"/>
                </a:solidFill>
              </a:rPr>
              <a:t>arrangé</a:t>
            </a:r>
            <a:r>
              <a:rPr lang="en-GB" sz="3600" b="1" dirty="0">
                <a:solidFill>
                  <a:schemeClr val="bg1"/>
                </a:solidFill>
              </a:rPr>
              <a:t> !</a:t>
            </a:r>
          </a:p>
        </p:txBody>
      </p:sp>
      <p:graphicFrame>
        <p:nvGraphicFramePr>
          <p:cNvPr id="32"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4326078" y="1703048"/>
          <a:ext cx="7606173" cy="4473603"/>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match</a:t>
                      </a:r>
                      <a:endParaRPr lang="en-GB" sz="2000" b="0" dirty="0">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no match</a:t>
                      </a:r>
                      <a:endParaRPr lang="en-GB" sz="2000" b="0" dirty="0">
                        <a:latin typeface="Century Gothic" panose="020B0502020202020204" pitchFamily="34" charset="0"/>
                      </a:endParaRP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b="0">
                          <a:solidFill>
                            <a:srgbClr val="115076"/>
                          </a:solidFill>
                          <a:latin typeface="Century Gothic" panose="020B0502020202020204" pitchFamily="34" charset="0"/>
                        </a:rPr>
                        <a:t>faim - pin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a:solidFill>
                            <a:srgbClr val="115076"/>
                          </a:solidFill>
                          <a:latin typeface="Century Gothic" panose="020B0502020202020204" pitchFamily="34" charset="0"/>
                        </a:rPr>
                        <a:t>timbre - ombre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b="0">
                          <a:solidFill>
                            <a:srgbClr val="115076"/>
                          </a:solidFill>
                          <a:latin typeface="Century Gothic" panose="020B0502020202020204" pitchFamily="34" charset="0"/>
                        </a:rPr>
                        <a:t>sain - sang</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rgbClr val="115076"/>
                          </a:solidFill>
                          <a:latin typeface="Century Gothic" panose="020B0502020202020204" pitchFamily="34" charset="0"/>
                        </a:rPr>
                        <a:t>vin - main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rgbClr val="115076"/>
                          </a:solidFill>
                          <a:latin typeface="Century Gothic" panose="020B0502020202020204" pitchFamily="34" charset="0"/>
                        </a:rPr>
                        <a:t>dinde</a:t>
                      </a:r>
                      <a:r>
                        <a:rPr lang="en-GB" sz="2000" b="0" baseline="0" dirty="0">
                          <a:solidFill>
                            <a:srgbClr val="115076"/>
                          </a:solidFill>
                          <a:latin typeface="Century Gothic" panose="020B0502020202020204" pitchFamily="34" charset="0"/>
                        </a:rPr>
                        <a:t> - </a:t>
                      </a:r>
                      <a:r>
                        <a:rPr lang="en-GB" sz="2000" b="0" baseline="0" dirty="0" err="1">
                          <a:solidFill>
                            <a:srgbClr val="115076"/>
                          </a:solidFill>
                          <a:latin typeface="Century Gothic" panose="020B0502020202020204" pitchFamily="34" charset="0"/>
                        </a:rPr>
                        <a:t>Inde</a:t>
                      </a:r>
                      <a:endParaRPr lang="en-GB" sz="2000" b="0" dirty="0">
                        <a:solidFill>
                          <a:srgbClr val="115076"/>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rgbClr val="115076"/>
                          </a:solidFill>
                          <a:latin typeface="Century Gothic" panose="020B0502020202020204" pitchFamily="34" charset="0"/>
                        </a:rPr>
                        <a:t>emporter</a:t>
                      </a:r>
                      <a:r>
                        <a:rPr lang="en-GB" sz="2000" b="0" dirty="0">
                          <a:solidFill>
                            <a:srgbClr val="115076"/>
                          </a:solidFill>
                          <a:latin typeface="Century Gothic" panose="020B0502020202020204" pitchFamily="34" charset="0"/>
                        </a:rPr>
                        <a:t> - importer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rgbClr val="115076"/>
                          </a:solidFill>
                          <a:latin typeface="Century Gothic" panose="020B0502020202020204" pitchFamily="34" charset="0"/>
                        </a:rPr>
                        <a:t>pince</a:t>
                      </a:r>
                      <a:r>
                        <a:rPr lang="en-GB" sz="2000" b="0" dirty="0">
                          <a:solidFill>
                            <a:srgbClr val="115076"/>
                          </a:solidFill>
                          <a:latin typeface="Century Gothic" panose="020B0502020202020204" pitchFamily="34" charset="0"/>
                        </a:rPr>
                        <a:t> - mince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rgbClr val="115076"/>
                          </a:solidFill>
                          <a:latin typeface="Century Gothic" panose="020B0502020202020204" pitchFamily="34" charset="0"/>
                        </a:rPr>
                        <a:t>pain -</a:t>
                      </a:r>
                      <a:r>
                        <a:rPr lang="en-GB" sz="2000" b="0" baseline="0" dirty="0">
                          <a:solidFill>
                            <a:srgbClr val="115076"/>
                          </a:solidFill>
                          <a:latin typeface="Century Gothic" panose="020B0502020202020204" pitchFamily="34" charset="0"/>
                        </a:rPr>
                        <a:t> dans</a:t>
                      </a:r>
                      <a:endParaRPr lang="en-GB" sz="2000" b="0" dirty="0">
                        <a:solidFill>
                          <a:srgbClr val="115076"/>
                        </a:solidFill>
                        <a:latin typeface="Century Gothic" panose="020B0502020202020204" pitchFamily="34" charset="0"/>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33" name="Action Button: Custom 16">
            <a:hlinkClick r:id="" action="ppaction://noaction" highlightClick="1">
              <a:snd r:embed="rId4" name="1.wav"/>
            </a:hlinkClick>
            <a:extLst>
              <a:ext uri="{FF2B5EF4-FFF2-40B4-BE49-F238E27FC236}">
                <a16:creationId xmlns:a16="http://schemas.microsoft.com/office/drawing/2014/main" id="{00B3E4C1-DFF4-46C3-8013-784275E7AA6B}"/>
              </a:ext>
            </a:extLst>
          </p:cNvPr>
          <p:cNvSpPr/>
          <p:nvPr/>
        </p:nvSpPr>
        <p:spPr>
          <a:xfrm>
            <a:off x="4546527" y="22551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TextBox 33" descr="text box hiding answer">
            <a:extLst>
              <a:ext uri="{FF2B5EF4-FFF2-40B4-BE49-F238E27FC236}">
                <a16:creationId xmlns:a16="http://schemas.microsoft.com/office/drawing/2014/main" id="{30999090-992A-47E9-935A-2BB9B2B7B16D}"/>
              </a:ext>
            </a:extLst>
          </p:cNvPr>
          <p:cNvSpPr txBox="1"/>
          <p:nvPr/>
        </p:nvSpPr>
        <p:spPr>
          <a:xfrm>
            <a:off x="5229610" y="2287671"/>
            <a:ext cx="2445055"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hunger &amp; pine?</a:t>
            </a:r>
          </a:p>
        </p:txBody>
      </p:sp>
      <p:pic>
        <p:nvPicPr>
          <p:cNvPr id="35" name="Picture 34" descr="green checkmark">
            <a:extLst>
              <a:ext uri="{FF2B5EF4-FFF2-40B4-BE49-F238E27FC236}">
                <a16:creationId xmlns:a16="http://schemas.microsoft.com/office/drawing/2014/main" id="{A477D0DB-1AF6-4313-B192-A8688B6E5E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5317" y="2274465"/>
            <a:ext cx="282522" cy="294294"/>
          </a:xfrm>
          <a:prstGeom prst="rect">
            <a:avLst/>
          </a:prstGeom>
        </p:spPr>
      </p:pic>
      <p:sp>
        <p:nvSpPr>
          <p:cNvPr id="36" name="Action Button: Custom 16">
            <a:hlinkClick r:id="" action="ppaction://noaction" highlightClick="1">
              <a:snd r:embed="rId6" name="2.wav"/>
            </a:hlinkClick>
            <a:extLst>
              <a:ext uri="{FF2B5EF4-FFF2-40B4-BE49-F238E27FC236}">
                <a16:creationId xmlns:a16="http://schemas.microsoft.com/office/drawing/2014/main" id="{5B92A95F-523A-4E36-B65E-94DAE9FBB368}"/>
              </a:ext>
            </a:extLst>
          </p:cNvPr>
          <p:cNvSpPr/>
          <p:nvPr/>
        </p:nvSpPr>
        <p:spPr>
          <a:xfrm>
            <a:off x="4546527" y="27277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TextBox 36" descr="text box hiding answer">
            <a:extLst>
              <a:ext uri="{FF2B5EF4-FFF2-40B4-BE49-F238E27FC236}">
                <a16:creationId xmlns:a16="http://schemas.microsoft.com/office/drawing/2014/main" id="{C0726EA2-D4A9-47F5-95C2-200A7DFA2296}"/>
              </a:ext>
            </a:extLst>
          </p:cNvPr>
          <p:cNvSpPr txBox="1"/>
          <p:nvPr/>
        </p:nvSpPr>
        <p:spPr>
          <a:xfrm>
            <a:off x="5216164" y="2785389"/>
            <a:ext cx="2534809" cy="307019"/>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stamp &amp; shadow?</a:t>
            </a:r>
          </a:p>
        </p:txBody>
      </p:sp>
      <p:pic>
        <p:nvPicPr>
          <p:cNvPr id="38" name="Picture 37" descr="green checkmark">
            <a:extLst>
              <a:ext uri="{FF2B5EF4-FFF2-40B4-BE49-F238E27FC236}">
                <a16:creationId xmlns:a16="http://schemas.microsoft.com/office/drawing/2014/main" id="{BEA48408-6454-443D-9F14-530DE0CD6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3495" y="2803710"/>
            <a:ext cx="282522" cy="294294"/>
          </a:xfrm>
          <a:prstGeom prst="rect">
            <a:avLst/>
          </a:prstGeom>
        </p:spPr>
      </p:pic>
      <p:sp>
        <p:nvSpPr>
          <p:cNvPr id="39" name="Action Button: Custom 16">
            <a:hlinkClick r:id="" action="ppaction://noaction" highlightClick="1">
              <a:snd r:embed="rId7" name="3.wav"/>
            </a:hlinkClick>
            <a:extLst>
              <a:ext uri="{FF2B5EF4-FFF2-40B4-BE49-F238E27FC236}">
                <a16:creationId xmlns:a16="http://schemas.microsoft.com/office/drawing/2014/main" id="{D4B491BE-DEE1-4BAB-B62E-08BEC8F84C2F}"/>
              </a:ext>
            </a:extLst>
          </p:cNvPr>
          <p:cNvSpPr/>
          <p:nvPr/>
        </p:nvSpPr>
        <p:spPr>
          <a:xfrm>
            <a:off x="4544449" y="32384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TextBox 39" descr="text box hiding answer">
            <a:extLst>
              <a:ext uri="{FF2B5EF4-FFF2-40B4-BE49-F238E27FC236}">
                <a16:creationId xmlns:a16="http://schemas.microsoft.com/office/drawing/2014/main" id="{23F80FA8-5B3D-4B06-B5C1-3B665AE1D1BB}"/>
              </a:ext>
            </a:extLst>
          </p:cNvPr>
          <p:cNvSpPr txBox="1"/>
          <p:nvPr/>
        </p:nvSpPr>
        <p:spPr>
          <a:xfrm>
            <a:off x="5205194" y="3282349"/>
            <a:ext cx="2496908"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healthy &amp; blood?</a:t>
            </a:r>
          </a:p>
        </p:txBody>
      </p:sp>
      <p:pic>
        <p:nvPicPr>
          <p:cNvPr id="41" name="Picture 40" descr="green checkmark">
            <a:extLst>
              <a:ext uri="{FF2B5EF4-FFF2-40B4-BE49-F238E27FC236}">
                <a16:creationId xmlns:a16="http://schemas.microsoft.com/office/drawing/2014/main" id="{585F7701-B3C2-4037-956E-E382C5D189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477" y="3322020"/>
            <a:ext cx="282522" cy="294294"/>
          </a:xfrm>
          <a:prstGeom prst="rect">
            <a:avLst/>
          </a:prstGeom>
        </p:spPr>
      </p:pic>
      <p:sp>
        <p:nvSpPr>
          <p:cNvPr id="42" name="Action Button: Custom 16">
            <a:hlinkClick r:id="" action="ppaction://noaction" highlightClick="1">
              <a:snd r:embed="rId8" name="4.wav"/>
            </a:hlinkClick>
            <a:extLst>
              <a:ext uri="{FF2B5EF4-FFF2-40B4-BE49-F238E27FC236}">
                <a16:creationId xmlns:a16="http://schemas.microsoft.com/office/drawing/2014/main" id="{7C5D1C98-B338-48C7-A0D6-9CC93C596CA9}"/>
              </a:ext>
            </a:extLst>
          </p:cNvPr>
          <p:cNvSpPr/>
          <p:nvPr/>
        </p:nvSpPr>
        <p:spPr>
          <a:xfrm>
            <a:off x="4544449" y="37206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TextBox 42" descr="text box hiding answer">
            <a:extLst>
              <a:ext uri="{FF2B5EF4-FFF2-40B4-BE49-F238E27FC236}">
                <a16:creationId xmlns:a16="http://schemas.microsoft.com/office/drawing/2014/main" id="{39B3BBDA-AB98-401E-8A76-59E12E549D27}"/>
              </a:ext>
            </a:extLst>
          </p:cNvPr>
          <p:cNvSpPr txBox="1"/>
          <p:nvPr/>
        </p:nvSpPr>
        <p:spPr>
          <a:xfrm>
            <a:off x="5171981" y="3780067"/>
            <a:ext cx="2591253"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wine &amp; hand?</a:t>
            </a:r>
          </a:p>
        </p:txBody>
      </p:sp>
      <p:pic>
        <p:nvPicPr>
          <p:cNvPr id="44" name="Picture 43" descr="green checkmark">
            <a:extLst>
              <a:ext uri="{FF2B5EF4-FFF2-40B4-BE49-F238E27FC236}">
                <a16:creationId xmlns:a16="http://schemas.microsoft.com/office/drawing/2014/main" id="{82CCF11B-407B-4EB8-B7E3-BF921D5360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120" y="3771492"/>
            <a:ext cx="282522" cy="294294"/>
          </a:xfrm>
          <a:prstGeom prst="rect">
            <a:avLst/>
          </a:prstGeom>
        </p:spPr>
      </p:pic>
      <p:sp>
        <p:nvSpPr>
          <p:cNvPr id="45" name="Action Button: Custom 16">
            <a:hlinkClick r:id="" action="ppaction://noaction" highlightClick="1">
              <a:snd r:embed="rId9" name="5.wav"/>
            </a:hlinkClick>
            <a:extLst>
              <a:ext uri="{FF2B5EF4-FFF2-40B4-BE49-F238E27FC236}">
                <a16:creationId xmlns:a16="http://schemas.microsoft.com/office/drawing/2014/main" id="{735F5EA0-D015-4C01-9444-94092DE5E112}"/>
              </a:ext>
            </a:extLst>
          </p:cNvPr>
          <p:cNvSpPr/>
          <p:nvPr/>
        </p:nvSpPr>
        <p:spPr>
          <a:xfrm>
            <a:off x="4544449" y="42381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6" name="TextBox 45" descr="text box hiding answer">
            <a:extLst>
              <a:ext uri="{FF2B5EF4-FFF2-40B4-BE49-F238E27FC236}">
                <a16:creationId xmlns:a16="http://schemas.microsoft.com/office/drawing/2014/main" id="{0313F100-3B15-4F5C-9B13-9D28D81AF35D}"/>
              </a:ext>
            </a:extLst>
          </p:cNvPr>
          <p:cNvSpPr txBox="1"/>
          <p:nvPr/>
        </p:nvSpPr>
        <p:spPr>
          <a:xfrm>
            <a:off x="5257047" y="4277785"/>
            <a:ext cx="2445055"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turkey &amp; India?</a:t>
            </a:r>
          </a:p>
        </p:txBody>
      </p:sp>
      <p:pic>
        <p:nvPicPr>
          <p:cNvPr id="47" name="Picture 46" descr="green checkmark">
            <a:extLst>
              <a:ext uri="{FF2B5EF4-FFF2-40B4-BE49-F238E27FC236}">
                <a16:creationId xmlns:a16="http://schemas.microsoft.com/office/drawing/2014/main" id="{468F95B0-30D5-4627-80BA-98F9A35143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120" y="4299197"/>
            <a:ext cx="282522" cy="294294"/>
          </a:xfrm>
          <a:prstGeom prst="rect">
            <a:avLst/>
          </a:prstGeom>
        </p:spPr>
      </p:pic>
      <p:sp>
        <p:nvSpPr>
          <p:cNvPr id="48" name="Action Button: Custom 16">
            <a:hlinkClick r:id="" action="ppaction://noaction" highlightClick="1">
              <a:snd r:embed="rId10" name="6.wav"/>
            </a:hlinkClick>
            <a:extLst>
              <a:ext uri="{FF2B5EF4-FFF2-40B4-BE49-F238E27FC236}">
                <a16:creationId xmlns:a16="http://schemas.microsoft.com/office/drawing/2014/main" id="{C85FFF45-DBEA-4B31-808F-B9B100F63A1A}"/>
              </a:ext>
            </a:extLst>
          </p:cNvPr>
          <p:cNvSpPr/>
          <p:nvPr/>
        </p:nvSpPr>
        <p:spPr>
          <a:xfrm>
            <a:off x="4549243" y="472410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9" name="TextBox 48" descr="text box hiding answer">
            <a:extLst>
              <a:ext uri="{FF2B5EF4-FFF2-40B4-BE49-F238E27FC236}">
                <a16:creationId xmlns:a16="http://schemas.microsoft.com/office/drawing/2014/main" id="{165151A3-2AC5-403B-BF7A-C726863F137C}"/>
              </a:ext>
            </a:extLst>
          </p:cNvPr>
          <p:cNvSpPr txBox="1"/>
          <p:nvPr/>
        </p:nvSpPr>
        <p:spPr>
          <a:xfrm>
            <a:off x="5202852" y="4775503"/>
            <a:ext cx="2591253"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take &amp; to import?</a:t>
            </a:r>
          </a:p>
        </p:txBody>
      </p:sp>
      <p:pic>
        <p:nvPicPr>
          <p:cNvPr id="50" name="Picture 49"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2416" y="4759132"/>
            <a:ext cx="282522" cy="294294"/>
          </a:xfrm>
          <a:prstGeom prst="rect">
            <a:avLst/>
          </a:prstGeom>
        </p:spPr>
      </p:pic>
      <p:sp>
        <p:nvSpPr>
          <p:cNvPr id="51" name="Action Button: Custom 16">
            <a:hlinkClick r:id="" action="ppaction://noaction" highlightClick="1">
              <a:snd r:embed="rId11" name="7.wav"/>
            </a:hlinkClick>
            <a:extLst>
              <a:ext uri="{FF2B5EF4-FFF2-40B4-BE49-F238E27FC236}">
                <a16:creationId xmlns:a16="http://schemas.microsoft.com/office/drawing/2014/main" id="{C30A216B-AEBB-4E5C-9D72-F3186157431E}"/>
              </a:ext>
            </a:extLst>
          </p:cNvPr>
          <p:cNvSpPr/>
          <p:nvPr/>
        </p:nvSpPr>
        <p:spPr>
          <a:xfrm>
            <a:off x="4554643" y="52304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2" name="TextBox 51" descr="text box hiding answer">
            <a:extLst>
              <a:ext uri="{FF2B5EF4-FFF2-40B4-BE49-F238E27FC236}">
                <a16:creationId xmlns:a16="http://schemas.microsoft.com/office/drawing/2014/main" id="{2DDD71BB-AA18-4D68-9118-8234C664256B}"/>
              </a:ext>
            </a:extLst>
          </p:cNvPr>
          <p:cNvSpPr txBox="1"/>
          <p:nvPr/>
        </p:nvSpPr>
        <p:spPr>
          <a:xfrm>
            <a:off x="5205194" y="5273221"/>
            <a:ext cx="2518445"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pliers &amp; thin?</a:t>
            </a:r>
          </a:p>
        </p:txBody>
      </p:sp>
      <p:pic>
        <p:nvPicPr>
          <p:cNvPr id="53" name="Picture 52" descr="green checkmark">
            <a:extLst>
              <a:ext uri="{FF2B5EF4-FFF2-40B4-BE49-F238E27FC236}">
                <a16:creationId xmlns:a16="http://schemas.microsoft.com/office/drawing/2014/main" id="{F69DC784-408A-4D6F-BF66-7212C6A4C3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120" y="5281323"/>
            <a:ext cx="282522" cy="294294"/>
          </a:xfrm>
          <a:prstGeom prst="rect">
            <a:avLst/>
          </a:prstGeom>
        </p:spPr>
      </p:pic>
      <p:sp>
        <p:nvSpPr>
          <p:cNvPr id="54" name="Action Button: Custom 16">
            <a:hlinkClick r:id="" action="ppaction://noaction" highlightClick="1">
              <a:snd r:embed="rId12" name="8.wav"/>
            </a:hlinkClick>
            <a:extLst>
              <a:ext uri="{FF2B5EF4-FFF2-40B4-BE49-F238E27FC236}">
                <a16:creationId xmlns:a16="http://schemas.microsoft.com/office/drawing/2014/main" id="{B283615F-33BB-4FCE-934D-0B85B4100205}"/>
              </a:ext>
            </a:extLst>
          </p:cNvPr>
          <p:cNvSpPr/>
          <p:nvPr/>
        </p:nvSpPr>
        <p:spPr>
          <a:xfrm>
            <a:off x="4544449" y="57176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5" name="TextBox 54" descr="text box hiding answer">
            <a:extLst>
              <a:ext uri="{FF2B5EF4-FFF2-40B4-BE49-F238E27FC236}">
                <a16:creationId xmlns:a16="http://schemas.microsoft.com/office/drawing/2014/main" id="{E0FA32E6-0792-4F9F-8B5C-5A6512C4535D}"/>
              </a:ext>
            </a:extLst>
          </p:cNvPr>
          <p:cNvSpPr txBox="1"/>
          <p:nvPr/>
        </p:nvSpPr>
        <p:spPr>
          <a:xfrm>
            <a:off x="5252499" y="5770939"/>
            <a:ext cx="2422166"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bread &amp; in ?</a:t>
            </a:r>
          </a:p>
        </p:txBody>
      </p:sp>
      <p:pic>
        <p:nvPicPr>
          <p:cNvPr id="56" name="Picture 55" descr="green checkmark">
            <a:extLst>
              <a:ext uri="{FF2B5EF4-FFF2-40B4-BE49-F238E27FC236}">
                <a16:creationId xmlns:a16="http://schemas.microsoft.com/office/drawing/2014/main" id="{6A149CAA-3725-49E0-A46F-9A3F448AB6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7364" y="5717609"/>
            <a:ext cx="282522" cy="294294"/>
          </a:xfrm>
          <a:prstGeom prst="rect">
            <a:avLst/>
          </a:prstGeom>
        </p:spPr>
      </p:pic>
      <p:sp>
        <p:nvSpPr>
          <p:cNvPr id="3" name="TextBox 2"/>
          <p:cNvSpPr txBox="1"/>
          <p:nvPr/>
        </p:nvSpPr>
        <p:spPr>
          <a:xfrm>
            <a:off x="259749" y="1285329"/>
            <a:ext cx="57115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Les mots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riment-ils</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pic>
        <p:nvPicPr>
          <p:cNvPr id="2050" name="Picture 2" descr="Hearts, Valentine, Love, Romance">
            <a:extLst>
              <a:ext uri="{FF2B5EF4-FFF2-40B4-BE49-F238E27FC236}">
                <a16:creationId xmlns:a16="http://schemas.microsoft.com/office/drawing/2014/main" id="{DC1642E5-7B99-415B-96A4-19483145111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3401" y="3039564"/>
            <a:ext cx="2823095" cy="18352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miley Face Clip Art">
            <a:extLst>
              <a:ext uri="{FF2B5EF4-FFF2-40B4-BE49-F238E27FC236}">
                <a16:creationId xmlns:a16="http://schemas.microsoft.com/office/drawing/2014/main" id="{F61CE167-CAAD-43D6-93F7-3F3D27A5D0D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46676" y="846920"/>
            <a:ext cx="810208" cy="8102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d Smiley Clip Art">
            <a:extLst>
              <a:ext uri="{FF2B5EF4-FFF2-40B4-BE49-F238E27FC236}">
                <a16:creationId xmlns:a16="http://schemas.microsoft.com/office/drawing/2014/main" id="{EEE8EA12-02E1-4636-A07C-4A06BAD99CA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599917" y="849247"/>
            <a:ext cx="805555" cy="80555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6">
            <a:extLst>
              <a:ext uri="{FF2B5EF4-FFF2-40B4-BE49-F238E27FC236}">
                <a16:creationId xmlns:a16="http://schemas.microsoft.com/office/drawing/2014/main" id="{E7235BE7-4CA7-4963-BE4B-B3DD0363B7E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248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0" grpId="0" animBg="1"/>
      <p:bldP spid="43" grpId="0" animBg="1"/>
      <p:bldP spid="46" grpId="0" animBg="1"/>
      <p:bldP spid="49" grpId="0" animBg="1"/>
      <p:bldP spid="52" grpId="0" animBg="1"/>
      <p:bldP spid="5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[ain/in]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3325217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8BCFF9-C35E-8743-AB35-81D5FC42D55F}"/>
              </a:ext>
            </a:extLst>
          </p:cNvPr>
          <p:cNvSpPr>
            <a:spLocks noGrp="1"/>
          </p:cNvSpPr>
          <p:nvPr>
            <p:ph type="title"/>
          </p:nvPr>
        </p:nvSpPr>
        <p:spPr>
          <a:xfrm>
            <a:off x="113600" y="-139062"/>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pic>
        <p:nvPicPr>
          <p:cNvPr id="2050" name="Picture 2" descr="a trai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4012479" y="885802"/>
            <a:ext cx="4689987" cy="3577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7165" y="4399747"/>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362752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n trai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n tr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steam trai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2" name="Rectangle 1"/>
          <p:cNvSpPr/>
          <p:nvPr/>
        </p:nvSpPr>
        <p:spPr>
          <a:xfrm>
            <a:off x="1063810" y="1275019"/>
            <a:ext cx="140615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7" name="Picture 16" descr="the number twent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559" y="4348686"/>
            <a:ext cx="1769915" cy="137168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5240283" y="5397205"/>
            <a:ext cx="147668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un rising up from the cloud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22035" y="1408081"/>
            <a:ext cx="1061130" cy="1486046"/>
          </a:xfrm>
          <a:prstGeom prst="rect">
            <a:avLst/>
          </a:prstGeom>
        </p:spPr>
      </p:pic>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20" name="Picture 19" descr="an open h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47851" y="4551963"/>
            <a:ext cx="2272004" cy="1606378"/>
          </a:xfrm>
          <a:prstGeom prst="rect">
            <a:avLst/>
          </a:prstGeom>
        </p:spPr>
      </p:pic>
    </p:spTree>
    <p:extLst>
      <p:ext uri="{BB962C8B-B14F-4D97-AF65-F5344CB8AC3E}">
        <p14:creationId xmlns:p14="http://schemas.microsoft.com/office/powerpoint/2010/main" val="293055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train.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ain trai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ain f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ain f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ain mati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7" name="ain mati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ain ving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subTnLst>
                                    <p:audio>
                                      <p:cMediaNode>
                                        <p:cTn display="0" masterRel="sameClick">
                                          <p:stCondLst>
                                            <p:cond evt="begin" delay="0">
                                              <p:tn val="46"/>
                                            </p:cond>
                                          </p:stCondLst>
                                          <p:endCondLst>
                                            <p:cond evt="onStopAudio" delay="0">
                                              <p:tgtEl>
                                                <p:sldTgt/>
                                              </p:tgtEl>
                                            </p:cond>
                                          </p:endCondLst>
                                        </p:cTn>
                                        <p:tgtEl>
                                          <p:sndTgt r:embed="rId8" name="ain ving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ain mainten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9" name="ain mainten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ain mai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10" name="ain m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4" grpId="0"/>
      <p:bldP spid="14" grpId="0"/>
      <p:bldP spid="2" grpId="0"/>
      <p:bldP spid="8" grpId="0"/>
      <p:bldP spid="7" grpId="0"/>
      <p:bldP spid="3" grpId="0"/>
      <p:bldP spid="10"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4031653" y="784151"/>
          <a:ext cx="7972453" cy="5467737"/>
        </p:xfrm>
        <a:graphic>
          <a:graphicData uri="http://schemas.openxmlformats.org/drawingml/2006/table">
            <a:tbl>
              <a:tblPr firstRow="1" bandRow="1">
                <a:tableStyleId>{21E4AEA4-8DFA-4A89-87EB-49C32662AFE0}</a:tableStyleId>
              </a:tblPr>
              <a:tblGrid>
                <a:gridCol w="515073">
                  <a:extLst>
                    <a:ext uri="{9D8B030D-6E8A-4147-A177-3AD203B41FA5}">
                      <a16:colId xmlns:a16="http://schemas.microsoft.com/office/drawing/2014/main" val="2607353726"/>
                    </a:ext>
                  </a:extLst>
                </a:gridCol>
                <a:gridCol w="3856062">
                  <a:extLst>
                    <a:ext uri="{9D8B030D-6E8A-4147-A177-3AD203B41FA5}">
                      <a16:colId xmlns:a16="http://schemas.microsoft.com/office/drawing/2014/main" val="1600817978"/>
                    </a:ext>
                  </a:extLst>
                </a:gridCol>
                <a:gridCol w="1801318">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122696679"/>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oral + m/n</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d</a:t>
                      </a:r>
                      <a:r>
                        <a:rPr lang="en-GB" sz="2400" b="1" dirty="0" err="1">
                          <a:solidFill>
                            <a:schemeClr val="accent1">
                              <a:lumMod val="50000"/>
                            </a:schemeClr>
                          </a:solidFill>
                        </a:rPr>
                        <a:t>imin</a:t>
                      </a:r>
                      <a:r>
                        <a:rPr lang="en-GB" sz="2400" dirty="0" err="1">
                          <a:solidFill>
                            <a:schemeClr val="accent1">
                              <a:lumMod val="50000"/>
                            </a:schemeClr>
                          </a:solidFill>
                        </a:rPr>
                        <a:t>uer</a:t>
                      </a:r>
                      <a:r>
                        <a:rPr lang="en-GB" sz="2000" dirty="0">
                          <a:solidFill>
                            <a:schemeClr val="accent1">
                              <a:lumMod val="50000"/>
                            </a:schemeClr>
                          </a:solidFill>
                        </a:rPr>
                        <a:t> [decrease]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err="1">
                          <a:solidFill>
                            <a:schemeClr val="accent1">
                              <a:lumMod val="50000"/>
                            </a:schemeClr>
                          </a:solidFill>
                        </a:rPr>
                        <a:t>in</a:t>
                      </a:r>
                      <a:r>
                        <a:rPr lang="en-GB" sz="2400" dirty="0" err="1">
                          <a:solidFill>
                            <a:schemeClr val="accent1">
                              <a:lumMod val="50000"/>
                            </a:schemeClr>
                          </a:solidFill>
                        </a:rPr>
                        <a:t>terroger</a:t>
                      </a:r>
                      <a:r>
                        <a:rPr lang="en-GB" sz="2000" dirty="0">
                          <a:solidFill>
                            <a:schemeClr val="accent1">
                              <a:lumMod val="50000"/>
                            </a:schemeClr>
                          </a:solidFill>
                        </a:rPr>
                        <a:t> [to interrogate]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gr</a:t>
                      </a:r>
                      <a:r>
                        <a:rPr lang="en-GB" sz="2400" b="1" dirty="0" err="1">
                          <a:solidFill>
                            <a:schemeClr val="accent1">
                              <a:lumMod val="50000"/>
                            </a:schemeClr>
                          </a:solidFill>
                        </a:rPr>
                        <a:t>im</a:t>
                      </a:r>
                      <a:r>
                        <a:rPr lang="en-GB" sz="2400" dirty="0" err="1">
                          <a:solidFill>
                            <a:schemeClr val="accent1">
                              <a:lumMod val="50000"/>
                            </a:schemeClr>
                          </a:solidFill>
                        </a:rPr>
                        <a:t>per</a:t>
                      </a:r>
                      <a:r>
                        <a:rPr lang="en-GB" sz="2000" dirty="0">
                          <a:solidFill>
                            <a:schemeClr val="accent1">
                              <a:lumMod val="50000"/>
                            </a:schemeClr>
                          </a:solidFill>
                        </a:rPr>
                        <a:t> [to climb]</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a:solidFill>
                            <a:schemeClr val="accent1">
                              <a:lumMod val="50000"/>
                            </a:schemeClr>
                          </a:solidFill>
                        </a:rPr>
                        <a:t>aim</a:t>
                      </a:r>
                      <a:r>
                        <a:rPr lang="en-GB" sz="2400" dirty="0">
                          <a:solidFill>
                            <a:schemeClr val="accent1">
                              <a:lumMod val="50000"/>
                            </a:schemeClr>
                          </a:solidFill>
                        </a:rPr>
                        <a:t>able</a:t>
                      </a:r>
                      <a:r>
                        <a:rPr lang="en-GB" sz="2000" dirty="0">
                          <a:solidFill>
                            <a:schemeClr val="accent1">
                              <a:lumMod val="50000"/>
                            </a:schemeClr>
                          </a:solidFill>
                        </a:rPr>
                        <a:t> [likeable]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contr</a:t>
                      </a:r>
                      <a:r>
                        <a:rPr lang="en-GB" sz="2400" b="1" dirty="0" err="1">
                          <a:solidFill>
                            <a:schemeClr val="accent1">
                              <a:lumMod val="50000"/>
                            </a:schemeClr>
                          </a:solidFill>
                        </a:rPr>
                        <a:t>ain</a:t>
                      </a:r>
                      <a:r>
                        <a:rPr lang="en-GB" sz="2400" dirty="0" err="1">
                          <a:solidFill>
                            <a:schemeClr val="accent1">
                              <a:lumMod val="50000"/>
                            </a:schemeClr>
                          </a:solidFill>
                        </a:rPr>
                        <a:t>dre</a:t>
                      </a:r>
                      <a:r>
                        <a:rPr lang="en-GB" sz="2000" dirty="0">
                          <a:solidFill>
                            <a:schemeClr val="accent1">
                              <a:lumMod val="50000"/>
                            </a:schemeClr>
                          </a:solidFill>
                        </a:rPr>
                        <a:t> [to force]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ch</a:t>
                      </a:r>
                      <a:r>
                        <a:rPr kumimoji="0" lang="en-GB" sz="2400" b="1" i="0" u="none" strike="noStrike" kern="1200" cap="none" spc="0" normalizeH="0" baseline="0" noProof="0" dirty="0" err="1">
                          <a:ln>
                            <a:noFill/>
                          </a:ln>
                          <a:solidFill>
                            <a:srgbClr val="5B9BD5">
                              <a:lumMod val="50000"/>
                            </a:srgbClr>
                          </a:solidFill>
                          <a:effectLst/>
                          <a:uLnTx/>
                          <a:uFillTx/>
                          <a:latin typeface="+mn-lt"/>
                          <a:ea typeface="+mn-ea"/>
                          <a:cs typeface="+mn-cs"/>
                        </a:rPr>
                        <a:t>im</a:t>
                      </a: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ique</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 [chemical]</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m</a:t>
                      </a:r>
                      <a:r>
                        <a:rPr lang="en-GB" sz="2400" b="1" dirty="0" err="1">
                          <a:solidFill>
                            <a:schemeClr val="accent1">
                              <a:lumMod val="50000"/>
                            </a:schemeClr>
                          </a:solidFill>
                        </a:rPr>
                        <a:t>in</a:t>
                      </a:r>
                      <a:r>
                        <a:rPr lang="en-GB" sz="2400" dirty="0" err="1">
                          <a:solidFill>
                            <a:schemeClr val="accent1">
                              <a:lumMod val="50000"/>
                            </a:schemeClr>
                          </a:solidFill>
                        </a:rPr>
                        <a:t>orité</a:t>
                      </a:r>
                      <a:r>
                        <a:rPr lang="en-GB" sz="2000" dirty="0">
                          <a:solidFill>
                            <a:schemeClr val="accent1">
                              <a:lumMod val="50000"/>
                            </a:schemeClr>
                          </a:solidFill>
                        </a:rPr>
                        <a:t> [minority]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cr</a:t>
                      </a:r>
                      <a:r>
                        <a:rPr lang="en-GB" sz="2400" b="1" dirty="0" err="1">
                          <a:solidFill>
                            <a:schemeClr val="accent1">
                              <a:lumMod val="50000"/>
                            </a:schemeClr>
                          </a:solidFill>
                        </a:rPr>
                        <a:t>ain</a:t>
                      </a:r>
                      <a:r>
                        <a:rPr lang="en-GB" sz="2400" dirty="0" err="1">
                          <a:solidFill>
                            <a:schemeClr val="accent1">
                              <a:lumMod val="50000"/>
                            </a:schemeClr>
                          </a:solidFill>
                        </a:rPr>
                        <a:t>te</a:t>
                      </a:r>
                      <a:r>
                        <a:rPr lang="en-GB" sz="2000" dirty="0">
                          <a:solidFill>
                            <a:schemeClr val="accent1">
                              <a:lumMod val="50000"/>
                            </a:schemeClr>
                          </a:solidFill>
                        </a:rPr>
                        <a:t> [fear]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vr</a:t>
                      </a:r>
                      <a:r>
                        <a:rPr lang="en-GB" sz="2400" b="1" dirty="0" err="1">
                          <a:solidFill>
                            <a:schemeClr val="accent1">
                              <a:lumMod val="50000"/>
                            </a:schemeClr>
                          </a:solidFill>
                        </a:rPr>
                        <a:t>aim</a:t>
                      </a:r>
                      <a:r>
                        <a:rPr lang="en-GB" sz="2400" dirty="0" err="1">
                          <a:solidFill>
                            <a:schemeClr val="accent1">
                              <a:lumMod val="50000"/>
                            </a:schemeClr>
                          </a:solidFill>
                        </a:rPr>
                        <a:t>ent</a:t>
                      </a:r>
                      <a:r>
                        <a:rPr lang="en-GB" sz="2000" dirty="0">
                          <a:solidFill>
                            <a:schemeClr val="accent1">
                              <a:lumMod val="50000"/>
                            </a:schemeClr>
                          </a:solidFill>
                        </a:rPr>
                        <a:t> [really]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75195255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cent</a:t>
                      </a:r>
                      <a:r>
                        <a:rPr lang="en-GB" sz="2400" b="1" dirty="0" err="1">
                          <a:solidFill>
                            <a:schemeClr val="accent1">
                              <a:lumMod val="50000"/>
                            </a:schemeClr>
                          </a:solidFill>
                        </a:rPr>
                        <a:t>ain</a:t>
                      </a:r>
                      <a:r>
                        <a:rPr lang="en-GB" sz="2400" dirty="0" err="1">
                          <a:solidFill>
                            <a:schemeClr val="accent1">
                              <a:lumMod val="50000"/>
                            </a:schemeClr>
                          </a:solidFill>
                        </a:rPr>
                        <a:t>e</a:t>
                      </a:r>
                      <a:r>
                        <a:rPr lang="en-GB" sz="2000" dirty="0">
                          <a:solidFill>
                            <a:schemeClr val="accent1">
                              <a:lumMod val="50000"/>
                            </a:schemeClr>
                          </a:solidFill>
                        </a:rPr>
                        <a:t> [hundred]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293472494"/>
                  </a:ext>
                </a:extLst>
              </a:tr>
            </a:tbl>
          </a:graphicData>
        </a:graphic>
      </p:graphicFrame>
      <p:sp>
        <p:nvSpPr>
          <p:cNvPr id="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4108121" y="135789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1" name="Picture 10"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1351725"/>
            <a:ext cx="282522" cy="294294"/>
          </a:xfrm>
          <a:prstGeom prst="rect">
            <a:avLst/>
          </a:prstGeom>
        </p:spPr>
      </p:pic>
      <p:sp>
        <p:nvSpPr>
          <p:cNvPr id="12" name="Action Button: Custom 16">
            <a:hlinkClick r:id="" action="ppaction://noaction" highlightClick="1">
              <a:snd r:embed="rId5" name="2.wav"/>
            </a:hlinkClick>
            <a:extLst>
              <a:ext uri="{FF2B5EF4-FFF2-40B4-BE49-F238E27FC236}">
                <a16:creationId xmlns:a16="http://schemas.microsoft.com/office/drawing/2014/main" id="{5B92A95F-523A-4E36-B65E-94DAE9FBB368}"/>
              </a:ext>
            </a:extLst>
          </p:cNvPr>
          <p:cNvSpPr/>
          <p:nvPr/>
        </p:nvSpPr>
        <p:spPr>
          <a:xfrm>
            <a:off x="4108121" y="18213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4" name="Picture 13"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1941487"/>
            <a:ext cx="282522" cy="294294"/>
          </a:xfrm>
          <a:prstGeom prst="rect">
            <a:avLst/>
          </a:prstGeom>
        </p:spPr>
      </p:pic>
      <p:sp>
        <p:nvSpPr>
          <p:cNvPr id="15" name="Action Button: Custom 16">
            <a:hlinkClick r:id="" action="ppaction://noaction" highlightClick="1">
              <a:snd r:embed="rId6" name="3.wav"/>
            </a:hlinkClick>
            <a:extLst>
              <a:ext uri="{FF2B5EF4-FFF2-40B4-BE49-F238E27FC236}">
                <a16:creationId xmlns:a16="http://schemas.microsoft.com/office/drawing/2014/main" id="{D4B491BE-DEE1-4BAB-B62E-08BEC8F84C2F}"/>
              </a:ext>
            </a:extLst>
          </p:cNvPr>
          <p:cNvSpPr/>
          <p:nvPr/>
        </p:nvSpPr>
        <p:spPr>
          <a:xfrm>
            <a:off x="4106043" y="23320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7" name="Picture 16" descr="green checkmark">
            <a:extLst>
              <a:ext uri="{FF2B5EF4-FFF2-40B4-BE49-F238E27FC236}">
                <a16:creationId xmlns:a16="http://schemas.microsoft.com/office/drawing/2014/main" id="{585F7701-B3C2-4037-956E-E382C5D18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2374546"/>
            <a:ext cx="282522" cy="294294"/>
          </a:xfrm>
          <a:prstGeom prst="rect">
            <a:avLst/>
          </a:prstGeom>
        </p:spPr>
      </p:pic>
      <p:sp>
        <p:nvSpPr>
          <p:cNvPr id="18" name="Action Button: Custom 16">
            <a:hlinkClick r:id="" action="ppaction://noaction" highlightClick="1">
              <a:snd r:embed="rId7" name="4.wav"/>
            </a:hlinkClick>
            <a:extLst>
              <a:ext uri="{FF2B5EF4-FFF2-40B4-BE49-F238E27FC236}">
                <a16:creationId xmlns:a16="http://schemas.microsoft.com/office/drawing/2014/main" id="{7C5D1C98-B338-48C7-A0D6-9CC93C596CA9}"/>
              </a:ext>
            </a:extLst>
          </p:cNvPr>
          <p:cNvSpPr/>
          <p:nvPr/>
        </p:nvSpPr>
        <p:spPr>
          <a:xfrm>
            <a:off x="4106043" y="28233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0" name="Picture 19" descr="green checkmark">
            <a:extLst>
              <a:ext uri="{FF2B5EF4-FFF2-40B4-BE49-F238E27FC236}">
                <a16:creationId xmlns:a16="http://schemas.microsoft.com/office/drawing/2014/main" id="{82CCF11B-407B-4EB8-B7E3-BF921D536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2920396"/>
            <a:ext cx="282522" cy="294294"/>
          </a:xfrm>
          <a:prstGeom prst="rect">
            <a:avLst/>
          </a:prstGeom>
        </p:spPr>
      </p:pic>
      <p:sp>
        <p:nvSpPr>
          <p:cNvPr id="21" name="Action Button: Custom 16">
            <a:hlinkClick r:id="" action="ppaction://noaction" highlightClick="1">
              <a:snd r:embed="rId8" name="5.wav"/>
            </a:hlinkClick>
            <a:extLst>
              <a:ext uri="{FF2B5EF4-FFF2-40B4-BE49-F238E27FC236}">
                <a16:creationId xmlns:a16="http://schemas.microsoft.com/office/drawing/2014/main" id="{735F5EA0-D015-4C01-9444-94092DE5E112}"/>
              </a:ext>
            </a:extLst>
          </p:cNvPr>
          <p:cNvSpPr/>
          <p:nvPr/>
        </p:nvSpPr>
        <p:spPr>
          <a:xfrm>
            <a:off x="4096899" y="33409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3" name="Picture 22" descr="green checkmark">
            <a:extLst>
              <a:ext uri="{FF2B5EF4-FFF2-40B4-BE49-F238E27FC236}">
                <a16:creationId xmlns:a16="http://schemas.microsoft.com/office/drawing/2014/main" id="{468F95B0-30D5-4627-80BA-98F9A3514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3395153"/>
            <a:ext cx="282522" cy="294294"/>
          </a:xfrm>
          <a:prstGeom prst="rect">
            <a:avLst/>
          </a:prstGeom>
        </p:spPr>
      </p:pic>
      <p:sp>
        <p:nvSpPr>
          <p:cNvPr id="24" name="Action Button: Custom 16">
            <a:hlinkClick r:id="" action="ppaction://noaction" highlightClick="1">
              <a:snd r:embed="rId9" name="6.wav"/>
            </a:hlinkClick>
            <a:extLst>
              <a:ext uri="{FF2B5EF4-FFF2-40B4-BE49-F238E27FC236}">
                <a16:creationId xmlns:a16="http://schemas.microsoft.com/office/drawing/2014/main" id="{C85FFF45-DBEA-4B31-808F-B9B100F63A1A}"/>
              </a:ext>
            </a:extLst>
          </p:cNvPr>
          <p:cNvSpPr/>
          <p:nvPr/>
        </p:nvSpPr>
        <p:spPr>
          <a:xfrm>
            <a:off x="4110837" y="38268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6" name="Picture 25" descr="green checkmark">
            <a:extLst>
              <a:ext uri="{FF2B5EF4-FFF2-40B4-BE49-F238E27FC236}">
                <a16:creationId xmlns:a16="http://schemas.microsoft.com/office/drawing/2014/main" id="{AC0F72A2-2367-49CB-B79D-A17348208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3889863"/>
            <a:ext cx="282522" cy="294294"/>
          </a:xfrm>
          <a:prstGeom prst="rect">
            <a:avLst/>
          </a:prstGeom>
        </p:spPr>
      </p:pic>
      <p:sp>
        <p:nvSpPr>
          <p:cNvPr id="27" name="Action Button: Custom 16">
            <a:hlinkClick r:id="" action="ppaction://noaction" highlightClick="1">
              <a:snd r:embed="rId10" name="7.wav"/>
            </a:hlinkClick>
            <a:extLst>
              <a:ext uri="{FF2B5EF4-FFF2-40B4-BE49-F238E27FC236}">
                <a16:creationId xmlns:a16="http://schemas.microsoft.com/office/drawing/2014/main" id="{C30A216B-AEBB-4E5C-9D72-F3186157431E}"/>
              </a:ext>
            </a:extLst>
          </p:cNvPr>
          <p:cNvSpPr/>
          <p:nvPr/>
        </p:nvSpPr>
        <p:spPr>
          <a:xfrm>
            <a:off x="4107093" y="43149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29" name="Picture 28" descr="green checkmark">
            <a:extLst>
              <a:ext uri="{FF2B5EF4-FFF2-40B4-BE49-F238E27FC236}">
                <a16:creationId xmlns:a16="http://schemas.microsoft.com/office/drawing/2014/main" id="{F69DC784-408A-4D6F-BF66-7212C6A4C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4342358"/>
            <a:ext cx="282522" cy="294294"/>
          </a:xfrm>
          <a:prstGeom prst="rect">
            <a:avLst/>
          </a:prstGeom>
        </p:spPr>
      </p:pic>
      <p:sp>
        <p:nvSpPr>
          <p:cNvPr id="30" name="Action Button: Custom 16">
            <a:hlinkClick r:id="" action="ppaction://noaction" highlightClick="1">
              <a:snd r:embed="rId11" name="8.wav"/>
            </a:hlinkClick>
            <a:extLst>
              <a:ext uri="{FF2B5EF4-FFF2-40B4-BE49-F238E27FC236}">
                <a16:creationId xmlns:a16="http://schemas.microsoft.com/office/drawing/2014/main" id="{B283615F-33BB-4FCE-934D-0B85B4100205}"/>
              </a:ext>
            </a:extLst>
          </p:cNvPr>
          <p:cNvSpPr/>
          <p:nvPr/>
        </p:nvSpPr>
        <p:spPr>
          <a:xfrm>
            <a:off x="4106043" y="48112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2" name="Picture 31" descr="green checkmark">
            <a:extLst>
              <a:ext uri="{FF2B5EF4-FFF2-40B4-BE49-F238E27FC236}">
                <a16:creationId xmlns:a16="http://schemas.microsoft.com/office/drawing/2014/main" id="{6A149CAA-3725-49E0-A46F-9A3F448AB6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4896660"/>
            <a:ext cx="282522" cy="2942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Nasal or oral vowels?  </a:t>
            </a:r>
          </a:p>
        </p:txBody>
      </p:sp>
      <p:sp>
        <p:nvSpPr>
          <p:cNvPr id="6" name="Rounded Rectangle 46">
            <a:extLst>
              <a:ext uri="{FF2B5EF4-FFF2-40B4-BE49-F238E27FC236}">
                <a16:creationId xmlns:a16="http://schemas.microsoft.com/office/drawing/2014/main" id="{C4DE937D-D18D-4E33-B648-7028A4807AFE}"/>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Action Button: Custom 16">
            <a:hlinkClick r:id="" action="ppaction://noaction" highlightClick="1">
              <a:snd r:embed="rId13" name="9.wav"/>
            </a:hlinkClick>
            <a:extLst>
              <a:ext uri="{FF2B5EF4-FFF2-40B4-BE49-F238E27FC236}">
                <a16:creationId xmlns:a16="http://schemas.microsoft.com/office/drawing/2014/main" id="{97B06BAE-CD99-4ADC-8555-750D1ED4D757}"/>
              </a:ext>
            </a:extLst>
          </p:cNvPr>
          <p:cNvSpPr/>
          <p:nvPr/>
        </p:nvSpPr>
        <p:spPr>
          <a:xfrm>
            <a:off x="4095880" y="531542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 name="Action Button: Custom 16">
            <a:hlinkClick r:id="" action="ppaction://noaction" highlightClick="1">
              <a:snd r:embed="rId14" name="10.wav"/>
            </a:hlinkClick>
            <a:extLst>
              <a:ext uri="{FF2B5EF4-FFF2-40B4-BE49-F238E27FC236}">
                <a16:creationId xmlns:a16="http://schemas.microsoft.com/office/drawing/2014/main" id="{493337C0-D20B-4DF9-AC57-F8C71B2B1A10}"/>
              </a:ext>
            </a:extLst>
          </p:cNvPr>
          <p:cNvSpPr/>
          <p:nvPr/>
        </p:nvSpPr>
        <p:spPr>
          <a:xfrm>
            <a:off x="4103974" y="58025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36" name="Picture 35" descr="green checkmark">
            <a:extLst>
              <a:ext uri="{FF2B5EF4-FFF2-40B4-BE49-F238E27FC236}">
                <a16:creationId xmlns:a16="http://schemas.microsoft.com/office/drawing/2014/main" id="{B2D921D8-016A-4DF8-90E3-89E3DEAB49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8085" y="5315423"/>
            <a:ext cx="282522" cy="294294"/>
          </a:xfrm>
          <a:prstGeom prst="rect">
            <a:avLst/>
          </a:prstGeom>
        </p:spPr>
      </p:pic>
      <p:pic>
        <p:nvPicPr>
          <p:cNvPr id="37" name="Picture 36" descr="green checkmark">
            <a:extLst>
              <a:ext uri="{FF2B5EF4-FFF2-40B4-BE49-F238E27FC236}">
                <a16:creationId xmlns:a16="http://schemas.microsoft.com/office/drawing/2014/main" id="{CC17436B-B48C-440D-8B29-C17471D19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8085" y="5802562"/>
            <a:ext cx="282522" cy="294294"/>
          </a:xfrm>
          <a:prstGeom prst="rect">
            <a:avLst/>
          </a:prstGeom>
        </p:spPr>
      </p:pic>
      <p:pic>
        <p:nvPicPr>
          <p:cNvPr id="10" name="Picture 2" descr="Alphabet Word Images, Face, Human">
            <a:extLst>
              <a:ext uri="{FF2B5EF4-FFF2-40B4-BE49-F238E27FC236}">
                <a16:creationId xmlns:a16="http://schemas.microsoft.com/office/drawing/2014/main" id="{1DC080FB-A02D-4BDC-A21C-E93F87379CD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9969" y="1521173"/>
            <a:ext cx="806054" cy="9450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Lips, Sexy, Mouth, Kiss, Passion, Teeth, Gloss">
            <a:extLst>
              <a:ext uri="{FF2B5EF4-FFF2-40B4-BE49-F238E27FC236}">
                <a16:creationId xmlns:a16="http://schemas.microsoft.com/office/drawing/2014/main" id="{1BA88319-1469-4FE4-9505-FB087CB3BB4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30994" y="2323960"/>
            <a:ext cx="1133178" cy="830997"/>
          </a:xfrm>
          <a:prstGeom prst="rect">
            <a:avLst/>
          </a:prstGeom>
          <a:noFill/>
          <a:extLst>
            <a:ext uri="{909E8E84-426E-40DD-AFC4-6F175D3DCCD1}">
              <a14:hiddenFill xmlns:a14="http://schemas.microsoft.com/office/drawing/2010/main">
                <a:solidFill>
                  <a:srgbClr val="FFFFFF"/>
                </a:solidFill>
              </a14:hiddenFill>
            </a:ext>
          </a:extLst>
        </p:spPr>
      </p:pic>
      <p:sp>
        <p:nvSpPr>
          <p:cNvPr id="39" name="Speech Bubble: Rectangle with Corners Rounded 38">
            <a:extLst>
              <a:ext uri="{FF2B5EF4-FFF2-40B4-BE49-F238E27FC236}">
                <a16:creationId xmlns:a16="http://schemas.microsoft.com/office/drawing/2014/main" id="{8EBAE47A-5C9F-4EE0-8FAC-659589C99512}"/>
              </a:ext>
            </a:extLst>
          </p:cNvPr>
          <p:cNvSpPr/>
          <p:nvPr/>
        </p:nvSpPr>
        <p:spPr>
          <a:xfrm>
            <a:off x="258173" y="3854129"/>
            <a:ext cx="3515306" cy="2085061"/>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[aim/</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and [ain/in]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before a consonant,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before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vowel.</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1269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[aim/</a:t>
            </a:r>
            <a:r>
              <a:rPr lang="en-GB" sz="3600" b="1" dirty="0" err="1">
                <a:solidFill>
                  <a:schemeClr val="bg1"/>
                </a:solidFill>
              </a:rPr>
              <a:t>im</a:t>
            </a:r>
            <a:r>
              <a:rPr lang="en-GB" sz="3600" b="1" dirty="0">
                <a:solidFill>
                  <a:schemeClr val="bg1"/>
                </a:solidFill>
              </a:rPr>
              <a:t>], [ain/in]</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71287"/>
            <a:ext cx="117299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Normally, SSCs [aim/</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are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nasal vowels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However, [aim/</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sound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different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before a</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vowel.</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Can you think of any examples in words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before a consonant:				before a vowel: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portant</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aim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ple</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an</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im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proch</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ain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sem</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ain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téressant</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ord</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ateur</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8BBE0987-7B8C-48B3-9579-9E6E08BA7F74}"/>
              </a:ext>
            </a:extLst>
          </p:cNvPr>
          <p:cNvSpPr txBox="1"/>
          <p:nvPr/>
        </p:nvSpPr>
        <p:spPr>
          <a:xfrm>
            <a:off x="2816977" y="4279857"/>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vowels [aim/</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[ain/in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B7C6CA2D-5341-4335-97B7-530BC8E6B381}"/>
              </a:ext>
            </a:extLst>
          </p:cNvPr>
          <p:cNvSpPr txBox="1"/>
          <p:nvPr/>
        </p:nvSpPr>
        <p:spPr>
          <a:xfrm>
            <a:off x="9299408" y="4279857"/>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vowels</a:t>
            </a:r>
            <a:b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[ai]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 / n.</a:t>
            </a:r>
          </a:p>
        </p:txBody>
      </p:sp>
      <p:sp>
        <p:nvSpPr>
          <p:cNvPr id="5" name="Rectangle 4">
            <a:extLst>
              <a:ext uri="{FF2B5EF4-FFF2-40B4-BE49-F238E27FC236}">
                <a16:creationId xmlns:a16="http://schemas.microsoft.com/office/drawing/2014/main" id="{7B8A23DA-1809-496F-AFA0-C2852F968CB6}"/>
              </a:ext>
            </a:extLst>
          </p:cNvPr>
          <p:cNvSpPr/>
          <p:nvPr/>
        </p:nvSpPr>
        <p:spPr>
          <a:xfrm>
            <a:off x="6550011" y="4279857"/>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(to like)</a:t>
            </a:r>
          </a:p>
        </p:txBody>
      </p:sp>
      <p:sp>
        <p:nvSpPr>
          <p:cNvPr id="11" name="Rectangle 10">
            <a:extLst>
              <a:ext uri="{FF2B5EF4-FFF2-40B4-BE49-F238E27FC236}">
                <a16:creationId xmlns:a16="http://schemas.microsoft.com/office/drawing/2014/main" id="{2AFA9400-14EB-4A0A-8F89-ADA1052ECCD5}"/>
              </a:ext>
            </a:extLst>
          </p:cNvPr>
          <p:cNvSpPr/>
          <p:nvPr/>
        </p:nvSpPr>
        <p:spPr>
          <a:xfrm>
            <a:off x="6550011" y="4655850"/>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(animal)</a:t>
            </a:r>
          </a:p>
        </p:txBody>
      </p:sp>
      <p:sp>
        <p:nvSpPr>
          <p:cNvPr id="12" name="Rectangle 11">
            <a:extLst>
              <a:ext uri="{FF2B5EF4-FFF2-40B4-BE49-F238E27FC236}">
                <a16:creationId xmlns:a16="http://schemas.microsoft.com/office/drawing/2014/main" id="{CA747333-263E-4495-89C2-E5DF2F589E35}"/>
              </a:ext>
            </a:extLst>
          </p:cNvPr>
          <p:cNvSpPr/>
          <p:nvPr/>
        </p:nvSpPr>
        <p:spPr>
          <a:xfrm>
            <a:off x="6550011" y="5031843"/>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(week)</a:t>
            </a:r>
          </a:p>
        </p:txBody>
      </p:sp>
      <p:sp>
        <p:nvSpPr>
          <p:cNvPr id="13" name="Rectangle 12">
            <a:extLst>
              <a:ext uri="{FF2B5EF4-FFF2-40B4-BE49-F238E27FC236}">
                <a16:creationId xmlns:a16="http://schemas.microsoft.com/office/drawing/2014/main" id="{00DEFD59-66CC-4D2B-A8A0-5B97FACFCCF7}"/>
              </a:ext>
            </a:extLst>
          </p:cNvPr>
          <p:cNvSpPr/>
          <p:nvPr/>
        </p:nvSpPr>
        <p:spPr>
          <a:xfrm>
            <a:off x="6550011" y="5385435"/>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(computer)</a:t>
            </a:r>
          </a:p>
        </p:txBody>
      </p:sp>
      <p:sp>
        <p:nvSpPr>
          <p:cNvPr id="14" name="Rectangle 13">
            <a:extLst>
              <a:ext uri="{FF2B5EF4-FFF2-40B4-BE49-F238E27FC236}">
                <a16:creationId xmlns:a16="http://schemas.microsoft.com/office/drawing/2014/main" id="{7EB34FA2-B7F6-4AFE-8C9E-D18F2C8BD60E}"/>
              </a:ext>
            </a:extLst>
          </p:cNvPr>
          <p:cNvSpPr/>
          <p:nvPr/>
        </p:nvSpPr>
        <p:spPr>
          <a:xfrm>
            <a:off x="180002" y="4279858"/>
            <a:ext cx="2005573" cy="375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(important)</a:t>
            </a:r>
          </a:p>
        </p:txBody>
      </p:sp>
      <p:sp>
        <p:nvSpPr>
          <p:cNvPr id="15" name="Rectangle 14">
            <a:extLst>
              <a:ext uri="{FF2B5EF4-FFF2-40B4-BE49-F238E27FC236}">
                <a16:creationId xmlns:a16="http://schemas.microsoft.com/office/drawing/2014/main" id="{F9157764-9DD9-4821-8B9F-9CA964CADE6D}"/>
              </a:ext>
            </a:extLst>
          </p:cNvPr>
          <p:cNvSpPr/>
          <p:nvPr/>
        </p:nvSpPr>
        <p:spPr>
          <a:xfrm>
            <a:off x="180002" y="4643385"/>
            <a:ext cx="2005573" cy="388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(simple)</a:t>
            </a:r>
          </a:p>
        </p:txBody>
      </p:sp>
      <p:sp>
        <p:nvSpPr>
          <p:cNvPr id="16" name="Rectangle 15">
            <a:extLst>
              <a:ext uri="{FF2B5EF4-FFF2-40B4-BE49-F238E27FC236}">
                <a16:creationId xmlns:a16="http://schemas.microsoft.com/office/drawing/2014/main" id="{970A608A-AA11-437F-BF65-F3CE1E8B9886}"/>
              </a:ext>
            </a:extLst>
          </p:cNvPr>
          <p:cNvSpPr/>
          <p:nvPr/>
        </p:nvSpPr>
        <p:spPr>
          <a:xfrm>
            <a:off x="180001" y="5031844"/>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(next)</a:t>
            </a:r>
          </a:p>
        </p:txBody>
      </p:sp>
      <p:sp>
        <p:nvSpPr>
          <p:cNvPr id="17" name="Rectangle 16">
            <a:extLst>
              <a:ext uri="{FF2B5EF4-FFF2-40B4-BE49-F238E27FC236}">
                <a16:creationId xmlns:a16="http://schemas.microsoft.com/office/drawing/2014/main" id="{8835AD73-BB17-4882-8CF5-03299B4D2773}"/>
              </a:ext>
            </a:extLst>
          </p:cNvPr>
          <p:cNvSpPr/>
          <p:nvPr/>
        </p:nvSpPr>
        <p:spPr>
          <a:xfrm>
            <a:off x="180000" y="5385436"/>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(interesting)</a:t>
            </a:r>
          </a:p>
        </p:txBody>
      </p:sp>
    </p:spTree>
    <p:extLst>
      <p:ext uri="{BB962C8B-B14F-4D97-AF65-F5344CB8AC3E}">
        <p14:creationId xmlns:p14="http://schemas.microsoft.com/office/powerpoint/2010/main" val="47556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5" grpId="0" animBg="1"/>
      <p:bldP spid="5"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767EA9-0C02-4955-982C-A8D461CAA360}"/>
              </a:ext>
            </a:extLst>
          </p:cNvPr>
          <p:cNvSpPr txBox="1"/>
          <p:nvPr/>
        </p:nvSpPr>
        <p:spPr>
          <a:xfrm>
            <a:off x="193953" y="1363929"/>
            <a:ext cx="314388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les mots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décide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nasale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orale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dis les mots !</a:t>
            </a:r>
          </a:p>
        </p:txBody>
      </p:sp>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nvGraphicFramePr>
        <p:xfrm>
          <a:off x="3337840" y="802894"/>
          <a:ext cx="8611132" cy="5467737"/>
        </p:xfrm>
        <a:graphic>
          <a:graphicData uri="http://schemas.openxmlformats.org/drawingml/2006/table">
            <a:tbl>
              <a:tblPr firstRow="1" bandRow="1">
                <a:tableStyleId>{21E4AEA4-8DFA-4A89-87EB-49C32662AFE0}</a:tableStyleId>
              </a:tblPr>
              <a:tblGrid>
                <a:gridCol w="818962">
                  <a:extLst>
                    <a:ext uri="{9D8B030D-6E8A-4147-A177-3AD203B41FA5}">
                      <a16:colId xmlns:a16="http://schemas.microsoft.com/office/drawing/2014/main" val="2607353726"/>
                    </a:ext>
                  </a:extLst>
                </a:gridCol>
                <a:gridCol w="3924562">
                  <a:extLst>
                    <a:ext uri="{9D8B030D-6E8A-4147-A177-3AD203B41FA5}">
                      <a16:colId xmlns:a16="http://schemas.microsoft.com/office/drawing/2014/main" val="1600817978"/>
                    </a:ext>
                  </a:extLst>
                </a:gridCol>
                <a:gridCol w="1288800">
                  <a:extLst>
                    <a:ext uri="{9D8B030D-6E8A-4147-A177-3AD203B41FA5}">
                      <a16:colId xmlns:a16="http://schemas.microsoft.com/office/drawing/2014/main" val="4128092149"/>
                    </a:ext>
                  </a:extLst>
                </a:gridCol>
                <a:gridCol w="1289404">
                  <a:extLst>
                    <a:ext uri="{9D8B030D-6E8A-4147-A177-3AD203B41FA5}">
                      <a16:colId xmlns:a16="http://schemas.microsoft.com/office/drawing/2014/main" val="2609792770"/>
                    </a:ext>
                  </a:extLst>
                </a:gridCol>
                <a:gridCol w="1289404">
                  <a:extLst>
                    <a:ext uri="{9D8B030D-6E8A-4147-A177-3AD203B41FA5}">
                      <a16:colId xmlns:a16="http://schemas.microsoft.com/office/drawing/2014/main" val="2244844891"/>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[ai] + 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t>
                      </a:r>
                      <a:r>
                        <a:rPr lang="en-GB" sz="2000" b="1" dirty="0" err="1"/>
                        <a:t>i</a:t>
                      </a:r>
                      <a:r>
                        <a:rPr lang="en-GB" sz="2000" b="1" dirty="0"/>
                        <a:t>] + m/n</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1">
                              <a:lumMod val="50000"/>
                            </a:schemeClr>
                          </a:solidFill>
                        </a:rPr>
                        <a:t>pr</a:t>
                      </a:r>
                      <a:r>
                        <a:rPr lang="en-GB" sz="2000" b="1" dirty="0" err="1">
                          <a:solidFill>
                            <a:schemeClr val="accent1">
                              <a:lumMod val="50000"/>
                            </a:schemeClr>
                          </a:solidFill>
                        </a:rPr>
                        <a:t>im</a:t>
                      </a:r>
                      <a:r>
                        <a:rPr lang="en-GB" sz="2000" b="0" dirty="0" err="1">
                          <a:solidFill>
                            <a:schemeClr val="accent1">
                              <a:lumMod val="50000"/>
                            </a:schemeClr>
                          </a:solidFill>
                        </a:rPr>
                        <a:t>itif</a:t>
                      </a:r>
                      <a:r>
                        <a:rPr lang="en-GB" sz="2000" dirty="0">
                          <a:solidFill>
                            <a:schemeClr val="accent1">
                              <a:lumMod val="50000"/>
                            </a:schemeClr>
                          </a:solidFill>
                        </a:rPr>
                        <a:t>                      [primitive]</a:t>
                      </a:r>
                      <a:endParaRPr lang="en-GB" sz="12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in</a:t>
                      </a:r>
                      <a:r>
                        <a:rPr lang="en-GB" sz="2000" b="0" dirty="0" err="1">
                          <a:solidFill>
                            <a:schemeClr val="accent1">
                              <a:lumMod val="50000"/>
                            </a:schemeClr>
                          </a:solidFill>
                        </a:rPr>
                        <a:t>t</a:t>
                      </a:r>
                      <a:r>
                        <a:rPr lang="en-GB" sz="2000" b="1" dirty="0" err="1">
                          <a:solidFill>
                            <a:schemeClr val="accent1">
                              <a:lumMod val="50000"/>
                            </a:schemeClr>
                          </a:solidFill>
                        </a:rPr>
                        <a:t>im</a:t>
                      </a:r>
                      <a:r>
                        <a:rPr lang="en-GB" sz="2000" b="0" dirty="0" err="1">
                          <a:solidFill>
                            <a:schemeClr val="accent1">
                              <a:lumMod val="50000"/>
                            </a:schemeClr>
                          </a:solidFill>
                        </a:rPr>
                        <a:t>ider</a:t>
                      </a:r>
                      <a:r>
                        <a:rPr lang="en-GB" sz="2000" b="0" dirty="0">
                          <a:solidFill>
                            <a:schemeClr val="accent1">
                              <a:lumMod val="50000"/>
                            </a:schemeClr>
                          </a:solidFill>
                        </a:rPr>
                        <a:t>           [to intimidate]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1">
                              <a:lumMod val="50000"/>
                            </a:schemeClr>
                          </a:solidFill>
                        </a:rPr>
                        <a:t>h</a:t>
                      </a:r>
                      <a:r>
                        <a:rPr lang="en-GB" sz="2000" b="1" dirty="0" err="1">
                          <a:solidFill>
                            <a:schemeClr val="accent1">
                              <a:lumMod val="50000"/>
                            </a:schemeClr>
                          </a:solidFill>
                        </a:rPr>
                        <a:t>ain</a:t>
                      </a:r>
                      <a:r>
                        <a:rPr lang="en-GB" sz="2000" b="0" dirty="0" err="1">
                          <a:solidFill>
                            <a:schemeClr val="accent1">
                              <a:lumMod val="50000"/>
                            </a:schemeClr>
                          </a:solidFill>
                        </a:rPr>
                        <a:t>e</a:t>
                      </a:r>
                      <a:r>
                        <a:rPr lang="en-GB" sz="2000" b="0" dirty="0">
                          <a:solidFill>
                            <a:schemeClr val="accent1">
                              <a:lumMod val="50000"/>
                            </a:schemeClr>
                          </a:solidFill>
                        </a:rPr>
                        <a:t>                            </a:t>
                      </a:r>
                      <a:r>
                        <a:rPr lang="en-GB" sz="2000" b="1" dirty="0">
                          <a:solidFill>
                            <a:schemeClr val="accent1">
                              <a:lumMod val="50000"/>
                            </a:schemeClr>
                          </a:solidFill>
                        </a:rPr>
                        <a:t> </a:t>
                      </a:r>
                      <a:r>
                        <a:rPr lang="en-GB" sz="2000" b="0" dirty="0">
                          <a:solidFill>
                            <a:schemeClr val="accent1">
                              <a:lumMod val="50000"/>
                            </a:schemeClr>
                          </a:solidFill>
                        </a:rPr>
                        <a:t>[hate]</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a:solidFill>
                            <a:schemeClr val="accent1">
                              <a:lumMod val="50000"/>
                            </a:schemeClr>
                          </a:solidFill>
                        </a:rPr>
                        <a:t>j</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cr</a:t>
                      </a:r>
                      <a:r>
                        <a:rPr lang="en-GB" sz="2000" b="1" dirty="0" err="1">
                          <a:solidFill>
                            <a:schemeClr val="accent1">
                              <a:lumMod val="50000"/>
                            </a:schemeClr>
                          </a:solidFill>
                        </a:rPr>
                        <a:t>ain</a:t>
                      </a:r>
                      <a:r>
                        <a:rPr lang="en-GB" sz="2000" b="0" dirty="0" err="1">
                          <a:solidFill>
                            <a:schemeClr val="accent1">
                              <a:lumMod val="50000"/>
                            </a:schemeClr>
                          </a:solidFill>
                        </a:rPr>
                        <a:t>te</a:t>
                      </a:r>
                      <a:r>
                        <a:rPr lang="en-GB" sz="2000" b="0" dirty="0">
                          <a:solidFill>
                            <a:schemeClr val="accent1">
                              <a:lumMod val="50000"/>
                            </a:schemeClr>
                          </a:solidFill>
                        </a:rPr>
                        <a:t>                            [fear]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t</a:t>
                      </a:r>
                      <a:r>
                        <a:rPr lang="en-GB" sz="2000" b="1" dirty="0">
                          <a:solidFill>
                            <a:schemeClr val="accent1">
                              <a:lumMod val="50000"/>
                            </a:schemeClr>
                          </a:solidFill>
                        </a:rPr>
                        <a:t>im</a:t>
                      </a:r>
                      <a:r>
                        <a:rPr lang="en-GB" sz="2000" b="0" dirty="0">
                          <a:solidFill>
                            <a:schemeClr val="accent1">
                              <a:lumMod val="50000"/>
                            </a:schemeClr>
                          </a:solidFill>
                        </a:rPr>
                        <a:t>bre                     [to stamp]</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proch</a:t>
                      </a:r>
                      <a:r>
                        <a:rPr lang="en-GB" sz="2000" b="1" dirty="0" err="1">
                          <a:solidFill>
                            <a:schemeClr val="accent1">
                              <a:lumMod val="50000"/>
                            </a:schemeClr>
                          </a:solidFill>
                        </a:rPr>
                        <a:t>ain</a:t>
                      </a:r>
                      <a:r>
                        <a:rPr lang="en-GB" sz="2000" b="0" dirty="0" err="1">
                          <a:solidFill>
                            <a:schemeClr val="accent1">
                              <a:lumMod val="50000"/>
                            </a:schemeClr>
                          </a:solidFill>
                        </a:rPr>
                        <a:t>ement</a:t>
                      </a:r>
                      <a:r>
                        <a:rPr lang="en-GB" sz="2000" b="0" dirty="0">
                          <a:solidFill>
                            <a:schemeClr val="accent1">
                              <a:lumMod val="50000"/>
                            </a:schemeClr>
                          </a:solidFill>
                        </a:rPr>
                        <a:t> [shortly, soon]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r>
                        <a:rPr lang="en-GB" sz="2000" dirty="0">
                          <a:solidFill>
                            <a:schemeClr val="accent1">
                              <a:lumMod val="50000"/>
                            </a:schemeClr>
                          </a:solidFill>
                        </a:rPr>
                        <a: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in</a:t>
                      </a:r>
                      <a:r>
                        <a:rPr lang="en-GB" sz="2000" b="0" dirty="0" err="1">
                          <a:solidFill>
                            <a:schemeClr val="accent1">
                              <a:lumMod val="50000"/>
                            </a:schemeClr>
                          </a:solidFill>
                        </a:rPr>
                        <a:t>ondation</a:t>
                      </a:r>
                      <a:r>
                        <a:rPr lang="en-GB" sz="2000" b="0" dirty="0">
                          <a:solidFill>
                            <a:schemeClr val="accent1">
                              <a:lumMod val="50000"/>
                            </a:schemeClr>
                          </a:solidFill>
                        </a:rPr>
                        <a:t>                    [flood]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m</a:t>
                      </a:r>
                      <a:r>
                        <a:rPr lang="en-GB" sz="2000" b="1" dirty="0">
                          <a:solidFill>
                            <a:schemeClr val="accent1">
                              <a:lumMod val="50000"/>
                            </a:schemeClr>
                          </a:solidFill>
                        </a:rPr>
                        <a:t>inim</a:t>
                      </a:r>
                      <a:r>
                        <a:rPr lang="en-GB" sz="2000" b="0" dirty="0">
                          <a:solidFill>
                            <a:schemeClr val="accent1">
                              <a:lumMod val="50000"/>
                            </a:schemeClr>
                          </a:solidFill>
                        </a:rPr>
                        <a:t>iser             [to minimise]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capit</a:t>
                      </a:r>
                      <a:r>
                        <a:rPr lang="en-GB" sz="2000" b="1" dirty="0">
                          <a:solidFill>
                            <a:schemeClr val="accent1">
                              <a:lumMod val="50000"/>
                            </a:schemeClr>
                          </a:solidFill>
                        </a:rPr>
                        <a:t>ain</a:t>
                      </a:r>
                      <a:r>
                        <a:rPr lang="en-GB" sz="2000" b="0" dirty="0">
                          <a:solidFill>
                            <a:schemeClr val="accent1">
                              <a:lumMod val="50000"/>
                            </a:schemeClr>
                          </a:solidFill>
                        </a:rPr>
                        <a:t>e                  [captain]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6113522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1">
                              <a:lumMod val="50000"/>
                            </a:schemeClr>
                          </a:solidFill>
                        </a:rPr>
                        <a:t>pl</a:t>
                      </a:r>
                      <a:r>
                        <a:rPr lang="en-GB" sz="2000" b="1" dirty="0" err="1">
                          <a:solidFill>
                            <a:schemeClr val="accent1">
                              <a:lumMod val="50000"/>
                            </a:schemeClr>
                          </a:solidFill>
                        </a:rPr>
                        <a:t>ain</a:t>
                      </a:r>
                      <a:r>
                        <a:rPr lang="en-GB" sz="2000" b="0" dirty="0" err="1">
                          <a:solidFill>
                            <a:schemeClr val="accent1">
                              <a:lumMod val="50000"/>
                            </a:schemeClr>
                          </a:solidFill>
                        </a:rPr>
                        <a:t>dre</a:t>
                      </a:r>
                      <a:r>
                        <a:rPr lang="en-GB" sz="2000" b="0" dirty="0">
                          <a:solidFill>
                            <a:schemeClr val="accent1">
                              <a:lumMod val="50000"/>
                            </a:schemeClr>
                          </a:solidFill>
                        </a:rPr>
                        <a:t>             [to complain]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99992273"/>
                  </a:ext>
                </a:extLst>
              </a:tr>
            </a:tbl>
          </a:graphicData>
        </a:graphic>
      </p:graphicFrame>
      <p:sp>
        <p:nvSpPr>
          <p:cNvPr id="31" name="Action Button: Custom 16">
            <a:hlinkClick r:id="" action="ppaction://noaction" highlightClick="1">
              <a:snd r:embed="rId3" name="primitif.wav"/>
            </a:hlinkClick>
            <a:extLst>
              <a:ext uri="{FF2B5EF4-FFF2-40B4-BE49-F238E27FC236}">
                <a16:creationId xmlns:a16="http://schemas.microsoft.com/office/drawing/2014/main" id="{CEB3128E-7BF2-4A65-B88B-60C148FACDCF}"/>
              </a:ext>
            </a:extLst>
          </p:cNvPr>
          <p:cNvSpPr/>
          <p:nvPr/>
        </p:nvSpPr>
        <p:spPr>
          <a:xfrm>
            <a:off x="3558289" y="13557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4" name="intimider.wav"/>
            </a:hlinkClick>
            <a:extLst>
              <a:ext uri="{FF2B5EF4-FFF2-40B4-BE49-F238E27FC236}">
                <a16:creationId xmlns:a16="http://schemas.microsoft.com/office/drawing/2014/main" id="{DB48506B-B3DB-4D58-8767-CFD8B059C065}"/>
              </a:ext>
            </a:extLst>
          </p:cNvPr>
          <p:cNvSpPr/>
          <p:nvPr/>
        </p:nvSpPr>
        <p:spPr>
          <a:xfrm>
            <a:off x="3558289" y="18283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5" name="haine.wav"/>
            </a:hlinkClick>
            <a:extLst>
              <a:ext uri="{FF2B5EF4-FFF2-40B4-BE49-F238E27FC236}">
                <a16:creationId xmlns:a16="http://schemas.microsoft.com/office/drawing/2014/main" id="{8A1DE54B-4809-4B97-93E3-68BD32236018}"/>
              </a:ext>
            </a:extLst>
          </p:cNvPr>
          <p:cNvSpPr/>
          <p:nvPr/>
        </p:nvSpPr>
        <p:spPr>
          <a:xfrm>
            <a:off x="3556211" y="23390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6" name="crainte.wav"/>
            </a:hlinkClick>
            <a:extLst>
              <a:ext uri="{FF2B5EF4-FFF2-40B4-BE49-F238E27FC236}">
                <a16:creationId xmlns:a16="http://schemas.microsoft.com/office/drawing/2014/main" id="{1AA001D9-A76E-4BA3-8BC0-CBABE0E655B2}"/>
              </a:ext>
            </a:extLst>
          </p:cNvPr>
          <p:cNvSpPr/>
          <p:nvPr/>
        </p:nvSpPr>
        <p:spPr>
          <a:xfrm>
            <a:off x="3556211" y="28212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16">
            <a:hlinkClick r:id="" action="ppaction://noaction" highlightClick="1">
              <a:snd r:embed="rId7" name="timbre.wav"/>
            </a:hlinkClick>
            <a:extLst>
              <a:ext uri="{FF2B5EF4-FFF2-40B4-BE49-F238E27FC236}">
                <a16:creationId xmlns:a16="http://schemas.microsoft.com/office/drawing/2014/main" id="{308E3B9A-1B71-4AD2-A5C6-94D58343866D}"/>
              </a:ext>
            </a:extLst>
          </p:cNvPr>
          <p:cNvSpPr/>
          <p:nvPr/>
        </p:nvSpPr>
        <p:spPr>
          <a:xfrm>
            <a:off x="3556211" y="33387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6" name="Action Button: Custom 16">
            <a:hlinkClick r:id="" action="ppaction://noaction" highlightClick="1">
              <a:snd r:embed="rId8" name="prochainement.wav"/>
            </a:hlinkClick>
            <a:extLst>
              <a:ext uri="{FF2B5EF4-FFF2-40B4-BE49-F238E27FC236}">
                <a16:creationId xmlns:a16="http://schemas.microsoft.com/office/drawing/2014/main" id="{121EC316-7146-43B5-93A5-2DA8D6511DBF}"/>
              </a:ext>
            </a:extLst>
          </p:cNvPr>
          <p:cNvSpPr/>
          <p:nvPr/>
        </p:nvSpPr>
        <p:spPr>
          <a:xfrm>
            <a:off x="3561005" y="38246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9" name="Action Button: Custom 16">
            <a:hlinkClick r:id="" action="ppaction://noaction" highlightClick="1">
              <a:snd r:embed="rId9" name="inondation.wav"/>
            </a:hlinkClick>
            <a:extLst>
              <a:ext uri="{FF2B5EF4-FFF2-40B4-BE49-F238E27FC236}">
                <a16:creationId xmlns:a16="http://schemas.microsoft.com/office/drawing/2014/main" id="{7BF854E3-63B4-4055-8855-C2F49C26F195}"/>
              </a:ext>
            </a:extLst>
          </p:cNvPr>
          <p:cNvSpPr/>
          <p:nvPr/>
        </p:nvSpPr>
        <p:spPr>
          <a:xfrm>
            <a:off x="3566405" y="43310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2" name="Action Button: Custom 16">
            <a:hlinkClick r:id="" action="ppaction://noaction" highlightClick="1">
              <a:snd r:embed="rId10" name="minimiser.wav"/>
            </a:hlinkClick>
            <a:extLst>
              <a:ext uri="{FF2B5EF4-FFF2-40B4-BE49-F238E27FC236}">
                <a16:creationId xmlns:a16="http://schemas.microsoft.com/office/drawing/2014/main" id="{69587073-1742-4651-96A6-1BC886786F14}"/>
              </a:ext>
            </a:extLst>
          </p:cNvPr>
          <p:cNvSpPr/>
          <p:nvPr/>
        </p:nvSpPr>
        <p:spPr>
          <a:xfrm>
            <a:off x="3565780" y="48329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[nasal], [ai] </a:t>
            </a:r>
            <a:r>
              <a:rPr lang="en-GB" sz="3600" b="1" dirty="0" err="1">
                <a:solidFill>
                  <a:schemeClr val="bg1"/>
                </a:solidFill>
              </a:rPr>
              <a:t>ou</a:t>
            </a:r>
            <a:r>
              <a:rPr lang="en-GB" sz="3600" b="1" dirty="0">
                <a:solidFill>
                  <a:schemeClr val="bg1"/>
                </a:solidFill>
              </a:rPr>
              <a:t> [</a:t>
            </a:r>
            <a:r>
              <a:rPr lang="en-GB" sz="3600" b="1" dirty="0" err="1">
                <a:solidFill>
                  <a:schemeClr val="bg1"/>
                </a:solidFill>
              </a:rPr>
              <a:t>i</a:t>
            </a:r>
            <a:r>
              <a:rPr lang="en-GB" sz="3600" b="1" dirty="0">
                <a:solidFill>
                  <a:schemeClr val="bg1"/>
                </a:solidFill>
              </a:rPr>
              <a:t>] ?</a:t>
            </a:r>
          </a:p>
        </p:txBody>
      </p:sp>
      <p:pic>
        <p:nvPicPr>
          <p:cNvPr id="33" name="Picture 32" descr="green checkmark">
            <a:extLst>
              <a:ext uri="{FF2B5EF4-FFF2-40B4-BE49-F238E27FC236}">
                <a16:creationId xmlns:a16="http://schemas.microsoft.com/office/drawing/2014/main" id="{73BC3D96-0F91-47C8-9658-EFC6265D12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18264" y="1424720"/>
            <a:ext cx="282522" cy="294294"/>
          </a:xfrm>
          <a:prstGeom prst="rect">
            <a:avLst/>
          </a:prstGeom>
        </p:spPr>
      </p:pic>
      <p:pic>
        <p:nvPicPr>
          <p:cNvPr id="36" name="Picture 35" descr="green checkmark">
            <a:extLst>
              <a:ext uri="{FF2B5EF4-FFF2-40B4-BE49-F238E27FC236}">
                <a16:creationId xmlns:a16="http://schemas.microsoft.com/office/drawing/2014/main" id="{A0A79935-10EF-45BF-B089-967F6A7865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18264" y="1853688"/>
            <a:ext cx="282522" cy="294294"/>
          </a:xfrm>
          <a:prstGeom prst="rect">
            <a:avLst/>
          </a:prstGeom>
        </p:spPr>
      </p:pic>
      <p:sp>
        <p:nvSpPr>
          <p:cNvPr id="5" name="Action Button: Custom 16">
            <a:hlinkClick r:id="" action="ppaction://noaction" highlightClick="1">
              <a:snd r:embed="rId13" name="capitaine.wav"/>
            </a:hlinkClick>
            <a:extLst>
              <a:ext uri="{FF2B5EF4-FFF2-40B4-BE49-F238E27FC236}">
                <a16:creationId xmlns:a16="http://schemas.microsoft.com/office/drawing/2014/main" id="{37B955FD-6D22-485E-B7A0-BAC782A7C7EB}"/>
              </a:ext>
            </a:extLst>
          </p:cNvPr>
          <p:cNvSpPr/>
          <p:nvPr/>
        </p:nvSpPr>
        <p:spPr>
          <a:xfrm>
            <a:off x="3570337" y="53274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pic>
        <p:nvPicPr>
          <p:cNvPr id="39" name="Picture 38" descr="green checkmark">
            <a:extLst>
              <a:ext uri="{FF2B5EF4-FFF2-40B4-BE49-F238E27FC236}">
                <a16:creationId xmlns:a16="http://schemas.microsoft.com/office/drawing/2014/main" id="{C8E6E8D7-DE8F-4BEB-8B05-9C0ECDE75E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80104" y="2339062"/>
            <a:ext cx="282522" cy="294294"/>
          </a:xfrm>
          <a:prstGeom prst="rect">
            <a:avLst/>
          </a:prstGeom>
        </p:spPr>
      </p:pic>
      <p:pic>
        <p:nvPicPr>
          <p:cNvPr id="42" name="Picture 41" descr="green checkmark">
            <a:extLst>
              <a:ext uri="{FF2B5EF4-FFF2-40B4-BE49-F238E27FC236}">
                <a16:creationId xmlns:a16="http://schemas.microsoft.com/office/drawing/2014/main" id="{6C140137-C628-4DDD-AA95-4B2A860ED4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2975520"/>
            <a:ext cx="282522" cy="294294"/>
          </a:xfrm>
          <a:prstGeom prst="rect">
            <a:avLst/>
          </a:prstGeom>
        </p:spPr>
      </p:pic>
      <p:pic>
        <p:nvPicPr>
          <p:cNvPr id="45" name="Picture 44" descr="green checkmark">
            <a:extLst>
              <a:ext uri="{FF2B5EF4-FFF2-40B4-BE49-F238E27FC236}">
                <a16:creationId xmlns:a16="http://schemas.microsoft.com/office/drawing/2014/main" id="{FE3E904E-45E5-4B2C-8261-F6D288B5A0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3389615"/>
            <a:ext cx="282522" cy="294294"/>
          </a:xfrm>
          <a:prstGeom prst="rect">
            <a:avLst/>
          </a:prstGeom>
        </p:spPr>
      </p:pic>
      <p:pic>
        <p:nvPicPr>
          <p:cNvPr id="48" name="Picture 47" descr="green checkmark">
            <a:extLst>
              <a:ext uri="{FF2B5EF4-FFF2-40B4-BE49-F238E27FC236}">
                <a16:creationId xmlns:a16="http://schemas.microsoft.com/office/drawing/2014/main" id="{5CFBC655-279E-4FB0-8FDD-AF309D9065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78488" y="3857624"/>
            <a:ext cx="282522" cy="294294"/>
          </a:xfrm>
          <a:prstGeom prst="rect">
            <a:avLst/>
          </a:prstGeom>
        </p:spPr>
      </p:pic>
      <p:pic>
        <p:nvPicPr>
          <p:cNvPr id="51" name="Picture 50" descr="green checkmark">
            <a:extLst>
              <a:ext uri="{FF2B5EF4-FFF2-40B4-BE49-F238E27FC236}">
                <a16:creationId xmlns:a16="http://schemas.microsoft.com/office/drawing/2014/main" id="{2F4306DB-2DF3-4B66-9E70-C6B0282C785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59525" y="4370678"/>
            <a:ext cx="282522" cy="294294"/>
          </a:xfrm>
          <a:prstGeom prst="rect">
            <a:avLst/>
          </a:prstGeom>
        </p:spPr>
      </p:pic>
      <p:pic>
        <p:nvPicPr>
          <p:cNvPr id="54" name="Picture 53" descr="green checkmark">
            <a:extLst>
              <a:ext uri="{FF2B5EF4-FFF2-40B4-BE49-F238E27FC236}">
                <a16:creationId xmlns:a16="http://schemas.microsoft.com/office/drawing/2014/main" id="{7894612A-A8D6-4F48-BF76-E2A8588A31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59525" y="4869060"/>
            <a:ext cx="282522" cy="294294"/>
          </a:xfrm>
          <a:prstGeom prst="rect">
            <a:avLst/>
          </a:prstGeom>
        </p:spPr>
      </p:pic>
      <p:pic>
        <p:nvPicPr>
          <p:cNvPr id="23" name="Picture 22" descr="green checkmark">
            <a:extLst>
              <a:ext uri="{FF2B5EF4-FFF2-40B4-BE49-F238E27FC236}">
                <a16:creationId xmlns:a16="http://schemas.microsoft.com/office/drawing/2014/main" id="{387EB785-8E58-4FE3-99C6-93BE732FEB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80104" y="5327410"/>
            <a:ext cx="282522" cy="294294"/>
          </a:xfrm>
          <a:prstGeom prst="rect">
            <a:avLst/>
          </a:prstGeom>
        </p:spPr>
      </p:pic>
      <p:sp>
        <p:nvSpPr>
          <p:cNvPr id="3" name="Action Button: Custom 16">
            <a:hlinkClick r:id="" action="ppaction://noaction" highlightClick="1">
              <a:snd r:embed="rId14" name="plaindre.wav"/>
            </a:hlinkClick>
            <a:extLst>
              <a:ext uri="{FF2B5EF4-FFF2-40B4-BE49-F238E27FC236}">
                <a16:creationId xmlns:a16="http://schemas.microsoft.com/office/drawing/2014/main" id="{985CAA7C-5AC1-4F34-B14E-4DB1CBAA20BE}"/>
              </a:ext>
            </a:extLst>
          </p:cNvPr>
          <p:cNvSpPr/>
          <p:nvPr/>
        </p:nvSpPr>
        <p:spPr>
          <a:xfrm>
            <a:off x="3565780" y="58166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7" name="Rounded Rectangle 46">
            <a:extLst>
              <a:ext uri="{FF2B5EF4-FFF2-40B4-BE49-F238E27FC236}">
                <a16:creationId xmlns:a16="http://schemas.microsoft.com/office/drawing/2014/main" id="{71F5E840-CE2F-4D42-AC35-9892ED450F6F}"/>
              </a:ext>
            </a:extLst>
          </p:cNvPr>
          <p:cNvSpPr/>
          <p:nvPr/>
        </p:nvSpPr>
        <p:spPr>
          <a:xfrm>
            <a:off x="9836469" y="246062"/>
            <a:ext cx="2073452" cy="403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7" name="Picture 46" descr="green checkmark">
            <a:extLst>
              <a:ext uri="{FF2B5EF4-FFF2-40B4-BE49-F238E27FC236}">
                <a16:creationId xmlns:a16="http://schemas.microsoft.com/office/drawing/2014/main" id="{678D9BB8-01FF-4A93-965C-8FAEFB40B4B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5884897"/>
            <a:ext cx="282522" cy="294294"/>
          </a:xfrm>
          <a:prstGeom prst="rect">
            <a:avLst/>
          </a:prstGeom>
        </p:spPr>
      </p:pic>
      <p:pic>
        <p:nvPicPr>
          <p:cNvPr id="28" name="Picture 27" descr="green checkmark">
            <a:extLst>
              <a:ext uri="{FF2B5EF4-FFF2-40B4-BE49-F238E27FC236}">
                <a16:creationId xmlns:a16="http://schemas.microsoft.com/office/drawing/2014/main" id="{D2B8B980-EF16-4FD7-8203-C199737B3B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1914753"/>
            <a:ext cx="282522" cy="294294"/>
          </a:xfrm>
          <a:prstGeom prst="rect">
            <a:avLst/>
          </a:prstGeom>
        </p:spPr>
      </p:pic>
      <p:pic>
        <p:nvPicPr>
          <p:cNvPr id="1026" name="Picture 2" descr="People Primitive Fire Lighting Clip Art">
            <a:extLst>
              <a:ext uri="{FF2B5EF4-FFF2-40B4-BE49-F238E27FC236}">
                <a16:creationId xmlns:a16="http://schemas.microsoft.com/office/drawing/2014/main" id="{25BB9E46-13E5-4202-B2D7-CC7DBC0185A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54478" y="550489"/>
            <a:ext cx="1336362" cy="7661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vil Head Clip Art">
            <a:extLst>
              <a:ext uri="{FF2B5EF4-FFF2-40B4-BE49-F238E27FC236}">
                <a16:creationId xmlns:a16="http://schemas.microsoft.com/office/drawing/2014/main" id="{D983DAF6-48D6-46C9-B95E-BE885EC9572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46341" y="2397379"/>
            <a:ext cx="625341" cy="700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mp 2 Clip Art">
            <a:extLst>
              <a:ext uri="{FF2B5EF4-FFF2-40B4-BE49-F238E27FC236}">
                <a16:creationId xmlns:a16="http://schemas.microsoft.com/office/drawing/2014/main" id="{BE4F6BA3-8196-4FF6-BF9F-3842237FC38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725269">
            <a:off x="5358943" y="3242743"/>
            <a:ext cx="651457" cy="5081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ah S Ark Clip Art">
            <a:extLst>
              <a:ext uri="{FF2B5EF4-FFF2-40B4-BE49-F238E27FC236}">
                <a16:creationId xmlns:a16="http://schemas.microsoft.com/office/drawing/2014/main" id="{C90E39B9-D2D8-4237-A435-F46705CB50A2}"/>
              </a:ext>
            </a:extLst>
          </p:cNvPr>
          <p:cNvPicPr>
            <a:picLocks noChangeAspect="1" noChangeArrowheads="1"/>
          </p:cNvPicPr>
          <p:nvPr/>
        </p:nvPicPr>
        <p:blipFill rotWithShape="1">
          <a:blip r:embed="rId18" cstate="print">
            <a:duotone>
              <a:schemeClr val="accent1">
                <a:shade val="45000"/>
                <a:satMod val="135000"/>
              </a:schemeClr>
              <a:prstClr val="white"/>
            </a:duotone>
            <a:extLst>
              <a:ext uri="{28A0092B-C50C-407E-A947-70E740481C1C}">
                <a14:useLocalDpi xmlns:a14="http://schemas.microsoft.com/office/drawing/2010/main" val="0"/>
              </a:ext>
            </a:extLst>
          </a:blip>
          <a:srcRect t="30370"/>
          <a:stretch/>
        </p:blipFill>
        <p:spPr bwMode="auto">
          <a:xfrm>
            <a:off x="5826463" y="4220689"/>
            <a:ext cx="999285" cy="5192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ptain Clip Art">
            <a:extLst>
              <a:ext uri="{FF2B5EF4-FFF2-40B4-BE49-F238E27FC236}">
                <a16:creationId xmlns:a16="http://schemas.microsoft.com/office/drawing/2014/main" id="{BA672B5B-1039-455F-9AD9-6BDB778C45D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589061" y="5160520"/>
            <a:ext cx="474803" cy="533486"/>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BC19A527-C0E8-4133-9C55-EFADD4E2516C}"/>
              </a:ext>
            </a:extLst>
          </p:cNvPr>
          <p:cNvGrpSpPr/>
          <p:nvPr/>
        </p:nvGrpSpPr>
        <p:grpSpPr>
          <a:xfrm>
            <a:off x="99486" y="3890273"/>
            <a:ext cx="2959414" cy="1039207"/>
            <a:chOff x="875274" y="1292869"/>
            <a:chExt cx="2959414" cy="1039207"/>
          </a:xfrm>
        </p:grpSpPr>
        <p:sp>
          <p:nvSpPr>
            <p:cNvPr id="41" name="TextBox 40">
              <a:extLst>
                <a:ext uri="{FF2B5EF4-FFF2-40B4-BE49-F238E27FC236}">
                  <a16:creationId xmlns:a16="http://schemas.microsoft.com/office/drawing/2014/main" id="{DBC8FFD9-D752-4EDF-ADD6-6D62FD7E8FD9}"/>
                </a:ext>
              </a:extLst>
            </p:cNvPr>
            <p:cNvSpPr txBox="1"/>
            <p:nvPr/>
          </p:nvSpPr>
          <p:spPr>
            <a:xfrm>
              <a:off x="1008360" y="1501079"/>
              <a:ext cx="2826328"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[aim/</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[ain/in]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4" name="Picture 2" descr="Alphabet Word Images, Face, Human">
              <a:extLst>
                <a:ext uri="{FF2B5EF4-FFF2-40B4-BE49-F238E27FC236}">
                  <a16:creationId xmlns:a16="http://schemas.microsoft.com/office/drawing/2014/main" id="{92D6F7F1-FBB2-40DA-B30C-7B35D5418BF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5274" y="1292869"/>
              <a:ext cx="550467" cy="6453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49">
            <a:extLst>
              <a:ext uri="{FF2B5EF4-FFF2-40B4-BE49-F238E27FC236}">
                <a16:creationId xmlns:a16="http://schemas.microsoft.com/office/drawing/2014/main" id="{B8468D81-4207-407D-ADF0-AD1443C1CCC0}"/>
              </a:ext>
            </a:extLst>
          </p:cNvPr>
          <p:cNvSpPr txBox="1"/>
          <p:nvPr/>
        </p:nvSpPr>
        <p:spPr>
          <a:xfrm>
            <a:off x="692389" y="5206205"/>
            <a:ext cx="1906694"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3" name="Picture 4" descr="Lips, Sexy, Mouth, Kiss, Passion, Teeth, Gloss">
            <a:extLst>
              <a:ext uri="{FF2B5EF4-FFF2-40B4-BE49-F238E27FC236}">
                <a16:creationId xmlns:a16="http://schemas.microsoft.com/office/drawing/2014/main" id="{41EFD2A7-36A5-4CAE-A80F-77882546E89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31396" y="5621704"/>
            <a:ext cx="883936" cy="64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00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[ain/in]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p:txBody>
      </p:sp>
    </p:spTree>
    <p:extLst>
      <p:ext uri="{BB962C8B-B14F-4D97-AF65-F5344CB8AC3E}">
        <p14:creationId xmlns:p14="http://schemas.microsoft.com/office/powerpoint/2010/main" val="968548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8BCFF9-C35E-8743-AB35-81D5FC42D55F}"/>
              </a:ext>
            </a:extLst>
          </p:cNvPr>
          <p:cNvSpPr>
            <a:spLocks noGrp="1"/>
          </p:cNvSpPr>
          <p:nvPr>
            <p:ph type="title"/>
          </p:nvPr>
        </p:nvSpPr>
        <p:spPr>
          <a:xfrm>
            <a:off x="113600" y="-139062"/>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pic>
        <p:nvPicPr>
          <p:cNvPr id="2050" name="Picture 2" descr="a trai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4012479" y="885802"/>
            <a:ext cx="4689987" cy="3577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7165" y="4399747"/>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250568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n trai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n tr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steam trai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2" name="Rectangle 1"/>
          <p:cNvSpPr/>
          <p:nvPr/>
        </p:nvSpPr>
        <p:spPr>
          <a:xfrm>
            <a:off x="1063810" y="1275019"/>
            <a:ext cx="140615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7" name="Picture 16" descr="the number twent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559" y="4348686"/>
            <a:ext cx="1769915" cy="137168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5240283" y="5397205"/>
            <a:ext cx="147668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un rising up from the cloud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22035" y="1408081"/>
            <a:ext cx="1061130" cy="1486046"/>
          </a:xfrm>
          <a:prstGeom prst="rect">
            <a:avLst/>
          </a:prstGeom>
        </p:spPr>
      </p:pic>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20" name="Picture 19" descr="an open h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47851" y="4551963"/>
            <a:ext cx="2272004" cy="1606378"/>
          </a:xfrm>
          <a:prstGeom prst="rect">
            <a:avLst/>
          </a:prstGeom>
        </p:spPr>
      </p:pic>
    </p:spTree>
    <p:extLst>
      <p:ext uri="{BB962C8B-B14F-4D97-AF65-F5344CB8AC3E}">
        <p14:creationId xmlns:p14="http://schemas.microsoft.com/office/powerpoint/2010/main" val="357741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train.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ain trai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ain f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ain f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ain mati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7" name="ain mati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ain ving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subTnLst>
                                    <p:audio>
                                      <p:cMediaNode>
                                        <p:cTn display="0" masterRel="sameClick">
                                          <p:stCondLst>
                                            <p:cond evt="begin" delay="0">
                                              <p:tn val="46"/>
                                            </p:cond>
                                          </p:stCondLst>
                                          <p:endCondLst>
                                            <p:cond evt="onStopAudio" delay="0">
                                              <p:tgtEl>
                                                <p:sldTgt/>
                                              </p:tgtEl>
                                            </p:cond>
                                          </p:endCondLst>
                                        </p:cTn>
                                        <p:tgtEl>
                                          <p:sndTgt r:embed="rId8" name="ain ving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ain mainten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9" name="ain mainten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ain mai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10" name="ain m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4" grpId="0"/>
      <p:bldP spid="14" grpId="0"/>
      <p:bldP spid="2" grpId="0"/>
      <p:bldP spid="8" grpId="0"/>
      <p:bldP spid="7" grpId="0"/>
      <p:bldP spid="3" grpId="0"/>
      <p:bldP spid="10"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4FD405-0028-0041-92AF-3690A3963B52}"/>
              </a:ext>
            </a:extLst>
          </p:cNvPr>
          <p:cNvSpPr>
            <a:spLocks noGrp="1"/>
          </p:cNvSpPr>
          <p:nvPr>
            <p:ph type="title"/>
          </p:nvPr>
        </p:nvSpPr>
        <p:spPr>
          <a:xfrm>
            <a:off x="113600" y="-141109"/>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sp>
        <p:nvSpPr>
          <p:cNvPr id="3" name="TextBox 2"/>
          <p:cNvSpPr txBox="1"/>
          <p:nvPr/>
        </p:nvSpPr>
        <p:spPr>
          <a:xfrm>
            <a:off x="3597165" y="1894541"/>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184024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n tr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286999" y="249868"/>
            <a:ext cx="1622921" cy="41514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5" name="TextBox 4">
            <a:extLst>
              <a:ext uri="{FF2B5EF4-FFF2-40B4-BE49-F238E27FC236}">
                <a16:creationId xmlns:a16="http://schemas.microsoft.com/office/drawing/2014/main" id="{4717BBD5-A39E-4B0D-8BB1-370ACCB1C8C4}"/>
              </a:ext>
            </a:extLst>
          </p:cNvPr>
          <p:cNvSpPr txBox="1"/>
          <p:nvPr/>
        </p:nvSpPr>
        <p:spPr>
          <a:xfrm>
            <a:off x="130623" y="1296101"/>
            <a:ext cx="50041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in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contains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SSC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158BF7BC-5E0A-481F-BEF6-64FE46FEFD54}"/>
              </a:ext>
            </a:extLst>
          </p:cNvPr>
          <p:cNvSpPr txBox="1"/>
          <p:nvPr/>
        </p:nvSpPr>
        <p:spPr>
          <a:xfrm>
            <a:off x="119919" y="2004927"/>
            <a:ext cx="33147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saying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6AB12BDA-F6A0-4E9F-B47F-1DD600505681}"/>
              </a:ext>
            </a:extLst>
          </p:cNvPr>
          <p:cNvSpPr txBox="1"/>
          <p:nvPr/>
        </p:nvSpPr>
        <p:spPr>
          <a:xfrm>
            <a:off x="3711270" y="2004927"/>
            <a:ext cx="996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in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6523D6AF-B70A-4D5E-8F7F-C56249E4604C}"/>
              </a:ext>
            </a:extLst>
          </p:cNvPr>
          <p:cNvSpPr txBox="1"/>
          <p:nvPr/>
        </p:nvSpPr>
        <p:spPr>
          <a:xfrm>
            <a:off x="5555413" y="2004927"/>
            <a:ext cx="996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in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179E6989-B264-4486-89A6-64A949C63DD8}"/>
              </a:ext>
            </a:extLst>
          </p:cNvPr>
          <p:cNvSpPr txBox="1"/>
          <p:nvPr/>
        </p:nvSpPr>
        <p:spPr>
          <a:xfrm>
            <a:off x="7355633" y="2004927"/>
            <a:ext cx="996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in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71272BA8-25BA-4BBA-ADB5-C64B3567A8BB}"/>
              </a:ext>
            </a:extLst>
          </p:cNvPr>
          <p:cNvSpPr txBox="1"/>
          <p:nvPr/>
        </p:nvSpPr>
        <p:spPr>
          <a:xfrm>
            <a:off x="119919" y="2714405"/>
            <a:ext cx="53202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en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contains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SSC [en/an].</a:t>
            </a:r>
          </a:p>
        </p:txBody>
      </p:sp>
      <p:sp>
        <p:nvSpPr>
          <p:cNvPr id="37" name="TextBox 36">
            <a:extLst>
              <a:ext uri="{FF2B5EF4-FFF2-40B4-BE49-F238E27FC236}">
                <a16:creationId xmlns:a16="http://schemas.microsoft.com/office/drawing/2014/main" id="{8A92E665-5566-4192-9B48-5FC820001906}"/>
              </a:ext>
            </a:extLst>
          </p:cNvPr>
          <p:cNvSpPr txBox="1"/>
          <p:nvPr/>
        </p:nvSpPr>
        <p:spPr>
          <a:xfrm>
            <a:off x="119919" y="3423557"/>
            <a:ext cx="29337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saying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8B55ED9D-6CE4-4FED-BD7D-16AD1DCFD3D3}"/>
              </a:ext>
            </a:extLst>
          </p:cNvPr>
          <p:cNvSpPr txBox="1"/>
          <p:nvPr/>
        </p:nvSpPr>
        <p:spPr>
          <a:xfrm>
            <a:off x="3782246" y="3425270"/>
            <a:ext cx="1143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en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A418777C-D8F2-40B2-9069-F9CA4670AA89}"/>
              </a:ext>
            </a:extLst>
          </p:cNvPr>
          <p:cNvSpPr txBox="1"/>
          <p:nvPr/>
        </p:nvSpPr>
        <p:spPr>
          <a:xfrm>
            <a:off x="5616438" y="3419020"/>
            <a:ext cx="1143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en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E363733F-F306-47FA-A2DF-C093973251D0}"/>
              </a:ext>
            </a:extLst>
          </p:cNvPr>
          <p:cNvSpPr txBox="1"/>
          <p:nvPr/>
        </p:nvSpPr>
        <p:spPr>
          <a:xfrm>
            <a:off x="7450630" y="3424614"/>
            <a:ext cx="1143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en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15909281-99F4-4489-A404-EF9E14BC5BDA}"/>
              </a:ext>
            </a:extLst>
          </p:cNvPr>
          <p:cNvSpPr txBox="1"/>
          <p:nvPr/>
        </p:nvSpPr>
        <p:spPr>
          <a:xfrm>
            <a:off x="112541" y="4132709"/>
            <a:ext cx="47386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Now</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both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together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3CDFA0A5-1FDD-473D-BEAF-C39A9F242F47}"/>
              </a:ext>
            </a:extLst>
          </p:cNvPr>
          <p:cNvSpPr txBox="1"/>
          <p:nvPr/>
        </p:nvSpPr>
        <p:spPr>
          <a:xfrm>
            <a:off x="130623" y="4841861"/>
            <a:ext cx="996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vingt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7326087C-E76B-48E3-B20E-23134FAFEF60}"/>
              </a:ext>
            </a:extLst>
          </p:cNvPr>
          <p:cNvSpPr txBox="1"/>
          <p:nvPr/>
        </p:nvSpPr>
        <p:spPr>
          <a:xfrm>
            <a:off x="1277372" y="4841727"/>
            <a:ext cx="1143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trente</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1E56B0F5-A949-4A44-97B4-3CE39F9B5ADE}"/>
              </a:ext>
            </a:extLst>
          </p:cNvPr>
          <p:cNvSpPr txBox="1"/>
          <p:nvPr/>
        </p:nvSpPr>
        <p:spPr>
          <a:xfrm>
            <a:off x="2551443" y="4841727"/>
            <a:ext cx="996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vingt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CFDBF232-6464-4510-9816-75872C7225EF}"/>
              </a:ext>
            </a:extLst>
          </p:cNvPr>
          <p:cNvSpPr txBox="1"/>
          <p:nvPr/>
        </p:nvSpPr>
        <p:spPr>
          <a:xfrm>
            <a:off x="3679467" y="4841727"/>
            <a:ext cx="1143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trente</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77176C08-DF0C-438C-9ABB-624F8E871933}"/>
              </a:ext>
            </a:extLst>
          </p:cNvPr>
          <p:cNvSpPr txBox="1"/>
          <p:nvPr/>
        </p:nvSpPr>
        <p:spPr>
          <a:xfrm>
            <a:off x="4953538" y="4841727"/>
            <a:ext cx="1143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trente</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574B5954-DF40-4004-A50E-E20671806B82}"/>
              </a:ext>
            </a:extLst>
          </p:cNvPr>
          <p:cNvSpPr txBox="1"/>
          <p:nvPr/>
        </p:nvSpPr>
        <p:spPr>
          <a:xfrm>
            <a:off x="6227609" y="4841727"/>
            <a:ext cx="996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vingt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D80530E4-2398-49D2-82FF-E34537CB6C69}"/>
              </a:ext>
            </a:extLst>
          </p:cNvPr>
          <p:cNvSpPr txBox="1"/>
          <p:nvPr/>
        </p:nvSpPr>
        <p:spPr>
          <a:xfrm>
            <a:off x="7355633" y="4841727"/>
            <a:ext cx="1143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trente</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B02E8B5E-2C5D-420F-A668-899E5DB90481}"/>
              </a:ext>
            </a:extLst>
          </p:cNvPr>
          <p:cNvSpPr txBox="1"/>
          <p:nvPr/>
        </p:nvSpPr>
        <p:spPr>
          <a:xfrm>
            <a:off x="8629704" y="4841727"/>
            <a:ext cx="996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vingt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B8EA5C8F-5B70-40F9-A3C3-C071C9B6CD33}"/>
              </a:ext>
            </a:extLst>
          </p:cNvPr>
          <p:cNvSpPr txBox="1"/>
          <p:nvPr/>
        </p:nvSpPr>
        <p:spPr>
          <a:xfrm>
            <a:off x="9757728" y="4841727"/>
            <a:ext cx="996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vingt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3E297F12-DF6F-476C-9B89-FE6A450FBABE}"/>
              </a:ext>
            </a:extLst>
          </p:cNvPr>
          <p:cNvSpPr txBox="1"/>
          <p:nvPr/>
        </p:nvSpPr>
        <p:spPr>
          <a:xfrm>
            <a:off x="10885756" y="4841727"/>
            <a:ext cx="1143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trente</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6903A0AA-265E-4DC4-866F-03A93A7B7428}"/>
              </a:ext>
            </a:extLst>
          </p:cNvPr>
          <p:cNvSpPr txBox="1"/>
          <p:nvPr/>
        </p:nvSpPr>
        <p:spPr>
          <a:xfrm>
            <a:off x="119919" y="5551014"/>
            <a:ext cx="109982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in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an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has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both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these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SSCs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saying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57" name="Group 56">
            <a:extLst>
              <a:ext uri="{FF2B5EF4-FFF2-40B4-BE49-F238E27FC236}">
                <a16:creationId xmlns:a16="http://schemas.microsoft.com/office/drawing/2014/main" id="{1F36DD77-DC45-4020-8C64-FDE879DC760C}"/>
              </a:ext>
            </a:extLst>
          </p:cNvPr>
          <p:cNvGrpSpPr/>
          <p:nvPr/>
        </p:nvGrpSpPr>
        <p:grpSpPr>
          <a:xfrm>
            <a:off x="9139167" y="1821759"/>
            <a:ext cx="1260000" cy="828000"/>
            <a:chOff x="8127739" y="363235"/>
            <a:chExt cx="2432256" cy="1658202"/>
          </a:xfrm>
        </p:grpSpPr>
        <p:pic>
          <p:nvPicPr>
            <p:cNvPr id="4098" name="Picture 2" descr="Number, 2, Alphabet, Abc, Gold, Gradient">
              <a:extLst>
                <a:ext uri="{FF2B5EF4-FFF2-40B4-BE49-F238E27FC236}">
                  <a16:creationId xmlns:a16="http://schemas.microsoft.com/office/drawing/2014/main" id="{9BD1A89C-149F-47C1-8912-E61BB99C1E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7739" y="363235"/>
              <a:ext cx="1241349" cy="16582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umber, 0, Alphabet, Abc, Gold, Gradient">
              <a:extLst>
                <a:ext uri="{FF2B5EF4-FFF2-40B4-BE49-F238E27FC236}">
                  <a16:creationId xmlns:a16="http://schemas.microsoft.com/office/drawing/2014/main" id="{FDA76889-A429-4969-A99C-31FDC61888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73920" y="363235"/>
              <a:ext cx="1186075" cy="16582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1AE5D9E4-6866-4194-87E3-54838904911B}"/>
              </a:ext>
            </a:extLst>
          </p:cNvPr>
          <p:cNvGrpSpPr/>
          <p:nvPr/>
        </p:nvGrpSpPr>
        <p:grpSpPr>
          <a:xfrm>
            <a:off x="9139167" y="3235852"/>
            <a:ext cx="1260000" cy="828000"/>
            <a:chOff x="9544623" y="2491276"/>
            <a:chExt cx="1382305" cy="986131"/>
          </a:xfrm>
        </p:grpSpPr>
        <p:pic>
          <p:nvPicPr>
            <p:cNvPr id="4102" name="Picture 6" descr="Number, 3, Digit, Figure, Cipher, Count, Numerary, Red">
              <a:extLst>
                <a:ext uri="{FF2B5EF4-FFF2-40B4-BE49-F238E27FC236}">
                  <a16:creationId xmlns:a16="http://schemas.microsoft.com/office/drawing/2014/main" id="{3B61C049-AC1F-478B-A8AB-877BBA820BD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44623" y="2509255"/>
              <a:ext cx="689808" cy="96815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Number, 0, Digit, Figure, Cipher, Count, Numerary, Red">
              <a:extLst>
                <a:ext uri="{FF2B5EF4-FFF2-40B4-BE49-F238E27FC236}">
                  <a16:creationId xmlns:a16="http://schemas.microsoft.com/office/drawing/2014/main" id="{90A34FBC-91CA-45EC-A696-845012B6947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34431" y="2491276"/>
              <a:ext cx="692497" cy="9681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47638ADF-AFD7-4D99-A8DD-EA8111645B69}"/>
              </a:ext>
            </a:extLst>
          </p:cNvPr>
          <p:cNvGrpSpPr/>
          <p:nvPr/>
        </p:nvGrpSpPr>
        <p:grpSpPr>
          <a:xfrm>
            <a:off x="9152232" y="5412722"/>
            <a:ext cx="1260000" cy="828000"/>
            <a:chOff x="10203869" y="4119240"/>
            <a:chExt cx="1349427" cy="921422"/>
          </a:xfrm>
        </p:grpSpPr>
        <p:pic>
          <p:nvPicPr>
            <p:cNvPr id="4106" name="Picture 10" descr="Number, 5, Alphabet, Abc, Gold, Gradient">
              <a:extLst>
                <a:ext uri="{FF2B5EF4-FFF2-40B4-BE49-F238E27FC236}">
                  <a16:creationId xmlns:a16="http://schemas.microsoft.com/office/drawing/2014/main" id="{65FE4B00-7CF3-4E1F-8C6B-79EA92B52C6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03869" y="4119240"/>
              <a:ext cx="674430" cy="92142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Number, 0, Alphabet, Abc, Gold, Gradient">
              <a:extLst>
                <a:ext uri="{FF2B5EF4-FFF2-40B4-BE49-F238E27FC236}">
                  <a16:creationId xmlns:a16="http://schemas.microsoft.com/office/drawing/2014/main" id="{8D06AD36-D9A1-4A53-86D8-A2159B4CD3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08896" y="4139753"/>
              <a:ext cx="644400" cy="900909"/>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Speech Bubble: Rectangle with Corners Rounded 37">
            <a:extLst>
              <a:ext uri="{FF2B5EF4-FFF2-40B4-BE49-F238E27FC236}">
                <a16:creationId xmlns:a16="http://schemas.microsoft.com/office/drawing/2014/main" id="{74EDB9BA-2027-454C-B0E4-7695C27852D2}"/>
              </a:ext>
            </a:extLst>
          </p:cNvPr>
          <p:cNvSpPr/>
          <p:nvPr/>
        </p:nvSpPr>
        <p:spPr>
          <a:xfrm>
            <a:off x="6755445" y="249868"/>
            <a:ext cx="3233354" cy="1314716"/>
          </a:xfrm>
          <a:prstGeom prst="wedgeRoundRectCallout">
            <a:avLst>
              <a:gd name="adj1" fmla="val -20171"/>
              <a:gd name="adj2" fmla="val 72877"/>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ain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/in]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comes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from</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middle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of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mouth</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Smile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when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say</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it!</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Speech Bubble: Rectangle with Corners Rounded 47">
            <a:extLst>
              <a:ext uri="{FF2B5EF4-FFF2-40B4-BE49-F238E27FC236}">
                <a16:creationId xmlns:a16="http://schemas.microsoft.com/office/drawing/2014/main" id="{65AA178C-F422-47D9-91CC-08D9436B2973}"/>
              </a:ext>
            </a:extLst>
          </p:cNvPr>
          <p:cNvSpPr/>
          <p:nvPr/>
        </p:nvSpPr>
        <p:spPr>
          <a:xfrm>
            <a:off x="6776379" y="1834444"/>
            <a:ext cx="3233354" cy="1314716"/>
          </a:xfrm>
          <a:prstGeom prst="wedgeRoundRectCallout">
            <a:avLst>
              <a:gd name="adj1" fmla="val -20171"/>
              <a:gd name="adj2" fmla="val 72877"/>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[en/an]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comes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from</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back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of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mouth</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near</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throat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It can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feel</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 bit like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swallowing</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3418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in ving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in vingt.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in vingt.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en trente.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en trente.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4" name="en trente.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4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in vingt.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en trente.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in vingt.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4" name="en trente.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en trente.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in vingt.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4" name="en trente.wav"/>
                                        </p:tgtEl>
                                      </p:cMediaNode>
                                    </p:audio>
                                  </p:sub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3" name="in vingt.wav"/>
                                        </p:tgtEl>
                                      </p:cMediaNode>
                                    </p:audio>
                                  </p:sub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in vingt.wav"/>
                                        </p:tgtEl>
                                      </p:cMediaNode>
                                    </p:audio>
                                  </p:sub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4" name="en trente.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5" name="both cinquante.wav"/>
                                        </p:tgtEl>
                                      </p:cMediaNode>
                                    </p:audio>
                                  </p:sub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P spid="33" grpId="0"/>
      <p:bldP spid="34" grpId="0"/>
      <p:bldP spid="35" grpId="0"/>
      <p:bldP spid="36" grpId="0"/>
      <p:bldP spid="37" grpId="0"/>
      <p:bldP spid="39" grpId="0"/>
      <p:bldP spid="40" grpId="0"/>
      <p:bldP spid="41" grpId="0"/>
      <p:bldP spid="43" grpId="0"/>
      <p:bldP spid="44" grpId="0"/>
      <p:bldP spid="45" grpId="0"/>
      <p:bldP spid="46" grpId="0"/>
      <p:bldP spid="47" grpId="0"/>
      <p:bldP spid="49" grpId="0"/>
      <p:bldP spid="50" grpId="0"/>
      <p:bldP spid="51" grpId="0"/>
      <p:bldP spid="52" grpId="0"/>
      <p:bldP spid="53" grpId="0"/>
      <p:bldP spid="54" grpId="0"/>
      <p:bldP spid="56" grpId="0"/>
      <p:bldP spid="38" grpId="0" animBg="1"/>
      <p:bldP spid="38" grpId="1" animBg="1"/>
      <p:bldP spid="48" grpId="0" animBg="1"/>
      <p:bldP spid="48" grpId="1"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2ADB445F-0588-4D89-A676-C6FDC68C0BD3}"/>
              </a:ext>
            </a:extLst>
          </p:cNvPr>
          <p:cNvGraphicFramePr>
            <a:graphicFrameLocks noGrp="1"/>
          </p:cNvGraphicFramePr>
          <p:nvPr/>
        </p:nvGraphicFramePr>
        <p:xfrm>
          <a:off x="145473" y="1758425"/>
          <a:ext cx="10470782" cy="4480560"/>
        </p:xfrm>
        <a:graphic>
          <a:graphicData uri="http://schemas.openxmlformats.org/drawingml/2006/table">
            <a:tbl>
              <a:tblPr firstRow="1" bandRow="1">
                <a:tableStyleId>{21E4AEA4-8DFA-4A89-87EB-49C32662AFE0}</a:tableStyleId>
              </a:tblPr>
              <a:tblGrid>
                <a:gridCol w="532413">
                  <a:extLst>
                    <a:ext uri="{9D8B030D-6E8A-4147-A177-3AD203B41FA5}">
                      <a16:colId xmlns:a16="http://schemas.microsoft.com/office/drawing/2014/main" val="4293637058"/>
                    </a:ext>
                  </a:extLst>
                </a:gridCol>
                <a:gridCol w="1419767">
                  <a:extLst>
                    <a:ext uri="{9D8B030D-6E8A-4147-A177-3AD203B41FA5}">
                      <a16:colId xmlns:a16="http://schemas.microsoft.com/office/drawing/2014/main" val="3644118996"/>
                    </a:ext>
                  </a:extLst>
                </a:gridCol>
                <a:gridCol w="1419767">
                  <a:extLst>
                    <a:ext uri="{9D8B030D-6E8A-4147-A177-3AD203B41FA5}">
                      <a16:colId xmlns:a16="http://schemas.microsoft.com/office/drawing/2014/main" val="3060824577"/>
                    </a:ext>
                  </a:extLst>
                </a:gridCol>
                <a:gridCol w="1774709">
                  <a:extLst>
                    <a:ext uri="{9D8B030D-6E8A-4147-A177-3AD203B41FA5}">
                      <a16:colId xmlns:a16="http://schemas.microsoft.com/office/drawing/2014/main" val="3709143177"/>
                    </a:ext>
                  </a:extLst>
                </a:gridCol>
                <a:gridCol w="2662063">
                  <a:extLst>
                    <a:ext uri="{9D8B030D-6E8A-4147-A177-3AD203B41FA5}">
                      <a16:colId xmlns:a16="http://schemas.microsoft.com/office/drawing/2014/main" val="1588102916"/>
                    </a:ext>
                  </a:extLst>
                </a:gridCol>
                <a:gridCol w="2662063">
                  <a:extLst>
                    <a:ext uri="{9D8B030D-6E8A-4147-A177-3AD203B41FA5}">
                      <a16:colId xmlns:a16="http://schemas.microsoft.com/office/drawing/2014/main" val="1093083164"/>
                    </a:ext>
                  </a:extLst>
                </a:gridCol>
              </a:tblGrid>
              <a:tr h="370840">
                <a:tc>
                  <a:txBody>
                    <a:bodyPr/>
                    <a:lstStyle/>
                    <a:p>
                      <a:pPr algn="ctr"/>
                      <a:r>
                        <a:rPr lang="fr-FR" sz="2400" dirty="0">
                          <a:solidFill>
                            <a:schemeClr val="bg1"/>
                          </a:solidFill>
                        </a:rPr>
                        <a:t>Q</a:t>
                      </a:r>
                    </a:p>
                  </a:txBody>
                  <a:tcPr anchor="ctr"/>
                </a:tc>
                <a:tc>
                  <a:txBody>
                    <a:bodyPr/>
                    <a:lstStyle/>
                    <a:p>
                      <a:pPr algn="ctr"/>
                      <a:r>
                        <a:rPr lang="fr-FR" sz="2400" dirty="0">
                          <a:solidFill>
                            <a:schemeClr val="bg1"/>
                          </a:solidFill>
                        </a:rPr>
                        <a:t>[en/an] x2</a:t>
                      </a:r>
                    </a:p>
                  </a:txBody>
                  <a:tcPr anchor="ctr"/>
                </a:tc>
                <a:tc>
                  <a:txBody>
                    <a:bodyPr/>
                    <a:lstStyle/>
                    <a:p>
                      <a:pPr algn="ctr"/>
                      <a:r>
                        <a:rPr lang="fr-FR" sz="2400" dirty="0">
                          <a:solidFill>
                            <a:schemeClr val="bg1"/>
                          </a:solidFill>
                        </a:rPr>
                        <a:t>[</a:t>
                      </a:r>
                      <a:r>
                        <a:rPr lang="fr-FR" sz="2400" dirty="0" err="1">
                          <a:solidFill>
                            <a:schemeClr val="bg1"/>
                          </a:solidFill>
                        </a:rPr>
                        <a:t>ain</a:t>
                      </a:r>
                      <a:r>
                        <a:rPr lang="fr-FR" sz="2400" dirty="0">
                          <a:solidFill>
                            <a:schemeClr val="bg1"/>
                          </a:solidFill>
                        </a:rPr>
                        <a:t>/in] x2</a:t>
                      </a:r>
                    </a:p>
                  </a:txBody>
                  <a:tcPr anchor="ctr"/>
                </a:tc>
                <a:tc>
                  <a:txBody>
                    <a:bodyPr/>
                    <a:lstStyle/>
                    <a:p>
                      <a:pPr algn="ctr"/>
                      <a:r>
                        <a:rPr lang="fr-FR" sz="2400" dirty="0">
                          <a:solidFill>
                            <a:schemeClr val="bg1"/>
                          </a:solidFill>
                        </a:rPr>
                        <a:t>[en/an] + [</a:t>
                      </a:r>
                      <a:r>
                        <a:rPr lang="fr-FR" sz="2400" dirty="0" err="1">
                          <a:solidFill>
                            <a:schemeClr val="bg1"/>
                          </a:solidFill>
                        </a:rPr>
                        <a:t>ain</a:t>
                      </a:r>
                      <a:r>
                        <a:rPr lang="fr-FR" sz="2400" dirty="0">
                          <a:solidFill>
                            <a:schemeClr val="bg1"/>
                          </a:solidFill>
                        </a:rPr>
                        <a:t>/in]</a:t>
                      </a:r>
                    </a:p>
                  </a:txBody>
                  <a:tcPr anchor="ctr"/>
                </a:tc>
                <a:tc>
                  <a:txBody>
                    <a:bodyPr/>
                    <a:lstStyle/>
                    <a:p>
                      <a:pPr algn="ctr"/>
                      <a:r>
                        <a:rPr lang="fr-FR" sz="2400" dirty="0">
                          <a:solidFill>
                            <a:schemeClr val="bg1"/>
                          </a:solidFill>
                        </a:rPr>
                        <a:t>mot</a:t>
                      </a:r>
                    </a:p>
                  </a:txBody>
                  <a:tcPr anchor="ctr"/>
                </a:tc>
                <a:tc>
                  <a:txBody>
                    <a:bodyPr/>
                    <a:lstStyle/>
                    <a:p>
                      <a:pPr algn="ctr"/>
                      <a:r>
                        <a:rPr lang="fr-FR" sz="2400" dirty="0">
                          <a:solidFill>
                            <a:schemeClr val="bg1"/>
                          </a:solidFill>
                        </a:rPr>
                        <a:t>English</a:t>
                      </a:r>
                    </a:p>
                  </a:txBody>
                  <a:tcPr anchor="ctr"/>
                </a:tc>
                <a:extLst>
                  <a:ext uri="{0D108BD9-81ED-4DB2-BD59-A6C34878D82A}">
                    <a16:rowId xmlns:a16="http://schemas.microsoft.com/office/drawing/2014/main" val="3269021366"/>
                  </a:ext>
                </a:extLst>
              </a:tr>
              <a:tr h="370840">
                <a:tc>
                  <a:txBody>
                    <a:bodyPr/>
                    <a:lstStyle/>
                    <a:p>
                      <a:pPr algn="ctr"/>
                      <a:endParaRPr lang="fr-FR" sz="2400" dirty="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l"/>
                      <a:r>
                        <a:rPr lang="fr-FR" sz="2400" dirty="0">
                          <a:solidFill>
                            <a:srgbClr val="002060"/>
                          </a:solidFill>
                        </a:rPr>
                        <a:t>t</a:t>
                      </a:r>
                      <a:r>
                        <a:rPr lang="fr-FR" sz="2400" b="1" dirty="0">
                          <a:solidFill>
                            <a:srgbClr val="002060"/>
                          </a:solidFill>
                        </a:rPr>
                        <a:t>en</a:t>
                      </a:r>
                      <a:r>
                        <a:rPr lang="fr-FR" sz="2400" dirty="0">
                          <a:solidFill>
                            <a:srgbClr val="002060"/>
                          </a:solidFill>
                        </a:rPr>
                        <a:t>d</a:t>
                      </a:r>
                      <a:r>
                        <a:rPr lang="fr-FR" sz="2400" b="1" dirty="0">
                          <a:solidFill>
                            <a:srgbClr val="002060"/>
                          </a:solidFill>
                        </a:rPr>
                        <a:t>an</a:t>
                      </a:r>
                      <a:r>
                        <a:rPr lang="fr-FR" sz="2400" dirty="0">
                          <a:solidFill>
                            <a:srgbClr val="002060"/>
                          </a:solidFill>
                        </a:rPr>
                        <a:t>ce</a:t>
                      </a:r>
                    </a:p>
                  </a:txBody>
                  <a:tcPr anchor="ctr"/>
                </a:tc>
                <a:tc>
                  <a:txBody>
                    <a:bodyPr/>
                    <a:lstStyle/>
                    <a:p>
                      <a:pPr algn="l"/>
                      <a:r>
                        <a:rPr lang="fr-FR" sz="2400" dirty="0" err="1">
                          <a:solidFill>
                            <a:srgbClr val="002060"/>
                          </a:solidFill>
                        </a:rPr>
                        <a:t>tendency</a:t>
                      </a:r>
                      <a:r>
                        <a:rPr lang="fr-FR" sz="2400" dirty="0">
                          <a:solidFill>
                            <a:srgbClr val="002060"/>
                          </a:solidFill>
                        </a:rPr>
                        <a:t>, trend</a:t>
                      </a:r>
                    </a:p>
                  </a:txBody>
                  <a:tcPr anchor="ctr"/>
                </a:tc>
                <a:extLst>
                  <a:ext uri="{0D108BD9-81ED-4DB2-BD59-A6C34878D82A}">
                    <a16:rowId xmlns:a16="http://schemas.microsoft.com/office/drawing/2014/main" val="1291743979"/>
                  </a:ext>
                </a:extLst>
              </a:tr>
              <a:tr h="370840">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l"/>
                      <a:r>
                        <a:rPr lang="fr-FR" sz="2400" dirty="0">
                          <a:solidFill>
                            <a:srgbClr val="002060"/>
                          </a:solidFill>
                        </a:rPr>
                        <a:t>Qu</a:t>
                      </a:r>
                      <a:r>
                        <a:rPr lang="fr-FR" sz="2400" b="1" dirty="0">
                          <a:solidFill>
                            <a:srgbClr val="002060"/>
                          </a:solidFill>
                        </a:rPr>
                        <a:t>en</a:t>
                      </a:r>
                      <a:r>
                        <a:rPr lang="fr-FR" sz="2400" dirty="0">
                          <a:solidFill>
                            <a:srgbClr val="002060"/>
                          </a:solidFill>
                        </a:rPr>
                        <a:t>t</a:t>
                      </a:r>
                      <a:r>
                        <a:rPr lang="fr-FR" sz="2400" b="1" dirty="0">
                          <a:solidFill>
                            <a:srgbClr val="002060"/>
                          </a:solidFill>
                        </a:rPr>
                        <a:t>in</a:t>
                      </a:r>
                    </a:p>
                  </a:txBody>
                  <a:tcPr anchor="ctr"/>
                </a:tc>
                <a:tc>
                  <a:txBody>
                    <a:bodyPr/>
                    <a:lstStyle/>
                    <a:p>
                      <a:pPr algn="l"/>
                      <a:r>
                        <a:rPr lang="fr-FR" sz="2400" dirty="0">
                          <a:solidFill>
                            <a:srgbClr val="002060"/>
                          </a:solidFill>
                        </a:rPr>
                        <a:t>a </a:t>
                      </a:r>
                      <a:r>
                        <a:rPr lang="fr-FR" sz="2400" dirty="0" err="1">
                          <a:solidFill>
                            <a:srgbClr val="002060"/>
                          </a:solidFill>
                        </a:rPr>
                        <a:t>boy’s</a:t>
                      </a:r>
                      <a:r>
                        <a:rPr lang="fr-FR" sz="2400" dirty="0">
                          <a:solidFill>
                            <a:srgbClr val="002060"/>
                          </a:solidFill>
                        </a:rPr>
                        <a:t> </a:t>
                      </a:r>
                      <a:r>
                        <a:rPr lang="fr-FR" sz="2400" dirty="0" err="1">
                          <a:solidFill>
                            <a:srgbClr val="002060"/>
                          </a:solidFill>
                        </a:rPr>
                        <a:t>name</a:t>
                      </a:r>
                      <a:endParaRPr lang="fr-FR" sz="2400" dirty="0">
                        <a:solidFill>
                          <a:srgbClr val="002060"/>
                        </a:solidFill>
                      </a:endParaRPr>
                    </a:p>
                  </a:txBody>
                  <a:tcPr anchor="ctr"/>
                </a:tc>
                <a:extLst>
                  <a:ext uri="{0D108BD9-81ED-4DB2-BD59-A6C34878D82A}">
                    <a16:rowId xmlns:a16="http://schemas.microsoft.com/office/drawing/2014/main" val="3662715365"/>
                  </a:ext>
                </a:extLst>
              </a:tr>
              <a:tr h="370840">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l"/>
                      <a:r>
                        <a:rPr lang="fr-FR" sz="2400" b="1" dirty="0">
                          <a:solidFill>
                            <a:srgbClr val="002060"/>
                          </a:solidFill>
                        </a:rPr>
                        <a:t>en</a:t>
                      </a:r>
                      <a:r>
                        <a:rPr lang="fr-FR" sz="2400" dirty="0">
                          <a:solidFill>
                            <a:srgbClr val="002060"/>
                          </a:solidFill>
                        </a:rPr>
                        <a:t>f</a:t>
                      </a:r>
                      <a:r>
                        <a:rPr lang="fr-FR" sz="2400" b="1" dirty="0">
                          <a:solidFill>
                            <a:srgbClr val="002060"/>
                          </a:solidFill>
                        </a:rPr>
                        <a:t>in</a:t>
                      </a:r>
                    </a:p>
                  </a:txBody>
                  <a:tcPr anchor="ctr"/>
                </a:tc>
                <a:tc>
                  <a:txBody>
                    <a:bodyPr/>
                    <a:lstStyle/>
                    <a:p>
                      <a:pPr algn="l"/>
                      <a:r>
                        <a:rPr lang="fr-FR" sz="2400" dirty="0">
                          <a:solidFill>
                            <a:srgbClr val="002060"/>
                          </a:solidFill>
                        </a:rPr>
                        <a:t>at last</a:t>
                      </a:r>
                    </a:p>
                  </a:txBody>
                  <a:tcPr anchor="ctr"/>
                </a:tc>
                <a:extLst>
                  <a:ext uri="{0D108BD9-81ED-4DB2-BD59-A6C34878D82A}">
                    <a16:rowId xmlns:a16="http://schemas.microsoft.com/office/drawing/2014/main" val="2004433994"/>
                  </a:ext>
                </a:extLst>
              </a:tr>
              <a:tr h="370840">
                <a:tc>
                  <a:txBody>
                    <a:bodyPr/>
                    <a:lstStyle/>
                    <a:p>
                      <a:pPr algn="ctr"/>
                      <a:endParaRPr lang="fr-FR" sz="2400" dirty="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l"/>
                      <a:r>
                        <a:rPr lang="fr-FR" sz="2400" b="1" dirty="0">
                          <a:solidFill>
                            <a:srgbClr val="002060"/>
                          </a:solidFill>
                        </a:rPr>
                        <a:t>in</a:t>
                      </a:r>
                      <a:r>
                        <a:rPr lang="fr-FR" sz="2400" dirty="0">
                          <a:solidFill>
                            <a:srgbClr val="002060"/>
                          </a:solidFill>
                        </a:rPr>
                        <a:t>st</a:t>
                      </a:r>
                      <a:r>
                        <a:rPr lang="fr-FR" sz="2400" b="1" dirty="0">
                          <a:solidFill>
                            <a:srgbClr val="002060"/>
                          </a:solidFill>
                        </a:rPr>
                        <a:t>an</a:t>
                      </a:r>
                      <a:r>
                        <a:rPr lang="fr-FR" sz="2400" dirty="0">
                          <a:solidFill>
                            <a:srgbClr val="002060"/>
                          </a:solidFill>
                        </a:rPr>
                        <a:t>ce</a:t>
                      </a:r>
                    </a:p>
                  </a:txBody>
                  <a:tcPr anchor="ctr"/>
                </a:tc>
                <a:tc>
                  <a:txBody>
                    <a:bodyPr/>
                    <a:lstStyle/>
                    <a:p>
                      <a:pPr algn="l"/>
                      <a:r>
                        <a:rPr lang="fr-FR" sz="2400" dirty="0" err="1">
                          <a:solidFill>
                            <a:srgbClr val="002060"/>
                          </a:solidFill>
                        </a:rPr>
                        <a:t>authority</a:t>
                      </a:r>
                      <a:endParaRPr lang="fr-FR" sz="2400" dirty="0">
                        <a:solidFill>
                          <a:srgbClr val="002060"/>
                        </a:solidFill>
                      </a:endParaRPr>
                    </a:p>
                  </a:txBody>
                  <a:tcPr anchor="ctr"/>
                </a:tc>
                <a:extLst>
                  <a:ext uri="{0D108BD9-81ED-4DB2-BD59-A6C34878D82A}">
                    <a16:rowId xmlns:a16="http://schemas.microsoft.com/office/drawing/2014/main" val="2714812588"/>
                  </a:ext>
                </a:extLst>
              </a:tr>
              <a:tr h="0">
                <a:tc>
                  <a:txBody>
                    <a:bodyPr/>
                    <a:lstStyle/>
                    <a:p>
                      <a:pPr algn="ctr"/>
                      <a:endParaRPr lang="fr-FR" sz="240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l"/>
                      <a:r>
                        <a:rPr lang="fr-FR" sz="2400" b="1" dirty="0">
                          <a:solidFill>
                            <a:srgbClr val="002060"/>
                          </a:solidFill>
                        </a:rPr>
                        <a:t>in</a:t>
                      </a:r>
                      <a:r>
                        <a:rPr lang="fr-FR" sz="2400" dirty="0">
                          <a:solidFill>
                            <a:srgbClr val="002060"/>
                          </a:solidFill>
                        </a:rPr>
                        <a:t>st</a:t>
                      </a:r>
                      <a:r>
                        <a:rPr lang="fr-FR" sz="2400" b="1" dirty="0">
                          <a:solidFill>
                            <a:srgbClr val="002060"/>
                          </a:solidFill>
                        </a:rPr>
                        <a:t>in</a:t>
                      </a:r>
                      <a:r>
                        <a:rPr lang="fr-FR" sz="2400" dirty="0">
                          <a:solidFill>
                            <a:srgbClr val="002060"/>
                          </a:solidFill>
                        </a:rPr>
                        <a:t>ct</a:t>
                      </a:r>
                    </a:p>
                  </a:txBody>
                  <a:tcPr anchor="ctr"/>
                </a:tc>
                <a:tc>
                  <a:txBody>
                    <a:bodyPr/>
                    <a:lstStyle/>
                    <a:p>
                      <a:pPr algn="l"/>
                      <a:r>
                        <a:rPr lang="fr-FR" sz="2400" dirty="0">
                          <a:solidFill>
                            <a:srgbClr val="002060"/>
                          </a:solidFill>
                        </a:rPr>
                        <a:t>instinct</a:t>
                      </a:r>
                    </a:p>
                  </a:txBody>
                  <a:tcPr anchor="ctr"/>
                </a:tc>
                <a:extLst>
                  <a:ext uri="{0D108BD9-81ED-4DB2-BD59-A6C34878D82A}">
                    <a16:rowId xmlns:a16="http://schemas.microsoft.com/office/drawing/2014/main" val="3886631529"/>
                  </a:ext>
                </a:extLst>
              </a:tr>
              <a:tr h="370840">
                <a:tc>
                  <a:txBody>
                    <a:bodyPr/>
                    <a:lstStyle/>
                    <a:p>
                      <a:pPr algn="ctr"/>
                      <a:endParaRPr lang="fr-FR" sz="240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l"/>
                      <a:r>
                        <a:rPr lang="fr-FR" sz="2400" dirty="0">
                          <a:solidFill>
                            <a:srgbClr val="002060"/>
                          </a:solidFill>
                        </a:rPr>
                        <a:t>p</a:t>
                      </a:r>
                      <a:r>
                        <a:rPr lang="fr-FR" sz="2400" b="1" dirty="0">
                          <a:solidFill>
                            <a:srgbClr val="002060"/>
                          </a:solidFill>
                        </a:rPr>
                        <a:t>an</a:t>
                      </a:r>
                      <a:r>
                        <a:rPr lang="fr-FR" sz="2400" dirty="0">
                          <a:solidFill>
                            <a:srgbClr val="002060"/>
                          </a:solidFill>
                        </a:rPr>
                        <a:t>sem</a:t>
                      </a:r>
                      <a:r>
                        <a:rPr lang="fr-FR" sz="2400" b="1" dirty="0">
                          <a:solidFill>
                            <a:srgbClr val="002060"/>
                          </a:solidFill>
                        </a:rPr>
                        <a:t>en</a:t>
                      </a:r>
                      <a:r>
                        <a:rPr lang="fr-FR" sz="2400" dirty="0">
                          <a:solidFill>
                            <a:srgbClr val="002060"/>
                          </a:solidFill>
                        </a:rPr>
                        <a:t>t</a:t>
                      </a:r>
                    </a:p>
                  </a:txBody>
                  <a:tcPr anchor="ctr"/>
                </a:tc>
                <a:tc>
                  <a:txBody>
                    <a:bodyPr/>
                    <a:lstStyle/>
                    <a:p>
                      <a:pPr algn="l"/>
                      <a:r>
                        <a:rPr lang="fr-FR" sz="2400" dirty="0">
                          <a:solidFill>
                            <a:srgbClr val="002060"/>
                          </a:solidFill>
                        </a:rPr>
                        <a:t>bandage</a:t>
                      </a:r>
                    </a:p>
                  </a:txBody>
                  <a:tcPr anchor="ctr"/>
                </a:tc>
                <a:extLst>
                  <a:ext uri="{0D108BD9-81ED-4DB2-BD59-A6C34878D82A}">
                    <a16:rowId xmlns:a16="http://schemas.microsoft.com/office/drawing/2014/main" val="261956419"/>
                  </a:ext>
                </a:extLst>
              </a:tr>
              <a:tr h="370840">
                <a:tc>
                  <a:txBody>
                    <a:bodyPr/>
                    <a:lstStyle/>
                    <a:p>
                      <a:pPr algn="ctr"/>
                      <a:endParaRPr lang="fr-FR" sz="240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l"/>
                      <a:r>
                        <a:rPr lang="fr-FR" sz="2400" b="1" dirty="0">
                          <a:solidFill>
                            <a:srgbClr val="002060"/>
                          </a:solidFill>
                        </a:rPr>
                        <a:t>in</a:t>
                      </a:r>
                      <a:r>
                        <a:rPr lang="fr-FR" sz="2400" dirty="0">
                          <a:solidFill>
                            <a:srgbClr val="002060"/>
                          </a:solidFill>
                        </a:rPr>
                        <a:t>cert</a:t>
                      </a:r>
                      <a:r>
                        <a:rPr lang="fr-FR" sz="2400" b="1" dirty="0">
                          <a:solidFill>
                            <a:srgbClr val="002060"/>
                          </a:solidFill>
                        </a:rPr>
                        <a:t>ain</a:t>
                      </a:r>
                    </a:p>
                  </a:txBody>
                  <a:tcPr anchor="ctr"/>
                </a:tc>
                <a:tc>
                  <a:txBody>
                    <a:bodyPr/>
                    <a:lstStyle/>
                    <a:p>
                      <a:pPr algn="l"/>
                      <a:r>
                        <a:rPr lang="fr-FR" sz="2400" dirty="0" err="1">
                          <a:solidFill>
                            <a:srgbClr val="002060"/>
                          </a:solidFill>
                        </a:rPr>
                        <a:t>uncertain</a:t>
                      </a:r>
                      <a:endParaRPr lang="fr-FR" sz="2400" dirty="0">
                        <a:solidFill>
                          <a:srgbClr val="002060"/>
                        </a:solidFill>
                      </a:endParaRPr>
                    </a:p>
                  </a:txBody>
                  <a:tcPr anchor="ctr"/>
                </a:tc>
                <a:extLst>
                  <a:ext uri="{0D108BD9-81ED-4DB2-BD59-A6C34878D82A}">
                    <a16:rowId xmlns:a16="http://schemas.microsoft.com/office/drawing/2014/main" val="963280204"/>
                  </a:ext>
                </a:extLst>
              </a:tr>
              <a:tr h="370840">
                <a:tc>
                  <a:txBody>
                    <a:bodyPr/>
                    <a:lstStyle/>
                    <a:p>
                      <a:pPr algn="ctr"/>
                      <a:endParaRPr lang="fr-FR" sz="2400" dirty="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l"/>
                      <a:r>
                        <a:rPr lang="fr-FR" sz="2400" b="1" dirty="0">
                          <a:solidFill>
                            <a:srgbClr val="002060"/>
                          </a:solidFill>
                        </a:rPr>
                        <a:t>in</a:t>
                      </a:r>
                      <a:r>
                        <a:rPr lang="fr-FR" sz="2400" dirty="0">
                          <a:solidFill>
                            <a:srgbClr val="002060"/>
                          </a:solidFill>
                        </a:rPr>
                        <a:t>t</a:t>
                      </a:r>
                      <a:r>
                        <a:rPr lang="fr-FR" sz="2400" b="1" dirty="0">
                          <a:solidFill>
                            <a:srgbClr val="002060"/>
                          </a:solidFill>
                        </a:rPr>
                        <a:t>en</a:t>
                      </a:r>
                      <a:r>
                        <a:rPr lang="fr-FR" sz="2400" dirty="0">
                          <a:solidFill>
                            <a:srgbClr val="002060"/>
                          </a:solidFill>
                        </a:rPr>
                        <a:t>se</a:t>
                      </a:r>
                    </a:p>
                  </a:txBody>
                  <a:tcPr anchor="ctr"/>
                </a:tc>
                <a:tc>
                  <a:txBody>
                    <a:bodyPr/>
                    <a:lstStyle/>
                    <a:p>
                      <a:pPr algn="l"/>
                      <a:r>
                        <a:rPr lang="fr-FR" sz="2400" dirty="0">
                          <a:solidFill>
                            <a:srgbClr val="002060"/>
                          </a:solidFill>
                        </a:rPr>
                        <a:t>intense</a:t>
                      </a:r>
                    </a:p>
                  </a:txBody>
                  <a:tcPr anchor="ctr"/>
                </a:tc>
                <a:extLst>
                  <a:ext uri="{0D108BD9-81ED-4DB2-BD59-A6C34878D82A}">
                    <a16:rowId xmlns:a16="http://schemas.microsoft.com/office/drawing/2014/main" val="1131447554"/>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127EA57-FA3F-4A3F-9749-05C494238F60}"/>
              </a:ext>
            </a:extLst>
          </p:cNvPr>
          <p:cNvSpPr txBox="1"/>
          <p:nvPr/>
        </p:nvSpPr>
        <p:spPr>
          <a:xfrm>
            <a:off x="145473" y="1230376"/>
            <a:ext cx="1204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 sont quelles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SSCs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Écoute et coche.</a:t>
            </a:r>
          </a:p>
        </p:txBody>
      </p:sp>
      <p:sp>
        <p:nvSpPr>
          <p:cNvPr id="10" name="Action Button: Custom 16">
            <a:hlinkClick r:id="" action="ppaction://noaction" highlightClick="1">
              <a:snd r:embed="rId4" name="1 tendance.wav"/>
            </a:hlinkClick>
            <a:extLst>
              <a:ext uri="{FF2B5EF4-FFF2-40B4-BE49-F238E27FC236}">
                <a16:creationId xmlns:a16="http://schemas.microsoft.com/office/drawing/2014/main" id="{974693F2-9D6F-4A44-91B3-B904220F75D9}"/>
              </a:ext>
            </a:extLst>
          </p:cNvPr>
          <p:cNvSpPr/>
          <p:nvPr/>
        </p:nvSpPr>
        <p:spPr>
          <a:xfrm>
            <a:off x="207015" y="25997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2 quentin.wav"/>
            </a:hlinkClick>
            <a:extLst>
              <a:ext uri="{FF2B5EF4-FFF2-40B4-BE49-F238E27FC236}">
                <a16:creationId xmlns:a16="http://schemas.microsoft.com/office/drawing/2014/main" id="{BDA0856A-72BD-4F47-A454-1DA18F0A03E1}"/>
              </a:ext>
            </a:extLst>
          </p:cNvPr>
          <p:cNvSpPr/>
          <p:nvPr/>
        </p:nvSpPr>
        <p:spPr>
          <a:xfrm>
            <a:off x="207015" y="30658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3 enfin.wav"/>
            </a:hlinkClick>
            <a:extLst>
              <a:ext uri="{FF2B5EF4-FFF2-40B4-BE49-F238E27FC236}">
                <a16:creationId xmlns:a16="http://schemas.microsoft.com/office/drawing/2014/main" id="{72A9692B-70C5-419D-97B2-53D7015DD87B}"/>
              </a:ext>
            </a:extLst>
          </p:cNvPr>
          <p:cNvSpPr/>
          <p:nvPr/>
        </p:nvSpPr>
        <p:spPr>
          <a:xfrm>
            <a:off x="207015" y="35140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7" name="4 instance.wav"/>
            </a:hlinkClick>
            <a:extLst>
              <a:ext uri="{FF2B5EF4-FFF2-40B4-BE49-F238E27FC236}">
                <a16:creationId xmlns:a16="http://schemas.microsoft.com/office/drawing/2014/main" id="{60AE0B06-49EB-42C2-A942-F302F32EBEAB}"/>
              </a:ext>
            </a:extLst>
          </p:cNvPr>
          <p:cNvSpPr/>
          <p:nvPr/>
        </p:nvSpPr>
        <p:spPr>
          <a:xfrm>
            <a:off x="207015" y="39730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5 instinct.wav"/>
            </a:hlinkClick>
            <a:extLst>
              <a:ext uri="{FF2B5EF4-FFF2-40B4-BE49-F238E27FC236}">
                <a16:creationId xmlns:a16="http://schemas.microsoft.com/office/drawing/2014/main" id="{5F27038B-E448-4092-8F8A-13A0924524A7}"/>
              </a:ext>
            </a:extLst>
          </p:cNvPr>
          <p:cNvSpPr/>
          <p:nvPr/>
        </p:nvSpPr>
        <p:spPr>
          <a:xfrm>
            <a:off x="207015" y="44320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6 pansement.wav"/>
            </a:hlinkClick>
            <a:extLst>
              <a:ext uri="{FF2B5EF4-FFF2-40B4-BE49-F238E27FC236}">
                <a16:creationId xmlns:a16="http://schemas.microsoft.com/office/drawing/2014/main" id="{4685F158-AA5F-49A5-8A06-486255C06499}"/>
              </a:ext>
            </a:extLst>
          </p:cNvPr>
          <p:cNvSpPr/>
          <p:nvPr/>
        </p:nvSpPr>
        <p:spPr>
          <a:xfrm>
            <a:off x="207015" y="48917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10" name="7 incertain.wav"/>
            </a:hlinkClick>
            <a:extLst>
              <a:ext uri="{FF2B5EF4-FFF2-40B4-BE49-F238E27FC236}">
                <a16:creationId xmlns:a16="http://schemas.microsoft.com/office/drawing/2014/main" id="{0D3A7D6F-1C10-460A-9EB9-E6D5241D3B54}"/>
              </a:ext>
            </a:extLst>
          </p:cNvPr>
          <p:cNvSpPr/>
          <p:nvPr/>
        </p:nvSpPr>
        <p:spPr>
          <a:xfrm>
            <a:off x="207015" y="535138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1" name="8 intense.wav"/>
            </a:hlinkClick>
            <a:extLst>
              <a:ext uri="{FF2B5EF4-FFF2-40B4-BE49-F238E27FC236}">
                <a16:creationId xmlns:a16="http://schemas.microsoft.com/office/drawing/2014/main" id="{A44CA414-DF9F-4A7D-B33E-D17C52910FB0}"/>
              </a:ext>
            </a:extLst>
          </p:cNvPr>
          <p:cNvSpPr/>
          <p:nvPr/>
        </p:nvSpPr>
        <p:spPr>
          <a:xfrm>
            <a:off x="207015" y="58110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17" descr="green checkmark">
            <a:extLst>
              <a:ext uri="{FF2B5EF4-FFF2-40B4-BE49-F238E27FC236}">
                <a16:creationId xmlns:a16="http://schemas.microsoft.com/office/drawing/2014/main" id="{9E03E6DB-02D3-44B9-9740-28F2CD51DE9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5204" y="2602108"/>
            <a:ext cx="396000" cy="412500"/>
          </a:xfrm>
          <a:prstGeom prst="rect">
            <a:avLst/>
          </a:prstGeom>
        </p:spPr>
      </p:pic>
      <p:pic>
        <p:nvPicPr>
          <p:cNvPr id="20" name="Picture 19" descr="green checkmark">
            <a:extLst>
              <a:ext uri="{FF2B5EF4-FFF2-40B4-BE49-F238E27FC236}">
                <a16:creationId xmlns:a16="http://schemas.microsoft.com/office/drawing/2014/main" id="{CC84283A-2497-46EC-9BCD-EBACD81DC0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25528" y="3051652"/>
            <a:ext cx="396000" cy="412500"/>
          </a:xfrm>
          <a:prstGeom prst="rect">
            <a:avLst/>
          </a:prstGeom>
        </p:spPr>
      </p:pic>
      <p:pic>
        <p:nvPicPr>
          <p:cNvPr id="21" name="Picture 20" descr="green checkmark">
            <a:extLst>
              <a:ext uri="{FF2B5EF4-FFF2-40B4-BE49-F238E27FC236}">
                <a16:creationId xmlns:a16="http://schemas.microsoft.com/office/drawing/2014/main" id="{50EB2B04-C20D-4023-BEB5-202E8BA995F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25528" y="3510664"/>
            <a:ext cx="396000" cy="412500"/>
          </a:xfrm>
          <a:prstGeom prst="rect">
            <a:avLst/>
          </a:prstGeom>
        </p:spPr>
      </p:pic>
      <p:pic>
        <p:nvPicPr>
          <p:cNvPr id="22" name="Picture 21" descr="green checkmark">
            <a:extLst>
              <a:ext uri="{FF2B5EF4-FFF2-40B4-BE49-F238E27FC236}">
                <a16:creationId xmlns:a16="http://schemas.microsoft.com/office/drawing/2014/main" id="{FC35711D-BB85-4485-8E7E-839009448C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25528" y="3955841"/>
            <a:ext cx="396000" cy="412500"/>
          </a:xfrm>
          <a:prstGeom prst="rect">
            <a:avLst/>
          </a:prstGeom>
        </p:spPr>
      </p:pic>
      <p:pic>
        <p:nvPicPr>
          <p:cNvPr id="23" name="Picture 22" descr="green checkmark">
            <a:extLst>
              <a:ext uri="{FF2B5EF4-FFF2-40B4-BE49-F238E27FC236}">
                <a16:creationId xmlns:a16="http://schemas.microsoft.com/office/drawing/2014/main" id="{F0BD47CA-DD22-4A70-88A9-7401EB1A30C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91355" y="4441693"/>
            <a:ext cx="396000" cy="412500"/>
          </a:xfrm>
          <a:prstGeom prst="rect">
            <a:avLst/>
          </a:prstGeom>
        </p:spPr>
      </p:pic>
      <p:pic>
        <p:nvPicPr>
          <p:cNvPr id="24" name="Picture 23" descr="green checkmark">
            <a:extLst>
              <a:ext uri="{FF2B5EF4-FFF2-40B4-BE49-F238E27FC236}">
                <a16:creationId xmlns:a16="http://schemas.microsoft.com/office/drawing/2014/main" id="{0D0B5F0D-1B4C-40C5-8E23-9B0886B56F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5204" y="4916480"/>
            <a:ext cx="396000" cy="412500"/>
          </a:xfrm>
          <a:prstGeom prst="rect">
            <a:avLst/>
          </a:prstGeom>
        </p:spPr>
      </p:pic>
      <p:pic>
        <p:nvPicPr>
          <p:cNvPr id="25" name="Picture 24" descr="green checkmark">
            <a:extLst>
              <a:ext uri="{FF2B5EF4-FFF2-40B4-BE49-F238E27FC236}">
                <a16:creationId xmlns:a16="http://schemas.microsoft.com/office/drawing/2014/main" id="{1A44C64C-B10D-48C2-A118-2B51CD90AE7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97804" y="5356153"/>
            <a:ext cx="396000" cy="412500"/>
          </a:xfrm>
          <a:prstGeom prst="rect">
            <a:avLst/>
          </a:prstGeom>
        </p:spPr>
      </p:pic>
      <p:pic>
        <p:nvPicPr>
          <p:cNvPr id="26" name="Picture 25" descr="green checkmark">
            <a:extLst>
              <a:ext uri="{FF2B5EF4-FFF2-40B4-BE49-F238E27FC236}">
                <a16:creationId xmlns:a16="http://schemas.microsoft.com/office/drawing/2014/main" id="{AD2B5533-B2D0-4AB2-A6ED-27BCEFD972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25528" y="5783765"/>
            <a:ext cx="396000" cy="412500"/>
          </a:xfrm>
          <a:prstGeom prst="rect">
            <a:avLst/>
          </a:prstGeom>
        </p:spPr>
      </p:pic>
      <p:sp>
        <p:nvSpPr>
          <p:cNvPr id="2" name="Rectangle 1">
            <a:extLst>
              <a:ext uri="{FF2B5EF4-FFF2-40B4-BE49-F238E27FC236}">
                <a16:creationId xmlns:a16="http://schemas.microsoft.com/office/drawing/2014/main" id="{1D59DFEE-E429-456F-B615-9ABE442FA217}"/>
              </a:ext>
            </a:extLst>
          </p:cNvPr>
          <p:cNvSpPr/>
          <p:nvPr/>
        </p:nvSpPr>
        <p:spPr>
          <a:xfrm>
            <a:off x="6061321" y="2691529"/>
            <a:ext cx="396000" cy="31365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27" name="Rectangle 26">
            <a:extLst>
              <a:ext uri="{FF2B5EF4-FFF2-40B4-BE49-F238E27FC236}">
                <a16:creationId xmlns:a16="http://schemas.microsoft.com/office/drawing/2014/main" id="{F8144FA5-3B0C-4997-9431-5D72AB9EE949}"/>
              </a:ext>
            </a:extLst>
          </p:cNvPr>
          <p:cNvSpPr/>
          <p:nvPr/>
        </p:nvSpPr>
        <p:spPr>
          <a:xfrm>
            <a:off x="5822643" y="3138550"/>
            <a:ext cx="396000" cy="31365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28" name="Rectangle 27">
            <a:extLst>
              <a:ext uri="{FF2B5EF4-FFF2-40B4-BE49-F238E27FC236}">
                <a16:creationId xmlns:a16="http://schemas.microsoft.com/office/drawing/2014/main" id="{96286BF8-C504-4E4D-A96B-39947B6FD9A0}"/>
              </a:ext>
            </a:extLst>
          </p:cNvPr>
          <p:cNvSpPr/>
          <p:nvPr/>
        </p:nvSpPr>
        <p:spPr>
          <a:xfrm>
            <a:off x="5380864" y="3541638"/>
            <a:ext cx="396000"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29" name="Rectangle 28">
            <a:extLst>
              <a:ext uri="{FF2B5EF4-FFF2-40B4-BE49-F238E27FC236}">
                <a16:creationId xmlns:a16="http://schemas.microsoft.com/office/drawing/2014/main" id="{1C1E0333-2AA3-45E8-8537-03ABD8969920}"/>
              </a:ext>
            </a:extLst>
          </p:cNvPr>
          <p:cNvSpPr/>
          <p:nvPr/>
        </p:nvSpPr>
        <p:spPr>
          <a:xfrm>
            <a:off x="5330386" y="4002282"/>
            <a:ext cx="302448"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0" name="Rectangle 29">
            <a:extLst>
              <a:ext uri="{FF2B5EF4-FFF2-40B4-BE49-F238E27FC236}">
                <a16:creationId xmlns:a16="http://schemas.microsoft.com/office/drawing/2014/main" id="{991DE903-F7DD-4D19-BFC0-DAC60DD7EFF4}"/>
              </a:ext>
            </a:extLst>
          </p:cNvPr>
          <p:cNvSpPr/>
          <p:nvPr/>
        </p:nvSpPr>
        <p:spPr>
          <a:xfrm>
            <a:off x="5337221" y="4466677"/>
            <a:ext cx="302447"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1" name="Rectangle 30">
            <a:extLst>
              <a:ext uri="{FF2B5EF4-FFF2-40B4-BE49-F238E27FC236}">
                <a16:creationId xmlns:a16="http://schemas.microsoft.com/office/drawing/2014/main" id="{A943AE89-9C03-4E53-AD79-27755C3B7091}"/>
              </a:ext>
            </a:extLst>
          </p:cNvPr>
          <p:cNvSpPr/>
          <p:nvPr/>
        </p:nvSpPr>
        <p:spPr>
          <a:xfrm>
            <a:off x="5570273" y="4927761"/>
            <a:ext cx="413182"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2" name="Rectangle 31">
            <a:extLst>
              <a:ext uri="{FF2B5EF4-FFF2-40B4-BE49-F238E27FC236}">
                <a16:creationId xmlns:a16="http://schemas.microsoft.com/office/drawing/2014/main" id="{04FB0EC3-4F6B-47A0-AB50-544760FE4388}"/>
              </a:ext>
            </a:extLst>
          </p:cNvPr>
          <p:cNvSpPr/>
          <p:nvPr/>
        </p:nvSpPr>
        <p:spPr>
          <a:xfrm>
            <a:off x="5339185" y="5364402"/>
            <a:ext cx="284849"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3" name="Rectangle 32">
            <a:extLst>
              <a:ext uri="{FF2B5EF4-FFF2-40B4-BE49-F238E27FC236}">
                <a16:creationId xmlns:a16="http://schemas.microsoft.com/office/drawing/2014/main" id="{E3A5446D-E2BB-46AF-ADE7-1D23CC283D6D}"/>
              </a:ext>
            </a:extLst>
          </p:cNvPr>
          <p:cNvSpPr/>
          <p:nvPr/>
        </p:nvSpPr>
        <p:spPr>
          <a:xfrm>
            <a:off x="5330386" y="5839595"/>
            <a:ext cx="295575"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pic>
        <p:nvPicPr>
          <p:cNvPr id="5122" name="Picture 2" descr="Bar Chart, Columns, Graph, Diagram, Chart, Data">
            <a:extLst>
              <a:ext uri="{FF2B5EF4-FFF2-40B4-BE49-F238E27FC236}">
                <a16:creationId xmlns:a16="http://schemas.microsoft.com/office/drawing/2014/main" id="{EA16ECE4-E940-471D-846A-56A91A2B415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44886" y="2429735"/>
            <a:ext cx="918949" cy="5848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oy, Child, Kid, Teenager, Teen, Male">
            <a:extLst>
              <a:ext uri="{FF2B5EF4-FFF2-40B4-BE49-F238E27FC236}">
                <a16:creationId xmlns:a16="http://schemas.microsoft.com/office/drawing/2014/main" id="{9650AF2D-DF33-4D3E-A571-70BCD4F4ECD6}"/>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47916"/>
          <a:stretch/>
        </p:blipFill>
        <p:spPr bwMode="auto">
          <a:xfrm>
            <a:off x="11160379" y="2944757"/>
            <a:ext cx="655601" cy="64529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ock, Old Clock, Antique, Clock Face, Time, Time Of">
            <a:extLst>
              <a:ext uri="{FF2B5EF4-FFF2-40B4-BE49-F238E27FC236}">
                <a16:creationId xmlns:a16="http://schemas.microsoft.com/office/drawing/2014/main" id="{494745E6-F6C5-4719-AB71-8B4227C99AF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684005" y="3434448"/>
            <a:ext cx="584873" cy="58487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agistrate, Smiley, Face, Judge, Civil, Officer">
            <a:extLst>
              <a:ext uri="{FF2B5EF4-FFF2-40B4-BE49-F238E27FC236}">
                <a16:creationId xmlns:a16="http://schemas.microsoft.com/office/drawing/2014/main" id="{6F743C50-AA94-4FBB-9BDD-CF008C07ABF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194950" y="3867710"/>
            <a:ext cx="738730" cy="61136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Light, Circle, Points, Abstract, Face, Head, Empathy">
            <a:extLst>
              <a:ext uri="{FF2B5EF4-FFF2-40B4-BE49-F238E27FC236}">
                <a16:creationId xmlns:a16="http://schemas.microsoft.com/office/drawing/2014/main" id="{8928ED5F-0A44-4543-AF9F-3A2039EFDC99}"/>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91725" y="4415320"/>
            <a:ext cx="797832" cy="56346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Band, Aid, First, Aids, Injury, Bandage, Care, Wound">
            <a:extLst>
              <a:ext uri="{FF2B5EF4-FFF2-40B4-BE49-F238E27FC236}">
                <a16:creationId xmlns:a16="http://schemas.microsoft.com/office/drawing/2014/main" id="{1BA6CFFC-512A-41B4-B211-0F3363D4822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194950" y="4767381"/>
            <a:ext cx="690751" cy="626374"/>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illiard Ball, Billiard, Ball, Eight, Doubt, Face">
            <a:extLst>
              <a:ext uri="{FF2B5EF4-FFF2-40B4-BE49-F238E27FC236}">
                <a16:creationId xmlns:a16="http://schemas.microsoft.com/office/drawing/2014/main" id="{4D64EFEB-A10E-4C14-AA53-6259EDD7586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28593" y="5309545"/>
            <a:ext cx="617757" cy="64932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Screen, Control, Brightness, Image, Contrast, Intensity">
            <a:extLst>
              <a:ext uri="{FF2B5EF4-FFF2-40B4-BE49-F238E27FC236}">
                <a16:creationId xmlns:a16="http://schemas.microsoft.com/office/drawing/2014/main" id="{35AF4DD6-54D3-4982-B1C3-43CF95C687C8}"/>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34824" y="5740939"/>
            <a:ext cx="611001" cy="6110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61F55619-4DAA-4429-A3B1-33E39130B628}"/>
              </a:ext>
            </a:extLst>
          </p:cNvPr>
          <p:cNvSpPr/>
          <p:nvPr/>
        </p:nvSpPr>
        <p:spPr>
          <a:xfrm>
            <a:off x="6309990" y="3129996"/>
            <a:ext cx="396000" cy="33076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40" name="Rectangle 39">
            <a:extLst>
              <a:ext uri="{FF2B5EF4-FFF2-40B4-BE49-F238E27FC236}">
                <a16:creationId xmlns:a16="http://schemas.microsoft.com/office/drawing/2014/main" id="{C12D9EC8-FC7E-47F2-A438-40E566226B70}"/>
              </a:ext>
            </a:extLst>
          </p:cNvPr>
          <p:cNvSpPr/>
          <p:nvPr/>
        </p:nvSpPr>
        <p:spPr>
          <a:xfrm>
            <a:off x="5481610" y="2699727"/>
            <a:ext cx="396000" cy="31365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41" name="Rectangle 40">
            <a:extLst>
              <a:ext uri="{FF2B5EF4-FFF2-40B4-BE49-F238E27FC236}">
                <a16:creationId xmlns:a16="http://schemas.microsoft.com/office/drawing/2014/main" id="{E9C432E2-DDF2-4E68-8654-13D35AC36C13}"/>
              </a:ext>
            </a:extLst>
          </p:cNvPr>
          <p:cNvSpPr/>
          <p:nvPr/>
        </p:nvSpPr>
        <p:spPr>
          <a:xfrm>
            <a:off x="5857238" y="3556219"/>
            <a:ext cx="396000" cy="37870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42" name="Rectangle 41">
            <a:extLst>
              <a:ext uri="{FF2B5EF4-FFF2-40B4-BE49-F238E27FC236}">
                <a16:creationId xmlns:a16="http://schemas.microsoft.com/office/drawing/2014/main" id="{E4BB48DD-DF9F-47F1-BA34-D38207430225}"/>
              </a:ext>
            </a:extLst>
          </p:cNvPr>
          <p:cNvSpPr/>
          <p:nvPr/>
        </p:nvSpPr>
        <p:spPr>
          <a:xfrm>
            <a:off x="5857238" y="4009065"/>
            <a:ext cx="396000"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43" name="Rectangle 42">
            <a:extLst>
              <a:ext uri="{FF2B5EF4-FFF2-40B4-BE49-F238E27FC236}">
                <a16:creationId xmlns:a16="http://schemas.microsoft.com/office/drawing/2014/main" id="{5A1DA1D3-F3E9-4697-A3C8-FA1682CA7858}"/>
              </a:ext>
            </a:extLst>
          </p:cNvPr>
          <p:cNvSpPr/>
          <p:nvPr/>
        </p:nvSpPr>
        <p:spPr>
          <a:xfrm>
            <a:off x="5864074" y="4466677"/>
            <a:ext cx="238762"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 </a:t>
            </a:r>
          </a:p>
        </p:txBody>
      </p:sp>
      <p:sp>
        <p:nvSpPr>
          <p:cNvPr id="44" name="Rectangle 43">
            <a:extLst>
              <a:ext uri="{FF2B5EF4-FFF2-40B4-BE49-F238E27FC236}">
                <a16:creationId xmlns:a16="http://schemas.microsoft.com/office/drawing/2014/main" id="{9722A987-A6A6-4353-A9A0-DF8BC18463B7}"/>
              </a:ext>
            </a:extLst>
          </p:cNvPr>
          <p:cNvSpPr/>
          <p:nvPr/>
        </p:nvSpPr>
        <p:spPr>
          <a:xfrm>
            <a:off x="6589325" y="4931208"/>
            <a:ext cx="396000"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45" name="Rectangle 44">
            <a:extLst>
              <a:ext uri="{FF2B5EF4-FFF2-40B4-BE49-F238E27FC236}">
                <a16:creationId xmlns:a16="http://schemas.microsoft.com/office/drawing/2014/main" id="{1653E2D4-5828-4DC0-90C0-D52C75B481CC}"/>
              </a:ext>
            </a:extLst>
          </p:cNvPr>
          <p:cNvSpPr/>
          <p:nvPr/>
        </p:nvSpPr>
        <p:spPr>
          <a:xfrm>
            <a:off x="6218643" y="5372653"/>
            <a:ext cx="456286"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46" name="Rectangle 45">
            <a:extLst>
              <a:ext uri="{FF2B5EF4-FFF2-40B4-BE49-F238E27FC236}">
                <a16:creationId xmlns:a16="http://schemas.microsoft.com/office/drawing/2014/main" id="{DE6D9B0C-E3D7-452A-BA8B-503E9B2A1247}"/>
              </a:ext>
            </a:extLst>
          </p:cNvPr>
          <p:cNvSpPr/>
          <p:nvPr/>
        </p:nvSpPr>
        <p:spPr>
          <a:xfrm>
            <a:off x="5742893" y="5839595"/>
            <a:ext cx="365611"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 name="Rectangle 2">
            <a:extLst>
              <a:ext uri="{FF2B5EF4-FFF2-40B4-BE49-F238E27FC236}">
                <a16:creationId xmlns:a16="http://schemas.microsoft.com/office/drawing/2014/main" id="{1148C725-2EBC-4D77-A6D3-9B76F94C0780}"/>
              </a:ext>
            </a:extLst>
          </p:cNvPr>
          <p:cNvSpPr/>
          <p:nvPr/>
        </p:nvSpPr>
        <p:spPr>
          <a:xfrm>
            <a:off x="8013670" y="2647356"/>
            <a:ext cx="2501651" cy="35783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28FB9182-7583-4216-9E73-9486EC314F60}"/>
              </a:ext>
            </a:extLst>
          </p:cNvPr>
          <p:cNvSpPr/>
          <p:nvPr/>
        </p:nvSpPr>
        <p:spPr>
          <a:xfrm>
            <a:off x="8011866" y="3159474"/>
            <a:ext cx="2260398" cy="30083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DB4809A1-817C-4298-8789-BFC02C0546E9}"/>
              </a:ext>
            </a:extLst>
          </p:cNvPr>
          <p:cNvSpPr/>
          <p:nvPr/>
        </p:nvSpPr>
        <p:spPr>
          <a:xfrm>
            <a:off x="8026154" y="3589219"/>
            <a:ext cx="1039176" cy="30083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66358AD6-6FCE-477E-BB52-6E4FAE4DD38E}"/>
              </a:ext>
            </a:extLst>
          </p:cNvPr>
          <p:cNvSpPr/>
          <p:nvPr/>
        </p:nvSpPr>
        <p:spPr>
          <a:xfrm>
            <a:off x="8024983" y="4061497"/>
            <a:ext cx="1409879" cy="30083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FB3FB14F-BD11-47BC-A7E0-C0150400A5E4}"/>
              </a:ext>
            </a:extLst>
          </p:cNvPr>
          <p:cNvSpPr/>
          <p:nvPr/>
        </p:nvSpPr>
        <p:spPr>
          <a:xfrm>
            <a:off x="8026154" y="4491242"/>
            <a:ext cx="1039176" cy="322103"/>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A6C2340B-2763-4FBC-9100-1EFAD5FBFABD}"/>
              </a:ext>
            </a:extLst>
          </p:cNvPr>
          <p:cNvSpPr/>
          <p:nvPr/>
        </p:nvSpPr>
        <p:spPr>
          <a:xfrm>
            <a:off x="8011866" y="4978789"/>
            <a:ext cx="2501652" cy="30083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5EA663FE-8BE7-43E9-B022-E16D5E735241}"/>
              </a:ext>
            </a:extLst>
          </p:cNvPr>
          <p:cNvSpPr/>
          <p:nvPr/>
        </p:nvSpPr>
        <p:spPr>
          <a:xfrm>
            <a:off x="8024204" y="5411983"/>
            <a:ext cx="1482330" cy="30083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E050C179-FC1E-45E0-8030-19A2D6F029FE}"/>
              </a:ext>
            </a:extLst>
          </p:cNvPr>
          <p:cNvSpPr/>
          <p:nvPr/>
        </p:nvSpPr>
        <p:spPr>
          <a:xfrm>
            <a:off x="8045208" y="5839595"/>
            <a:ext cx="1107917" cy="30083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2041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xit"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xit"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4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5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par>
                                <p:cTn id="91" presetID="1" presetClass="exit" presetSubtype="0" fill="hold" grpId="0" nodeType="withEffect">
                                  <p:stCondLst>
                                    <p:cond delay="0"/>
                                  </p:stCondLst>
                                  <p:childTnLst>
                                    <p:set>
                                      <p:cBhvr>
                                        <p:cTn id="92" dur="1" fill="hold">
                                          <p:stCondLst>
                                            <p:cond delay="0"/>
                                          </p:stCondLst>
                                        </p:cTn>
                                        <p:tgtEl>
                                          <p:spTgt spid="33"/>
                                        </p:tgtEl>
                                        <p:attrNameLst>
                                          <p:attrName>style.visibility</p:attrName>
                                        </p:attrNameLst>
                                      </p:cBhvr>
                                      <p:to>
                                        <p:strVal val="hidden"/>
                                      </p:to>
                                    </p:set>
                                  </p:childTnLst>
                                </p:cTn>
                              </p:par>
                              <p:par>
                                <p:cTn id="93" presetID="1" presetClass="exit" presetSubtype="0" fill="hold" grpId="0" nodeType="withEffect">
                                  <p:stCondLst>
                                    <p:cond delay="0"/>
                                  </p:stCondLst>
                                  <p:childTnLst>
                                    <p:set>
                                      <p:cBhvr>
                                        <p:cTn id="94" dur="1" fill="hold">
                                          <p:stCondLst>
                                            <p:cond delay="0"/>
                                          </p:stCondLst>
                                        </p:cTn>
                                        <p:tgtEl>
                                          <p:spTgt spid="4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28" grpId="0" animBg="1"/>
      <p:bldP spid="29" grpId="0" animBg="1"/>
      <p:bldP spid="30" grpId="0" animBg="1"/>
      <p:bldP spid="31" grpId="0" animBg="1"/>
      <p:bldP spid="32" grpId="0" animBg="1"/>
      <p:bldP spid="33" grpId="0" animBg="1"/>
      <p:bldP spid="39" grpId="0" animBg="1"/>
      <p:bldP spid="40" grpId="0" animBg="1"/>
      <p:bldP spid="41" grpId="0" animBg="1"/>
      <p:bldP spid="42" grpId="0" animBg="1"/>
      <p:bldP spid="43" grpId="0" animBg="1"/>
      <p:bldP spid="44" grpId="0" animBg="1"/>
      <p:bldP spid="45" grpId="0" animBg="1"/>
      <p:bldP spid="46" grpId="0" animBg="1"/>
      <p:bldP spid="3" grpId="0" animBg="1"/>
      <p:bldP spid="48" grpId="0" animBg="1"/>
      <p:bldP spid="49" grpId="0" animBg="1"/>
      <p:bldP spid="50" grpId="0" animBg="1"/>
      <p:bldP spid="51" grpId="0" animBg="1"/>
      <p:bldP spid="52" grpId="0" animBg="1"/>
      <p:bldP spid="53" grpId="0" animBg="1"/>
      <p:bldP spid="54"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Virelangues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7299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Romain Leblanc se plaint : il y a de grands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sapins</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le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bain</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6" name="Picture 5">
            <a:extLst>
              <a:ext uri="{FF2B5EF4-FFF2-40B4-BE49-F238E27FC236}">
                <a16:creationId xmlns:a16="http://schemas.microsoft.com/office/drawing/2014/main" id="{F9DE7C41-AC47-494F-A866-DC5D54D7FA5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7865" b="100000" l="23229" r="100000"/>
                    </a14:imgEffect>
                  </a14:imgLayer>
                </a14:imgProps>
              </a:ext>
              <a:ext uri="{28A0092B-C50C-407E-A947-70E740481C1C}">
                <a14:useLocalDpi xmlns:a14="http://schemas.microsoft.com/office/drawing/2010/main" val="0"/>
              </a:ext>
            </a:extLst>
          </a:blip>
          <a:stretch>
            <a:fillRect/>
          </a:stretch>
        </p:blipFill>
        <p:spPr>
          <a:xfrm flipH="1">
            <a:off x="1692976" y="2117379"/>
            <a:ext cx="3975340" cy="3975340"/>
          </a:xfrm>
          <a:prstGeom prst="rect">
            <a:avLst/>
          </a:prstGeom>
        </p:spPr>
      </p:pic>
      <p:pic>
        <p:nvPicPr>
          <p:cNvPr id="10" name="Picture 9">
            <a:extLst>
              <a:ext uri="{FF2B5EF4-FFF2-40B4-BE49-F238E27FC236}">
                <a16:creationId xmlns:a16="http://schemas.microsoft.com/office/drawing/2014/main" id="{E2090FB2-77C2-4E0E-A7A5-3EA2C7F847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4471" y="3848818"/>
            <a:ext cx="5083834" cy="2541917"/>
          </a:xfrm>
          <a:prstGeom prst="rect">
            <a:avLst/>
          </a:prstGeom>
        </p:spPr>
      </p:pic>
      <p:pic>
        <p:nvPicPr>
          <p:cNvPr id="12" name="Picture 11">
            <a:extLst>
              <a:ext uri="{FF2B5EF4-FFF2-40B4-BE49-F238E27FC236}">
                <a16:creationId xmlns:a16="http://schemas.microsoft.com/office/drawing/2014/main" id="{E0316E8B-A44D-41A9-B23D-E88354E672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0536" y="2896638"/>
            <a:ext cx="3628488" cy="2120398"/>
          </a:xfrm>
          <a:prstGeom prst="rect">
            <a:avLst/>
          </a:prstGeom>
        </p:spPr>
      </p:pic>
      <p:sp>
        <p:nvSpPr>
          <p:cNvPr id="15" name="TextBox 14">
            <a:extLst>
              <a:ext uri="{FF2B5EF4-FFF2-40B4-BE49-F238E27FC236}">
                <a16:creationId xmlns:a16="http://schemas.microsoft.com/office/drawing/2014/main" id="{5D993BB7-7337-47DD-BD6E-95157D692354}"/>
              </a:ext>
            </a:extLst>
          </p:cNvPr>
          <p:cNvSpPr txBox="1"/>
          <p:nvPr/>
        </p:nvSpPr>
        <p:spPr>
          <a:xfrm>
            <a:off x="231040" y="1890348"/>
            <a:ext cx="1172992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(Romain Leblanc is complaining: there are big fir trees in the bath!)</a:t>
            </a:r>
          </a:p>
        </p:txBody>
      </p:sp>
      <p:sp>
        <p:nvSpPr>
          <p:cNvPr id="11" name="Rectangle 10">
            <a:hlinkClick r:id="" action="ppaction://noaction">
              <a:snd r:embed="rId8" name="romain leblanc a.wav"/>
            </a:hlinkClick>
            <a:extLst>
              <a:ext uri="{FF2B5EF4-FFF2-40B4-BE49-F238E27FC236}">
                <a16:creationId xmlns:a16="http://schemas.microsoft.com/office/drawing/2014/main" id="{D91FAF47-D981-4520-A04E-CEC13D374E22}"/>
              </a:ext>
            </a:extLst>
          </p:cNvPr>
          <p:cNvSpPr/>
          <p:nvPr/>
        </p:nvSpPr>
        <p:spPr>
          <a:xfrm>
            <a:off x="4204392" y="3265191"/>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3" name="Rectangle 12">
            <a:hlinkClick r:id="" action="ppaction://noaction">
              <a:snd r:embed="rId9" name="romain leblanc b.wav"/>
            </a:hlinkClick>
            <a:extLst>
              <a:ext uri="{FF2B5EF4-FFF2-40B4-BE49-F238E27FC236}">
                <a16:creationId xmlns:a16="http://schemas.microsoft.com/office/drawing/2014/main" id="{040BFDDD-59AA-4D26-9052-887728C42274}"/>
              </a:ext>
            </a:extLst>
          </p:cNvPr>
          <p:cNvSpPr/>
          <p:nvPr/>
        </p:nvSpPr>
        <p:spPr>
          <a:xfrm>
            <a:off x="5024184" y="3265191"/>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4" name="Rectangle 13">
            <a:hlinkClick r:id="" action="ppaction://noaction">
              <a:snd r:embed="rId10" name="romain leblanc c.wav"/>
            </a:hlinkClick>
            <a:extLst>
              <a:ext uri="{FF2B5EF4-FFF2-40B4-BE49-F238E27FC236}">
                <a16:creationId xmlns:a16="http://schemas.microsoft.com/office/drawing/2014/main" id="{58AD7232-4FB7-4ADB-995C-9177553DC0D2}"/>
              </a:ext>
            </a:extLst>
          </p:cNvPr>
          <p:cNvSpPr/>
          <p:nvPr/>
        </p:nvSpPr>
        <p:spPr>
          <a:xfrm>
            <a:off x="5843977" y="3265191"/>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Tree>
    <p:extLst>
      <p:ext uri="{BB962C8B-B14F-4D97-AF65-F5344CB8AC3E}">
        <p14:creationId xmlns:p14="http://schemas.microsoft.com/office/powerpoint/2010/main" val="406861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Virelangues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prochain train lent pour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Romorantin</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3" name="Picture 2">
            <a:extLst>
              <a:ext uri="{FF2B5EF4-FFF2-40B4-BE49-F238E27FC236}">
                <a16:creationId xmlns:a16="http://schemas.microsoft.com/office/drawing/2014/main" id="{4F6FB903-EC52-4B7C-866F-0B348E09AE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384" y="2536166"/>
            <a:ext cx="5037505" cy="3581351"/>
          </a:xfrm>
          <a:prstGeom prst="rect">
            <a:avLst/>
          </a:prstGeom>
        </p:spPr>
      </p:pic>
      <p:pic>
        <p:nvPicPr>
          <p:cNvPr id="6" name="Picture 5">
            <a:extLst>
              <a:ext uri="{FF2B5EF4-FFF2-40B4-BE49-F238E27FC236}">
                <a16:creationId xmlns:a16="http://schemas.microsoft.com/office/drawing/2014/main" id="{ADE9E3BF-ACC4-4366-984A-8F3C1BB1B0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836" y="2896638"/>
            <a:ext cx="3550715" cy="2803585"/>
          </a:xfrm>
          <a:prstGeom prst="rect">
            <a:avLst/>
          </a:prstGeom>
        </p:spPr>
      </p:pic>
      <p:sp>
        <p:nvSpPr>
          <p:cNvPr id="11" name="TextBox 10">
            <a:extLst>
              <a:ext uri="{FF2B5EF4-FFF2-40B4-BE49-F238E27FC236}">
                <a16:creationId xmlns:a16="http://schemas.microsoft.com/office/drawing/2014/main" id="{39E6F830-8F13-4F07-91F0-41402F3DFA7A}"/>
              </a:ext>
            </a:extLst>
          </p:cNvPr>
          <p:cNvSpPr txBox="1"/>
          <p:nvPr/>
        </p:nvSpPr>
        <p:spPr>
          <a:xfrm>
            <a:off x="1705519" y="1819220"/>
            <a:ext cx="814704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is the next slow train to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Romorantin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Rectangle 8">
            <a:hlinkClick r:id="" action="ppaction://noaction">
              <a:snd r:embed="rId6" name="le prochain train a.wav"/>
            </a:hlinkClick>
            <a:extLst>
              <a:ext uri="{FF2B5EF4-FFF2-40B4-BE49-F238E27FC236}">
                <a16:creationId xmlns:a16="http://schemas.microsoft.com/office/drawing/2014/main" id="{FDE35CC8-5354-41A6-906E-E1D422B540A5}"/>
              </a:ext>
            </a:extLst>
          </p:cNvPr>
          <p:cNvSpPr/>
          <p:nvPr/>
        </p:nvSpPr>
        <p:spPr>
          <a:xfrm>
            <a:off x="4817660" y="2896638"/>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0" name="Rectangle 9">
            <a:hlinkClick r:id="" action="ppaction://noaction">
              <a:snd r:embed="rId7" name="le prochain train b.wav"/>
            </a:hlinkClick>
            <a:extLst>
              <a:ext uri="{FF2B5EF4-FFF2-40B4-BE49-F238E27FC236}">
                <a16:creationId xmlns:a16="http://schemas.microsoft.com/office/drawing/2014/main" id="{7D7BA98C-490D-4BCE-BC7F-144B3BC8E587}"/>
              </a:ext>
            </a:extLst>
          </p:cNvPr>
          <p:cNvSpPr/>
          <p:nvPr/>
        </p:nvSpPr>
        <p:spPr>
          <a:xfrm>
            <a:off x="5637452" y="2896638"/>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2" name="Rectangle 11">
            <a:hlinkClick r:id="" action="ppaction://noaction">
              <a:snd r:embed="rId8" name="le prochain train c.wav"/>
            </a:hlinkClick>
            <a:extLst>
              <a:ext uri="{FF2B5EF4-FFF2-40B4-BE49-F238E27FC236}">
                <a16:creationId xmlns:a16="http://schemas.microsoft.com/office/drawing/2014/main" id="{B664C08B-6A78-4B41-BE95-527708ABA0DD}"/>
              </a:ext>
            </a:extLst>
          </p:cNvPr>
          <p:cNvSpPr/>
          <p:nvPr/>
        </p:nvSpPr>
        <p:spPr>
          <a:xfrm>
            <a:off x="6457245" y="2896638"/>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Tree>
    <p:extLst>
      <p:ext uri="{BB962C8B-B14F-4D97-AF65-F5344CB8AC3E}">
        <p14:creationId xmlns:p14="http://schemas.microsoft.com/office/powerpoint/2010/main" val="13435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Virelangues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Alain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l’Anglais</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danse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lentement</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maintenant</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 name="Picture 2">
            <a:extLst>
              <a:ext uri="{FF2B5EF4-FFF2-40B4-BE49-F238E27FC236}">
                <a16:creationId xmlns:a16="http://schemas.microsoft.com/office/drawing/2014/main" id="{B3A0CE19-6935-4096-B03A-B1120B923F2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000" b="98333" l="8814" r="99322"/>
                    </a14:imgEffect>
                  </a14:imgLayer>
                </a14:imgProps>
              </a:ext>
              <a:ext uri="{28A0092B-C50C-407E-A947-70E740481C1C}">
                <a14:useLocalDpi xmlns:a14="http://schemas.microsoft.com/office/drawing/2010/main" val="0"/>
              </a:ext>
            </a:extLst>
          </a:blip>
          <a:stretch>
            <a:fillRect/>
          </a:stretch>
        </p:blipFill>
        <p:spPr>
          <a:xfrm>
            <a:off x="2246057" y="2382115"/>
            <a:ext cx="2306219" cy="3752491"/>
          </a:xfrm>
          <a:prstGeom prst="rect">
            <a:avLst/>
          </a:prstGeom>
          <a:effectLst>
            <a:outerShdw blurRad="50800" dist="50800" dir="5400000" algn="ctr" rotWithShape="0">
              <a:schemeClr val="bg2"/>
            </a:outerShdw>
          </a:effectLst>
        </p:spPr>
      </p:pic>
      <p:pic>
        <p:nvPicPr>
          <p:cNvPr id="6" name="Picture 5">
            <a:extLst>
              <a:ext uri="{FF2B5EF4-FFF2-40B4-BE49-F238E27FC236}">
                <a16:creationId xmlns:a16="http://schemas.microsoft.com/office/drawing/2014/main" id="{F69378CF-4D08-4E53-BBB3-4EE073627D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4607" y="3750796"/>
            <a:ext cx="1885276" cy="1885276"/>
          </a:xfrm>
          <a:prstGeom prst="rect">
            <a:avLst/>
          </a:prstGeom>
        </p:spPr>
      </p:pic>
      <p:pic>
        <p:nvPicPr>
          <p:cNvPr id="10" name="Picture 9">
            <a:extLst>
              <a:ext uri="{FF2B5EF4-FFF2-40B4-BE49-F238E27FC236}">
                <a16:creationId xmlns:a16="http://schemas.microsoft.com/office/drawing/2014/main" id="{6C0C81B7-52AF-4AD0-A47A-29AC56FDC7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9726" y="2486362"/>
            <a:ext cx="1885276" cy="1885276"/>
          </a:xfrm>
          <a:prstGeom prst="rect">
            <a:avLst/>
          </a:prstGeom>
        </p:spPr>
      </p:pic>
      <p:pic>
        <p:nvPicPr>
          <p:cNvPr id="11" name="Picture 10">
            <a:extLst>
              <a:ext uri="{FF2B5EF4-FFF2-40B4-BE49-F238E27FC236}">
                <a16:creationId xmlns:a16="http://schemas.microsoft.com/office/drawing/2014/main" id="{88FAE489-FDE6-46A2-B7A7-51C9F6C7F9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3405" y="3903196"/>
            <a:ext cx="1885276" cy="1885276"/>
          </a:xfrm>
          <a:prstGeom prst="rect">
            <a:avLst/>
          </a:prstGeom>
        </p:spPr>
      </p:pic>
      <p:sp>
        <p:nvSpPr>
          <p:cNvPr id="13" name="TextBox 12">
            <a:extLst>
              <a:ext uri="{FF2B5EF4-FFF2-40B4-BE49-F238E27FC236}">
                <a16:creationId xmlns:a16="http://schemas.microsoft.com/office/drawing/2014/main" id="{62C416B6-B4AE-448E-BEBB-FBF92DCC25DD}"/>
              </a:ext>
            </a:extLst>
          </p:cNvPr>
          <p:cNvSpPr txBox="1"/>
          <p:nvPr/>
        </p:nvSpPr>
        <p:spPr>
          <a:xfrm>
            <a:off x="1784261" y="1889709"/>
            <a:ext cx="798956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(Alain the Englishman dances slowly now.)</a:t>
            </a:r>
          </a:p>
        </p:txBody>
      </p:sp>
      <p:sp>
        <p:nvSpPr>
          <p:cNvPr id="12" name="Rectangle 11">
            <a:hlinkClick r:id="" action="ppaction://noaction">
              <a:snd r:embed="rId7" name="alain l'anglais a.wav"/>
            </a:hlinkClick>
            <a:extLst>
              <a:ext uri="{FF2B5EF4-FFF2-40B4-BE49-F238E27FC236}">
                <a16:creationId xmlns:a16="http://schemas.microsoft.com/office/drawing/2014/main" id="{74FAF589-C07E-4FE8-B1B7-149DD4491659}"/>
              </a:ext>
            </a:extLst>
          </p:cNvPr>
          <p:cNvSpPr/>
          <p:nvPr/>
        </p:nvSpPr>
        <p:spPr>
          <a:xfrm>
            <a:off x="4828513" y="2916455"/>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4" name="Rectangle 13">
            <a:hlinkClick r:id="" action="ppaction://noaction">
              <a:snd r:embed="rId8" name="alain l'anglais b.wav"/>
            </a:hlinkClick>
            <a:extLst>
              <a:ext uri="{FF2B5EF4-FFF2-40B4-BE49-F238E27FC236}">
                <a16:creationId xmlns:a16="http://schemas.microsoft.com/office/drawing/2014/main" id="{2A5A5557-8B8E-45B7-A5AA-17A35FE6B68F}"/>
              </a:ext>
            </a:extLst>
          </p:cNvPr>
          <p:cNvSpPr/>
          <p:nvPr/>
        </p:nvSpPr>
        <p:spPr>
          <a:xfrm>
            <a:off x="5648305" y="2916455"/>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5" name="Rectangle 14">
            <a:hlinkClick r:id="" action="ppaction://noaction">
              <a:snd r:embed="rId9" name="alain l'anglais c.wav"/>
            </a:hlinkClick>
            <a:extLst>
              <a:ext uri="{FF2B5EF4-FFF2-40B4-BE49-F238E27FC236}">
                <a16:creationId xmlns:a16="http://schemas.microsoft.com/office/drawing/2014/main" id="{20CDF7A6-B6D1-4692-A7E2-C84F32755450}"/>
              </a:ext>
            </a:extLst>
          </p:cNvPr>
          <p:cNvSpPr/>
          <p:nvPr/>
        </p:nvSpPr>
        <p:spPr>
          <a:xfrm>
            <a:off x="6468098" y="2916455"/>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Tree>
    <p:extLst>
      <p:ext uri="{BB962C8B-B14F-4D97-AF65-F5344CB8AC3E}">
        <p14:creationId xmlns:p14="http://schemas.microsoft.com/office/powerpoint/2010/main" val="68647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Virelangues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Fran</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çoise Sagan,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grande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romancière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française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craint</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ne pas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vendre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romans aux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Roumains</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3" name="Picture 2">
            <a:extLst>
              <a:ext uri="{FF2B5EF4-FFF2-40B4-BE49-F238E27FC236}">
                <a16:creationId xmlns:a16="http://schemas.microsoft.com/office/drawing/2014/main" id="{98706980-93AC-477F-90D0-315537F3DF9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98594"/>
                    </a14:imgEffect>
                  </a14:imgLayer>
                </a14:imgProps>
              </a:ext>
              <a:ext uri="{28A0092B-C50C-407E-A947-70E740481C1C}">
                <a14:useLocalDpi xmlns:a14="http://schemas.microsoft.com/office/drawing/2010/main" val="0"/>
              </a:ext>
            </a:extLst>
          </a:blip>
          <a:srcRect r="23592"/>
          <a:stretch/>
        </p:blipFill>
        <p:spPr>
          <a:xfrm>
            <a:off x="1159534" y="3047162"/>
            <a:ext cx="3930051" cy="3429000"/>
          </a:xfrm>
          <a:prstGeom prst="rect">
            <a:avLst/>
          </a:prstGeom>
        </p:spPr>
      </p:pic>
      <p:pic>
        <p:nvPicPr>
          <p:cNvPr id="6" name="Picture 5">
            <a:extLst>
              <a:ext uri="{FF2B5EF4-FFF2-40B4-BE49-F238E27FC236}">
                <a16:creationId xmlns:a16="http://schemas.microsoft.com/office/drawing/2014/main" id="{1F04F3C3-9D13-4529-B57B-B86F6D36CC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1852" y="3746119"/>
            <a:ext cx="3466235" cy="2309921"/>
          </a:xfrm>
          <a:prstGeom prst="rect">
            <a:avLst/>
          </a:prstGeom>
        </p:spPr>
      </p:pic>
      <p:pic>
        <p:nvPicPr>
          <p:cNvPr id="12" name="Picture 11">
            <a:extLst>
              <a:ext uri="{FF2B5EF4-FFF2-40B4-BE49-F238E27FC236}">
                <a16:creationId xmlns:a16="http://schemas.microsoft.com/office/drawing/2014/main" id="{F7958BF1-2ECB-452B-BF19-956333A7B0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1059" y="3890810"/>
            <a:ext cx="2211887" cy="2165230"/>
          </a:xfrm>
          <a:prstGeom prst="rect">
            <a:avLst/>
          </a:prstGeom>
        </p:spPr>
      </p:pic>
      <p:pic>
        <p:nvPicPr>
          <p:cNvPr id="14" name="Picture 13">
            <a:extLst>
              <a:ext uri="{FF2B5EF4-FFF2-40B4-BE49-F238E27FC236}">
                <a16:creationId xmlns:a16="http://schemas.microsoft.com/office/drawing/2014/main" id="{737298C1-7095-4C46-B366-52A7C67CEDB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4635" r="90000"/>
                    </a14:imgEffect>
                  </a14:imgLayer>
                </a14:imgProps>
              </a:ext>
              <a:ext uri="{28A0092B-C50C-407E-A947-70E740481C1C}">
                <a14:useLocalDpi xmlns:a14="http://schemas.microsoft.com/office/drawing/2010/main" val="0"/>
              </a:ext>
            </a:extLst>
          </a:blip>
          <a:stretch>
            <a:fillRect/>
          </a:stretch>
        </p:blipFill>
        <p:spPr>
          <a:xfrm>
            <a:off x="9212857" y="3890810"/>
            <a:ext cx="2165230" cy="2165230"/>
          </a:xfrm>
          <a:prstGeom prst="rect">
            <a:avLst/>
          </a:prstGeom>
        </p:spPr>
      </p:pic>
      <p:sp>
        <p:nvSpPr>
          <p:cNvPr id="18" name="TextBox 17">
            <a:extLst>
              <a:ext uri="{FF2B5EF4-FFF2-40B4-BE49-F238E27FC236}">
                <a16:creationId xmlns:a16="http://schemas.microsoft.com/office/drawing/2014/main" id="{B039023A-DEE2-4F16-A112-CE0579933C55}"/>
              </a:ext>
            </a:extLst>
          </p:cNvPr>
          <p:cNvSpPr txBox="1"/>
          <p:nvPr/>
        </p:nvSpPr>
        <p:spPr>
          <a:xfrm>
            <a:off x="894627" y="2242613"/>
            <a:ext cx="976883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great French novelist Françoise Sagan is scared she won’t sell novels to Romanians.)</a:t>
            </a:r>
          </a:p>
        </p:txBody>
      </p:sp>
      <p:sp>
        <p:nvSpPr>
          <p:cNvPr id="11" name="Rectangle 10">
            <a:hlinkClick r:id="" action="ppaction://noaction">
              <a:snd r:embed="rId10" name="francoise sagan a.wav"/>
            </a:hlinkClick>
            <a:extLst>
              <a:ext uri="{FF2B5EF4-FFF2-40B4-BE49-F238E27FC236}">
                <a16:creationId xmlns:a16="http://schemas.microsoft.com/office/drawing/2014/main" id="{7D3AF870-578A-4829-80CA-C85292CAAE34}"/>
              </a:ext>
            </a:extLst>
          </p:cNvPr>
          <p:cNvSpPr/>
          <p:nvPr/>
        </p:nvSpPr>
        <p:spPr>
          <a:xfrm>
            <a:off x="4204392" y="3265191"/>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3" name="Rectangle 12">
            <a:hlinkClick r:id="" action="ppaction://noaction">
              <a:snd r:embed="rId11" name="francoise sagan b.wav"/>
            </a:hlinkClick>
            <a:extLst>
              <a:ext uri="{FF2B5EF4-FFF2-40B4-BE49-F238E27FC236}">
                <a16:creationId xmlns:a16="http://schemas.microsoft.com/office/drawing/2014/main" id="{CA4FF900-2C99-4C6A-B4EC-A6BA060675FC}"/>
              </a:ext>
            </a:extLst>
          </p:cNvPr>
          <p:cNvSpPr/>
          <p:nvPr/>
        </p:nvSpPr>
        <p:spPr>
          <a:xfrm>
            <a:off x="5024184" y="3265191"/>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5" name="Rectangle 14">
            <a:hlinkClick r:id="" action="ppaction://noaction">
              <a:snd r:embed="rId12" name="francoise sagan c.wav"/>
            </a:hlinkClick>
            <a:extLst>
              <a:ext uri="{FF2B5EF4-FFF2-40B4-BE49-F238E27FC236}">
                <a16:creationId xmlns:a16="http://schemas.microsoft.com/office/drawing/2014/main" id="{99F0C83A-CA10-485B-A140-2C3FE3724709}"/>
              </a:ext>
            </a:extLst>
          </p:cNvPr>
          <p:cNvSpPr/>
          <p:nvPr/>
        </p:nvSpPr>
        <p:spPr>
          <a:xfrm>
            <a:off x="5843977" y="3265191"/>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Tree>
    <p:extLst>
      <p:ext uri="{BB962C8B-B14F-4D97-AF65-F5344CB8AC3E}">
        <p14:creationId xmlns:p14="http://schemas.microsoft.com/office/powerpoint/2010/main" val="50088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Virelangues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Soudain</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demain</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dimanche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trente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-cinq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dentistes</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tentent</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vendre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dents des patients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sains</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p>
        </p:txBody>
      </p:sp>
      <p:pic>
        <p:nvPicPr>
          <p:cNvPr id="3" name="Picture 2">
            <a:extLst>
              <a:ext uri="{FF2B5EF4-FFF2-40B4-BE49-F238E27FC236}">
                <a16:creationId xmlns:a16="http://schemas.microsoft.com/office/drawing/2014/main" id="{05800716-F285-4E7D-9315-3BF79CA746B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3918705" y="3377685"/>
            <a:ext cx="2320506" cy="2320506"/>
          </a:xfrm>
          <a:prstGeom prst="rect">
            <a:avLst/>
          </a:prstGeom>
        </p:spPr>
      </p:pic>
      <p:pic>
        <p:nvPicPr>
          <p:cNvPr id="10" name="Picture 9">
            <a:extLst>
              <a:ext uri="{FF2B5EF4-FFF2-40B4-BE49-F238E27FC236}">
                <a16:creationId xmlns:a16="http://schemas.microsoft.com/office/drawing/2014/main" id="{0D8A9099-43D3-4076-BB2B-662ACAF6F06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5326981" y="3576655"/>
            <a:ext cx="2320506" cy="2320506"/>
          </a:xfrm>
          <a:prstGeom prst="rect">
            <a:avLst/>
          </a:prstGeom>
        </p:spPr>
      </p:pic>
      <p:pic>
        <p:nvPicPr>
          <p:cNvPr id="9" name="Picture 8">
            <a:extLst>
              <a:ext uri="{FF2B5EF4-FFF2-40B4-BE49-F238E27FC236}">
                <a16:creationId xmlns:a16="http://schemas.microsoft.com/office/drawing/2014/main" id="{7D058384-90E7-431D-BD76-8F8193F075D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4276373" y="4005289"/>
            <a:ext cx="2320506" cy="2320506"/>
          </a:xfrm>
          <a:prstGeom prst="rect">
            <a:avLst/>
          </a:prstGeom>
        </p:spPr>
      </p:pic>
      <p:pic>
        <p:nvPicPr>
          <p:cNvPr id="12" name="Picture 11">
            <a:extLst>
              <a:ext uri="{FF2B5EF4-FFF2-40B4-BE49-F238E27FC236}">
                <a16:creationId xmlns:a16="http://schemas.microsoft.com/office/drawing/2014/main" id="{FB41D712-A090-4A21-B95B-7B49CF4609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2514879" y="3932285"/>
            <a:ext cx="2320506" cy="2320506"/>
          </a:xfrm>
          <a:prstGeom prst="rect">
            <a:avLst/>
          </a:prstGeom>
        </p:spPr>
      </p:pic>
      <p:pic>
        <p:nvPicPr>
          <p:cNvPr id="13" name="Picture 12">
            <a:extLst>
              <a:ext uri="{FF2B5EF4-FFF2-40B4-BE49-F238E27FC236}">
                <a16:creationId xmlns:a16="http://schemas.microsoft.com/office/drawing/2014/main" id="{EF44B813-2176-476B-9F21-EE1C3CF6B1E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6648091" y="3236958"/>
            <a:ext cx="2320506" cy="2320506"/>
          </a:xfrm>
          <a:prstGeom prst="rect">
            <a:avLst/>
          </a:prstGeom>
        </p:spPr>
      </p:pic>
      <p:pic>
        <p:nvPicPr>
          <p:cNvPr id="11" name="Picture 10">
            <a:extLst>
              <a:ext uri="{FF2B5EF4-FFF2-40B4-BE49-F238E27FC236}">
                <a16:creationId xmlns:a16="http://schemas.microsoft.com/office/drawing/2014/main" id="{89A038B4-C576-42E3-ACA3-52B508EBC89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5979301" y="4028535"/>
            <a:ext cx="2320506" cy="2320506"/>
          </a:xfrm>
          <a:prstGeom prst="rect">
            <a:avLst/>
          </a:prstGeom>
        </p:spPr>
      </p:pic>
      <p:pic>
        <p:nvPicPr>
          <p:cNvPr id="15" name="Picture 14">
            <a:extLst>
              <a:ext uri="{FF2B5EF4-FFF2-40B4-BE49-F238E27FC236}">
                <a16:creationId xmlns:a16="http://schemas.microsoft.com/office/drawing/2014/main" id="{3F81D951-ED26-4544-A32A-5DAD99667FD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8347933" y="3621043"/>
            <a:ext cx="2320506" cy="2320506"/>
          </a:xfrm>
          <a:prstGeom prst="rect">
            <a:avLst/>
          </a:prstGeom>
        </p:spPr>
      </p:pic>
      <p:pic>
        <p:nvPicPr>
          <p:cNvPr id="14" name="Picture 13">
            <a:extLst>
              <a:ext uri="{FF2B5EF4-FFF2-40B4-BE49-F238E27FC236}">
                <a16:creationId xmlns:a16="http://schemas.microsoft.com/office/drawing/2014/main" id="{20A6C85B-727A-4B0F-8880-33ADFD8E551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7497222" y="3820013"/>
            <a:ext cx="2320506" cy="2320506"/>
          </a:xfrm>
          <a:prstGeom prst="rect">
            <a:avLst/>
          </a:prstGeom>
        </p:spPr>
      </p:pic>
      <p:pic>
        <p:nvPicPr>
          <p:cNvPr id="6" name="Picture 5">
            <a:extLst>
              <a:ext uri="{FF2B5EF4-FFF2-40B4-BE49-F238E27FC236}">
                <a16:creationId xmlns:a16="http://schemas.microsoft.com/office/drawing/2014/main" id="{34C81681-E249-4136-B7B6-C8C1DE3153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995" y="4028535"/>
            <a:ext cx="2830326" cy="1963539"/>
          </a:xfrm>
          <a:prstGeom prst="rect">
            <a:avLst/>
          </a:prstGeom>
        </p:spPr>
      </p:pic>
      <p:sp>
        <p:nvSpPr>
          <p:cNvPr id="18" name="TextBox 17">
            <a:extLst>
              <a:ext uri="{FF2B5EF4-FFF2-40B4-BE49-F238E27FC236}">
                <a16:creationId xmlns:a16="http://schemas.microsoft.com/office/drawing/2014/main" id="{7B39E238-4E41-4B9E-88FB-73DB967F55F3}"/>
              </a:ext>
            </a:extLst>
          </p:cNvPr>
          <p:cNvSpPr txBox="1"/>
          <p:nvPr/>
        </p:nvSpPr>
        <p:spPr>
          <a:xfrm>
            <a:off x="448574" y="2282851"/>
            <a:ext cx="1146134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(Suddenly, tomorrow, on Sunday, thirty-five dentists are trying to sell healthy patients’ teeth!)</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20">
            <a:hlinkClick r:id="" action="ppaction://noaction">
              <a:snd r:embed="rId7" name="soudain demain a.wav"/>
            </a:hlinkClick>
            <a:extLst>
              <a:ext uri="{FF2B5EF4-FFF2-40B4-BE49-F238E27FC236}">
                <a16:creationId xmlns:a16="http://schemas.microsoft.com/office/drawing/2014/main" id="{E492788F-EE03-47C0-B183-60CB3D2C1D18}"/>
              </a:ext>
            </a:extLst>
          </p:cNvPr>
          <p:cNvSpPr/>
          <p:nvPr/>
        </p:nvSpPr>
        <p:spPr>
          <a:xfrm>
            <a:off x="5024184" y="3233728"/>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22" name="Rectangle 21">
            <a:hlinkClick r:id="" action="ppaction://noaction">
              <a:snd r:embed="rId8" name="soudain demain b.wav"/>
            </a:hlinkClick>
            <a:extLst>
              <a:ext uri="{FF2B5EF4-FFF2-40B4-BE49-F238E27FC236}">
                <a16:creationId xmlns:a16="http://schemas.microsoft.com/office/drawing/2014/main" id="{AD6362F7-E7ED-4184-A97F-F1DE8BA8D937}"/>
              </a:ext>
            </a:extLst>
          </p:cNvPr>
          <p:cNvSpPr/>
          <p:nvPr/>
        </p:nvSpPr>
        <p:spPr>
          <a:xfrm>
            <a:off x="5843976" y="3233728"/>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23" name="Rectangle 22">
            <a:hlinkClick r:id="" action="ppaction://noaction">
              <a:snd r:embed="rId9" name="soudain demain c.wav"/>
            </a:hlinkClick>
            <a:extLst>
              <a:ext uri="{FF2B5EF4-FFF2-40B4-BE49-F238E27FC236}">
                <a16:creationId xmlns:a16="http://schemas.microsoft.com/office/drawing/2014/main" id="{72759446-7319-4B3A-9A40-3D14E9C1E5D8}"/>
              </a:ext>
            </a:extLst>
          </p:cNvPr>
          <p:cNvSpPr/>
          <p:nvPr/>
        </p:nvSpPr>
        <p:spPr>
          <a:xfrm>
            <a:off x="6663769" y="3233728"/>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Tree>
    <p:extLst>
      <p:ext uri="{BB962C8B-B14F-4D97-AF65-F5344CB8AC3E}">
        <p14:creationId xmlns:p14="http://schemas.microsoft.com/office/powerpoint/2010/main" val="282228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[ain/in]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p:txBody>
      </p:sp>
    </p:spTree>
    <p:extLst>
      <p:ext uri="{BB962C8B-B14F-4D97-AF65-F5344CB8AC3E}">
        <p14:creationId xmlns:p14="http://schemas.microsoft.com/office/powerpoint/2010/main" val="2586068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8BCFF9-C35E-8743-AB35-81D5FC42D55F}"/>
              </a:ext>
            </a:extLst>
          </p:cNvPr>
          <p:cNvSpPr>
            <a:spLocks noGrp="1"/>
          </p:cNvSpPr>
          <p:nvPr>
            <p:ph type="title"/>
          </p:nvPr>
        </p:nvSpPr>
        <p:spPr>
          <a:xfrm>
            <a:off x="113600" y="-139062"/>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pic>
        <p:nvPicPr>
          <p:cNvPr id="2050" name="Picture 2" descr="a trai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4012479" y="885802"/>
            <a:ext cx="4689987" cy="3577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7165" y="4399747"/>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35040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n trai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n tr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steam trai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2" name="Rectangle 1"/>
          <p:cNvSpPr/>
          <p:nvPr/>
        </p:nvSpPr>
        <p:spPr>
          <a:xfrm>
            <a:off x="1063810" y="1275019"/>
            <a:ext cx="140615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7" name="Picture 16" descr="the number twent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559" y="4348686"/>
            <a:ext cx="1769915" cy="137168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5240283" y="5397205"/>
            <a:ext cx="147668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un rising up from the cloud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22035" y="1408081"/>
            <a:ext cx="1061130" cy="1486046"/>
          </a:xfrm>
          <a:prstGeom prst="rect">
            <a:avLst/>
          </a:prstGeom>
        </p:spPr>
      </p:pic>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20" name="Picture 19" descr="an open h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47851" y="4551963"/>
            <a:ext cx="2272004" cy="1606378"/>
          </a:xfrm>
          <a:prstGeom prst="rect">
            <a:avLst/>
          </a:prstGeom>
        </p:spPr>
      </p:pic>
    </p:spTree>
    <p:extLst>
      <p:ext uri="{BB962C8B-B14F-4D97-AF65-F5344CB8AC3E}">
        <p14:creationId xmlns:p14="http://schemas.microsoft.com/office/powerpoint/2010/main" val="130579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train.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ain trai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ain f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ain f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ain mati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7" name="ain mati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ain ving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subTnLst>
                                    <p:audio>
                                      <p:cMediaNode>
                                        <p:cTn display="0" masterRel="sameClick">
                                          <p:stCondLst>
                                            <p:cond evt="begin" delay="0">
                                              <p:tn val="46"/>
                                            </p:cond>
                                          </p:stCondLst>
                                          <p:endCondLst>
                                            <p:cond evt="onStopAudio" delay="0">
                                              <p:tgtEl>
                                                <p:sldTgt/>
                                              </p:tgtEl>
                                            </p:cond>
                                          </p:endCondLst>
                                        </p:cTn>
                                        <p:tgtEl>
                                          <p:sndTgt r:embed="rId8" name="ain ving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ain mainten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9" name="ain mainten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ain mai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10" name="ain m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4" grpId="0"/>
      <p:bldP spid="14" grpId="0"/>
      <p:bldP spid="2" grpId="0"/>
      <p:bldP spid="8" grpId="0"/>
      <p:bldP spid="7" grpId="0"/>
      <p:bldP spid="3" grpId="0"/>
      <p:bldP spid="10"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8BCFF9-C35E-8743-AB35-81D5FC42D55F}"/>
              </a:ext>
            </a:extLst>
          </p:cNvPr>
          <p:cNvSpPr>
            <a:spLocks noGrp="1"/>
          </p:cNvSpPr>
          <p:nvPr>
            <p:ph type="title"/>
          </p:nvPr>
        </p:nvSpPr>
        <p:spPr>
          <a:xfrm>
            <a:off x="113600" y="-139062"/>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pic>
        <p:nvPicPr>
          <p:cNvPr id="2050" name="Picture 2" descr="a trai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4012479" y="885802"/>
            <a:ext cx="4689987" cy="3577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7165" y="4399747"/>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229248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8F859989-DB06-4C35-8F6D-A746E286940A}"/>
              </a:ext>
            </a:extLst>
          </p:cNvPr>
          <p:cNvSpPr/>
          <p:nvPr/>
        </p:nvSpPr>
        <p:spPr>
          <a:xfrm>
            <a:off x="10481801" y="251600"/>
            <a:ext cx="154508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lire/parler</a:t>
            </a:r>
          </a:p>
        </p:txBody>
      </p:sp>
      <p:sp>
        <p:nvSpPr>
          <p:cNvPr id="2" name="TextBox 1">
            <a:extLst>
              <a:ext uri="{FF2B5EF4-FFF2-40B4-BE49-F238E27FC236}">
                <a16:creationId xmlns:a16="http://schemas.microsoft.com/office/drawing/2014/main" id="{F5AEF9DF-2FD5-1442-9E84-D31130754D83}"/>
              </a:ext>
            </a:extLst>
          </p:cNvPr>
          <p:cNvSpPr txBox="1"/>
          <p:nvPr/>
        </p:nvSpPr>
        <p:spPr>
          <a:xfrm>
            <a:off x="2351474" y="2067140"/>
            <a:ext cx="1546185" cy="1908215"/>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vict</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victim</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8AC3E6F7-F57E-4B9C-B826-A7D25754D13D}"/>
              </a:ext>
            </a:extLst>
          </p:cNvPr>
          <p:cNvSpPr txBox="1"/>
          <p:nvPr/>
        </p:nvSpPr>
        <p:spPr>
          <a:xfrm>
            <a:off x="93494" y="1148766"/>
            <a:ext cx="121538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Remember that the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nasal</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SSCs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[aim/</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im</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and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[ain/in]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become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non-nasal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sounds ([ai] + n/m and [i] + n/m) when they come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before a vowel</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754593C9-F7B8-4DE7-A6B5-CB8F653206E4}"/>
              </a:ext>
            </a:extLst>
          </p:cNvPr>
          <p:cNvSpPr txBox="1"/>
          <p:nvPr/>
        </p:nvSpPr>
        <p:spPr>
          <a:xfrm>
            <a:off x="8517401" y="2067140"/>
            <a:ext cx="1811080" cy="1908215"/>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envah</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invaded]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92A3D034-4C3E-405B-986F-331EA084B620}"/>
              </a:ext>
            </a:extLst>
          </p:cNvPr>
          <p:cNvSpPr txBox="1"/>
          <p:nvPr/>
        </p:nvSpPr>
        <p:spPr>
          <a:xfrm>
            <a:off x="7184737" y="4082311"/>
            <a:ext cx="1820412" cy="2185214"/>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ess</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aim</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[to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swarm</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3C83F86-C9DE-440C-A4B9-EF14F6F2CE74}"/>
              </a:ext>
            </a:extLst>
          </p:cNvPr>
          <p:cNvSpPr txBox="1"/>
          <p:nvPr/>
        </p:nvSpPr>
        <p:spPr>
          <a:xfrm>
            <a:off x="9070439" y="4085415"/>
            <a:ext cx="1505779" cy="2185214"/>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f</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hunger</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F6F7BA76-CF35-4090-86E0-7259204EBDA4}"/>
              </a:ext>
            </a:extLst>
          </p:cNvPr>
          <p:cNvSpPr txBox="1"/>
          <p:nvPr/>
        </p:nvSpPr>
        <p:spPr>
          <a:xfrm>
            <a:off x="10700206" y="4090863"/>
            <a:ext cx="1383763" cy="2185214"/>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fu</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fled</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0574DA6C-2F04-400E-9805-65AF1D6D6A20}"/>
              </a:ext>
            </a:extLst>
          </p:cNvPr>
          <p:cNvSpPr txBox="1"/>
          <p:nvPr/>
        </p:nvSpPr>
        <p:spPr>
          <a:xfrm>
            <a:off x="5466566" y="4082311"/>
            <a:ext cx="1624617" cy="2185214"/>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in</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vasion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invasion</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0501834-70F3-45F0-BC2B-17271A21BB26}"/>
              </a:ext>
            </a:extLst>
          </p:cNvPr>
          <p:cNvSpPr txBox="1"/>
          <p:nvPr/>
        </p:nvSpPr>
        <p:spPr>
          <a:xfrm>
            <a:off x="10472012" y="2067140"/>
            <a:ext cx="1609740" cy="1908215"/>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im</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poser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[to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impose</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854B66AE-ABF7-4BC0-95A5-6637D0635B42}"/>
              </a:ext>
            </a:extLst>
          </p:cNvPr>
          <p:cNvSpPr txBox="1"/>
          <p:nvPr/>
        </p:nvSpPr>
        <p:spPr>
          <a:xfrm>
            <a:off x="232296" y="4069943"/>
            <a:ext cx="1550391" cy="2185214"/>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m</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in</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istre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[minister</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4ABBC46-FA7C-411B-B75C-4251ED2EC9B3}"/>
              </a:ext>
            </a:extLst>
          </p:cNvPr>
          <p:cNvSpPr txBox="1"/>
          <p:nvPr/>
        </p:nvSpPr>
        <p:spPr>
          <a:xfrm>
            <a:off x="5981247" y="2067140"/>
            <a:ext cx="2392624" cy="190821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in</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tervention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intervention</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5936A0E-A06E-4FE0-A8D3-2F8307F19B1C}"/>
              </a:ext>
            </a:extLst>
          </p:cNvPr>
          <p:cNvSpPr txBox="1"/>
          <p:nvPr/>
        </p:nvSpPr>
        <p:spPr>
          <a:xfrm>
            <a:off x="218588" y="2067140"/>
            <a:ext cx="1989355" cy="1908215"/>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v</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ain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queur </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winner</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C41C8F6-DC00-496B-A98B-FA28407CF230}"/>
              </a:ext>
            </a:extLst>
          </p:cNvPr>
          <p:cNvSpPr txBox="1"/>
          <p:nvPr/>
        </p:nvSpPr>
        <p:spPr>
          <a:xfrm>
            <a:off x="1905691" y="4069943"/>
            <a:ext cx="1446993" cy="2185214"/>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aim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magnet</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3D5F316-6289-4EC2-BD32-D0053DCD619C}"/>
              </a:ext>
            </a:extLst>
          </p:cNvPr>
          <p:cNvSpPr txBox="1"/>
          <p:nvPr/>
        </p:nvSpPr>
        <p:spPr>
          <a:xfrm>
            <a:off x="3470653" y="4069943"/>
            <a:ext cx="1887762" cy="2185214"/>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capit</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ain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captain</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2B3716A5-D9AA-407A-8688-FD772B6179AD}"/>
              </a:ext>
            </a:extLst>
          </p:cNvPr>
          <p:cNvSpPr txBox="1"/>
          <p:nvPr/>
        </p:nvSpPr>
        <p:spPr>
          <a:xfrm>
            <a:off x="4016336" y="2067140"/>
            <a:ext cx="1846233" cy="1908215"/>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terr</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land</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1" name="Picture 40" descr="Icon&#10;&#10;Description automatically generated">
            <a:hlinkClick r:id="" action="ppaction://noaction">
              <a:snd r:embed="rId3" name="intervention.wav"/>
            </a:hlinkClick>
            <a:extLst>
              <a:ext uri="{FF2B5EF4-FFF2-40B4-BE49-F238E27FC236}">
                <a16:creationId xmlns:a16="http://schemas.microsoft.com/office/drawing/2014/main" id="{A5EAE791-7526-44F0-9101-6836F720D7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76" y="2862768"/>
            <a:ext cx="829123" cy="991848"/>
          </a:xfrm>
          <a:prstGeom prst="rect">
            <a:avLst/>
          </a:prstGeom>
        </p:spPr>
      </p:pic>
      <p:pic>
        <p:nvPicPr>
          <p:cNvPr id="43" name="Picture 42" descr="A military tank with a flag&#10;&#10;Description automatically generated with medium confidence">
            <a:hlinkClick r:id="" action="ppaction://noaction">
              <a:snd r:embed="rId5" name="invasion.wav"/>
            </a:hlinkClick>
            <a:extLst>
              <a:ext uri="{FF2B5EF4-FFF2-40B4-BE49-F238E27FC236}">
                <a16:creationId xmlns:a16="http://schemas.microsoft.com/office/drawing/2014/main" id="{F2080AEF-293C-43FB-BA91-52DDCA2D92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3019" y="4921648"/>
            <a:ext cx="1487778" cy="879881"/>
          </a:xfrm>
          <a:prstGeom prst="rect">
            <a:avLst/>
          </a:prstGeom>
        </p:spPr>
      </p:pic>
      <p:pic>
        <p:nvPicPr>
          <p:cNvPr id="45" name="Picture 44" descr="A picture containing chart&#10;&#10;Description automatically generated">
            <a:hlinkClick r:id="" action="ppaction://noaction">
              <a:snd r:embed="rId7" name="terrain.wav"/>
            </a:hlinkClick>
            <a:extLst>
              <a:ext uri="{FF2B5EF4-FFF2-40B4-BE49-F238E27FC236}">
                <a16:creationId xmlns:a16="http://schemas.microsoft.com/office/drawing/2014/main" id="{81507481-439B-489D-A3D8-41694A6ADD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48286" y="3042190"/>
            <a:ext cx="1661996" cy="830998"/>
          </a:xfrm>
          <a:prstGeom prst="rect">
            <a:avLst/>
          </a:prstGeom>
        </p:spPr>
      </p:pic>
      <p:pic>
        <p:nvPicPr>
          <p:cNvPr id="47" name="Picture 46">
            <a:hlinkClick r:id="" action="ppaction://noaction">
              <a:snd r:embed="rId9" name="victime.wav"/>
            </a:hlinkClick>
            <a:extLst>
              <a:ext uri="{FF2B5EF4-FFF2-40B4-BE49-F238E27FC236}">
                <a16:creationId xmlns:a16="http://schemas.microsoft.com/office/drawing/2014/main" id="{126DDB02-74A4-4F66-A9E5-EFE2F6D1B9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9260" y="2806951"/>
            <a:ext cx="734599" cy="1187685"/>
          </a:xfrm>
          <a:prstGeom prst="rect">
            <a:avLst/>
          </a:prstGeom>
        </p:spPr>
      </p:pic>
      <p:pic>
        <p:nvPicPr>
          <p:cNvPr id="49" name="Picture 48" descr="Icon&#10;&#10;Description automatically generated">
            <a:hlinkClick r:id="" action="ppaction://noaction">
              <a:snd r:embed="rId11" name="vainqueur.wav"/>
            </a:hlinkClick>
            <a:extLst>
              <a:ext uri="{FF2B5EF4-FFF2-40B4-BE49-F238E27FC236}">
                <a16:creationId xmlns:a16="http://schemas.microsoft.com/office/drawing/2014/main" id="{D3B4F316-0DF9-47B2-87AC-DE56D1DF4C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4231" y="2849805"/>
            <a:ext cx="1018835" cy="1017773"/>
          </a:xfrm>
          <a:prstGeom prst="rect">
            <a:avLst/>
          </a:prstGeom>
        </p:spPr>
      </p:pic>
      <p:pic>
        <p:nvPicPr>
          <p:cNvPr id="51" name="Picture 50" descr="A picture containing sushi, vector graphics&#10;&#10;Description automatically generated">
            <a:hlinkClick r:id="" action="ppaction://noaction">
              <a:snd r:embed="rId13" name="faim.wav"/>
            </a:hlinkClick>
            <a:extLst>
              <a:ext uri="{FF2B5EF4-FFF2-40B4-BE49-F238E27FC236}">
                <a16:creationId xmlns:a16="http://schemas.microsoft.com/office/drawing/2014/main" id="{4C48B7AF-F5D3-4368-B69B-39E00A55EFD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9225625" y="4877015"/>
            <a:ext cx="1241983" cy="1339869"/>
          </a:xfrm>
          <a:prstGeom prst="rect">
            <a:avLst/>
          </a:prstGeom>
        </p:spPr>
      </p:pic>
      <p:pic>
        <p:nvPicPr>
          <p:cNvPr id="55" name="Picture 54" descr="Icon&#10;&#10;Description automatically generated">
            <a:hlinkClick r:id="" action="ppaction://noaction">
              <a:snd r:embed="rId15" name="aimant.wav"/>
            </a:hlinkClick>
            <a:extLst>
              <a:ext uri="{FF2B5EF4-FFF2-40B4-BE49-F238E27FC236}">
                <a16:creationId xmlns:a16="http://schemas.microsoft.com/office/drawing/2014/main" id="{B5F60911-19D6-41AF-99F5-0F149DCC036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8340" y="4930199"/>
            <a:ext cx="1056680" cy="1008799"/>
          </a:xfrm>
          <a:prstGeom prst="rect">
            <a:avLst/>
          </a:prstGeom>
        </p:spPr>
      </p:pic>
      <p:pic>
        <p:nvPicPr>
          <p:cNvPr id="57" name="Picture 56" descr="Icon&#10;&#10;Description automatically generated">
            <a:hlinkClick r:id="" action="ppaction://noaction">
              <a:snd r:embed="rId17" name="ministre.wav"/>
            </a:hlinkClick>
            <a:extLst>
              <a:ext uri="{FF2B5EF4-FFF2-40B4-BE49-F238E27FC236}">
                <a16:creationId xmlns:a16="http://schemas.microsoft.com/office/drawing/2014/main" id="{58EFF7AF-C1A3-4B3B-9FA3-781CBE9C2B4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2953" y="4814723"/>
            <a:ext cx="684613" cy="1369225"/>
          </a:xfrm>
          <a:prstGeom prst="rect">
            <a:avLst/>
          </a:prstGeom>
        </p:spPr>
      </p:pic>
      <p:pic>
        <p:nvPicPr>
          <p:cNvPr id="59" name="Picture 58" descr="A person wearing glasses&#10;&#10;Description automatically generated with low confidence">
            <a:hlinkClick r:id="" action="ppaction://noaction">
              <a:snd r:embed="rId19" name="capitaine.wav"/>
            </a:hlinkClick>
            <a:extLst>
              <a:ext uri="{FF2B5EF4-FFF2-40B4-BE49-F238E27FC236}">
                <a16:creationId xmlns:a16="http://schemas.microsoft.com/office/drawing/2014/main" id="{FED73AB2-704B-4D34-B027-638475774E3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86021" y="4902866"/>
            <a:ext cx="967054" cy="1156850"/>
          </a:xfrm>
          <a:prstGeom prst="rect">
            <a:avLst/>
          </a:prstGeom>
        </p:spPr>
      </p:pic>
      <p:pic>
        <p:nvPicPr>
          <p:cNvPr id="53" name="Picture 52" descr="Logo&#10;&#10;Description automatically generated">
            <a:hlinkClick r:id="" action="ppaction://noaction">
              <a:snd r:embed="rId21" name="essaimer.wav"/>
            </a:hlinkClick>
            <a:extLst>
              <a:ext uri="{FF2B5EF4-FFF2-40B4-BE49-F238E27FC236}">
                <a16:creationId xmlns:a16="http://schemas.microsoft.com/office/drawing/2014/main" id="{DD3AB502-0EEC-453A-ABFB-ED2190C9AAF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380135" y="4807360"/>
            <a:ext cx="508912" cy="484261"/>
          </a:xfrm>
          <a:prstGeom prst="rect">
            <a:avLst/>
          </a:prstGeom>
        </p:spPr>
      </p:pic>
      <p:pic>
        <p:nvPicPr>
          <p:cNvPr id="60" name="Picture 59" descr="Logo&#10;&#10;Description automatically generated">
            <a:extLst>
              <a:ext uri="{FF2B5EF4-FFF2-40B4-BE49-F238E27FC236}">
                <a16:creationId xmlns:a16="http://schemas.microsoft.com/office/drawing/2014/main" id="{5BF28B3D-4A9C-49F2-92C0-8424550B6DC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23617" y="5803654"/>
            <a:ext cx="508912" cy="484261"/>
          </a:xfrm>
          <a:prstGeom prst="rect">
            <a:avLst/>
          </a:prstGeom>
        </p:spPr>
      </p:pic>
      <p:pic>
        <p:nvPicPr>
          <p:cNvPr id="61" name="Picture 60" descr="Logo&#10;&#10;Description automatically generated">
            <a:hlinkClick r:id="" action="ppaction://noaction">
              <a:snd r:embed="rId21" name="essaimer.wav"/>
            </a:hlinkClick>
            <a:extLst>
              <a:ext uri="{FF2B5EF4-FFF2-40B4-BE49-F238E27FC236}">
                <a16:creationId xmlns:a16="http://schemas.microsoft.com/office/drawing/2014/main" id="{727AF5D6-057D-4671-BA7E-A22CDEB08AD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21952" y="4837833"/>
            <a:ext cx="508912" cy="484261"/>
          </a:xfrm>
          <a:prstGeom prst="rect">
            <a:avLst/>
          </a:prstGeom>
        </p:spPr>
      </p:pic>
      <p:pic>
        <p:nvPicPr>
          <p:cNvPr id="62" name="Picture 61" descr="Logo&#10;&#10;Description automatically generated">
            <a:hlinkClick r:id="" action="ppaction://noaction">
              <a:snd r:embed="rId21" name="essaimer.wav"/>
            </a:hlinkClick>
            <a:extLst>
              <a:ext uri="{FF2B5EF4-FFF2-40B4-BE49-F238E27FC236}">
                <a16:creationId xmlns:a16="http://schemas.microsoft.com/office/drawing/2014/main" id="{B9548677-BDEC-433E-BCF7-B41522AD425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23617" y="5386217"/>
            <a:ext cx="508912" cy="484261"/>
          </a:xfrm>
          <a:prstGeom prst="rect">
            <a:avLst/>
          </a:prstGeom>
        </p:spPr>
      </p:pic>
      <p:pic>
        <p:nvPicPr>
          <p:cNvPr id="63" name="Picture 62" descr="Logo&#10;&#10;Description automatically generated">
            <a:hlinkClick r:id="" action="ppaction://noaction">
              <a:snd r:embed="rId21" name="essaimer.wav"/>
            </a:hlinkClick>
            <a:extLst>
              <a:ext uri="{FF2B5EF4-FFF2-40B4-BE49-F238E27FC236}">
                <a16:creationId xmlns:a16="http://schemas.microsoft.com/office/drawing/2014/main" id="{558CCD88-24A1-4223-B4CC-87EA465A877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405713" y="5398044"/>
            <a:ext cx="508912" cy="484261"/>
          </a:xfrm>
          <a:prstGeom prst="rect">
            <a:avLst/>
          </a:prstGeom>
        </p:spPr>
      </p:pic>
      <p:pic>
        <p:nvPicPr>
          <p:cNvPr id="64" name="Picture 63" descr="Logo&#10;&#10;Description automatically generated">
            <a:hlinkClick r:id="" action="ppaction://noaction">
              <a:snd r:embed="rId21" name="essaimer.wav"/>
            </a:hlinkClick>
            <a:extLst>
              <a:ext uri="{FF2B5EF4-FFF2-40B4-BE49-F238E27FC236}">
                <a16:creationId xmlns:a16="http://schemas.microsoft.com/office/drawing/2014/main" id="{4396D7BB-B625-441C-A163-69C549E6A7B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904811" y="5100346"/>
            <a:ext cx="508912" cy="484261"/>
          </a:xfrm>
          <a:prstGeom prst="rect">
            <a:avLst/>
          </a:prstGeom>
        </p:spPr>
      </p:pic>
      <p:pic>
        <p:nvPicPr>
          <p:cNvPr id="65" name="Picture 64" descr="Logo&#10;&#10;Description automatically generated">
            <a:hlinkClick r:id="" action="ppaction://noaction">
              <a:snd r:embed="rId21" name="essaimer.wav"/>
            </a:hlinkClick>
            <a:extLst>
              <a:ext uri="{FF2B5EF4-FFF2-40B4-BE49-F238E27FC236}">
                <a16:creationId xmlns:a16="http://schemas.microsoft.com/office/drawing/2014/main" id="{F7A55486-2394-4223-9B1A-E563DABB808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54611">
            <a:off x="7925677" y="5649849"/>
            <a:ext cx="508912" cy="484261"/>
          </a:xfrm>
          <a:prstGeom prst="rect">
            <a:avLst/>
          </a:prstGeom>
        </p:spPr>
      </p:pic>
      <p:pic>
        <p:nvPicPr>
          <p:cNvPr id="37" name="Picture 36" descr="Diagram&#10;&#10;Description automatically generated">
            <a:hlinkClick r:id="" action="ppaction://noaction">
              <a:snd r:embed="rId23" name="envahi.wav"/>
            </a:hlinkClick>
            <a:extLst>
              <a:ext uri="{FF2B5EF4-FFF2-40B4-BE49-F238E27FC236}">
                <a16:creationId xmlns:a16="http://schemas.microsoft.com/office/drawing/2014/main" id="{8D74218C-7A5A-4F8F-B131-3BFB459E816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823329" y="3029484"/>
            <a:ext cx="392777" cy="742621"/>
          </a:xfrm>
          <a:prstGeom prst="rect">
            <a:avLst/>
          </a:prstGeom>
        </p:spPr>
      </p:pic>
      <p:pic>
        <p:nvPicPr>
          <p:cNvPr id="66" name="Picture 65" descr="Diagram&#10;&#10;Description automatically generated">
            <a:hlinkClick r:id="" action="ppaction://noaction">
              <a:snd r:embed="rId23" name="envahi.wav"/>
            </a:hlinkClick>
            <a:extLst>
              <a:ext uri="{FF2B5EF4-FFF2-40B4-BE49-F238E27FC236}">
                <a16:creationId xmlns:a16="http://schemas.microsoft.com/office/drawing/2014/main" id="{DF6FA27C-E37F-4798-A960-00CA00016D5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497099" y="3029484"/>
            <a:ext cx="392777" cy="742621"/>
          </a:xfrm>
          <a:prstGeom prst="rect">
            <a:avLst/>
          </a:prstGeom>
        </p:spPr>
      </p:pic>
      <p:pic>
        <p:nvPicPr>
          <p:cNvPr id="67" name="Picture 66" descr="Diagram&#10;&#10;Description automatically generated">
            <a:hlinkClick r:id="" action="ppaction://noaction">
              <a:snd r:embed="rId23" name="envahi.wav"/>
            </a:hlinkClick>
            <a:extLst>
              <a:ext uri="{FF2B5EF4-FFF2-40B4-BE49-F238E27FC236}">
                <a16:creationId xmlns:a16="http://schemas.microsoft.com/office/drawing/2014/main" id="{5AC405AB-AD6D-4627-8AF9-2E7230A82B4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155168" y="3029484"/>
            <a:ext cx="392777" cy="742621"/>
          </a:xfrm>
          <a:prstGeom prst="rect">
            <a:avLst/>
          </a:prstGeom>
        </p:spPr>
      </p:pic>
      <p:pic>
        <p:nvPicPr>
          <p:cNvPr id="68" name="Picture 67" descr="Diagram&#10;&#10;Description automatically generated">
            <a:hlinkClick r:id="" action="ppaction://noaction">
              <a:snd r:embed="rId23" name="envahi.wav"/>
            </a:hlinkClick>
            <a:extLst>
              <a:ext uri="{FF2B5EF4-FFF2-40B4-BE49-F238E27FC236}">
                <a16:creationId xmlns:a16="http://schemas.microsoft.com/office/drawing/2014/main" id="{5661CDC9-0B06-4945-A8C2-7B19E9C876E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770161" y="3014094"/>
            <a:ext cx="392777" cy="742621"/>
          </a:xfrm>
          <a:prstGeom prst="rect">
            <a:avLst/>
          </a:prstGeom>
        </p:spPr>
      </p:pic>
      <p:pic>
        <p:nvPicPr>
          <p:cNvPr id="70" name="Picture 69" descr="Map&#10;&#10;Description automatically generated">
            <a:hlinkClick r:id="" action="ppaction://noaction">
              <a:snd r:embed="rId25" name="fui.wav"/>
            </a:hlinkClick>
            <a:extLst>
              <a:ext uri="{FF2B5EF4-FFF2-40B4-BE49-F238E27FC236}">
                <a16:creationId xmlns:a16="http://schemas.microsoft.com/office/drawing/2014/main" id="{94DC28EF-79BD-4EF1-8287-6FAA510A79D2}"/>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10852932" y="4993470"/>
            <a:ext cx="1057682" cy="1182273"/>
          </a:xfrm>
          <a:prstGeom prst="rect">
            <a:avLst/>
          </a:prstGeom>
        </p:spPr>
      </p:pic>
      <p:pic>
        <p:nvPicPr>
          <p:cNvPr id="72" name="Picture 71" descr="A picture containing text, vector graphics&#10;&#10;Description automatically generated">
            <a:hlinkClick r:id="" action="ppaction://noaction">
              <a:snd r:embed="rId27" name="imposer.wav"/>
            </a:hlinkClick>
            <a:extLst>
              <a:ext uri="{FF2B5EF4-FFF2-40B4-BE49-F238E27FC236}">
                <a16:creationId xmlns:a16="http://schemas.microsoft.com/office/drawing/2014/main" id="{D82339AF-1CDB-44FC-88E1-19AA495F653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061272" y="2854711"/>
            <a:ext cx="589588" cy="1061385"/>
          </a:xfrm>
          <a:prstGeom prst="rect">
            <a:avLst/>
          </a:prstGeom>
        </p:spPr>
      </p:pic>
      <p:grpSp>
        <p:nvGrpSpPr>
          <p:cNvPr id="81" name="Group 80">
            <a:extLst>
              <a:ext uri="{FF2B5EF4-FFF2-40B4-BE49-F238E27FC236}">
                <a16:creationId xmlns:a16="http://schemas.microsoft.com/office/drawing/2014/main" id="{3D174AC2-AB17-4070-A2AE-3C5A6B2220A6}"/>
              </a:ext>
            </a:extLst>
          </p:cNvPr>
          <p:cNvGrpSpPr/>
          <p:nvPr/>
        </p:nvGrpSpPr>
        <p:grpSpPr>
          <a:xfrm>
            <a:off x="9037256" y="272148"/>
            <a:ext cx="905658" cy="707849"/>
            <a:chOff x="8767591" y="272802"/>
            <a:chExt cx="905658" cy="707849"/>
          </a:xfrm>
        </p:grpSpPr>
        <p:pic>
          <p:nvPicPr>
            <p:cNvPr id="75" name="Picture 74" descr="Icon&#10;&#10;Description automatically generated">
              <a:extLst>
                <a:ext uri="{FF2B5EF4-FFF2-40B4-BE49-F238E27FC236}">
                  <a16:creationId xmlns:a16="http://schemas.microsoft.com/office/drawing/2014/main" id="{EAEE8A61-083A-4907-AF3C-EC6FCE39FA8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77" name="Picture 76" descr="Shape&#10;&#10;Description automatically generated">
              <a:extLst>
                <a:ext uri="{FF2B5EF4-FFF2-40B4-BE49-F238E27FC236}">
                  <a16:creationId xmlns:a16="http://schemas.microsoft.com/office/drawing/2014/main" id="{0A6995BD-5353-4289-8483-1DA42066A53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82" name="Group 81">
            <a:extLst>
              <a:ext uri="{FF2B5EF4-FFF2-40B4-BE49-F238E27FC236}">
                <a16:creationId xmlns:a16="http://schemas.microsoft.com/office/drawing/2014/main" id="{D93CE20C-B0A3-47AD-80C8-02134F85D2EC}"/>
              </a:ext>
            </a:extLst>
          </p:cNvPr>
          <p:cNvGrpSpPr/>
          <p:nvPr/>
        </p:nvGrpSpPr>
        <p:grpSpPr>
          <a:xfrm>
            <a:off x="5324816" y="268499"/>
            <a:ext cx="1007605" cy="707849"/>
            <a:chOff x="6369600" y="211352"/>
            <a:chExt cx="1007605" cy="707849"/>
          </a:xfrm>
        </p:grpSpPr>
        <p:pic>
          <p:nvPicPr>
            <p:cNvPr id="74" name="Picture 73" descr="Icon&#10;&#10;Description automatically generated">
              <a:extLst>
                <a:ext uri="{FF2B5EF4-FFF2-40B4-BE49-F238E27FC236}">
                  <a16:creationId xmlns:a16="http://schemas.microsoft.com/office/drawing/2014/main" id="{F548BED2-AA30-4342-B7EF-B94F831CEB6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79" name="Picture 78" descr="Shape&#10;&#10;Description automatically generated">
              <a:extLst>
                <a:ext uri="{FF2B5EF4-FFF2-40B4-BE49-F238E27FC236}">
                  <a16:creationId xmlns:a16="http://schemas.microsoft.com/office/drawing/2014/main" id="{4D20D9F5-BE42-47FF-8936-75C5A4A5845C}"/>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
        <p:nvSpPr>
          <p:cNvPr id="84" name="TextBox 83">
            <a:extLst>
              <a:ext uri="{FF2B5EF4-FFF2-40B4-BE49-F238E27FC236}">
                <a16:creationId xmlns:a16="http://schemas.microsoft.com/office/drawing/2014/main" id="{080C3171-4E68-4212-8858-27694743F0BD}"/>
              </a:ext>
            </a:extLst>
          </p:cNvPr>
          <p:cNvSpPr txBox="1"/>
          <p:nvPr/>
        </p:nvSpPr>
        <p:spPr>
          <a:xfrm>
            <a:off x="6134029" y="318926"/>
            <a:ext cx="293641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Are the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vowels in bold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nasal or non-nasal?</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86" name="Group 85">
            <a:extLst>
              <a:ext uri="{FF2B5EF4-FFF2-40B4-BE49-F238E27FC236}">
                <a16:creationId xmlns:a16="http://schemas.microsoft.com/office/drawing/2014/main" id="{3656E098-50B5-4DAA-BB76-347A4048526F}"/>
              </a:ext>
            </a:extLst>
          </p:cNvPr>
          <p:cNvGrpSpPr/>
          <p:nvPr/>
        </p:nvGrpSpPr>
        <p:grpSpPr>
          <a:xfrm>
            <a:off x="10491490" y="3296427"/>
            <a:ext cx="1007605" cy="707849"/>
            <a:chOff x="6369600" y="211352"/>
            <a:chExt cx="1007605" cy="707849"/>
          </a:xfrm>
        </p:grpSpPr>
        <p:pic>
          <p:nvPicPr>
            <p:cNvPr id="87" name="Picture 86" descr="Icon&#10;&#10;Description automatically generated">
              <a:extLst>
                <a:ext uri="{FF2B5EF4-FFF2-40B4-BE49-F238E27FC236}">
                  <a16:creationId xmlns:a16="http://schemas.microsoft.com/office/drawing/2014/main" id="{31ED355E-F876-4992-A0E7-F7E5C688E9D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88" name="Picture 87" descr="Shape&#10;&#10;Description automatically generated">
              <a:extLst>
                <a:ext uri="{FF2B5EF4-FFF2-40B4-BE49-F238E27FC236}">
                  <a16:creationId xmlns:a16="http://schemas.microsoft.com/office/drawing/2014/main" id="{894FBBF0-21A9-468A-AE75-1732D1313484}"/>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89" name="Group 88">
            <a:extLst>
              <a:ext uri="{FF2B5EF4-FFF2-40B4-BE49-F238E27FC236}">
                <a16:creationId xmlns:a16="http://schemas.microsoft.com/office/drawing/2014/main" id="{4B704811-1906-4DE6-8E0B-4C18A1D9C63B}"/>
              </a:ext>
            </a:extLst>
          </p:cNvPr>
          <p:cNvGrpSpPr/>
          <p:nvPr/>
        </p:nvGrpSpPr>
        <p:grpSpPr>
          <a:xfrm>
            <a:off x="7216504" y="5585074"/>
            <a:ext cx="905658" cy="707849"/>
            <a:chOff x="8767591" y="272802"/>
            <a:chExt cx="905658" cy="707849"/>
          </a:xfrm>
        </p:grpSpPr>
        <p:pic>
          <p:nvPicPr>
            <p:cNvPr id="90" name="Picture 89" descr="Icon&#10;&#10;Description automatically generated">
              <a:extLst>
                <a:ext uri="{FF2B5EF4-FFF2-40B4-BE49-F238E27FC236}">
                  <a16:creationId xmlns:a16="http://schemas.microsoft.com/office/drawing/2014/main" id="{9122C9FD-7D23-4426-8298-3339B087A6AE}"/>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91" name="Picture 90" descr="Shape&#10;&#10;Description automatically generated">
              <a:extLst>
                <a:ext uri="{FF2B5EF4-FFF2-40B4-BE49-F238E27FC236}">
                  <a16:creationId xmlns:a16="http://schemas.microsoft.com/office/drawing/2014/main" id="{53D7199E-2FD3-42C2-A076-AC9E5E638DF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94" name="Group 93">
            <a:extLst>
              <a:ext uri="{FF2B5EF4-FFF2-40B4-BE49-F238E27FC236}">
                <a16:creationId xmlns:a16="http://schemas.microsoft.com/office/drawing/2014/main" id="{9F45CF21-CD84-48C4-B133-AD904ECB627A}"/>
              </a:ext>
            </a:extLst>
          </p:cNvPr>
          <p:cNvGrpSpPr/>
          <p:nvPr/>
        </p:nvGrpSpPr>
        <p:grpSpPr>
          <a:xfrm>
            <a:off x="5466566" y="5585074"/>
            <a:ext cx="1007605" cy="707849"/>
            <a:chOff x="6369600" y="211352"/>
            <a:chExt cx="1007605" cy="707849"/>
          </a:xfrm>
        </p:grpSpPr>
        <p:pic>
          <p:nvPicPr>
            <p:cNvPr id="95" name="Picture 94" descr="Icon&#10;&#10;Description automatically generated">
              <a:extLst>
                <a:ext uri="{FF2B5EF4-FFF2-40B4-BE49-F238E27FC236}">
                  <a16:creationId xmlns:a16="http://schemas.microsoft.com/office/drawing/2014/main" id="{F846D91C-7E2B-49DB-B876-3898380C08E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6" name="Picture 95" descr="Shape&#10;&#10;Description automatically generated">
              <a:extLst>
                <a:ext uri="{FF2B5EF4-FFF2-40B4-BE49-F238E27FC236}">
                  <a16:creationId xmlns:a16="http://schemas.microsoft.com/office/drawing/2014/main" id="{24AA5FB5-39E5-4438-8637-192376F81706}"/>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97" name="Group 96">
            <a:extLst>
              <a:ext uri="{FF2B5EF4-FFF2-40B4-BE49-F238E27FC236}">
                <a16:creationId xmlns:a16="http://schemas.microsoft.com/office/drawing/2014/main" id="{9550FD2D-A1AA-4585-97E3-AB040F0FF522}"/>
              </a:ext>
            </a:extLst>
          </p:cNvPr>
          <p:cNvGrpSpPr/>
          <p:nvPr/>
        </p:nvGrpSpPr>
        <p:grpSpPr>
          <a:xfrm>
            <a:off x="9054611" y="5585074"/>
            <a:ext cx="1007605" cy="707849"/>
            <a:chOff x="6369600" y="211352"/>
            <a:chExt cx="1007605" cy="707849"/>
          </a:xfrm>
        </p:grpSpPr>
        <p:pic>
          <p:nvPicPr>
            <p:cNvPr id="98" name="Picture 97" descr="Icon&#10;&#10;Description automatically generated">
              <a:extLst>
                <a:ext uri="{FF2B5EF4-FFF2-40B4-BE49-F238E27FC236}">
                  <a16:creationId xmlns:a16="http://schemas.microsoft.com/office/drawing/2014/main" id="{8D24E82E-347F-4C39-A69E-07F7304F3A48}"/>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9" name="Picture 98" descr="Shape&#10;&#10;Description automatically generated">
              <a:extLst>
                <a:ext uri="{FF2B5EF4-FFF2-40B4-BE49-F238E27FC236}">
                  <a16:creationId xmlns:a16="http://schemas.microsoft.com/office/drawing/2014/main" id="{CCF13FE6-5464-4CEA-A544-92A7F37D3D2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0" name="Group 99">
            <a:extLst>
              <a:ext uri="{FF2B5EF4-FFF2-40B4-BE49-F238E27FC236}">
                <a16:creationId xmlns:a16="http://schemas.microsoft.com/office/drawing/2014/main" id="{D8DA5AA3-D23E-411A-86D5-1BC99DBE349E}"/>
              </a:ext>
            </a:extLst>
          </p:cNvPr>
          <p:cNvGrpSpPr/>
          <p:nvPr/>
        </p:nvGrpSpPr>
        <p:grpSpPr>
          <a:xfrm>
            <a:off x="5987645" y="3296427"/>
            <a:ext cx="1007605" cy="707849"/>
            <a:chOff x="6369600" y="211352"/>
            <a:chExt cx="1007605" cy="707849"/>
          </a:xfrm>
        </p:grpSpPr>
        <p:pic>
          <p:nvPicPr>
            <p:cNvPr id="101" name="Picture 100" descr="Icon&#10;&#10;Description automatically generated">
              <a:extLst>
                <a:ext uri="{FF2B5EF4-FFF2-40B4-BE49-F238E27FC236}">
                  <a16:creationId xmlns:a16="http://schemas.microsoft.com/office/drawing/2014/main" id="{4A684619-55E5-4CA2-BB4C-2F5E38FA40E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2" name="Picture 101" descr="Shape&#10;&#10;Description automatically generated">
              <a:extLst>
                <a:ext uri="{FF2B5EF4-FFF2-40B4-BE49-F238E27FC236}">
                  <a16:creationId xmlns:a16="http://schemas.microsoft.com/office/drawing/2014/main" id="{B14E02EA-0600-43B6-9F48-91919E790A8F}"/>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3" name="Group 102">
            <a:extLst>
              <a:ext uri="{FF2B5EF4-FFF2-40B4-BE49-F238E27FC236}">
                <a16:creationId xmlns:a16="http://schemas.microsoft.com/office/drawing/2014/main" id="{962BDC32-1D92-46D9-8428-3F129C19370A}"/>
              </a:ext>
            </a:extLst>
          </p:cNvPr>
          <p:cNvGrpSpPr/>
          <p:nvPr/>
        </p:nvGrpSpPr>
        <p:grpSpPr>
          <a:xfrm>
            <a:off x="4012130" y="3296427"/>
            <a:ext cx="1007605" cy="707849"/>
            <a:chOff x="6369600" y="211352"/>
            <a:chExt cx="1007605" cy="707849"/>
          </a:xfrm>
        </p:grpSpPr>
        <p:pic>
          <p:nvPicPr>
            <p:cNvPr id="104" name="Picture 103" descr="Icon&#10;&#10;Description automatically generated">
              <a:extLst>
                <a:ext uri="{FF2B5EF4-FFF2-40B4-BE49-F238E27FC236}">
                  <a16:creationId xmlns:a16="http://schemas.microsoft.com/office/drawing/2014/main" id="{13455212-8FE7-42B6-AA4C-230D4443C109}"/>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5" name="Picture 104" descr="Shape&#10;&#10;Description automatically generated">
              <a:extLst>
                <a:ext uri="{FF2B5EF4-FFF2-40B4-BE49-F238E27FC236}">
                  <a16:creationId xmlns:a16="http://schemas.microsoft.com/office/drawing/2014/main" id="{E912F1C2-10A4-437A-92FB-8CBCF414BA8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6" name="Group 105">
            <a:extLst>
              <a:ext uri="{FF2B5EF4-FFF2-40B4-BE49-F238E27FC236}">
                <a16:creationId xmlns:a16="http://schemas.microsoft.com/office/drawing/2014/main" id="{B72C4984-82FD-4958-9035-9CDA40E8F7AE}"/>
              </a:ext>
            </a:extLst>
          </p:cNvPr>
          <p:cNvGrpSpPr/>
          <p:nvPr/>
        </p:nvGrpSpPr>
        <p:grpSpPr>
          <a:xfrm>
            <a:off x="165016" y="3296427"/>
            <a:ext cx="1007605" cy="707849"/>
            <a:chOff x="6369600" y="211352"/>
            <a:chExt cx="1007605" cy="707849"/>
          </a:xfrm>
        </p:grpSpPr>
        <p:pic>
          <p:nvPicPr>
            <p:cNvPr id="107" name="Picture 106" descr="Icon&#10;&#10;Description automatically generated">
              <a:extLst>
                <a:ext uri="{FF2B5EF4-FFF2-40B4-BE49-F238E27FC236}">
                  <a16:creationId xmlns:a16="http://schemas.microsoft.com/office/drawing/2014/main" id="{4F6582E8-38F2-4723-B9F6-5E84492B3A7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8" name="Picture 107" descr="Shape&#10;&#10;Description automatically generated">
              <a:extLst>
                <a:ext uri="{FF2B5EF4-FFF2-40B4-BE49-F238E27FC236}">
                  <a16:creationId xmlns:a16="http://schemas.microsoft.com/office/drawing/2014/main" id="{8B6E8D49-B8E4-461B-8E02-D29C51DD44ED}"/>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9" name="Group 108">
            <a:extLst>
              <a:ext uri="{FF2B5EF4-FFF2-40B4-BE49-F238E27FC236}">
                <a16:creationId xmlns:a16="http://schemas.microsoft.com/office/drawing/2014/main" id="{8805E7FE-D897-416B-B475-CCF4C94BAA2B}"/>
              </a:ext>
            </a:extLst>
          </p:cNvPr>
          <p:cNvGrpSpPr/>
          <p:nvPr/>
        </p:nvGrpSpPr>
        <p:grpSpPr>
          <a:xfrm>
            <a:off x="94246" y="5585074"/>
            <a:ext cx="905658" cy="707849"/>
            <a:chOff x="8767591" y="272802"/>
            <a:chExt cx="905658" cy="707849"/>
          </a:xfrm>
        </p:grpSpPr>
        <p:pic>
          <p:nvPicPr>
            <p:cNvPr id="110" name="Picture 109" descr="Icon&#10;&#10;Description automatically generated">
              <a:extLst>
                <a:ext uri="{FF2B5EF4-FFF2-40B4-BE49-F238E27FC236}">
                  <a16:creationId xmlns:a16="http://schemas.microsoft.com/office/drawing/2014/main" id="{5A7B6FF4-1F4A-4385-976F-217551D4C9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1" name="Picture 110" descr="Shape&#10;&#10;Description automatically generated">
              <a:extLst>
                <a:ext uri="{FF2B5EF4-FFF2-40B4-BE49-F238E27FC236}">
                  <a16:creationId xmlns:a16="http://schemas.microsoft.com/office/drawing/2014/main" id="{F684DE3D-6BFA-4F3F-9B41-68CF20D4EF5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12" name="Group 111">
            <a:extLst>
              <a:ext uri="{FF2B5EF4-FFF2-40B4-BE49-F238E27FC236}">
                <a16:creationId xmlns:a16="http://schemas.microsoft.com/office/drawing/2014/main" id="{83C5A10A-26A3-4C28-851F-6A33671FBB61}"/>
              </a:ext>
            </a:extLst>
          </p:cNvPr>
          <p:cNvGrpSpPr/>
          <p:nvPr/>
        </p:nvGrpSpPr>
        <p:grpSpPr>
          <a:xfrm>
            <a:off x="3441217" y="5585074"/>
            <a:ext cx="905658" cy="707849"/>
            <a:chOff x="8767591" y="272802"/>
            <a:chExt cx="905658" cy="707849"/>
          </a:xfrm>
        </p:grpSpPr>
        <p:pic>
          <p:nvPicPr>
            <p:cNvPr id="113" name="Picture 112" descr="Icon&#10;&#10;Description automatically generated">
              <a:extLst>
                <a:ext uri="{FF2B5EF4-FFF2-40B4-BE49-F238E27FC236}">
                  <a16:creationId xmlns:a16="http://schemas.microsoft.com/office/drawing/2014/main" id="{A3572D8F-B2A4-4323-B911-6B9D7EED610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4" name="Picture 113" descr="Shape&#10;&#10;Description automatically generated">
              <a:extLst>
                <a:ext uri="{FF2B5EF4-FFF2-40B4-BE49-F238E27FC236}">
                  <a16:creationId xmlns:a16="http://schemas.microsoft.com/office/drawing/2014/main" id="{52626D92-364B-42BE-A1FA-DA14B25C070B}"/>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15" name="Group 114">
            <a:extLst>
              <a:ext uri="{FF2B5EF4-FFF2-40B4-BE49-F238E27FC236}">
                <a16:creationId xmlns:a16="http://schemas.microsoft.com/office/drawing/2014/main" id="{7F72F3C3-8181-4336-929E-6AE822BFB41E}"/>
              </a:ext>
            </a:extLst>
          </p:cNvPr>
          <p:cNvGrpSpPr/>
          <p:nvPr/>
        </p:nvGrpSpPr>
        <p:grpSpPr>
          <a:xfrm>
            <a:off x="1879914" y="5585074"/>
            <a:ext cx="905658" cy="707849"/>
            <a:chOff x="8767591" y="272802"/>
            <a:chExt cx="905658" cy="707849"/>
          </a:xfrm>
        </p:grpSpPr>
        <p:pic>
          <p:nvPicPr>
            <p:cNvPr id="116" name="Picture 115" descr="Icon&#10;&#10;Description automatically generated">
              <a:extLst>
                <a:ext uri="{FF2B5EF4-FFF2-40B4-BE49-F238E27FC236}">
                  <a16:creationId xmlns:a16="http://schemas.microsoft.com/office/drawing/2014/main" id="{331DAB46-781B-4E8A-AFC1-2CAE8B5D717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7" name="Picture 116" descr="Shape&#10;&#10;Description automatically generated">
              <a:extLst>
                <a:ext uri="{FF2B5EF4-FFF2-40B4-BE49-F238E27FC236}">
                  <a16:creationId xmlns:a16="http://schemas.microsoft.com/office/drawing/2014/main" id="{B9FDE3DB-D6AD-49D0-9966-3CB4184F1E6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18" name="Group 117">
            <a:extLst>
              <a:ext uri="{FF2B5EF4-FFF2-40B4-BE49-F238E27FC236}">
                <a16:creationId xmlns:a16="http://schemas.microsoft.com/office/drawing/2014/main" id="{59566157-9D9D-4824-A66C-7B0BCFABEA9A}"/>
              </a:ext>
            </a:extLst>
          </p:cNvPr>
          <p:cNvGrpSpPr/>
          <p:nvPr/>
        </p:nvGrpSpPr>
        <p:grpSpPr>
          <a:xfrm>
            <a:off x="8502360" y="3296427"/>
            <a:ext cx="905658" cy="707849"/>
            <a:chOff x="8767591" y="272802"/>
            <a:chExt cx="905658" cy="707849"/>
          </a:xfrm>
        </p:grpSpPr>
        <p:pic>
          <p:nvPicPr>
            <p:cNvPr id="119" name="Picture 118" descr="Icon&#10;&#10;Description automatically generated">
              <a:extLst>
                <a:ext uri="{FF2B5EF4-FFF2-40B4-BE49-F238E27FC236}">
                  <a16:creationId xmlns:a16="http://schemas.microsoft.com/office/drawing/2014/main" id="{644FDAC3-5A75-4B30-A9C5-AB2A1D690544}"/>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0" name="Picture 119" descr="Shape&#10;&#10;Description automatically generated">
              <a:extLst>
                <a:ext uri="{FF2B5EF4-FFF2-40B4-BE49-F238E27FC236}">
                  <a16:creationId xmlns:a16="http://schemas.microsoft.com/office/drawing/2014/main" id="{80586D48-2827-49A6-B5F0-6018B0080F3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21" name="Group 120">
            <a:extLst>
              <a:ext uri="{FF2B5EF4-FFF2-40B4-BE49-F238E27FC236}">
                <a16:creationId xmlns:a16="http://schemas.microsoft.com/office/drawing/2014/main" id="{778A6E24-ECBB-4B4A-86AB-C6BF1086B130}"/>
              </a:ext>
            </a:extLst>
          </p:cNvPr>
          <p:cNvGrpSpPr/>
          <p:nvPr/>
        </p:nvGrpSpPr>
        <p:grpSpPr>
          <a:xfrm>
            <a:off x="10664797" y="5585074"/>
            <a:ext cx="905658" cy="707849"/>
            <a:chOff x="8767591" y="272802"/>
            <a:chExt cx="905658" cy="707849"/>
          </a:xfrm>
        </p:grpSpPr>
        <p:pic>
          <p:nvPicPr>
            <p:cNvPr id="122" name="Picture 121" descr="Icon&#10;&#10;Description automatically generated">
              <a:extLst>
                <a:ext uri="{FF2B5EF4-FFF2-40B4-BE49-F238E27FC236}">
                  <a16:creationId xmlns:a16="http://schemas.microsoft.com/office/drawing/2014/main" id="{EBE4115D-39BF-4E3E-95F6-BED02F005DA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3" name="Picture 122" descr="Shape&#10;&#10;Description automatically generated">
              <a:extLst>
                <a:ext uri="{FF2B5EF4-FFF2-40B4-BE49-F238E27FC236}">
                  <a16:creationId xmlns:a16="http://schemas.microsoft.com/office/drawing/2014/main" id="{6C12407C-A194-4CD4-9E63-838C966A7813}"/>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24" name="Group 123">
            <a:extLst>
              <a:ext uri="{FF2B5EF4-FFF2-40B4-BE49-F238E27FC236}">
                <a16:creationId xmlns:a16="http://schemas.microsoft.com/office/drawing/2014/main" id="{8294012E-61FC-4010-BF8B-CCF52EC2AFCA}"/>
              </a:ext>
            </a:extLst>
          </p:cNvPr>
          <p:cNvGrpSpPr/>
          <p:nvPr/>
        </p:nvGrpSpPr>
        <p:grpSpPr>
          <a:xfrm>
            <a:off x="2339452" y="3296427"/>
            <a:ext cx="905658" cy="707849"/>
            <a:chOff x="8767591" y="272802"/>
            <a:chExt cx="905658" cy="707849"/>
          </a:xfrm>
        </p:grpSpPr>
        <p:pic>
          <p:nvPicPr>
            <p:cNvPr id="125" name="Picture 124" descr="Icon&#10;&#10;Description automatically generated">
              <a:extLst>
                <a:ext uri="{FF2B5EF4-FFF2-40B4-BE49-F238E27FC236}">
                  <a16:creationId xmlns:a16="http://schemas.microsoft.com/office/drawing/2014/main" id="{0527662F-6E17-465F-A911-C7379F51350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6" name="Picture 125" descr="Shape&#10;&#10;Description automatically generated">
              <a:extLst>
                <a:ext uri="{FF2B5EF4-FFF2-40B4-BE49-F238E27FC236}">
                  <a16:creationId xmlns:a16="http://schemas.microsoft.com/office/drawing/2014/main" id="{DF66E63B-7730-49E7-A532-67A321D7CC8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3" name="Group 2"/>
          <p:cNvGrpSpPr/>
          <p:nvPr/>
        </p:nvGrpSpPr>
        <p:grpSpPr>
          <a:xfrm>
            <a:off x="5581711" y="4030026"/>
            <a:ext cx="5065381" cy="2306888"/>
            <a:chOff x="5512710" y="3925293"/>
            <a:chExt cx="5065381" cy="2306888"/>
          </a:xfrm>
        </p:grpSpPr>
        <p:sp>
          <p:nvSpPr>
            <p:cNvPr id="127" name="Rounded Rectangular Callout 126"/>
            <p:cNvSpPr/>
            <p:nvPr/>
          </p:nvSpPr>
          <p:spPr>
            <a:xfrm>
              <a:off x="5556505" y="3925293"/>
              <a:ext cx="5021586" cy="2297593"/>
            </a:xfrm>
            <a:prstGeom prst="wedgeRoundRectCallout">
              <a:avLst>
                <a:gd name="adj1" fmla="val 21056"/>
                <a:gd name="adj2" fmla="val -69364"/>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0" name="Rounded Rectangular Callout 129"/>
            <p:cNvSpPr/>
            <p:nvPr/>
          </p:nvSpPr>
          <p:spPr>
            <a:xfrm>
              <a:off x="5512710" y="3934588"/>
              <a:ext cx="5021586" cy="2297593"/>
            </a:xfrm>
            <a:prstGeom prst="wedgeRoundRectCallout">
              <a:avLst>
                <a:gd name="adj1" fmla="val 58300"/>
                <a:gd name="adj2" fmla="val -21390"/>
                <a:gd name="adj3" fmla="val 16667"/>
              </a:avLst>
            </a:prstGeom>
            <a:solidFill>
              <a:srgbClr val="11507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are 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past participles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of the verbs </a:t>
              </a:r>
              <a:r>
                <a:rPr kumimoji="0" lang="fr-FR" sz="2400" b="0" i="1" u="none" strike="noStrike" kern="1200" cap="none" spc="0" normalizeH="0" baseline="0" noProof="0" dirty="0">
                  <a:ln>
                    <a:noFill/>
                  </a:ln>
                  <a:solidFill>
                    <a:prstClr val="white"/>
                  </a:solidFill>
                  <a:effectLst/>
                  <a:uLnTx/>
                  <a:uFillTx/>
                  <a:latin typeface="Century Gothic" panose="020F0302020204030204"/>
                  <a:ea typeface="+mn-ea"/>
                  <a:cs typeface="+mn-cs"/>
                </a:rPr>
                <a:t>envahir</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invade) and </a:t>
              </a:r>
              <a:r>
                <a:rPr kumimoji="0" lang="fr-FR" sz="2400" b="0" i="1" u="none" strike="noStrike" kern="1200" cap="none" spc="0" normalizeH="0" baseline="0" noProof="0" dirty="0">
                  <a:ln>
                    <a:noFill/>
                  </a:ln>
                  <a:solidFill>
                    <a:prstClr val="white"/>
                  </a:solidFill>
                  <a:effectLst/>
                  <a:uLnTx/>
                  <a:uFillTx/>
                  <a:latin typeface="Century Gothic" panose="020F0302020204030204"/>
                  <a:ea typeface="+mn-ea"/>
                  <a:cs typeface="+mn-cs"/>
                </a:rPr>
                <a:t>fuir</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flee).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Verbs like </a:t>
              </a:r>
              <a:r>
                <a:rPr kumimoji="0" lang="fr-FR" sz="2400" b="1" i="1" u="none" strike="noStrike" kern="1200" cap="none" spc="0" normalizeH="0" baseline="0" noProof="0" dirty="0">
                  <a:ln>
                    <a:noFill/>
                  </a:ln>
                  <a:solidFill>
                    <a:prstClr val="white"/>
                  </a:solidFill>
                  <a:effectLst/>
                  <a:uLnTx/>
                  <a:uFillTx/>
                  <a:latin typeface="Century Gothic" panose="020F0302020204030204"/>
                  <a:ea typeface="+mn-ea"/>
                  <a:cs typeface="+mn-cs"/>
                </a:rPr>
                <a:t>sortir</a:t>
              </a:r>
              <a:r>
                <a:rPr kumimoji="0" lang="en-GB" sz="24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fr-FR" sz="2400" b="1" i="1" u="none" strike="noStrike" kern="1200" cap="none" spc="0" normalizeH="0" baseline="0" noProof="0" dirty="0">
                  <a:ln>
                    <a:noFill/>
                  </a:ln>
                  <a:solidFill>
                    <a:prstClr val="white"/>
                  </a:solidFill>
                  <a:effectLst/>
                  <a:uLnTx/>
                  <a:uFillTx/>
                  <a:latin typeface="Century Gothic" panose="020F0302020204030204"/>
                  <a:ea typeface="+mn-ea"/>
                  <a:cs typeface="+mn-cs"/>
                </a:rPr>
                <a:t>choisir</a:t>
              </a:r>
              <a:r>
                <a:rPr kumimoji="0" lang="en-GB" sz="24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 their past participles like this.</a:t>
              </a:r>
            </a:p>
          </p:txBody>
        </p:sp>
      </p:grpSp>
      <p:pic>
        <p:nvPicPr>
          <p:cNvPr id="92" name="Picture 91" descr="background rectangle">
            <a:extLst>
              <a:ext uri="{C183D7F6-B498-43B3-948B-1728B52AA6E4}">
                <adec:decorative xmlns:adec="http://schemas.microsoft.com/office/drawing/2017/decorative" val="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 y="296864"/>
            <a:ext cx="4953076" cy="867128"/>
          </a:xfrm>
          <a:prstGeom prst="rect">
            <a:avLst/>
          </a:prstGeom>
        </p:spPr>
      </p:pic>
      <p:sp>
        <p:nvSpPr>
          <p:cNvPr id="93" name="Title 3"/>
          <p:cNvSpPr>
            <a:spLocks noGrp="1"/>
          </p:cNvSpPr>
          <p:nvPr>
            <p:ph type="title"/>
          </p:nvPr>
        </p:nvSpPr>
        <p:spPr>
          <a:xfrm>
            <a:off x="-1" y="296864"/>
            <a:ext cx="6039293" cy="707849"/>
          </a:xfrm>
        </p:spPr>
        <p:txBody>
          <a:bodyPr>
            <a:normAutofit/>
          </a:bodyPr>
          <a:lstStyle/>
          <a:p>
            <a:r>
              <a:rPr lang="fr-FR" sz="3000" b="1" dirty="0">
                <a:solidFill>
                  <a:schemeClr val="bg1"/>
                </a:solidFill>
              </a:rPr>
              <a:t>Les voyelles nasales</a:t>
            </a:r>
          </a:p>
        </p:txBody>
      </p:sp>
    </p:spTree>
    <p:extLst>
      <p:ext uri="{BB962C8B-B14F-4D97-AF65-F5344CB8AC3E}">
        <p14:creationId xmlns:p14="http://schemas.microsoft.com/office/powerpoint/2010/main" val="338029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steam trai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2" name="Rectangle 1"/>
          <p:cNvSpPr/>
          <p:nvPr/>
        </p:nvSpPr>
        <p:spPr>
          <a:xfrm>
            <a:off x="1063810" y="1275019"/>
            <a:ext cx="140615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7" name="Picture 16" descr="the number twent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559" y="4348686"/>
            <a:ext cx="1769915" cy="137168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5240283" y="5397205"/>
            <a:ext cx="147668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un rising up from the cloud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22035" y="1408081"/>
            <a:ext cx="1061130" cy="1486046"/>
          </a:xfrm>
          <a:prstGeom prst="rect">
            <a:avLst/>
          </a:prstGeom>
        </p:spPr>
      </p:pic>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20" name="Picture 19" descr="an open h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47851" y="4551963"/>
            <a:ext cx="2272004" cy="1606378"/>
          </a:xfrm>
          <a:prstGeom prst="rect">
            <a:avLst/>
          </a:prstGeom>
        </p:spPr>
      </p:pic>
    </p:spTree>
    <p:extLst>
      <p:ext uri="{BB962C8B-B14F-4D97-AF65-F5344CB8AC3E}">
        <p14:creationId xmlns:p14="http://schemas.microsoft.com/office/powerpoint/2010/main" val="264371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train.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ain trai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ain f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ain f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ain mati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7" name="ain mati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ain ving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subTnLst>
                                    <p:audio>
                                      <p:cMediaNode>
                                        <p:cTn display="0" masterRel="sameClick">
                                          <p:stCondLst>
                                            <p:cond evt="begin" delay="0">
                                              <p:tn val="46"/>
                                            </p:cond>
                                          </p:stCondLst>
                                          <p:endCondLst>
                                            <p:cond evt="onStopAudio" delay="0">
                                              <p:tgtEl>
                                                <p:sldTgt/>
                                              </p:tgtEl>
                                            </p:cond>
                                          </p:endCondLst>
                                        </p:cTn>
                                        <p:tgtEl>
                                          <p:sndTgt r:embed="rId8" name="ain ving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ain mainten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9" name="ain mainten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ain mai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10" name="ain m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4" grpId="0"/>
      <p:bldP spid="14" grpId="0"/>
      <p:bldP spid="2" grpId="0"/>
      <p:bldP spid="8" grpId="0"/>
      <p:bldP spid="7" grpId="0"/>
      <p:bldP spid="3" grpId="0"/>
      <p:bldP spid="10"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11" name="Picture 2" descr="steam train">
            <a:extLst>
              <a:ext uri="{FF2B5EF4-FFF2-40B4-BE49-F238E27FC236}">
                <a16:creationId xmlns:a16="http://schemas.microsoft.com/office/drawing/2014/main" id="{9E837A7E-2823-CD4A-8A23-7FD9AB839D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41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trai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ain train.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ain f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subTnLst>
                                    <p:audio>
                                      <p:cMediaNode>
                                        <p:cTn display="0" masterRel="sameClick">
                                          <p:stCondLst>
                                            <p:cond evt="begin" delay="0">
                                              <p:tn val="26"/>
                                            </p:cond>
                                          </p:stCondLst>
                                          <p:endCondLst>
                                            <p:cond evt="onStopAudio" delay="0">
                                              <p:tgtEl>
                                                <p:sldTgt/>
                                              </p:tgtEl>
                                            </p:cond>
                                          </p:endCondLst>
                                        </p:cTn>
                                        <p:tgtEl>
                                          <p:sndTgt r:embed="rId7" name="ain mat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8" name="ain ving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ain maintenan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10" name="ain m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14" grpId="0"/>
      <p:bldP spid="8" grpId="0"/>
      <p:bldP spid="7" grpId="0"/>
      <p:bldP spid="10"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11" name="Picture 2" descr="steam train">
            <a:extLst>
              <a:ext uri="{FF2B5EF4-FFF2-40B4-BE49-F238E27FC236}">
                <a16:creationId xmlns:a16="http://schemas.microsoft.com/office/drawing/2014/main" id="{9E837A7E-2823-CD4A-8A23-7FD9AB839D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87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14" grpId="0"/>
      <p:bldP spid="8" grpId="0"/>
      <p:bldP spid="7" grpId="0"/>
      <p:bldP spid="10"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AF317CB-3302-448F-AA54-A5AF4C9B65BA}"/>
              </a:ext>
            </a:extLst>
          </p:cNvPr>
          <p:cNvGrpSpPr/>
          <p:nvPr/>
        </p:nvGrpSpPr>
        <p:grpSpPr>
          <a:xfrm>
            <a:off x="168148" y="2163172"/>
            <a:ext cx="11811774" cy="938691"/>
            <a:chOff x="183539" y="5184567"/>
            <a:chExt cx="11811774" cy="870254"/>
          </a:xfrm>
        </p:grpSpPr>
        <p:sp>
          <p:nvSpPr>
            <p:cNvPr id="50" name="Flowchart: Punched Tape 49">
              <a:extLst>
                <a:ext uri="{FF2B5EF4-FFF2-40B4-BE49-F238E27FC236}">
                  <a16:creationId xmlns:a16="http://schemas.microsoft.com/office/drawing/2014/main" id="{BEEE9774-EE8A-4FDE-A1F0-239B46A49BBA}"/>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Flowchart: Punched Tape 48">
              <a:extLst>
                <a:ext uri="{FF2B5EF4-FFF2-40B4-BE49-F238E27FC236}">
                  <a16:creationId xmlns:a16="http://schemas.microsoft.com/office/drawing/2014/main" id="{2503CC76-54D0-4A7C-B516-09ED4FBDF700}"/>
                </a:ext>
              </a:extLst>
            </p:cNvPr>
            <p:cNvSpPr/>
            <p:nvPr/>
          </p:nvSpPr>
          <p:spPr>
            <a:xfrm>
              <a:off x="6087785"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Flowchart: Punched Tape 2">
              <a:extLst>
                <a:ext uri="{FF2B5EF4-FFF2-40B4-BE49-F238E27FC236}">
                  <a16:creationId xmlns:a16="http://schemas.microsoft.com/office/drawing/2014/main" id="{C098BED7-54E1-4173-BBA3-A0D31C5B874C}"/>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Flowchart: Punched Tape 46">
              <a:extLst>
                <a:ext uri="{FF2B5EF4-FFF2-40B4-BE49-F238E27FC236}">
                  <a16:creationId xmlns:a16="http://schemas.microsoft.com/office/drawing/2014/main" id="{D4899E01-35A1-45B4-AB2C-9849D27745A2}"/>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Flowchart: Punched Tape 47">
              <a:extLst>
                <a:ext uri="{FF2B5EF4-FFF2-40B4-BE49-F238E27FC236}">
                  <a16:creationId xmlns:a16="http://schemas.microsoft.com/office/drawing/2014/main" id="{62C001D0-F9D9-408C-843B-FE84E53EEDB8}"/>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Flowchart: Punched Tape 50">
              <a:extLst>
                <a:ext uri="{FF2B5EF4-FFF2-40B4-BE49-F238E27FC236}">
                  <a16:creationId xmlns:a16="http://schemas.microsoft.com/office/drawing/2014/main" id="{A3288F4D-193E-478E-B227-471086FCB991}"/>
                </a:ext>
              </a:extLst>
            </p:cNvPr>
            <p:cNvSpPr/>
            <p:nvPr/>
          </p:nvSpPr>
          <p:spPr>
            <a:xfrm>
              <a:off x="1002524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3" name="Group 52">
            <a:extLst>
              <a:ext uri="{FF2B5EF4-FFF2-40B4-BE49-F238E27FC236}">
                <a16:creationId xmlns:a16="http://schemas.microsoft.com/office/drawing/2014/main" id="{168F30C8-E440-4883-8A5E-AC7D75DA2B96}"/>
              </a:ext>
            </a:extLst>
          </p:cNvPr>
          <p:cNvGrpSpPr/>
          <p:nvPr/>
        </p:nvGrpSpPr>
        <p:grpSpPr>
          <a:xfrm>
            <a:off x="143434" y="5259251"/>
            <a:ext cx="11811774" cy="957279"/>
            <a:chOff x="183539" y="5184567"/>
            <a:chExt cx="11811774" cy="870254"/>
          </a:xfrm>
          <a:solidFill>
            <a:schemeClr val="accent1">
              <a:lumMod val="60000"/>
              <a:lumOff val="40000"/>
            </a:schemeClr>
          </a:solidFill>
        </p:grpSpPr>
        <p:sp>
          <p:nvSpPr>
            <p:cNvPr id="54" name="Flowchart: Punched Tape 53">
              <a:extLst>
                <a:ext uri="{FF2B5EF4-FFF2-40B4-BE49-F238E27FC236}">
                  <a16:creationId xmlns:a16="http://schemas.microsoft.com/office/drawing/2014/main" id="{FD9FEDEB-785A-4637-A3F3-B49DD5DD3276}"/>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Flowchart: Punched Tape 54">
              <a:extLst>
                <a:ext uri="{FF2B5EF4-FFF2-40B4-BE49-F238E27FC236}">
                  <a16:creationId xmlns:a16="http://schemas.microsoft.com/office/drawing/2014/main" id="{23AF1E79-99B8-49B8-B9DA-A9253A5FEB3F}"/>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Flowchart: Punched Tape 55">
              <a:extLst>
                <a:ext uri="{FF2B5EF4-FFF2-40B4-BE49-F238E27FC236}">
                  <a16:creationId xmlns:a16="http://schemas.microsoft.com/office/drawing/2014/main" id="{15D0BF50-9D83-4B3F-B0E0-4820C0A4C1C1}"/>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Flowchart: Punched Tape 56">
              <a:extLst>
                <a:ext uri="{FF2B5EF4-FFF2-40B4-BE49-F238E27FC236}">
                  <a16:creationId xmlns:a16="http://schemas.microsoft.com/office/drawing/2014/main" id="{8FA79252-690B-4EBA-843C-C897F31FCDD5}"/>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Flowchart: Punched Tape 57">
              <a:extLst>
                <a:ext uri="{FF2B5EF4-FFF2-40B4-BE49-F238E27FC236}">
                  <a16:creationId xmlns:a16="http://schemas.microsoft.com/office/drawing/2014/main" id="{2212BD46-AD40-4078-9E39-7C39A9B90BBA}"/>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Flowchart: Punched Tape 58">
              <a:extLst>
                <a:ext uri="{FF2B5EF4-FFF2-40B4-BE49-F238E27FC236}">
                  <a16:creationId xmlns:a16="http://schemas.microsoft.com/office/drawing/2014/main" id="{7BD57127-3B30-4663-821C-ECF38F5F3289}"/>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1" name="Group 60">
            <a:extLst>
              <a:ext uri="{FF2B5EF4-FFF2-40B4-BE49-F238E27FC236}">
                <a16:creationId xmlns:a16="http://schemas.microsoft.com/office/drawing/2014/main" id="{708B3947-4BB5-4EB8-975E-A691605B03F7}"/>
              </a:ext>
            </a:extLst>
          </p:cNvPr>
          <p:cNvGrpSpPr/>
          <p:nvPr/>
        </p:nvGrpSpPr>
        <p:grpSpPr>
          <a:xfrm>
            <a:off x="145638" y="3980603"/>
            <a:ext cx="11834284" cy="1692943"/>
            <a:chOff x="167603" y="5489634"/>
            <a:chExt cx="11834284" cy="1692943"/>
          </a:xfrm>
        </p:grpSpPr>
        <p:grpSp>
          <p:nvGrpSpPr>
            <p:cNvPr id="62" name="Group 61">
              <a:extLst>
                <a:ext uri="{FF2B5EF4-FFF2-40B4-BE49-F238E27FC236}">
                  <a16:creationId xmlns:a16="http://schemas.microsoft.com/office/drawing/2014/main" id="{994B9160-152D-4759-906A-70D5307D41ED}"/>
                </a:ext>
              </a:extLst>
            </p:cNvPr>
            <p:cNvGrpSpPr/>
            <p:nvPr/>
          </p:nvGrpSpPr>
          <p:grpSpPr>
            <a:xfrm>
              <a:off x="167603" y="6225298"/>
              <a:ext cx="11811774" cy="957279"/>
              <a:chOff x="183539" y="5184567"/>
              <a:chExt cx="11811774" cy="870254"/>
            </a:xfrm>
          </p:grpSpPr>
          <p:sp>
            <p:nvSpPr>
              <p:cNvPr id="70" name="Flowchart: Punched Tape 69">
                <a:extLst>
                  <a:ext uri="{FF2B5EF4-FFF2-40B4-BE49-F238E27FC236}">
                    <a16:creationId xmlns:a16="http://schemas.microsoft.com/office/drawing/2014/main" id="{37874E68-497E-49B7-9C9F-8D7E2913B07B}"/>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Flowchart: Punched Tape 70">
                <a:extLst>
                  <a:ext uri="{FF2B5EF4-FFF2-40B4-BE49-F238E27FC236}">
                    <a16:creationId xmlns:a16="http://schemas.microsoft.com/office/drawing/2014/main" id="{859AD9CE-A0EA-49E8-925D-5829357D0206}"/>
                  </a:ext>
                </a:extLst>
              </p:cNvPr>
              <p:cNvSpPr/>
              <p:nvPr/>
            </p:nvSpPr>
            <p:spPr>
              <a:xfrm>
                <a:off x="6087785"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Flowchart: Punched Tape 71">
                <a:extLst>
                  <a:ext uri="{FF2B5EF4-FFF2-40B4-BE49-F238E27FC236}">
                    <a16:creationId xmlns:a16="http://schemas.microsoft.com/office/drawing/2014/main" id="{E9B28422-6CF3-4C62-B1F1-552E49173759}"/>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3" name="Flowchart: Punched Tape 72">
                <a:extLst>
                  <a:ext uri="{FF2B5EF4-FFF2-40B4-BE49-F238E27FC236}">
                    <a16:creationId xmlns:a16="http://schemas.microsoft.com/office/drawing/2014/main" id="{A2A6FFA3-A6E4-405B-8BEF-22BEAD35AAC4}"/>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Flowchart: Punched Tape 73">
                <a:extLst>
                  <a:ext uri="{FF2B5EF4-FFF2-40B4-BE49-F238E27FC236}">
                    <a16:creationId xmlns:a16="http://schemas.microsoft.com/office/drawing/2014/main" id="{881FABB7-AF01-4B08-8228-15C23375F504}"/>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Flowchart: Punched Tape 74">
                <a:extLst>
                  <a:ext uri="{FF2B5EF4-FFF2-40B4-BE49-F238E27FC236}">
                    <a16:creationId xmlns:a16="http://schemas.microsoft.com/office/drawing/2014/main" id="{13CA47F5-4657-4557-8DFE-28E50916F0ED}"/>
                  </a:ext>
                </a:extLst>
              </p:cNvPr>
              <p:cNvSpPr/>
              <p:nvPr/>
            </p:nvSpPr>
            <p:spPr>
              <a:xfrm>
                <a:off x="1002524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3" name="Group 62">
              <a:extLst>
                <a:ext uri="{FF2B5EF4-FFF2-40B4-BE49-F238E27FC236}">
                  <a16:creationId xmlns:a16="http://schemas.microsoft.com/office/drawing/2014/main" id="{632F6DFB-CF04-4CAA-B6D8-F39E0C7F999E}"/>
                </a:ext>
              </a:extLst>
            </p:cNvPr>
            <p:cNvGrpSpPr/>
            <p:nvPr/>
          </p:nvGrpSpPr>
          <p:grpSpPr>
            <a:xfrm>
              <a:off x="190113" y="5489634"/>
              <a:ext cx="11811774" cy="957279"/>
              <a:chOff x="183539" y="5184567"/>
              <a:chExt cx="11811774" cy="870254"/>
            </a:xfrm>
            <a:solidFill>
              <a:schemeClr val="accent1">
                <a:lumMod val="60000"/>
                <a:lumOff val="40000"/>
              </a:schemeClr>
            </a:solidFill>
          </p:grpSpPr>
          <p:sp>
            <p:nvSpPr>
              <p:cNvPr id="64" name="Flowchart: Punched Tape 63">
                <a:extLst>
                  <a:ext uri="{FF2B5EF4-FFF2-40B4-BE49-F238E27FC236}">
                    <a16:creationId xmlns:a16="http://schemas.microsoft.com/office/drawing/2014/main" id="{99DACE39-DCC8-43C3-A27C-2BB07D7B6E4E}"/>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Flowchart: Punched Tape 64">
                <a:extLst>
                  <a:ext uri="{FF2B5EF4-FFF2-40B4-BE49-F238E27FC236}">
                    <a16:creationId xmlns:a16="http://schemas.microsoft.com/office/drawing/2014/main" id="{89B84DD2-0986-4282-8098-1D7890E67FF7}"/>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Flowchart: Punched Tape 65">
                <a:extLst>
                  <a:ext uri="{FF2B5EF4-FFF2-40B4-BE49-F238E27FC236}">
                    <a16:creationId xmlns:a16="http://schemas.microsoft.com/office/drawing/2014/main" id="{8D1D4B36-91A9-4CCC-AC2B-93C5E3A0DEA4}"/>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Flowchart: Punched Tape 66">
                <a:extLst>
                  <a:ext uri="{FF2B5EF4-FFF2-40B4-BE49-F238E27FC236}">
                    <a16:creationId xmlns:a16="http://schemas.microsoft.com/office/drawing/2014/main" id="{9E2DE7E3-024C-4BD0-BE22-69E366F4D347}"/>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Flowchart: Punched Tape 67">
                <a:extLst>
                  <a:ext uri="{FF2B5EF4-FFF2-40B4-BE49-F238E27FC236}">
                    <a16:creationId xmlns:a16="http://schemas.microsoft.com/office/drawing/2014/main" id="{AA5A1297-7373-4D4D-AC10-B9468C8AA51A}"/>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Flowchart: Punched Tape 68">
                <a:extLst>
                  <a:ext uri="{FF2B5EF4-FFF2-40B4-BE49-F238E27FC236}">
                    <a16:creationId xmlns:a16="http://schemas.microsoft.com/office/drawing/2014/main" id="{F5CAF05C-3568-40D7-8FAB-1B962B0875D0}"/>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grpSp>
        <p:nvGrpSpPr>
          <p:cNvPr id="76" name="Group 75">
            <a:extLst>
              <a:ext uri="{FF2B5EF4-FFF2-40B4-BE49-F238E27FC236}">
                <a16:creationId xmlns:a16="http://schemas.microsoft.com/office/drawing/2014/main" id="{73F5E520-82FC-4DA8-A585-AEBF4C2BF8D0}"/>
              </a:ext>
            </a:extLst>
          </p:cNvPr>
          <p:cNvGrpSpPr/>
          <p:nvPr/>
        </p:nvGrpSpPr>
        <p:grpSpPr>
          <a:xfrm>
            <a:off x="170352" y="2687568"/>
            <a:ext cx="11834284" cy="1692943"/>
            <a:chOff x="167603" y="5489634"/>
            <a:chExt cx="11834284" cy="1692943"/>
          </a:xfrm>
        </p:grpSpPr>
        <p:grpSp>
          <p:nvGrpSpPr>
            <p:cNvPr id="77" name="Group 76">
              <a:extLst>
                <a:ext uri="{FF2B5EF4-FFF2-40B4-BE49-F238E27FC236}">
                  <a16:creationId xmlns:a16="http://schemas.microsoft.com/office/drawing/2014/main" id="{48DCF029-A74D-4C46-B752-D056BE71096E}"/>
                </a:ext>
              </a:extLst>
            </p:cNvPr>
            <p:cNvGrpSpPr/>
            <p:nvPr/>
          </p:nvGrpSpPr>
          <p:grpSpPr>
            <a:xfrm>
              <a:off x="167603" y="6225298"/>
              <a:ext cx="11811774" cy="957279"/>
              <a:chOff x="183539" y="5184567"/>
              <a:chExt cx="11811774" cy="870254"/>
            </a:xfrm>
          </p:grpSpPr>
          <p:sp>
            <p:nvSpPr>
              <p:cNvPr id="85" name="Flowchart: Punched Tape 84">
                <a:extLst>
                  <a:ext uri="{FF2B5EF4-FFF2-40B4-BE49-F238E27FC236}">
                    <a16:creationId xmlns:a16="http://schemas.microsoft.com/office/drawing/2014/main" id="{7D43B423-E044-4ACC-A03A-4346CBFFFC0E}"/>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Flowchart: Punched Tape 85">
                <a:extLst>
                  <a:ext uri="{FF2B5EF4-FFF2-40B4-BE49-F238E27FC236}">
                    <a16:creationId xmlns:a16="http://schemas.microsoft.com/office/drawing/2014/main" id="{3E25C640-4377-43E5-9F08-FA4CAB202001}"/>
                  </a:ext>
                </a:extLst>
              </p:cNvPr>
              <p:cNvSpPr/>
              <p:nvPr/>
            </p:nvSpPr>
            <p:spPr>
              <a:xfrm>
                <a:off x="6087785"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Flowchart: Punched Tape 86">
                <a:extLst>
                  <a:ext uri="{FF2B5EF4-FFF2-40B4-BE49-F238E27FC236}">
                    <a16:creationId xmlns:a16="http://schemas.microsoft.com/office/drawing/2014/main" id="{934A39B2-CF38-471C-AA75-86F312E9A485}"/>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8" name="Flowchart: Punched Tape 87">
                <a:extLst>
                  <a:ext uri="{FF2B5EF4-FFF2-40B4-BE49-F238E27FC236}">
                    <a16:creationId xmlns:a16="http://schemas.microsoft.com/office/drawing/2014/main" id="{EB3918BC-7663-44A0-8805-57C5FD9AD3DA}"/>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9" name="Flowchart: Punched Tape 88">
                <a:extLst>
                  <a:ext uri="{FF2B5EF4-FFF2-40B4-BE49-F238E27FC236}">
                    <a16:creationId xmlns:a16="http://schemas.microsoft.com/office/drawing/2014/main" id="{1328749D-C6F2-450F-BA39-AC979DBA149E}"/>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0" name="Flowchart: Punched Tape 89">
                <a:extLst>
                  <a:ext uri="{FF2B5EF4-FFF2-40B4-BE49-F238E27FC236}">
                    <a16:creationId xmlns:a16="http://schemas.microsoft.com/office/drawing/2014/main" id="{95E6FC5D-FB6E-4070-9A0A-1D53FE39363F}"/>
                  </a:ext>
                </a:extLst>
              </p:cNvPr>
              <p:cNvSpPr/>
              <p:nvPr/>
            </p:nvSpPr>
            <p:spPr>
              <a:xfrm>
                <a:off x="1002524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8" name="Group 77">
              <a:extLst>
                <a:ext uri="{FF2B5EF4-FFF2-40B4-BE49-F238E27FC236}">
                  <a16:creationId xmlns:a16="http://schemas.microsoft.com/office/drawing/2014/main" id="{1FD76182-CEA9-4D0F-8293-87482C5DB36F}"/>
                </a:ext>
              </a:extLst>
            </p:cNvPr>
            <p:cNvGrpSpPr/>
            <p:nvPr/>
          </p:nvGrpSpPr>
          <p:grpSpPr>
            <a:xfrm>
              <a:off x="190113" y="5489634"/>
              <a:ext cx="11811774" cy="957279"/>
              <a:chOff x="183539" y="5184567"/>
              <a:chExt cx="11811774" cy="870254"/>
            </a:xfrm>
            <a:solidFill>
              <a:schemeClr val="accent1">
                <a:lumMod val="60000"/>
                <a:lumOff val="40000"/>
              </a:schemeClr>
            </a:solidFill>
          </p:grpSpPr>
          <p:sp>
            <p:nvSpPr>
              <p:cNvPr id="79" name="Flowchart: Punched Tape 78">
                <a:extLst>
                  <a:ext uri="{FF2B5EF4-FFF2-40B4-BE49-F238E27FC236}">
                    <a16:creationId xmlns:a16="http://schemas.microsoft.com/office/drawing/2014/main" id="{C6959E22-812B-41AA-ADE6-739C9C24E1D4}"/>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Flowchart: Punched Tape 79">
                <a:extLst>
                  <a:ext uri="{FF2B5EF4-FFF2-40B4-BE49-F238E27FC236}">
                    <a16:creationId xmlns:a16="http://schemas.microsoft.com/office/drawing/2014/main" id="{112B53E0-9B20-4C22-8E74-2BCA31758048}"/>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1" name="Flowchart: Punched Tape 80">
                <a:extLst>
                  <a:ext uri="{FF2B5EF4-FFF2-40B4-BE49-F238E27FC236}">
                    <a16:creationId xmlns:a16="http://schemas.microsoft.com/office/drawing/2014/main" id="{C3E0F207-2364-415A-8271-478269D49875}"/>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2" name="Flowchart: Punched Tape 81">
                <a:extLst>
                  <a:ext uri="{FF2B5EF4-FFF2-40B4-BE49-F238E27FC236}">
                    <a16:creationId xmlns:a16="http://schemas.microsoft.com/office/drawing/2014/main" id="{5E613BB7-77C4-4BE6-B62F-936CDCE4B096}"/>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Flowchart: Punched Tape 82">
                <a:extLst>
                  <a:ext uri="{FF2B5EF4-FFF2-40B4-BE49-F238E27FC236}">
                    <a16:creationId xmlns:a16="http://schemas.microsoft.com/office/drawing/2014/main" id="{02A67CAF-7AE0-4EF8-A82E-B74BC76FA80F}"/>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Flowchart: Punched Tape 83">
                <a:extLst>
                  <a:ext uri="{FF2B5EF4-FFF2-40B4-BE49-F238E27FC236}">
                    <a16:creationId xmlns:a16="http://schemas.microsoft.com/office/drawing/2014/main" id="{262D64BD-ED9D-499B-97AA-CDA6443A0834}"/>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7" name="TextBox 16">
            <a:extLst>
              <a:ext uri="{FF2B5EF4-FFF2-40B4-BE49-F238E27FC236}">
                <a16:creationId xmlns:a16="http://schemas.microsoft.com/office/drawing/2014/main" id="{55F76293-F036-D943-9EC1-F5857D9662CB}"/>
              </a:ext>
            </a:extLst>
          </p:cNvPr>
          <p:cNvSpPr txBox="1"/>
          <p:nvPr/>
        </p:nvSpPr>
        <p:spPr>
          <a:xfrm>
            <a:off x="830891" y="2503814"/>
            <a:ext cx="24028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certain</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DD726C2E-8B14-48D5-BC86-420161259118}"/>
              </a:ext>
            </a:extLst>
          </p:cNvPr>
          <p:cNvSpPr txBox="1"/>
          <p:nvPr/>
        </p:nvSpPr>
        <p:spPr>
          <a:xfrm>
            <a:off x="7526365" y="2650603"/>
            <a:ext cx="198051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certes</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02C027D0-69F7-4A53-A561-308F17C8EF69}"/>
              </a:ext>
            </a:extLst>
          </p:cNvPr>
          <p:cNvSpPr txBox="1"/>
          <p:nvPr/>
        </p:nvSpPr>
        <p:spPr>
          <a:xfrm>
            <a:off x="2981617" y="3552165"/>
            <a:ext cx="25448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 </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magistrat</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342DD076-8D56-4052-9E8B-F78EF8C6F7A9}"/>
              </a:ext>
            </a:extLst>
          </p:cNvPr>
          <p:cNvSpPr txBox="1"/>
          <p:nvPr/>
        </p:nvSpPr>
        <p:spPr>
          <a:xfrm>
            <a:off x="5702123" y="4500326"/>
            <a:ext cx="254487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magazine</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535E89E-4E81-4CC5-AD8E-C66BE269D8B4}"/>
              </a:ext>
            </a:extLst>
          </p:cNvPr>
          <p:cNvSpPr txBox="1"/>
          <p:nvPr/>
        </p:nvSpPr>
        <p:spPr>
          <a:xfrm>
            <a:off x="9784157" y="2468489"/>
            <a:ext cx="24403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 simple</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BCB309D4-A123-41B6-B961-E288A654FC77}"/>
              </a:ext>
            </a:extLst>
          </p:cNvPr>
          <p:cNvSpPr txBox="1"/>
          <p:nvPr/>
        </p:nvSpPr>
        <p:spPr>
          <a:xfrm>
            <a:off x="3399707" y="4539941"/>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 </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latin</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E4FF7813-B604-4EDF-938C-FEB4BD2D2026}"/>
              </a:ext>
            </a:extLst>
          </p:cNvPr>
          <p:cNvSpPr txBox="1"/>
          <p:nvPr/>
        </p:nvSpPr>
        <p:spPr>
          <a:xfrm>
            <a:off x="9288469" y="4564641"/>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gant</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AFBF139E-619A-4323-B180-DBBCACE08B71}"/>
              </a:ext>
            </a:extLst>
          </p:cNvPr>
          <p:cNvSpPr txBox="1"/>
          <p:nvPr/>
        </p:nvSpPr>
        <p:spPr>
          <a:xfrm>
            <a:off x="9033913" y="3391743"/>
            <a:ext cx="254487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 </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magasin</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C859FE21-1471-4EDF-A0D1-9CA46653A770}"/>
              </a:ext>
            </a:extLst>
          </p:cNvPr>
          <p:cNvSpPr txBox="1"/>
          <p:nvPr/>
        </p:nvSpPr>
        <p:spPr>
          <a:xfrm>
            <a:off x="6261482" y="3573825"/>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 cousin</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324D4D2D-BF59-4FC4-9D85-F7C084FF4FB8}"/>
              </a:ext>
            </a:extLst>
          </p:cNvPr>
          <p:cNvSpPr txBox="1"/>
          <p:nvPr/>
        </p:nvSpPr>
        <p:spPr>
          <a:xfrm>
            <a:off x="7302883" y="5163511"/>
            <a:ext cx="242748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prince</a:t>
            </a:r>
            <a:endParaRPr kumimoji="0" lang="en-US" sz="3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AADB3F20-027D-4985-9F91-B5C6E0E94E08}"/>
              </a:ext>
            </a:extLst>
          </p:cNvPr>
          <p:cNvSpPr txBox="1"/>
          <p:nvPr/>
        </p:nvSpPr>
        <p:spPr>
          <a:xfrm>
            <a:off x="145777" y="4377072"/>
            <a:ext cx="22263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 </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niveau</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7A5A7E5C-5EC2-4520-B955-DF7A8B1A1206}"/>
              </a:ext>
            </a:extLst>
          </p:cNvPr>
          <p:cNvSpPr txBox="1"/>
          <p:nvPr/>
        </p:nvSpPr>
        <p:spPr>
          <a:xfrm>
            <a:off x="808648" y="5346925"/>
            <a:ext cx="169776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 gain</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3FA2823B-691C-4C53-BFC2-8DE9C78D60EE}"/>
              </a:ext>
            </a:extLst>
          </p:cNvPr>
          <p:cNvSpPr txBox="1"/>
          <p:nvPr/>
        </p:nvSpPr>
        <p:spPr>
          <a:xfrm>
            <a:off x="4254054" y="2715248"/>
            <a:ext cx="226459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cercle</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62DD1698-F9B4-4A46-ADE0-F7038FB11904}"/>
              </a:ext>
            </a:extLst>
          </p:cNvPr>
          <p:cNvSpPr txBox="1"/>
          <p:nvPr/>
        </p:nvSpPr>
        <p:spPr>
          <a:xfrm>
            <a:off x="61877" y="1222313"/>
            <a:ext cx="121301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115076"/>
                </a:solidFill>
                <a:effectLst/>
                <a:uLnTx/>
                <a:uFillTx/>
                <a:latin typeface="Century Gothic" panose="020F0302020204030204"/>
                <a:ea typeface="+mn-ea"/>
                <a:cs typeface="+mn-cs"/>
              </a:rPr>
              <a:t>Listen carefully and find the words you hear in this sea of vocabulary.</a:t>
            </a:r>
            <a:endParaRPr kumimoji="0" lang="en-US" sz="26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03018EAF-4E72-4623-B14A-A4D1C955BD11}"/>
              </a:ext>
            </a:extLst>
          </p:cNvPr>
          <p:cNvSpPr txBox="1"/>
          <p:nvPr/>
        </p:nvSpPr>
        <p:spPr>
          <a:xfrm>
            <a:off x="10195958" y="3832979"/>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[shop]</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4" name="Rounded Rectangle 46">
            <a:extLst>
              <a:ext uri="{FF2B5EF4-FFF2-40B4-BE49-F238E27FC236}">
                <a16:creationId xmlns:a16="http://schemas.microsoft.com/office/drawing/2014/main" id="{B161B302-CA83-42C1-8818-0B32BAD28A1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04225F9D-376B-436F-9466-CB4356FE6086}"/>
              </a:ext>
            </a:extLst>
          </p:cNvPr>
          <p:cNvSpPr txBox="1"/>
          <p:nvPr/>
        </p:nvSpPr>
        <p:spPr>
          <a:xfrm>
            <a:off x="308094" y="3362468"/>
            <a:ext cx="271288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couronne</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75AA69AD-B4E3-4144-9CBA-2D1B73CF940A}"/>
              </a:ext>
            </a:extLst>
          </p:cNvPr>
          <p:cNvSpPr txBox="1"/>
          <p:nvPr/>
        </p:nvSpPr>
        <p:spPr>
          <a:xfrm>
            <a:off x="1470140" y="3803704"/>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[crown]</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91" name="TextBox 90">
            <a:extLst>
              <a:ext uri="{FF2B5EF4-FFF2-40B4-BE49-F238E27FC236}">
                <a16:creationId xmlns:a16="http://schemas.microsoft.com/office/drawing/2014/main" id="{68C9A381-71F7-4652-9AC9-3AFF0BDD6C99}"/>
              </a:ext>
            </a:extLst>
          </p:cNvPr>
          <p:cNvSpPr txBox="1"/>
          <p:nvPr/>
        </p:nvSpPr>
        <p:spPr>
          <a:xfrm>
            <a:off x="4986714" y="5497220"/>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 éclat</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60" name="Rectangle 59">
            <a:hlinkClick r:id="" action="ppaction://noaction">
              <a:snd r:embed="rId4" name="prince.wav"/>
            </a:hlinkClick>
            <a:extLst>
              <a:ext uri="{FF2B5EF4-FFF2-40B4-BE49-F238E27FC236}">
                <a16:creationId xmlns:a16="http://schemas.microsoft.com/office/drawing/2014/main" id="{00CB6AF7-0E21-48AA-94A4-AD0C45691FC9}"/>
              </a:ext>
            </a:extLst>
          </p:cNvPr>
          <p:cNvSpPr/>
          <p:nvPr/>
        </p:nvSpPr>
        <p:spPr>
          <a:xfrm>
            <a:off x="3982735" y="1869920"/>
            <a:ext cx="585071" cy="587632"/>
          </a:xfrm>
          <a:prstGeom prst="rect">
            <a:avLst/>
          </a:prstGeom>
          <a:solidFill>
            <a:srgbClr val="115076"/>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93" name="Rectangle 92">
            <a:hlinkClick r:id="" action="ppaction://noaction">
              <a:snd r:embed="rId5" name="cousin.wav"/>
            </a:hlinkClick>
            <a:extLst>
              <a:ext uri="{FF2B5EF4-FFF2-40B4-BE49-F238E27FC236}">
                <a16:creationId xmlns:a16="http://schemas.microsoft.com/office/drawing/2014/main" id="{2631BDC9-5472-49A4-9F4C-B0388E9FDD0C}"/>
              </a:ext>
            </a:extLst>
          </p:cNvPr>
          <p:cNvSpPr/>
          <p:nvPr/>
        </p:nvSpPr>
        <p:spPr>
          <a:xfrm>
            <a:off x="4761922" y="1869920"/>
            <a:ext cx="585071" cy="587632"/>
          </a:xfrm>
          <a:prstGeom prst="rect">
            <a:avLst/>
          </a:prstGeom>
          <a:solidFill>
            <a:srgbClr val="115076"/>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94" name="Rectangle 93">
            <a:hlinkClick r:id="" action="ppaction://noaction">
              <a:snd r:embed="rId6" name="certain.wav"/>
            </a:hlinkClick>
            <a:extLst>
              <a:ext uri="{FF2B5EF4-FFF2-40B4-BE49-F238E27FC236}">
                <a16:creationId xmlns:a16="http://schemas.microsoft.com/office/drawing/2014/main" id="{03180754-75F7-430C-AD69-CCF47F324BC9}"/>
              </a:ext>
            </a:extLst>
          </p:cNvPr>
          <p:cNvSpPr/>
          <p:nvPr/>
        </p:nvSpPr>
        <p:spPr>
          <a:xfrm>
            <a:off x="5541109" y="1871390"/>
            <a:ext cx="585071" cy="587632"/>
          </a:xfrm>
          <a:prstGeom prst="rect">
            <a:avLst/>
          </a:prstGeom>
          <a:solidFill>
            <a:srgbClr val="115076"/>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95" name="Rectangle 94">
            <a:hlinkClick r:id="" action="ppaction://noaction">
              <a:snd r:embed="rId7" name="latin.wav"/>
            </a:hlinkClick>
            <a:extLst>
              <a:ext uri="{FF2B5EF4-FFF2-40B4-BE49-F238E27FC236}">
                <a16:creationId xmlns:a16="http://schemas.microsoft.com/office/drawing/2014/main" id="{F74E79A3-8CE2-44E2-BD94-67B0345CFD2A}"/>
              </a:ext>
            </a:extLst>
          </p:cNvPr>
          <p:cNvSpPr/>
          <p:nvPr/>
        </p:nvSpPr>
        <p:spPr>
          <a:xfrm>
            <a:off x="6320296" y="1867991"/>
            <a:ext cx="585071" cy="587632"/>
          </a:xfrm>
          <a:prstGeom prst="rect">
            <a:avLst/>
          </a:prstGeom>
          <a:solidFill>
            <a:srgbClr val="115076"/>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96" name="Rectangle 95">
            <a:hlinkClick r:id="" action="ppaction://noaction">
              <a:snd r:embed="rId8" name="magasin.wav"/>
            </a:hlinkClick>
            <a:extLst>
              <a:ext uri="{FF2B5EF4-FFF2-40B4-BE49-F238E27FC236}">
                <a16:creationId xmlns:a16="http://schemas.microsoft.com/office/drawing/2014/main" id="{C7FC1C59-A23B-4137-AE6E-8CBAEEFE8AF8}"/>
              </a:ext>
            </a:extLst>
          </p:cNvPr>
          <p:cNvSpPr/>
          <p:nvPr/>
        </p:nvSpPr>
        <p:spPr>
          <a:xfrm>
            <a:off x="7099483" y="1867991"/>
            <a:ext cx="585071" cy="587632"/>
          </a:xfrm>
          <a:prstGeom prst="rect">
            <a:avLst/>
          </a:prstGeom>
          <a:solidFill>
            <a:srgbClr val="115076"/>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97" name="Rectangle 96">
            <a:hlinkClick r:id="" action="ppaction://noaction">
              <a:snd r:embed="rId9" name="gain.wav"/>
            </a:hlinkClick>
            <a:extLst>
              <a:ext uri="{FF2B5EF4-FFF2-40B4-BE49-F238E27FC236}">
                <a16:creationId xmlns:a16="http://schemas.microsoft.com/office/drawing/2014/main" id="{930D73CE-8E48-4423-9BD3-52967A1A2F48}"/>
              </a:ext>
            </a:extLst>
          </p:cNvPr>
          <p:cNvSpPr/>
          <p:nvPr/>
        </p:nvSpPr>
        <p:spPr>
          <a:xfrm>
            <a:off x="7878669" y="1869920"/>
            <a:ext cx="585071" cy="587632"/>
          </a:xfrm>
          <a:prstGeom prst="rect">
            <a:avLst/>
          </a:prstGeom>
          <a:solidFill>
            <a:srgbClr val="115076"/>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03" name="Oval 102">
            <a:extLst>
              <a:ext uri="{FF2B5EF4-FFF2-40B4-BE49-F238E27FC236}">
                <a16:creationId xmlns:a16="http://schemas.microsoft.com/office/drawing/2014/main" id="{D41FADCA-6E2C-4755-AA94-EE6C59418FDA}"/>
              </a:ext>
            </a:extLst>
          </p:cNvPr>
          <p:cNvSpPr/>
          <p:nvPr/>
        </p:nvSpPr>
        <p:spPr>
          <a:xfrm>
            <a:off x="7158074" y="5086489"/>
            <a:ext cx="2139595" cy="7667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9" name="Oval 108">
            <a:extLst>
              <a:ext uri="{FF2B5EF4-FFF2-40B4-BE49-F238E27FC236}">
                <a16:creationId xmlns:a16="http://schemas.microsoft.com/office/drawing/2014/main" id="{CFA5D82B-8FE2-4FD0-90FA-9477E618C08E}"/>
              </a:ext>
            </a:extLst>
          </p:cNvPr>
          <p:cNvSpPr/>
          <p:nvPr/>
        </p:nvSpPr>
        <p:spPr>
          <a:xfrm>
            <a:off x="6172186" y="3529701"/>
            <a:ext cx="1970072"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1" name="Oval 110">
            <a:extLst>
              <a:ext uri="{FF2B5EF4-FFF2-40B4-BE49-F238E27FC236}">
                <a16:creationId xmlns:a16="http://schemas.microsoft.com/office/drawing/2014/main" id="{633031FB-4C2E-4674-AC7F-84D04D79385F}"/>
              </a:ext>
            </a:extLst>
          </p:cNvPr>
          <p:cNvSpPr/>
          <p:nvPr/>
        </p:nvSpPr>
        <p:spPr>
          <a:xfrm>
            <a:off x="1142582" y="2433065"/>
            <a:ext cx="2055961" cy="70309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3" name="Oval 112">
            <a:extLst>
              <a:ext uri="{FF2B5EF4-FFF2-40B4-BE49-F238E27FC236}">
                <a16:creationId xmlns:a16="http://schemas.microsoft.com/office/drawing/2014/main" id="{DF7DF698-B56B-46E0-8F77-70F98D7D2E8E}"/>
              </a:ext>
            </a:extLst>
          </p:cNvPr>
          <p:cNvSpPr/>
          <p:nvPr/>
        </p:nvSpPr>
        <p:spPr>
          <a:xfrm>
            <a:off x="3135922" y="4495606"/>
            <a:ext cx="1970072"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Oval 114">
            <a:extLst>
              <a:ext uri="{FF2B5EF4-FFF2-40B4-BE49-F238E27FC236}">
                <a16:creationId xmlns:a16="http://schemas.microsoft.com/office/drawing/2014/main" id="{B1E797DD-65EF-41B3-BF36-22E584CE7766}"/>
              </a:ext>
            </a:extLst>
          </p:cNvPr>
          <p:cNvSpPr/>
          <p:nvPr/>
        </p:nvSpPr>
        <p:spPr>
          <a:xfrm>
            <a:off x="8941317" y="3302483"/>
            <a:ext cx="2683900" cy="992802"/>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7" name="Oval 116">
            <a:extLst>
              <a:ext uri="{FF2B5EF4-FFF2-40B4-BE49-F238E27FC236}">
                <a16:creationId xmlns:a16="http://schemas.microsoft.com/office/drawing/2014/main" id="{6E6C9533-704E-44FF-804F-01E901BA1E77}"/>
              </a:ext>
            </a:extLst>
          </p:cNvPr>
          <p:cNvSpPr/>
          <p:nvPr/>
        </p:nvSpPr>
        <p:spPr>
          <a:xfrm>
            <a:off x="610566" y="5275679"/>
            <a:ext cx="1970072"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113D4F75-A756-414E-9B9A-A9EE261EEFB5}"/>
              </a:ext>
            </a:extLst>
          </p:cNvPr>
          <p:cNvSpPr txBox="1"/>
          <p:nvPr/>
        </p:nvSpPr>
        <p:spPr>
          <a:xfrm>
            <a:off x="10393252" y="5010767"/>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[glove]</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98" name="TextBox 97">
            <a:extLst>
              <a:ext uri="{FF2B5EF4-FFF2-40B4-BE49-F238E27FC236}">
                <a16:creationId xmlns:a16="http://schemas.microsoft.com/office/drawing/2014/main" id="{B8D63F4D-7A18-4BE3-8A56-2578C5060CD5}"/>
              </a:ext>
            </a:extLst>
          </p:cNvPr>
          <p:cNvSpPr txBox="1"/>
          <p:nvPr/>
        </p:nvSpPr>
        <p:spPr>
          <a:xfrm>
            <a:off x="9820726" y="5492456"/>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 latte</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99" name="TextBox 98">
            <a:extLst>
              <a:ext uri="{FF2B5EF4-FFF2-40B4-BE49-F238E27FC236}">
                <a16:creationId xmlns:a16="http://schemas.microsoft.com/office/drawing/2014/main" id="{7D56D71F-2410-4036-AF3E-0D976532C549}"/>
              </a:ext>
            </a:extLst>
          </p:cNvPr>
          <p:cNvSpPr txBox="1"/>
          <p:nvPr/>
        </p:nvSpPr>
        <p:spPr>
          <a:xfrm>
            <a:off x="10467472" y="5859910"/>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[board]</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00" name="TextBox 99">
            <a:extLst>
              <a:ext uri="{FF2B5EF4-FFF2-40B4-BE49-F238E27FC236}">
                <a16:creationId xmlns:a16="http://schemas.microsoft.com/office/drawing/2014/main" id="{557A1C7A-3796-47FB-B2C7-9158BD3605D9}"/>
              </a:ext>
            </a:extLst>
          </p:cNvPr>
          <p:cNvSpPr txBox="1"/>
          <p:nvPr/>
        </p:nvSpPr>
        <p:spPr>
          <a:xfrm>
            <a:off x="2774041" y="5485248"/>
            <a:ext cx="20910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 </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prends</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01" name="TextBox 100">
            <a:extLst>
              <a:ext uri="{FF2B5EF4-FFF2-40B4-BE49-F238E27FC236}">
                <a16:creationId xmlns:a16="http://schemas.microsoft.com/office/drawing/2014/main" id="{F05926D0-745D-4846-8E61-6EC9D5F4D0BA}"/>
              </a:ext>
            </a:extLst>
          </p:cNvPr>
          <p:cNvSpPr txBox="1"/>
          <p:nvPr/>
        </p:nvSpPr>
        <p:spPr>
          <a:xfrm>
            <a:off x="3916480" y="5888164"/>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[take]</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7698DB5B-A10F-4D0A-B7E1-B42D79B648A5}"/>
              </a:ext>
            </a:extLst>
          </p:cNvPr>
          <p:cNvSpPr txBox="1"/>
          <p:nvPr/>
        </p:nvSpPr>
        <p:spPr>
          <a:xfrm>
            <a:off x="1470140" y="4787704"/>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[level]</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05" name="TextBox 104">
            <a:extLst>
              <a:ext uri="{FF2B5EF4-FFF2-40B4-BE49-F238E27FC236}">
                <a16:creationId xmlns:a16="http://schemas.microsoft.com/office/drawing/2014/main" id="{F3FDD147-8E1E-4BA9-9266-476A9530B30F}"/>
              </a:ext>
            </a:extLst>
          </p:cNvPr>
          <p:cNvSpPr txBox="1"/>
          <p:nvPr/>
        </p:nvSpPr>
        <p:spPr>
          <a:xfrm>
            <a:off x="5881566" y="5861823"/>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[flash]</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3508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5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500"/>
                                        <p:tgtEl>
                                          <p:spTgt spid="1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fade">
                                      <p:cBhvr>
                                        <p:cTn id="22" dur="500"/>
                                        <p:tgtEl>
                                          <p:spTgt spid="1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fade">
                                      <p:cBhvr>
                                        <p:cTn id="3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9" grpId="0" animBg="1"/>
      <p:bldP spid="111" grpId="0" animBg="1"/>
      <p:bldP spid="113" grpId="0" animBg="1"/>
      <p:bldP spid="115" grpId="0" animBg="1"/>
      <p:bldP spid="117"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rgbClr val="E65D00"/>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lgn="l">
          <a:defRPr sz="2400" b="1" dirty="0" smtClean="0">
            <a:solidFill>
              <a:srgbClr val="4472C4">
                <a:lumMod val="50000"/>
              </a:srgbClr>
            </a:solidFill>
            <a:latin typeface="Century Gothic" panose="020F0302020204030204"/>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chemeClr val="accent2"/>
          </a:solidFill>
        </a:ln>
      </a:spPr>
      <a:bodyPr rtlCol="0" anchor="ctr"/>
      <a:lstStyle>
        <a:defPPr algn="ctr">
          <a:defRPr sz="2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anchor="ctr">
        <a:spAutoFit/>
      </a:bodyPr>
      <a:lstStyle>
        <a:defPPr algn="ctr">
          <a:lnSpc>
            <a:spcPct val="150000"/>
          </a:lnSpc>
          <a:defRPr sz="2200" b="1" dirty="0" err="1">
            <a:solidFill>
              <a:srgbClr val="EE6000"/>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7833</Words>
  <Application>Microsoft Office PowerPoint</Application>
  <PresentationFormat>Widescreen</PresentationFormat>
  <Paragraphs>1070</Paragraphs>
  <Slides>50</Slides>
  <Notes>50</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50</vt:i4>
      </vt:variant>
    </vt:vector>
  </HeadingPairs>
  <TitlesOfParts>
    <vt:vector size="64" baseType="lpstr">
      <vt:lpstr>Arial</vt:lpstr>
      <vt:lpstr>Bookshelf Symbol 7</vt:lpstr>
      <vt:lpstr>Calibri</vt:lpstr>
      <vt:lpstr>Century Gothic</vt:lpstr>
      <vt:lpstr>Tw Cen MT</vt:lpstr>
      <vt:lpstr>1_Office Theme</vt:lpstr>
      <vt:lpstr>NCELP Theme</vt:lpstr>
      <vt:lpstr>2_Office Theme</vt:lpstr>
      <vt:lpstr>1_NCELP Theme</vt:lpstr>
      <vt:lpstr>4_Office Theme</vt:lpstr>
      <vt:lpstr>3_Office Theme</vt:lpstr>
      <vt:lpstr>5_Office Theme</vt:lpstr>
      <vt:lpstr>6_Office Theme</vt:lpstr>
      <vt:lpstr>7_Office Theme</vt:lpstr>
      <vt:lpstr>French Phonics Collection </vt:lpstr>
      <vt:lpstr>SSC [ain/in]</vt:lpstr>
      <vt:lpstr>ain/in</vt:lpstr>
      <vt:lpstr>ain/in</vt:lpstr>
      <vt:lpstr>ain/in</vt:lpstr>
      <vt:lpstr>ain/in</vt:lpstr>
      <vt:lpstr>ain/in</vt:lpstr>
      <vt:lpstr>ain/in</vt:lpstr>
      <vt:lpstr>Phonétique  </vt:lpstr>
      <vt:lpstr>Tennis phonétique  </vt:lpstr>
      <vt:lpstr>Tennis phonétique  </vt:lpstr>
      <vt:lpstr>SSC [ain/in]</vt:lpstr>
      <vt:lpstr>ain/in</vt:lpstr>
      <vt:lpstr>ain/in</vt:lpstr>
      <vt:lpstr>ain/in</vt:lpstr>
      <vt:lpstr>ain/in</vt:lpstr>
      <vt:lpstr>ain/in</vt:lpstr>
      <vt:lpstr>ain/in</vt:lpstr>
      <vt:lpstr>Phonétique</vt:lpstr>
      <vt:lpstr>Phonétique</vt:lpstr>
      <vt:lpstr>C’est quoi ?</vt:lpstr>
      <vt:lpstr>C’est quoi ?</vt:lpstr>
      <vt:lpstr>C’est quoi ?</vt:lpstr>
      <vt:lpstr>C’est quoi ?</vt:lpstr>
      <vt:lpstr>C’est quoi ?</vt:lpstr>
      <vt:lpstr>SSC [ain/in]</vt:lpstr>
      <vt:lpstr>ain/in</vt:lpstr>
      <vt:lpstr>ain/in</vt:lpstr>
      <vt:lpstr>[ain/in] et [aim/in]  </vt:lpstr>
      <vt:lpstr>Rendez-vous arrangé !</vt:lpstr>
      <vt:lpstr>SSC [ain/in]</vt:lpstr>
      <vt:lpstr>ain/in</vt:lpstr>
      <vt:lpstr>ain/in</vt:lpstr>
      <vt:lpstr>Nasal or oral vowels?  </vt:lpstr>
      <vt:lpstr>[aim/im], [ain/in]</vt:lpstr>
      <vt:lpstr>[nasal], [ai] ou [i] ?</vt:lpstr>
      <vt:lpstr>SSC [ain/in]</vt:lpstr>
      <vt:lpstr>ain/in</vt:lpstr>
      <vt:lpstr>ain/in</vt:lpstr>
      <vt:lpstr>Phonétique  </vt:lpstr>
      <vt:lpstr>Phonétique  </vt:lpstr>
      <vt:lpstr>Virelangues  </vt:lpstr>
      <vt:lpstr>Virelangues  </vt:lpstr>
      <vt:lpstr>Virelangues  </vt:lpstr>
      <vt:lpstr>Virelangues  </vt:lpstr>
      <vt:lpstr>Virelangues </vt:lpstr>
      <vt:lpstr>SSC [ain/in]</vt:lpstr>
      <vt:lpstr>ain/in</vt:lpstr>
      <vt:lpstr>ain/in</vt:lpstr>
      <vt:lpstr>Les voyelles nasales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27</cp:revision>
  <dcterms:created xsi:type="dcterms:W3CDTF">2021-02-16T11:52:59Z</dcterms:created>
  <dcterms:modified xsi:type="dcterms:W3CDTF">2022-08-31T07:43:58Z</dcterms:modified>
</cp:coreProperties>
</file>