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10" r:id="rId3"/>
    <p:sldMasterId id="2147483723" r:id="rId4"/>
    <p:sldMasterId id="2147483735" r:id="rId5"/>
    <p:sldMasterId id="2147483747" r:id="rId6"/>
    <p:sldMasterId id="2147483759" r:id="rId7"/>
  </p:sldMasterIdLst>
  <p:notesMasterIdLst>
    <p:notesMasterId r:id="rId41"/>
  </p:notesMasterIdLst>
  <p:sldIdLst>
    <p:sldId id="258" r:id="rId8"/>
    <p:sldId id="313" r:id="rId9"/>
    <p:sldId id="685" r:id="rId10"/>
    <p:sldId id="686" r:id="rId11"/>
    <p:sldId id="687" r:id="rId12"/>
    <p:sldId id="688" r:id="rId13"/>
    <p:sldId id="689" r:id="rId14"/>
    <p:sldId id="690" r:id="rId15"/>
    <p:sldId id="691" r:id="rId16"/>
    <p:sldId id="314" r:id="rId17"/>
    <p:sldId id="338" r:id="rId18"/>
    <p:sldId id="339" r:id="rId19"/>
    <p:sldId id="340" r:id="rId20"/>
    <p:sldId id="341" r:id="rId21"/>
    <p:sldId id="342" r:id="rId22"/>
    <p:sldId id="343" r:id="rId23"/>
    <p:sldId id="382" r:id="rId24"/>
    <p:sldId id="692" r:id="rId25"/>
    <p:sldId id="256" r:id="rId26"/>
    <p:sldId id="315" r:id="rId27"/>
    <p:sldId id="354" r:id="rId28"/>
    <p:sldId id="270" r:id="rId29"/>
    <p:sldId id="291" r:id="rId30"/>
    <p:sldId id="694" r:id="rId31"/>
    <p:sldId id="603" r:id="rId32"/>
    <p:sldId id="623" r:id="rId33"/>
    <p:sldId id="624" r:id="rId34"/>
    <p:sldId id="503" r:id="rId35"/>
    <p:sldId id="693" r:id="rId36"/>
    <p:sldId id="395" r:id="rId37"/>
    <p:sldId id="695" r:id="rId38"/>
    <p:sldId id="696" r:id="rId39"/>
    <p:sldId id="541"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EAFD"/>
    <a:srgbClr val="115076"/>
    <a:srgbClr val="EE6000"/>
    <a:srgbClr val="FBF0D5"/>
    <a:srgbClr val="DAA5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29" autoAdjust="0"/>
    <p:restoredTop sz="66784" autoAdjust="0"/>
  </p:normalViewPr>
  <p:slideViewPr>
    <p:cSldViewPr snapToGrid="0">
      <p:cViewPr varScale="1">
        <p:scale>
          <a:sx n="71" d="100"/>
          <a:sy n="71" d="100"/>
        </p:scale>
        <p:origin x="318" y="6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18/02/2021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a:t>
            </a:r>
            <a:r>
              <a:rPr lang="en-CA" sz="1200" b="0" i="0" u="none" strike="noStrike" kern="1200" dirty="0" err="1">
                <a:solidFill>
                  <a:schemeClr val="tx1"/>
                </a:solidFill>
                <a:effectLst/>
                <a:latin typeface="+mn-lt"/>
                <a:ea typeface="+mn-ea"/>
                <a:cs typeface="+mn-cs"/>
              </a:rPr>
              <a:t>Chloé</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7231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 </a:t>
            </a:r>
            <a:r>
              <a:rPr lang="en-GB" b="0" baseline="0" dirty="0"/>
              <a:t>[3 slides]</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animal</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baseline="0" dirty="0"/>
              <a:t>to </a:t>
            </a:r>
            <a:r>
              <a:rPr lang="en-GB" b="0" dirty="0"/>
              <a:t>mimic</a:t>
            </a:r>
            <a:r>
              <a:rPr lang="en-GB" b="0" baseline="0" dirty="0"/>
              <a:t> an animal’s motion, perhaps holding ones arms and hands close to the chest as ‘paws’.</a:t>
            </a:r>
            <a:br>
              <a:rPr lang="en-GB" baseline="0" dirty="0"/>
            </a:br>
            <a:r>
              <a:rPr lang="en-GB" baseline="0" dirty="0"/>
              <a:t>4. Roll back the animations and work through 1-3 again, but this time, dropping your voice completely to listen carefully to the students saying the </a:t>
            </a:r>
            <a:r>
              <a:rPr lang="en-GB" b="1" dirty="0"/>
              <a:t>[a] </a:t>
            </a:r>
            <a:r>
              <a:rPr lang="en-GB" baseline="0" dirty="0"/>
              <a:t>sound, pronouncing </a:t>
            </a:r>
            <a:r>
              <a:rPr lang="en-GB" b="0" baseline="0" dirty="0"/>
              <a:t>”</a:t>
            </a:r>
            <a:r>
              <a:rPr lang="en-GB" b="1" baseline="0" dirty="0"/>
              <a:t>animal</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Here </a:t>
            </a:r>
            <a:r>
              <a:rPr lang="en-GB" baseline="0" dirty="0"/>
              <a:t>these six original slides can be re-used to refresh students’ memory of pronunciation, either in the way the original teacher notes suggest </a:t>
            </a:r>
            <a:r>
              <a:rPr lang="en-GB" dirty="0"/>
              <a:t>(by introducing</a:t>
            </a:r>
            <a:r>
              <a:rPr lang="en-GB" baseline="0" dirty="0"/>
              <a:t> and eliciting the pronunciation of the individual </a:t>
            </a:r>
            <a:r>
              <a:rPr lang="en-GB" b="1" baseline="0" dirty="0"/>
              <a:t>SSC ‘a’ </a:t>
            </a:r>
            <a:r>
              <a:rPr lang="en-GB" baseline="0" dirty="0"/>
              <a:t>and then presenting and practising the pronunciation of the </a:t>
            </a:r>
            <a:r>
              <a:rPr lang="en-GB" b="1" baseline="0" dirty="0"/>
              <a:t>source word ‘animal’</a:t>
            </a:r>
            <a:r>
              <a:rPr lang="en-GB" b="0" baseline="0" dirty="0"/>
              <a:t>)</a:t>
            </a:r>
            <a:r>
              <a:rPr lang="en-GB" baseline="0" dirty="0"/>
              <a:t>, or with eliciting the pronunciation first from the students, foregoing the introductory teacher’s step.  (This will test if students can remember the pronunciation – if so, less listen and repeat will be needed and teachers could move quicker onto slide 6, which is more challenging).</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NB </a:t>
            </a:r>
            <a:r>
              <a:rPr lang="en-GB" b="0" baseline="0" dirty="0"/>
              <a:t>teachers will need to </a:t>
            </a:r>
            <a:r>
              <a:rPr lang="en-GB" b="1" baseline="0" dirty="0"/>
              <a:t>mute the sound</a:t>
            </a:r>
            <a:r>
              <a:rPr lang="en-GB" b="0" baseline="0" dirty="0"/>
              <a:t> if choosing to elicit the responses from the students first, as the text and images appear simultaneously with sound.</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animal </a:t>
            </a:r>
            <a:r>
              <a:rPr lang="en-GB" baseline="0" dirty="0"/>
              <a:t>[1002]</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80067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06637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endParaRPr lang="en-GB"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82105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 </a:t>
            </a:r>
            <a:r>
              <a:rPr lang="en-GB" b="0" baseline="0" dirty="0"/>
              <a:t>[3 slides]</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 </a:t>
            </a:r>
            <a:r>
              <a:rPr lang="en-GB" baseline="0" dirty="0"/>
              <a:t>and then the </a:t>
            </a:r>
            <a:r>
              <a:rPr lang="en-GB" b="1" baseline="0" dirty="0"/>
              <a:t>source</a:t>
            </a:r>
            <a:r>
              <a:rPr lang="en-GB" baseline="0" dirty="0"/>
              <a:t> word again ‘</a:t>
            </a:r>
            <a:r>
              <a:rPr lang="en-GB" b="1" baseline="0" dirty="0"/>
              <a:t>animal</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animal </a:t>
            </a:r>
            <a:r>
              <a:rPr lang="en-GB" baseline="0" dirty="0"/>
              <a:t>[1002]; </a:t>
            </a:r>
            <a:r>
              <a:rPr lang="en-GB" b="1" baseline="0" dirty="0" err="1"/>
              <a:t>ça</a:t>
            </a:r>
            <a:r>
              <a:rPr lang="en-GB" b="1" baseline="0" dirty="0"/>
              <a:t> </a:t>
            </a:r>
            <a:r>
              <a:rPr lang="en-GB" b="1" baseline="0" dirty="0" err="1"/>
              <a:t>va</a:t>
            </a:r>
            <a:r>
              <a:rPr lang="en-GB" b="1" baseline="0" dirty="0"/>
              <a:t>? </a:t>
            </a:r>
            <a:r>
              <a:rPr lang="en-GB" baseline="0" dirty="0"/>
              <a:t>[54 (</a:t>
            </a:r>
            <a:r>
              <a:rPr lang="en-GB" baseline="0" dirty="0" err="1"/>
              <a:t>cela</a:t>
            </a:r>
            <a:r>
              <a:rPr lang="en-GB" baseline="0" dirty="0"/>
              <a:t>), 53 (</a:t>
            </a:r>
            <a:r>
              <a:rPr lang="en-GB" baseline="0" dirty="0" err="1"/>
              <a:t>aller</a:t>
            </a:r>
            <a:r>
              <a:rPr lang="en-GB" baseline="0" dirty="0"/>
              <a:t>)]; </a:t>
            </a:r>
            <a:r>
              <a:rPr lang="en-GB" b="1" baseline="0" dirty="0" err="1"/>
              <a:t>malade</a:t>
            </a:r>
            <a:r>
              <a:rPr lang="en-GB" b="1" baseline="0" dirty="0"/>
              <a:t> </a:t>
            </a:r>
            <a:r>
              <a:rPr lang="en-GB" b="0" baseline="0" dirty="0"/>
              <a:t>[1066]</a:t>
            </a:r>
            <a:r>
              <a:rPr lang="en-GB" baseline="0" dirty="0"/>
              <a:t> </a:t>
            </a:r>
            <a:r>
              <a:rPr lang="en-GB" b="1" baseline="0" dirty="0"/>
              <a:t>mal</a:t>
            </a:r>
            <a:r>
              <a:rPr lang="en-GB" baseline="0" dirty="0"/>
              <a:t> [277]; </a:t>
            </a:r>
            <a:r>
              <a:rPr lang="en-GB" b="1" baseline="0" dirty="0"/>
              <a:t>table</a:t>
            </a:r>
            <a:r>
              <a:rPr lang="en-GB" baseline="0" dirty="0"/>
              <a:t> [1019]; </a:t>
            </a:r>
            <a:r>
              <a:rPr lang="en-GB" b="1" baseline="0" dirty="0"/>
              <a:t>sac </a:t>
            </a:r>
            <a:r>
              <a:rPr lang="en-GB" baseline="0" dirty="0"/>
              <a:t>[2343]</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62383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57449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r>
              <a:rPr lang="en-GB" i="0" baseline="0" dirty="0"/>
              <a:t>…”</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06667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4 minutes</a:t>
            </a:r>
          </a:p>
          <a:p>
            <a:endParaRPr lang="en-US" b="1" dirty="0"/>
          </a:p>
          <a:p>
            <a:r>
              <a:rPr lang="en-US" b="1" dirty="0"/>
              <a:t>Aim: </a:t>
            </a:r>
            <a:r>
              <a:rPr lang="en-US" b="0" dirty="0"/>
              <a:t>Oral recognition of the</a:t>
            </a:r>
            <a:r>
              <a:rPr lang="en-US" b="0" baseline="0" dirty="0"/>
              <a:t> target SSC [a] at sentence level.</a:t>
            </a:r>
            <a:endParaRPr lang="en-US" b="0" dirty="0"/>
          </a:p>
          <a:p>
            <a:endParaRPr lang="en-US" b="1" dirty="0"/>
          </a:p>
          <a:p>
            <a:r>
              <a:rPr lang="en-US" b="1" dirty="0"/>
              <a:t>Procedure:</a:t>
            </a:r>
          </a:p>
          <a:p>
            <a:r>
              <a:rPr lang="en-US" b="0" dirty="0"/>
              <a:t>1. Click the number trigger to play the audio.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a:t>
            </a:r>
            <a:r>
              <a:rPr lang="en-GB" dirty="0"/>
              <a:t>Students</a:t>
            </a:r>
            <a:r>
              <a:rPr lang="en-GB" baseline="0" dirty="0"/>
              <a:t> listen and tally the number of times they hear the SSC [a].</a:t>
            </a:r>
            <a:endParaRPr lang="en-GB" dirty="0"/>
          </a:p>
          <a:p>
            <a:r>
              <a:rPr lang="en-US" b="0" dirty="0"/>
              <a:t>3. Click to bring up: a) the sentence</a:t>
            </a:r>
            <a:r>
              <a:rPr lang="en-US" b="0" baseline="0" dirty="0"/>
              <a:t> in French b) its translation into English c) the number of tallies for each [a] within the sentence.</a:t>
            </a:r>
            <a:endParaRPr lang="en-US" b="0" dirty="0"/>
          </a:p>
          <a:p>
            <a:endParaRPr lang="en-US" b="0" dirty="0"/>
          </a:p>
          <a:p>
            <a:r>
              <a:rPr lang="en-US" b="1" dirty="0"/>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4472C4">
                    <a:lumMod val="50000"/>
                  </a:srgbClr>
                </a:solidFill>
                <a:latin typeface="Century Gothic" panose="020B0502020202020204" pitchFamily="34" charset="0"/>
              </a:rPr>
              <a:t>La </a:t>
            </a:r>
            <a:r>
              <a:rPr lang="en-GB" sz="1200" dirty="0" err="1">
                <a:solidFill>
                  <a:srgbClr val="4472C4">
                    <a:lumMod val="50000"/>
                  </a:srgbClr>
                </a:solidFill>
                <a:latin typeface="Century Gothic" panose="020B0502020202020204" pitchFamily="34" charset="0"/>
              </a:rPr>
              <a:t>rame</a:t>
            </a:r>
            <a:r>
              <a:rPr lang="en-GB" sz="1200" dirty="0">
                <a:solidFill>
                  <a:srgbClr val="4472C4">
                    <a:lumMod val="50000"/>
                  </a:srgbClr>
                </a:solidFill>
                <a:latin typeface="Century Gothic" panose="020B0502020202020204" pitchFamily="34" charset="0"/>
              </a:rPr>
              <a:t> </a:t>
            </a:r>
            <a:r>
              <a:rPr lang="en-GB" sz="1200" dirty="0" err="1">
                <a:solidFill>
                  <a:srgbClr val="4472C4">
                    <a:lumMod val="50000"/>
                  </a:srgbClr>
                </a:solidFill>
                <a:latin typeface="Century Gothic" panose="020B0502020202020204" pitchFamily="34" charset="0"/>
              </a:rPr>
              <a:t>freine</a:t>
            </a:r>
            <a:r>
              <a:rPr lang="en-GB" sz="1200" dirty="0">
                <a:solidFill>
                  <a:srgbClr val="4472C4">
                    <a:lumMod val="50000"/>
                  </a:srgbClr>
                </a:solidFill>
                <a:latin typeface="Century Gothic" panose="020B0502020202020204" pitchFamily="34" charset="0"/>
              </a:rPr>
              <a:t> </a:t>
            </a:r>
            <a:r>
              <a:rPr lang="en-GB" sz="1200" dirty="0" err="1">
                <a:solidFill>
                  <a:srgbClr val="4472C4">
                    <a:lumMod val="50000"/>
                  </a:srgbClr>
                </a:solidFill>
                <a:latin typeface="Century Gothic" panose="020B0502020202020204" pitchFamily="34" charset="0"/>
              </a:rPr>
              <a:t>rapidement</a:t>
            </a:r>
            <a:r>
              <a:rPr lang="en-GB" sz="1200" dirty="0">
                <a:solidFill>
                  <a:srgbClr val="4472C4">
                    <a:lumMod val="50000"/>
                  </a:srgbClr>
                </a:solidFill>
                <a:latin typeface="Century Gothic" panose="020B0502020202020204" pitchFamily="34" charset="0"/>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err="1">
                <a:solidFill>
                  <a:srgbClr val="4472C4">
                    <a:lumMod val="50000"/>
                  </a:srgbClr>
                </a:solidFill>
                <a:latin typeface="Century Gothic" panose="020B0502020202020204" pitchFamily="34" charset="0"/>
              </a:rPr>
              <a:t>L’étoile</a:t>
            </a:r>
            <a:r>
              <a:rPr lang="en-GB" sz="1200" dirty="0">
                <a:solidFill>
                  <a:srgbClr val="4472C4">
                    <a:lumMod val="50000"/>
                  </a:srgbClr>
                </a:solidFill>
                <a:latin typeface="Century Gothic" panose="020B0502020202020204" pitchFamily="34" charset="0"/>
              </a:rPr>
              <a:t> attire son attention.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solidFill>
                  <a:srgbClr val="4472C4">
                    <a:lumMod val="50000"/>
                  </a:srgbClr>
                </a:solidFill>
                <a:latin typeface="Century Gothic" panose="020B0502020202020204" pitchFamily="34" charset="0"/>
              </a:rPr>
              <a:t>Il </a:t>
            </a:r>
            <a:r>
              <a:rPr lang="en-GB" sz="1200" dirty="0" err="1">
                <a:solidFill>
                  <a:srgbClr val="4472C4">
                    <a:lumMod val="50000"/>
                  </a:srgbClr>
                </a:solidFill>
                <a:latin typeface="Century Gothic" panose="020B0502020202020204" pitchFamily="34" charset="0"/>
              </a:rPr>
              <a:t>n’est</a:t>
            </a:r>
            <a:r>
              <a:rPr lang="en-GB" sz="1200" dirty="0">
                <a:solidFill>
                  <a:srgbClr val="4472C4">
                    <a:lumMod val="50000"/>
                  </a:srgbClr>
                </a:solidFill>
                <a:latin typeface="Century Gothic" panose="020B0502020202020204" pitchFamily="34" charset="0"/>
              </a:rPr>
              <a:t> </a:t>
            </a:r>
            <a:r>
              <a:rPr lang="en-GB" sz="1200" dirty="0" err="1">
                <a:solidFill>
                  <a:srgbClr val="4472C4">
                    <a:lumMod val="50000"/>
                  </a:srgbClr>
                </a:solidFill>
                <a:latin typeface="Century Gothic" panose="020B0502020202020204" pitchFamily="34" charset="0"/>
              </a:rPr>
              <a:t>jamais</a:t>
            </a:r>
            <a:r>
              <a:rPr lang="en-GB" sz="1200" dirty="0">
                <a:solidFill>
                  <a:srgbClr val="4472C4">
                    <a:lumMod val="50000"/>
                  </a:srgbClr>
                </a:solidFill>
                <a:latin typeface="Century Gothic" panose="020B0502020202020204" pitchFamily="34" charset="0"/>
              </a:rPr>
              <a:t> </a:t>
            </a:r>
            <a:r>
              <a:rPr lang="en-GB" sz="1200" dirty="0" err="1">
                <a:solidFill>
                  <a:srgbClr val="4472C4">
                    <a:lumMod val="50000"/>
                  </a:srgbClr>
                </a:solidFill>
                <a:latin typeface="Century Gothic" panose="020B0502020202020204" pitchFamily="34" charset="0"/>
              </a:rPr>
              <a:t>là</a:t>
            </a:r>
            <a:r>
              <a:rPr lang="en-GB" sz="1200" dirty="0">
                <a:solidFill>
                  <a:srgbClr val="4472C4">
                    <a:lumMod val="50000"/>
                  </a:srgbClr>
                </a:solidFill>
                <a:latin typeface="Century Gothic" panose="020B0502020202020204" pitchFamily="34" charset="0"/>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solidFill>
                  <a:srgbClr val="4472C4">
                    <a:lumMod val="50000"/>
                  </a:srgbClr>
                </a:solidFill>
                <a:latin typeface="Century Gothic" panose="020B0502020202020204" pitchFamily="34" charset="0"/>
              </a:rPr>
              <a:t>Le chat </a:t>
            </a:r>
            <a:r>
              <a:rPr lang="en-GB" sz="1200" dirty="0" err="1">
                <a:solidFill>
                  <a:srgbClr val="4472C4">
                    <a:lumMod val="50000"/>
                  </a:srgbClr>
                </a:solidFill>
                <a:latin typeface="Century Gothic" panose="020B0502020202020204" pitchFamily="34" charset="0"/>
              </a:rPr>
              <a:t>va</a:t>
            </a:r>
            <a:r>
              <a:rPr lang="en-GB" sz="1200" dirty="0">
                <a:solidFill>
                  <a:srgbClr val="4472C4">
                    <a:lumMod val="50000"/>
                  </a:srgbClr>
                </a:solidFill>
                <a:latin typeface="Century Gothic" panose="020B0502020202020204" pitchFamily="34" charset="0"/>
              </a:rPr>
              <a:t> de Paris </a:t>
            </a:r>
            <a:r>
              <a:rPr lang="en-GB" sz="1200" dirty="0" err="1">
                <a:solidFill>
                  <a:srgbClr val="4472C4">
                    <a:lumMod val="50000"/>
                  </a:srgbClr>
                </a:solidFill>
                <a:latin typeface="Century Gothic" panose="020B0502020202020204" pitchFamily="34" charset="0"/>
              </a:rPr>
              <a:t>en</a:t>
            </a:r>
            <a:r>
              <a:rPr lang="en-GB" sz="1200" dirty="0">
                <a:solidFill>
                  <a:srgbClr val="4472C4">
                    <a:lumMod val="50000"/>
                  </a:srgbClr>
                </a:solidFill>
                <a:latin typeface="Century Gothic" panose="020B0502020202020204" pitchFamily="34" charset="0"/>
              </a:rPr>
              <a:t> </a:t>
            </a:r>
            <a:r>
              <a:rPr lang="en-GB" sz="1200" dirty="0" err="1">
                <a:solidFill>
                  <a:srgbClr val="4472C4">
                    <a:lumMod val="50000"/>
                  </a:srgbClr>
                </a:solidFill>
                <a:latin typeface="Century Gothic" panose="020B0502020202020204" pitchFamily="34" charset="0"/>
              </a:rPr>
              <a:t>Andorre</a:t>
            </a:r>
            <a:r>
              <a:rPr lang="en-GB" sz="1200" dirty="0">
                <a:solidFill>
                  <a:srgbClr val="4472C4">
                    <a:lumMod val="50000"/>
                  </a:srgbClr>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4472C4">
                  <a:lumMod val="50000"/>
                </a:srgbClr>
              </a:solidFill>
              <a:latin typeface="Century Gothic" panose="020B0502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sz="1200" dirty="0">
              <a:solidFill>
                <a:srgbClr val="4472C4">
                  <a:lumMod val="50000"/>
                </a:srgbClr>
              </a:solidFill>
              <a:latin typeface="Century Gothic" panose="020B0502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sz="1200" dirty="0">
              <a:solidFill>
                <a:srgbClr val="4472C4">
                  <a:lumMod val="50000"/>
                </a:srgbClr>
              </a:solidFill>
              <a:latin typeface="Century Gothic" panose="020B0502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sz="1200" dirty="0">
              <a:solidFill>
                <a:srgbClr val="4472C4">
                  <a:lumMod val="50000"/>
                </a:srgbClr>
              </a:solidFill>
              <a:latin typeface="Century Gothic" panose="020B0502020202020204" pitchFamily="34" charset="0"/>
            </a:endParaRPr>
          </a:p>
          <a:p>
            <a:endParaRPr lang="en-GB"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40135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31158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animal</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baseline="0" dirty="0"/>
              <a:t>to </a:t>
            </a:r>
            <a:r>
              <a:rPr lang="en-GB" b="0" dirty="0"/>
              <a:t>mimic</a:t>
            </a:r>
            <a:r>
              <a:rPr lang="en-GB" b="0" baseline="0" dirty="0"/>
              <a:t> an animal’s motion, perhaps holding ones arms and hands close to the chest as ‘paws’.</a:t>
            </a:r>
            <a:br>
              <a:rPr lang="en-GB" baseline="0" dirty="0"/>
            </a:br>
            <a:r>
              <a:rPr lang="en-GB" baseline="0" dirty="0"/>
              <a:t>4. Roll back the animations and work through 1-3 again, but this time, dropping your voice completely to listen carefully to the students saying the </a:t>
            </a:r>
            <a:r>
              <a:rPr lang="en-GB" b="1" dirty="0"/>
              <a:t>[a] </a:t>
            </a:r>
            <a:r>
              <a:rPr lang="en-GB" baseline="0" dirty="0"/>
              <a:t>sound, pronouncing </a:t>
            </a:r>
            <a:r>
              <a:rPr lang="en-GB" b="0" baseline="0" dirty="0"/>
              <a:t>”</a:t>
            </a:r>
            <a:r>
              <a:rPr lang="en-GB" b="1" baseline="0" dirty="0"/>
              <a:t>animal</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animal </a:t>
            </a:r>
            <a:r>
              <a:rPr lang="en-GB" baseline="0" dirty="0"/>
              <a:t>[1002]</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07829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605632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192589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 </a:t>
            </a:r>
            <a:r>
              <a:rPr lang="en-GB" baseline="0" dirty="0"/>
              <a:t>and then the </a:t>
            </a:r>
            <a:r>
              <a:rPr lang="en-GB" b="1" baseline="0" dirty="0"/>
              <a:t>source</a:t>
            </a:r>
            <a:r>
              <a:rPr lang="en-GB" baseline="0" dirty="0"/>
              <a:t> word again ‘</a:t>
            </a:r>
            <a:r>
              <a:rPr lang="en-GB" b="1" baseline="0" dirty="0"/>
              <a:t>animal</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animal </a:t>
            </a:r>
            <a:r>
              <a:rPr lang="en-GB" baseline="0" dirty="0"/>
              <a:t>[1002]; </a:t>
            </a:r>
            <a:r>
              <a:rPr lang="en-GB" b="1" baseline="0" dirty="0" err="1"/>
              <a:t>ça</a:t>
            </a:r>
            <a:r>
              <a:rPr lang="en-GB" b="1" baseline="0" dirty="0"/>
              <a:t> </a:t>
            </a:r>
            <a:r>
              <a:rPr lang="en-GB" b="1" baseline="0" dirty="0" err="1"/>
              <a:t>va</a:t>
            </a:r>
            <a:r>
              <a:rPr lang="en-GB" b="1" baseline="0" dirty="0"/>
              <a:t>? </a:t>
            </a:r>
            <a:r>
              <a:rPr lang="en-GB" baseline="0" dirty="0"/>
              <a:t>[54 (</a:t>
            </a:r>
            <a:r>
              <a:rPr lang="en-GB" baseline="0" dirty="0" err="1"/>
              <a:t>cela</a:t>
            </a:r>
            <a:r>
              <a:rPr lang="en-GB" baseline="0" dirty="0"/>
              <a:t>), 53 (</a:t>
            </a:r>
            <a:r>
              <a:rPr lang="en-GB" baseline="0" dirty="0" err="1"/>
              <a:t>aller</a:t>
            </a:r>
            <a:r>
              <a:rPr lang="en-GB" baseline="0" dirty="0"/>
              <a:t>)]; </a:t>
            </a:r>
            <a:r>
              <a:rPr lang="en-GB" b="1" baseline="0" dirty="0" err="1"/>
              <a:t>malade</a:t>
            </a:r>
            <a:r>
              <a:rPr lang="en-GB" b="1" baseline="0" dirty="0"/>
              <a:t> </a:t>
            </a:r>
            <a:r>
              <a:rPr lang="en-GB" b="0" baseline="0" dirty="0"/>
              <a:t>[1066]</a:t>
            </a:r>
            <a:r>
              <a:rPr lang="en-GB" baseline="0" dirty="0"/>
              <a:t> </a:t>
            </a:r>
            <a:r>
              <a:rPr lang="en-GB" b="1" baseline="0" dirty="0"/>
              <a:t>mal</a:t>
            </a:r>
            <a:r>
              <a:rPr lang="en-GB" baseline="0" dirty="0"/>
              <a:t> [277]; </a:t>
            </a:r>
            <a:r>
              <a:rPr lang="en-GB" b="1" baseline="0" dirty="0"/>
              <a:t>table</a:t>
            </a:r>
            <a:r>
              <a:rPr lang="en-GB" baseline="0" dirty="0"/>
              <a:t> [1019]; </a:t>
            </a:r>
            <a:r>
              <a:rPr lang="en-GB" b="1" baseline="0" dirty="0"/>
              <a:t>sac </a:t>
            </a:r>
            <a:r>
              <a:rPr lang="en-GB" baseline="0" dirty="0"/>
              <a:t>[2343]</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866774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633871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367066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a:t>
            </a:r>
            <a:r>
              <a:rPr lang="en-US" b="0" dirty="0"/>
              <a:t> aural recognition and production of SSCs </a:t>
            </a:r>
            <a:r>
              <a:rPr kumimoji="0" lang="en-GB" sz="1200" b="0" i="0" u="none" strike="noStrike" kern="1200" cap="none" spc="0" normalizeH="0" baseline="0" noProof="0" dirty="0">
                <a:ln>
                  <a:noFill/>
                </a:ln>
                <a:solidFill>
                  <a:prstClr val="white"/>
                </a:solidFill>
                <a:effectLst/>
                <a:uLnTx/>
                <a:uFillTx/>
                <a:latin typeface="Century Gothic" panose="020F0302020204030204"/>
                <a:ea typeface="+mn-ea"/>
                <a:cs typeface="+mn-cs"/>
              </a:rPr>
              <a:t>[-ail-/</a:t>
            </a:r>
            <a:r>
              <a:rPr kumimoji="0" lang="en-GB" sz="1200" b="0" i="0" u="none" strike="noStrike" kern="1200" cap="none" spc="0" normalizeH="0" baseline="0" noProof="0" dirty="0" err="1">
                <a:ln>
                  <a:noFill/>
                </a:ln>
                <a:solidFill>
                  <a:prstClr val="white"/>
                </a:solidFill>
                <a:effectLst/>
                <a:uLnTx/>
                <a:uFillTx/>
                <a:latin typeface="Century Gothic" panose="020F0302020204030204"/>
                <a:ea typeface="+mn-ea"/>
                <a:cs typeface="+mn-cs"/>
              </a:rPr>
              <a:t>aille</a:t>
            </a:r>
            <a:r>
              <a:rPr kumimoji="0" lang="en-GB" sz="1200" b="0" i="0" u="none" strike="noStrike" kern="1200" cap="none" spc="0" normalizeH="0" baseline="0" noProof="0" dirty="0">
                <a:ln>
                  <a:noFill/>
                </a:ln>
                <a:solidFill>
                  <a:prstClr val="white"/>
                </a:solidFill>
                <a:effectLst/>
                <a:uLnTx/>
                <a:uFillTx/>
                <a:latin typeface="Century Gothic" panose="020F0302020204030204"/>
                <a:ea typeface="+mn-ea"/>
                <a:cs typeface="+mn-cs"/>
              </a:rPr>
              <a:t>] and [a] to prime for the activity on the next slide.</a:t>
            </a:r>
          </a:p>
          <a:p>
            <a:endParaRPr lang="en-US" b="1" dirty="0"/>
          </a:p>
          <a:p>
            <a:r>
              <a:rPr lang="en-US" b="1" dirty="0"/>
              <a:t>Procedure:</a:t>
            </a:r>
          </a:p>
          <a:p>
            <a:pPr marL="0" indent="0">
              <a:buNone/>
            </a:pPr>
            <a:r>
              <a:rPr lang="en-US" b="0" dirty="0"/>
              <a:t>1. Students try to say the words in the minimal pair, </a:t>
            </a:r>
            <a:r>
              <a:rPr lang="fr-FR" b="0" i="1" dirty="0">
                <a:solidFill>
                  <a:srgbClr val="222222"/>
                </a:solidFill>
                <a:effectLst/>
                <a:latin typeface="Georgia" panose="02040502050405020303" pitchFamily="18" charset="0"/>
              </a:rPr>
              <a:t>à</a:t>
            </a:r>
            <a:r>
              <a:rPr lang="en-US" b="0" i="1" dirty="0"/>
              <a:t> </a:t>
            </a:r>
            <a:r>
              <a:rPr lang="en-US" b="0" i="0" dirty="0"/>
              <a:t>and </a:t>
            </a:r>
            <a:r>
              <a:rPr lang="en-US" b="0" i="1" dirty="0"/>
              <a:t>ail. </a:t>
            </a:r>
          </a:p>
          <a:p>
            <a:pPr marL="0" indent="0">
              <a:buNone/>
            </a:pPr>
            <a:r>
              <a:rPr lang="en-US" b="0" i="0" dirty="0"/>
              <a:t>2. Click to hear the words said by a native speaker. Students repeat.</a:t>
            </a:r>
            <a:endParaRPr lang="en-US" b="0" dirty="0"/>
          </a:p>
          <a:p>
            <a:r>
              <a:rPr lang="en-US" b="0" dirty="0"/>
              <a:t>3. Click to bring up the hint.</a:t>
            </a:r>
          </a:p>
          <a:p>
            <a:endParaRPr lang="en-US" b="0" dirty="0"/>
          </a:p>
          <a:p>
            <a:r>
              <a:rPr lang="en-US" b="1" dirty="0"/>
              <a:t>Transcript:</a:t>
            </a:r>
          </a:p>
          <a:p>
            <a:r>
              <a:rPr lang="fr-FR" b="0" i="0" dirty="0">
                <a:solidFill>
                  <a:srgbClr val="222222"/>
                </a:solidFill>
                <a:effectLst/>
                <a:latin typeface="Georgia" panose="02040502050405020303" pitchFamily="18" charset="0"/>
              </a:rPr>
              <a:t>à</a:t>
            </a:r>
          </a:p>
          <a:p>
            <a:r>
              <a:rPr lang="en-US" b="0" i="0" dirty="0"/>
              <a:t>ail</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ail [&gt;5000]</a:t>
            </a: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0945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 </a:t>
            </a:r>
            <a:r>
              <a:rPr lang="en-US" b="0" dirty="0"/>
              <a:t>(for two slides)</a:t>
            </a:r>
            <a:endParaRPr lang="en-US" b="1" dirty="0"/>
          </a:p>
          <a:p>
            <a:endParaRPr lang="en-US" b="1" dirty="0"/>
          </a:p>
          <a:p>
            <a:r>
              <a:rPr lang="en-US" b="1" dirty="0"/>
              <a:t>Aim: </a:t>
            </a:r>
            <a:r>
              <a:rPr lang="en-US" b="0" dirty="0"/>
              <a:t>aural recognition of SSCs </a:t>
            </a:r>
            <a:r>
              <a:rPr kumimoji="0" lang="en-GB" sz="1200" b="0" i="0" u="none" strike="noStrike" kern="1200" cap="none" spc="0" normalizeH="0" baseline="0" noProof="0" dirty="0">
                <a:ln>
                  <a:noFill/>
                </a:ln>
                <a:solidFill>
                  <a:prstClr val="white"/>
                </a:solidFill>
                <a:effectLst/>
                <a:uLnTx/>
                <a:uFillTx/>
                <a:latin typeface="Century Gothic" panose="020F0302020204030204"/>
                <a:ea typeface="+mn-ea"/>
                <a:cs typeface="+mn-cs"/>
              </a:rPr>
              <a:t>[-ail-/</a:t>
            </a:r>
            <a:r>
              <a:rPr kumimoji="0" lang="en-GB" sz="1200" b="0" i="0" u="none" strike="noStrike" kern="1200" cap="none" spc="0" normalizeH="0" baseline="0" noProof="0" dirty="0" err="1">
                <a:ln>
                  <a:noFill/>
                </a:ln>
                <a:solidFill>
                  <a:prstClr val="white"/>
                </a:solidFill>
                <a:effectLst/>
                <a:uLnTx/>
                <a:uFillTx/>
                <a:latin typeface="Century Gothic" panose="020F0302020204030204"/>
                <a:ea typeface="+mn-ea"/>
                <a:cs typeface="+mn-cs"/>
              </a:rPr>
              <a:t>aille</a:t>
            </a:r>
            <a:r>
              <a:rPr kumimoji="0" lang="en-GB" sz="1200" b="0" i="0" u="none" strike="noStrike" kern="1200" cap="none" spc="0" normalizeH="0" baseline="0" noProof="0" dirty="0">
                <a:ln>
                  <a:noFill/>
                </a:ln>
                <a:solidFill>
                  <a:prstClr val="white"/>
                </a:solidFill>
                <a:effectLst/>
                <a:uLnTx/>
                <a:uFillTx/>
                <a:latin typeface="Century Gothic" panose="020F0302020204030204"/>
                <a:ea typeface="+mn-ea"/>
                <a:cs typeface="+mn-cs"/>
              </a:rPr>
              <a:t>] and [a] </a:t>
            </a:r>
            <a:r>
              <a:rPr lang="en-US" b="0" dirty="0"/>
              <a:t>in minimal pairs. Awareness-raising exercise in pronunciation of [-il(le)-] (sounds like the preceding vowel + ‘</a:t>
            </a:r>
            <a:r>
              <a:rPr lang="en-US" b="0" dirty="0" err="1"/>
              <a:t>yih</a:t>
            </a:r>
            <a:r>
              <a:rPr lang="en-US" b="0" dirty="0"/>
              <a:t>’.)</a:t>
            </a:r>
          </a:p>
          <a:p>
            <a:endParaRPr lang="en-US" b="1" dirty="0"/>
          </a:p>
          <a:p>
            <a:r>
              <a:rPr lang="en-US" b="1" dirty="0"/>
              <a:t>Procedure:</a:t>
            </a:r>
          </a:p>
          <a:p>
            <a:r>
              <a:rPr lang="en-US" b="0" dirty="0"/>
              <a:t>1. Click</a:t>
            </a:r>
            <a:r>
              <a:rPr lang="en-US" b="0" baseline="0" dirty="0"/>
              <a:t> the numbers to play the audio.</a:t>
            </a:r>
            <a:endParaRPr lang="en-US" b="0" dirty="0"/>
          </a:p>
          <a:p>
            <a:r>
              <a:rPr lang="en-US" b="0" dirty="0"/>
              <a:t>2. Students write 1-8 and complete the word with [a] or </a:t>
            </a:r>
          </a:p>
          <a:p>
            <a:r>
              <a:rPr lang="en-US" b="0" dirty="0"/>
              <a:t>3. Click to reveal the answers. Draw attention to the SFC on many of the distractors.</a:t>
            </a:r>
          </a:p>
          <a:p>
            <a:r>
              <a:rPr lang="en-US" b="0" dirty="0"/>
              <a:t>4. Students sound out the pairs of words.</a:t>
            </a:r>
          </a:p>
          <a:p>
            <a:r>
              <a:rPr lang="en-US" b="0" dirty="0"/>
              <a:t>5. Move to the next slide and repeat steps 1-4.</a:t>
            </a:r>
          </a:p>
          <a:p>
            <a:endParaRPr lang="en-US" b="0" dirty="0"/>
          </a:p>
          <a:p>
            <a:r>
              <a:rPr lang="en-US" b="1" dirty="0"/>
              <a:t>Transcript:</a:t>
            </a:r>
          </a:p>
          <a:p>
            <a:pPr rtl="0" eaLnBrk="1" fontAlgn="ctr" latinLnBrk="0" hangingPunct="1"/>
            <a:r>
              <a:rPr lang="en-GB" sz="1200" b="0" i="0" u="none" strike="noStrike" kern="1200" dirty="0">
                <a:solidFill>
                  <a:schemeClr val="tx1"/>
                </a:solidFill>
                <a:effectLst/>
                <a:latin typeface="+mn-lt"/>
                <a:ea typeface="+mn-ea"/>
                <a:cs typeface="+mn-cs"/>
              </a:rPr>
              <a:t>1. a) </a:t>
            </a:r>
            <a:r>
              <a:rPr lang="en-GB" sz="1200" b="0" i="0" u="none" strike="noStrike" kern="1200" dirty="0" err="1">
                <a:solidFill>
                  <a:schemeClr val="tx1"/>
                </a:solidFill>
                <a:effectLst/>
                <a:latin typeface="+mn-lt"/>
                <a:ea typeface="+mn-ea"/>
                <a:cs typeface="+mn-cs"/>
              </a:rPr>
              <a:t>tas</a:t>
            </a:r>
            <a:r>
              <a:rPr lang="en-GB" sz="1200" b="0" i="0" u="none" strike="noStrike" kern="1200" dirty="0">
                <a:solidFill>
                  <a:schemeClr val="tx1"/>
                </a:solidFill>
                <a:effectLst/>
                <a:latin typeface="+mn-lt"/>
                <a:ea typeface="+mn-ea"/>
                <a:cs typeface="+mn-cs"/>
              </a:rPr>
              <a:t> b) taille</a:t>
            </a:r>
          </a:p>
          <a:p>
            <a:pPr rtl="0" eaLnBrk="1" fontAlgn="ctr" latinLnBrk="0" hangingPunct="1"/>
            <a:r>
              <a:rPr lang="en-GB" sz="1200" b="0" i="0" u="none" strike="noStrike" kern="1200" dirty="0">
                <a:solidFill>
                  <a:schemeClr val="tx1"/>
                </a:solidFill>
                <a:effectLst/>
                <a:latin typeface="+mn-lt"/>
                <a:ea typeface="+mn-ea"/>
                <a:cs typeface="+mn-cs"/>
              </a:rPr>
              <a:t>2. a) il a b) il </a:t>
            </a:r>
            <a:r>
              <a:rPr lang="en-GB" sz="1200" b="0" i="0" u="none" strike="noStrike" kern="1200" dirty="0" err="1">
                <a:solidFill>
                  <a:schemeClr val="tx1"/>
                </a:solidFill>
                <a:effectLst/>
                <a:latin typeface="+mn-lt"/>
                <a:ea typeface="+mn-ea"/>
                <a:cs typeface="+mn-cs"/>
              </a:rPr>
              <a:t>aille</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3. a) pas b) </a:t>
            </a:r>
            <a:r>
              <a:rPr lang="en-GB" sz="1200" b="0" i="0" u="none" strike="noStrike" kern="1200" dirty="0" err="1">
                <a:solidFill>
                  <a:schemeClr val="tx1"/>
                </a:solidFill>
                <a:effectLst/>
                <a:latin typeface="+mn-lt"/>
                <a:ea typeface="+mn-ea"/>
                <a:cs typeface="+mn-cs"/>
              </a:rPr>
              <a:t>paille</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4. a) </a:t>
            </a:r>
            <a:r>
              <a:rPr lang="en-GB" sz="1200" b="0" i="0" u="none" strike="noStrike" kern="1200" dirty="0" err="1">
                <a:solidFill>
                  <a:schemeClr val="tx1"/>
                </a:solidFill>
                <a:effectLst/>
                <a:latin typeface="+mn-lt"/>
                <a:ea typeface="+mn-ea"/>
                <a:cs typeface="+mn-cs"/>
              </a:rPr>
              <a:t>ailleurs</a:t>
            </a:r>
            <a:r>
              <a:rPr lang="en-GB" sz="1200" b="0" i="0" u="none" strike="noStrike" kern="1200" dirty="0">
                <a:solidFill>
                  <a:schemeClr val="tx1"/>
                </a:solidFill>
                <a:effectLst/>
                <a:latin typeface="+mn-lt"/>
                <a:ea typeface="+mn-ea"/>
                <a:cs typeface="+mn-cs"/>
              </a:rPr>
              <a:t> b) à </a:t>
            </a:r>
            <a:r>
              <a:rPr lang="en-GB" sz="1200" b="0" i="0" u="none" strike="noStrike" kern="1200" dirty="0" err="1">
                <a:solidFill>
                  <a:schemeClr val="tx1"/>
                </a:solidFill>
                <a:effectLst/>
                <a:latin typeface="+mn-lt"/>
                <a:ea typeface="+mn-ea"/>
                <a:cs typeface="+mn-cs"/>
              </a:rPr>
              <a:t>l’heure</a:t>
            </a:r>
            <a:endParaRPr lang="en-GB" sz="1200" b="0" i="0" u="none" strike="noStrike" kern="1200" dirty="0">
              <a:solidFill>
                <a:schemeClr val="tx1"/>
              </a:solidFill>
              <a:effectLst/>
              <a:latin typeface="+mn-lt"/>
              <a:ea typeface="+mn-ea"/>
              <a:cs typeface="+mn-cs"/>
            </a:endParaRP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tas</a:t>
            </a:r>
            <a:r>
              <a:rPr lang="en-GB" baseline="0" dirty="0"/>
              <a:t> [2723], taille [1500], il [13], </a:t>
            </a:r>
            <a:r>
              <a:rPr lang="en-GB" baseline="0" dirty="0" err="1"/>
              <a:t>avoir</a:t>
            </a:r>
            <a:r>
              <a:rPr lang="en-GB" baseline="0" dirty="0"/>
              <a:t> [8], </a:t>
            </a:r>
            <a:r>
              <a:rPr lang="en-GB" baseline="0" dirty="0" err="1"/>
              <a:t>aller</a:t>
            </a:r>
            <a:r>
              <a:rPr lang="en-GB" baseline="0" dirty="0"/>
              <a:t> [53], pas [18], </a:t>
            </a:r>
            <a:r>
              <a:rPr lang="en-GB" baseline="0" dirty="0" err="1"/>
              <a:t>paille</a:t>
            </a:r>
            <a:r>
              <a:rPr lang="en-GB" baseline="0" dirty="0"/>
              <a:t> [&gt;5000], </a:t>
            </a:r>
            <a:r>
              <a:rPr lang="en-GB" baseline="0" dirty="0" err="1"/>
              <a:t>ailleurs</a:t>
            </a:r>
            <a:r>
              <a:rPr lang="en-GB" baseline="0" dirty="0"/>
              <a:t> [360], </a:t>
            </a:r>
            <a:r>
              <a:rPr lang="en-GB" baseline="0" dirty="0" err="1"/>
              <a:t>heure</a:t>
            </a:r>
            <a:r>
              <a:rPr lang="en-GB" baseline="0" dirty="0"/>
              <a:t> [99]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94130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is the second part of the activity described on the previous slide.</a:t>
            </a:r>
          </a:p>
          <a:p>
            <a:endParaRPr lang="en-US" b="1" dirty="0"/>
          </a:p>
          <a:p>
            <a:r>
              <a:rPr lang="en-US" b="1" dirty="0"/>
              <a:t>Transcript:</a:t>
            </a:r>
          </a:p>
          <a:p>
            <a:pPr rtl="0" eaLnBrk="1" fontAlgn="ctr" latinLnBrk="0" hangingPunct="1"/>
            <a:r>
              <a:rPr lang="en-GB" sz="1200" b="0" i="0" u="none" strike="noStrike" kern="1200" dirty="0">
                <a:solidFill>
                  <a:schemeClr val="tx1"/>
                </a:solidFill>
                <a:effectLst/>
                <a:latin typeface="+mn-lt"/>
                <a:ea typeface="+mn-ea"/>
                <a:cs typeface="+mn-cs"/>
              </a:rPr>
              <a:t>5. a) b</a:t>
            </a:r>
            <a:r>
              <a:rPr lang="en-GB" sz="1200" b="0" i="0" u="none" strike="noStrike" kern="1200" dirty="0">
                <a:solidFill>
                  <a:schemeClr val="tx1"/>
                </a:solidFill>
                <a:effectLst/>
                <a:latin typeface="Century Gothic" panose="020B0502020202020204" pitchFamily="34" charset="0"/>
                <a:ea typeface="+mn-ea"/>
                <a:cs typeface="+mn-cs"/>
              </a:rPr>
              <a:t>ail</a:t>
            </a:r>
            <a:r>
              <a:rPr lang="en-GB" sz="1200" b="0" i="0" u="none" strike="noStrike" kern="1200" dirty="0">
                <a:solidFill>
                  <a:schemeClr val="tx1"/>
                </a:solidFill>
                <a:effectLst/>
                <a:latin typeface="+mn-lt"/>
                <a:ea typeface="+mn-ea"/>
                <a:cs typeface="+mn-cs"/>
              </a:rPr>
              <a:t>, b) bas</a:t>
            </a:r>
          </a:p>
          <a:p>
            <a:pPr rtl="0" eaLnBrk="1" fontAlgn="ctr" latinLnBrk="0" hangingPunct="1"/>
            <a:r>
              <a:rPr lang="en-GB" sz="1200" b="0" i="0" u="none" strike="noStrike" kern="1200" dirty="0">
                <a:solidFill>
                  <a:schemeClr val="tx1"/>
                </a:solidFill>
                <a:effectLst/>
                <a:latin typeface="+mn-lt"/>
                <a:ea typeface="+mn-ea"/>
                <a:cs typeface="+mn-cs"/>
              </a:rPr>
              <a:t>6. a) rat, b) rail</a:t>
            </a:r>
          </a:p>
          <a:p>
            <a:pPr rtl="0" eaLnBrk="1" fontAlgn="ctr" latinLnBrk="0" hangingPunct="1"/>
            <a:r>
              <a:rPr lang="en-GB" sz="1200" b="0" i="0" u="none" strike="noStrike" kern="1200" dirty="0">
                <a:solidFill>
                  <a:schemeClr val="tx1"/>
                </a:solidFill>
                <a:effectLst/>
                <a:latin typeface="+mn-lt"/>
                <a:ea typeface="+mn-ea"/>
                <a:cs typeface="+mn-cs"/>
              </a:rPr>
              <a:t>7. a) d’</a:t>
            </a:r>
            <a:r>
              <a:rPr lang="en-GB" b="1" i="0" dirty="0">
                <a:solidFill>
                  <a:srgbClr val="5F6368"/>
                </a:solidFill>
                <a:effectLst/>
                <a:latin typeface="arial" panose="020B0604020202020204" pitchFamily="34" charset="0"/>
              </a:rPr>
              <a:t> </a:t>
            </a:r>
            <a:r>
              <a:rPr lang="en-GB" b="0" i="0" dirty="0">
                <a:solidFill>
                  <a:srgbClr val="5F6368"/>
                </a:solidFill>
                <a:effectLst/>
                <a:latin typeface="arial" panose="020B0604020202020204" pitchFamily="34" charset="0"/>
              </a:rPr>
              <a:t>É</a:t>
            </a:r>
            <a:r>
              <a:rPr lang="en-GB" sz="1200" b="0" i="0" u="none" strike="noStrike" kern="1200" dirty="0">
                <a:solidFill>
                  <a:schemeClr val="tx1"/>
                </a:solidFill>
                <a:effectLst/>
                <a:latin typeface="+mn-lt"/>
                <a:ea typeface="+mn-ea"/>
                <a:cs typeface="+mn-cs"/>
              </a:rPr>
              <a:t>tat, </a:t>
            </a:r>
            <a:r>
              <a:rPr lang="en-GB" sz="1200" b="0" i="0" u="none" strike="noStrike" kern="1200" dirty="0" err="1">
                <a:solidFill>
                  <a:schemeClr val="tx1"/>
                </a:solidFill>
                <a:effectLst/>
                <a:latin typeface="+mn-lt"/>
                <a:ea typeface="+mn-ea"/>
                <a:cs typeface="+mn-cs"/>
              </a:rPr>
              <a:t>détail</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8. a) </a:t>
            </a:r>
            <a:r>
              <a:rPr lang="en-GB" sz="1200" b="0" i="0" u="none" strike="noStrike" kern="1200" dirty="0" err="1">
                <a:solidFill>
                  <a:schemeClr val="tx1"/>
                </a:solidFill>
                <a:effectLst/>
                <a:latin typeface="+mn-lt"/>
                <a:ea typeface="+mn-ea"/>
                <a:cs typeface="+mn-cs"/>
              </a:rPr>
              <a:t>caille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cas</a:t>
            </a:r>
            <a:endParaRPr lang="en-GB" sz="1200" b="0" i="0" u="none" strike="noStrike" kern="1200" dirty="0">
              <a:solidFill>
                <a:schemeClr val="tx1"/>
              </a:solidFill>
              <a:effectLst/>
              <a:latin typeface="+mn-lt"/>
              <a:ea typeface="+mn-ea"/>
              <a:cs typeface="+mn-cs"/>
            </a:endParaRP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sz="1200" b="0" i="0" u="none" strike="noStrike" kern="1200" dirty="0" err="1">
                <a:solidFill>
                  <a:schemeClr val="tx1"/>
                </a:solidFill>
                <a:effectLst/>
                <a:latin typeface="+mn-lt"/>
                <a:ea typeface="+mn-ea"/>
                <a:cs typeface="+mn-cs"/>
              </a:rPr>
              <a:t>b</a:t>
            </a:r>
            <a:r>
              <a:rPr lang="en-GB" sz="1200" b="0" i="0" u="none" strike="noStrike" kern="1200" dirty="0" err="1">
                <a:solidFill>
                  <a:schemeClr val="tx1"/>
                </a:solidFill>
                <a:effectLst/>
                <a:latin typeface="Century Gothic" panose="020B0502020202020204" pitchFamily="34" charset="0"/>
                <a:ea typeface="+mn-ea"/>
                <a:cs typeface="+mn-cs"/>
              </a:rPr>
              <a:t>â</a:t>
            </a:r>
            <a:r>
              <a:rPr lang="en-GB" sz="1200" b="0" i="0" u="none" strike="noStrike" kern="1200" dirty="0" err="1">
                <a:solidFill>
                  <a:schemeClr val="tx1"/>
                </a:solidFill>
                <a:effectLst/>
                <a:latin typeface="+mn-lt"/>
                <a:ea typeface="+mn-ea"/>
                <a:cs typeface="+mn-cs"/>
              </a:rPr>
              <a:t>ille</a:t>
            </a:r>
            <a:r>
              <a:rPr lang="en-GB" baseline="0" dirty="0"/>
              <a:t> [&gt;5000], bas [468], rat [4290], rail [4697], </a:t>
            </a:r>
            <a:r>
              <a:rPr lang="en-GB" baseline="0" dirty="0" err="1"/>
              <a:t>état</a:t>
            </a:r>
            <a:r>
              <a:rPr lang="en-GB" baseline="0" dirty="0"/>
              <a:t> [1840], </a:t>
            </a:r>
            <a:r>
              <a:rPr lang="en-GB" baseline="0" dirty="0" err="1"/>
              <a:t>détail</a:t>
            </a:r>
            <a:r>
              <a:rPr lang="en-GB" baseline="0" dirty="0"/>
              <a:t> [53], </a:t>
            </a:r>
            <a:r>
              <a:rPr lang="en-GB" baseline="0" dirty="0" err="1"/>
              <a:t>caille</a:t>
            </a:r>
            <a:r>
              <a:rPr lang="en-GB" baseline="0" dirty="0"/>
              <a:t> [&gt;5000], </a:t>
            </a:r>
            <a:r>
              <a:rPr lang="en-GB" baseline="0" dirty="0" err="1"/>
              <a:t>cas</a:t>
            </a:r>
            <a:r>
              <a:rPr lang="en-GB" baseline="0" dirty="0"/>
              <a:t> [137]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44850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endParaRPr lang="en-US" b="0" dirty="0"/>
          </a:p>
          <a:p>
            <a:endParaRPr lang="en-US" b="1" dirty="0"/>
          </a:p>
          <a:p>
            <a:r>
              <a:rPr lang="en-US" b="1" dirty="0"/>
              <a:t>Aim: </a:t>
            </a:r>
            <a:r>
              <a:rPr lang="en-US" b="0" dirty="0"/>
              <a:t>Oral </a:t>
            </a:r>
            <a:r>
              <a:rPr lang="en-US" b="0" baseline="0" dirty="0"/>
              <a:t>production of words containing ‘l/</a:t>
            </a:r>
            <a:r>
              <a:rPr lang="en-US" b="0" baseline="0" dirty="0" err="1"/>
              <a:t>ll</a:t>
            </a:r>
            <a:r>
              <a:rPr lang="en-US" b="0" baseline="0" dirty="0"/>
              <a:t>’ after ‘a’ and ‘ai’</a:t>
            </a:r>
            <a:endParaRPr lang="en-US" b="0" dirty="0"/>
          </a:p>
          <a:p>
            <a:endParaRPr lang="en-US" b="1" dirty="0"/>
          </a:p>
          <a:p>
            <a:r>
              <a:rPr lang="en-US" b="1" dirty="0"/>
              <a:t>Procedure:</a:t>
            </a:r>
          </a:p>
          <a:p>
            <a:r>
              <a:rPr lang="en-US" b="0" dirty="0"/>
              <a:t>1. Start the timer.</a:t>
            </a:r>
          </a:p>
          <a:p>
            <a:r>
              <a:rPr lang="en-US" b="0" dirty="0"/>
              <a:t>2. Students</a:t>
            </a:r>
            <a:r>
              <a:rPr lang="en-US" b="0" baseline="0" dirty="0"/>
              <a:t> have one minute to try to say all the words correctly to a partner.</a:t>
            </a:r>
            <a:endParaRPr lang="en-US" b="0" dirty="0"/>
          </a:p>
          <a:p>
            <a:r>
              <a:rPr lang="en-US" b="0" dirty="0"/>
              <a:t>3. Teacher circulates to listen in to pronunciation</a:t>
            </a:r>
            <a:r>
              <a:rPr lang="en-US" b="0" baseline="0" dirty="0"/>
              <a:t> and correct if necessary.</a:t>
            </a:r>
          </a:p>
          <a:p>
            <a:r>
              <a:rPr lang="en-US" b="0" baseline="0" dirty="0"/>
              <a:t>4. Click on the words to hear them said by a native </a:t>
            </a:r>
            <a:r>
              <a:rPr lang="en-US" b="0" baseline="0"/>
              <a:t>speaker.</a:t>
            </a:r>
          </a:p>
          <a:p>
            <a:r>
              <a:rPr lang="en-US" b="0" baseline="0"/>
              <a:t>5</a:t>
            </a:r>
            <a:r>
              <a:rPr lang="en-US" b="0" baseline="0" dirty="0"/>
              <a:t>. Click to move on to a more challenging versions of this activity with an increase in speed to aid </a:t>
            </a:r>
            <a:r>
              <a:rPr lang="en-US" b="0" baseline="0" dirty="0" err="1"/>
              <a:t>automisation</a:t>
            </a:r>
            <a:r>
              <a:rPr lang="en-US" b="0" baseline="0" dirty="0"/>
              <a:t> of the sounds.</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allumer</a:t>
            </a:r>
            <a:r>
              <a:rPr lang="en-GB" baseline="0" dirty="0"/>
              <a:t> [3169], </a:t>
            </a:r>
            <a:r>
              <a:rPr kumimoji="0" lang="fr-FR"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balle [2311], ballon [3692], bétail [4842], broussaille [&gt;5000], chaleur [2773], cheval [2220], défaillance [3951], </a:t>
            </a:r>
            <a:r>
              <a:rPr lang="en-GB" baseline="0" dirty="0" err="1"/>
              <a:t>détailler</a:t>
            </a:r>
            <a:r>
              <a:rPr lang="en-GB" baseline="0" dirty="0"/>
              <a:t> [2667], </a:t>
            </a:r>
            <a:r>
              <a:rPr kumimoji="0" lang="fr-FR"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également [246], éventail [4621], intervalle [3226], parallèle [2196], taille-crayon [&gt;5000], tailler [3802], insta</a:t>
            </a:r>
            <a:r>
              <a:rPr kumimoji="0" lang="fr-FR" sz="1200" b="0" u="none" strike="noStrike" kern="1200" cap="none" spc="0" normalizeH="0" baseline="0" noProof="0" dirty="0">
                <a:ln>
                  <a:noFill/>
                </a:ln>
                <a:solidFill>
                  <a:srgbClr val="E65D00"/>
                </a:solidFill>
                <a:effectLst/>
                <a:uLnTx/>
                <a:uFillTx/>
                <a:latin typeface="Century Gothic" panose="020F0302020204030204"/>
                <a:ea typeface="+mn-ea"/>
                <a:cs typeface="+mn-cs"/>
              </a:rPr>
              <a:t>ll</a:t>
            </a:r>
            <a:r>
              <a:rPr kumimoji="0" lang="fr-FR"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er [821]</a:t>
            </a:r>
            <a:endParaRPr kumimoji="0" lang="en-US"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69071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76296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SSC </a:t>
            </a:r>
            <a:r>
              <a:rPr lang="en-GB" b="1" dirty="0"/>
              <a:t>[a]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animal</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to act out an animal.</a:t>
            </a:r>
            <a:br>
              <a:rPr lang="en-GB" baseline="0" dirty="0"/>
            </a:br>
            <a:r>
              <a:rPr lang="en-GB" baseline="0" dirty="0"/>
              <a:t>4. Roll back the animations and work through 1-3 again, but this time, dropping your voice completely to listen carefully to the students saying the SSC </a:t>
            </a:r>
            <a:r>
              <a:rPr lang="en-GB" b="1" dirty="0"/>
              <a:t>[a] </a:t>
            </a:r>
            <a:r>
              <a:rPr lang="en-GB" baseline="0" dirty="0"/>
              <a:t>sound, pronouncing </a:t>
            </a:r>
            <a:r>
              <a:rPr lang="en-GB" b="0" baseline="0" dirty="0"/>
              <a:t>”</a:t>
            </a:r>
            <a:r>
              <a:rPr lang="en-GB" b="1" baseline="0" dirty="0"/>
              <a:t>animal</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animal </a:t>
            </a:r>
            <a:r>
              <a:rPr lang="en-GB" b="0" dirty="0"/>
              <a:t>[1002]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819656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a:t>
            </a:r>
            <a:r>
              <a:rPr lang="en-US" b="0" dirty="0"/>
              <a:t> to introduce the concept of nasal and non-nasal vowels. Aural recognition of nasal and non-nasal vowels [</a:t>
            </a:r>
            <a:r>
              <a:rPr lang="en-US" b="0" dirty="0" err="1"/>
              <a:t>em</a:t>
            </a:r>
            <a:r>
              <a:rPr lang="en-US" b="0" dirty="0"/>
              <a:t>/am], [</a:t>
            </a:r>
            <a:r>
              <a:rPr lang="en-US" b="0" dirty="0" err="1"/>
              <a:t>en</a:t>
            </a:r>
            <a:r>
              <a:rPr lang="en-US" b="0" dirty="0"/>
              <a:t>/an], [e] and [a] using cognates.</a:t>
            </a:r>
          </a:p>
          <a:p>
            <a:endParaRPr lang="en-US" b="0" dirty="0"/>
          </a:p>
          <a:p>
            <a:r>
              <a:rPr lang="en-US" b="1" dirty="0"/>
              <a:t>Procedure:</a:t>
            </a:r>
          </a:p>
          <a:p>
            <a:r>
              <a:rPr lang="en-US" b="0" dirty="0"/>
              <a:t>1. </a:t>
            </a:r>
            <a:r>
              <a:rPr lang="en-US" b="0" dirty="0" err="1"/>
              <a:t>Practise</a:t>
            </a:r>
            <a:r>
              <a:rPr lang="en-US" b="0" dirty="0"/>
              <a:t> saying SSCs </a:t>
            </a:r>
            <a:r>
              <a:rPr kumimoji="0" lang="en-US" sz="1200" b="1" i="0" u="none" strike="noStrike" kern="1200" cap="none" spc="0" normalizeH="0" baseline="0" noProof="0" dirty="0">
                <a:ln>
                  <a:noFill/>
                </a:ln>
                <a:solidFill>
                  <a:srgbClr val="4472C4">
                    <a:lumMod val="50000"/>
                  </a:srgbClr>
                </a:solidFill>
                <a:effectLst/>
                <a:uLnTx/>
                <a:uFillTx/>
                <a:latin typeface="Century Gothic" panose="020F0302020204030204"/>
              </a:rPr>
              <a:t>[</a:t>
            </a:r>
            <a:r>
              <a:rPr kumimoji="0" lang="en-US" sz="1200" b="1" i="0" u="none" strike="noStrike" kern="1200" cap="none" spc="0" normalizeH="0" baseline="0" noProof="0" dirty="0" err="1">
                <a:ln>
                  <a:noFill/>
                </a:ln>
                <a:solidFill>
                  <a:srgbClr val="4472C4">
                    <a:lumMod val="50000"/>
                  </a:srgbClr>
                </a:solidFill>
                <a:effectLst/>
                <a:uLnTx/>
                <a:uFillTx/>
                <a:latin typeface="Century Gothic" panose="020F0302020204030204"/>
              </a:rPr>
              <a:t>em</a:t>
            </a:r>
            <a:r>
              <a:rPr kumimoji="0" lang="en-US" sz="1200" b="1" i="0" u="none" strike="noStrike" kern="1200" cap="none" spc="0" normalizeH="0" baseline="0" noProof="0" dirty="0">
                <a:ln>
                  <a:noFill/>
                </a:ln>
                <a:solidFill>
                  <a:srgbClr val="4472C4">
                    <a:lumMod val="50000"/>
                  </a:srgbClr>
                </a:solidFill>
                <a:effectLst/>
                <a:uLnTx/>
                <a:uFillTx/>
                <a:latin typeface="Century Gothic" panose="020F0302020204030204"/>
              </a:rPr>
              <a:t>/am]</a:t>
            </a:r>
            <a:r>
              <a:rPr kumimoji="0" lang="en-US" sz="1200" i="0" u="none" strike="noStrike" kern="1200" cap="none" spc="0" normalizeH="0" baseline="0" noProof="0" dirty="0">
                <a:ln>
                  <a:noFill/>
                </a:ln>
                <a:solidFill>
                  <a:srgbClr val="4472C4">
                    <a:lumMod val="50000"/>
                  </a:srgbClr>
                </a:solidFill>
                <a:effectLst/>
                <a:uLnTx/>
                <a:uFillTx/>
                <a:latin typeface="Century Gothic" panose="020F0302020204030204"/>
              </a:rPr>
              <a:t> / </a:t>
            </a:r>
            <a:r>
              <a:rPr kumimoji="0" lang="en-US" sz="1200" b="1" i="0" u="none" strike="noStrike" kern="1200" cap="none" spc="0" normalizeH="0" baseline="0" noProof="0" dirty="0">
                <a:ln>
                  <a:noFill/>
                </a:ln>
                <a:solidFill>
                  <a:srgbClr val="4472C4">
                    <a:lumMod val="50000"/>
                  </a:srgbClr>
                </a:solidFill>
                <a:effectLst/>
                <a:uLnTx/>
                <a:uFillTx/>
                <a:latin typeface="Century Gothic" panose="020F0302020204030204"/>
              </a:rPr>
              <a:t>[</a:t>
            </a:r>
            <a:r>
              <a:rPr kumimoji="0" lang="en-US" sz="1200" b="1" i="0" u="none" strike="noStrike" kern="1200" cap="none" spc="0" normalizeH="0" baseline="0" noProof="0" dirty="0" err="1">
                <a:ln>
                  <a:noFill/>
                </a:ln>
                <a:solidFill>
                  <a:srgbClr val="4472C4">
                    <a:lumMod val="50000"/>
                  </a:srgbClr>
                </a:solidFill>
                <a:effectLst/>
                <a:uLnTx/>
                <a:uFillTx/>
                <a:latin typeface="Century Gothic" panose="020F0302020204030204"/>
              </a:rPr>
              <a:t>en</a:t>
            </a:r>
            <a:r>
              <a:rPr kumimoji="0" lang="en-US" sz="1200" b="1" i="0" u="none" strike="noStrike" kern="1200" cap="none" spc="0" normalizeH="0" baseline="0" noProof="0" dirty="0">
                <a:ln>
                  <a:noFill/>
                </a:ln>
                <a:solidFill>
                  <a:srgbClr val="4472C4">
                    <a:lumMod val="50000"/>
                  </a:srgbClr>
                </a:solidFill>
                <a:effectLst/>
                <a:uLnTx/>
                <a:uFillTx/>
                <a:latin typeface="Century Gothic" panose="020F0302020204030204"/>
              </a:rPr>
              <a:t>/an] </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rPr>
              <a:t>and </a:t>
            </a:r>
            <a:r>
              <a:rPr kumimoji="0" lang="en-US" sz="1200" b="1" i="0" u="none" strike="noStrike" kern="1200" cap="none" spc="0" normalizeH="0" baseline="0" noProof="0" dirty="0">
                <a:ln>
                  <a:noFill/>
                </a:ln>
                <a:solidFill>
                  <a:srgbClr val="4472C4">
                    <a:lumMod val="50000"/>
                  </a:srgbClr>
                </a:solidFill>
                <a:effectLst/>
                <a:uLnTx/>
                <a:uFillTx/>
                <a:latin typeface="Century Gothic" panose="020F0302020204030204"/>
              </a:rPr>
              <a:t>[e] </a:t>
            </a:r>
            <a:r>
              <a:rPr kumimoji="0" lang="en-US" sz="1200" i="0" u="none" strike="noStrike" kern="1200" cap="none" spc="0" normalizeH="0" baseline="0" noProof="0" dirty="0">
                <a:ln>
                  <a:noFill/>
                </a:ln>
                <a:solidFill>
                  <a:srgbClr val="4472C4">
                    <a:lumMod val="50000"/>
                  </a:srgbClr>
                </a:solidFill>
                <a:effectLst/>
                <a:uLnTx/>
                <a:uFillTx/>
                <a:latin typeface="Century Gothic" panose="020F0302020204030204"/>
              </a:rPr>
              <a:t>/</a:t>
            </a:r>
            <a:r>
              <a:rPr kumimoji="0" lang="en-US" sz="1200" b="1" i="0" u="none" strike="noStrike" kern="1200" cap="none" spc="0" normalizeH="0" baseline="0" noProof="0" dirty="0">
                <a:ln>
                  <a:noFill/>
                </a:ln>
                <a:solidFill>
                  <a:srgbClr val="4472C4">
                    <a:lumMod val="50000"/>
                  </a:srgbClr>
                </a:solidFill>
                <a:effectLst/>
                <a:uLnTx/>
                <a:uFillTx/>
                <a:latin typeface="Century Gothic" panose="020F0302020204030204"/>
              </a:rPr>
              <a:t> [a] </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rPr>
              <a:t>aloud, in isolation. Students should notice a vibration in the nose when they produce the nasal sounds, but not when they produce the oral sounds.</a:t>
            </a:r>
            <a:endParaRPr lang="en-US" b="0" dirty="0"/>
          </a:p>
          <a:p>
            <a:r>
              <a:rPr lang="en-US" b="0" dirty="0"/>
              <a:t>2. Click the numbers to play the audio.</a:t>
            </a:r>
          </a:p>
          <a:p>
            <a:r>
              <a:rPr lang="en-US" b="0" dirty="0"/>
              <a:t>3. Students write 1-8 and decide if the letters in bold represent a ‘nasal’ or ‘non-nasal’ vowel sound.</a:t>
            </a:r>
          </a:p>
          <a:p>
            <a:r>
              <a:rPr lang="en-US" b="0" dirty="0"/>
              <a:t>4. Click to reveal the answers. The word appears first, followed by the ticks in the appropriate columns.</a:t>
            </a:r>
          </a:p>
          <a:p>
            <a:endParaRPr lang="en-US" b="0" dirty="0"/>
          </a:p>
          <a:p>
            <a:r>
              <a:rPr lang="en-US" b="1" dirty="0"/>
              <a:t>Transcript:</a:t>
            </a:r>
          </a:p>
          <a:p>
            <a:pPr marL="228600" indent="-228600">
              <a:buAutoNum type="arabicPeriod"/>
            </a:pPr>
            <a:r>
              <a:rPr lang="en-US" b="0" dirty="0"/>
              <a:t>m</a:t>
            </a:r>
            <a:r>
              <a:rPr lang="en-US" b="1" dirty="0"/>
              <a:t>en</a:t>
            </a:r>
            <a:r>
              <a:rPr lang="en-US" b="0" dirty="0"/>
              <a:t>u</a:t>
            </a:r>
          </a:p>
          <a:p>
            <a:pPr marL="228600" indent="-228600">
              <a:buAutoNum type="arabicPeriod"/>
            </a:pPr>
            <a:r>
              <a:rPr lang="en-US" b="0" dirty="0" err="1"/>
              <a:t>m</a:t>
            </a:r>
            <a:r>
              <a:rPr lang="en-US" b="1" dirty="0" err="1"/>
              <a:t>em</a:t>
            </a:r>
            <a:r>
              <a:rPr lang="en-US" b="0" dirty="0" err="1"/>
              <a:t>bre</a:t>
            </a:r>
            <a:endParaRPr lang="en-US" b="0" dirty="0"/>
          </a:p>
          <a:p>
            <a:pPr marL="228600" indent="-228600">
              <a:buAutoNum type="arabicPeriod"/>
            </a:pPr>
            <a:r>
              <a:rPr lang="en-US" b="0" dirty="0" err="1"/>
              <a:t>dr</a:t>
            </a:r>
            <a:r>
              <a:rPr lang="en-US" b="1" dirty="0" err="1"/>
              <a:t>am</a:t>
            </a:r>
            <a:r>
              <a:rPr lang="en-US" b="0" dirty="0" err="1"/>
              <a:t>atique</a:t>
            </a:r>
            <a:endParaRPr lang="en-US" b="0" dirty="0"/>
          </a:p>
          <a:p>
            <a:pPr marL="228600" indent="-228600">
              <a:buAutoNum type="arabicPeriod"/>
            </a:pPr>
            <a:r>
              <a:rPr lang="en-US" b="0" dirty="0"/>
              <a:t>ch</a:t>
            </a:r>
            <a:r>
              <a:rPr lang="en-US" b="1" dirty="0"/>
              <a:t>am</a:t>
            </a:r>
            <a:r>
              <a:rPr lang="en-US" b="0" dirty="0"/>
              <a:t>pion</a:t>
            </a:r>
          </a:p>
          <a:p>
            <a:pPr marL="228600" indent="-228600">
              <a:buAutoNum type="arabicPeriod"/>
            </a:pPr>
            <a:r>
              <a:rPr lang="en-US" b="0" dirty="0" err="1"/>
              <a:t>c</a:t>
            </a:r>
            <a:r>
              <a:rPr lang="en-US" b="1" dirty="0" err="1"/>
              <a:t>en</a:t>
            </a:r>
            <a:r>
              <a:rPr lang="en-US" b="0" dirty="0" err="1"/>
              <a:t>tre</a:t>
            </a:r>
            <a:endParaRPr lang="en-US" b="0" dirty="0"/>
          </a:p>
          <a:p>
            <a:pPr marL="228600" indent="-228600">
              <a:buAutoNum type="arabicPeriod"/>
            </a:pPr>
            <a:r>
              <a:rPr lang="en-US" b="0" dirty="0"/>
              <a:t>r</a:t>
            </a:r>
            <a:r>
              <a:rPr lang="en-US" b="1" dirty="0"/>
              <a:t>em</a:t>
            </a:r>
            <a:r>
              <a:rPr lang="en-US" b="0" dirty="0"/>
              <a:t>arque</a:t>
            </a:r>
          </a:p>
          <a:p>
            <a:pPr marL="228600" indent="-228600">
              <a:buAutoNum type="arabicPeriod"/>
            </a:pPr>
            <a:r>
              <a:rPr lang="en-US" b="0" dirty="0"/>
              <a:t>croiss</a:t>
            </a:r>
            <a:r>
              <a:rPr lang="en-US" b="1" dirty="0"/>
              <a:t>an</a:t>
            </a:r>
            <a:r>
              <a:rPr lang="en-US" b="0" dirty="0"/>
              <a:t>t</a:t>
            </a:r>
          </a:p>
          <a:p>
            <a:pPr marL="228600" indent="-228600">
              <a:buAutoNum type="arabicPeriod"/>
            </a:pPr>
            <a:r>
              <a:rPr lang="en-US" b="0" dirty="0" err="1"/>
              <a:t>org</a:t>
            </a:r>
            <a:r>
              <a:rPr lang="en-US" b="1" dirty="0" err="1"/>
              <a:t>an</a:t>
            </a:r>
            <a:r>
              <a:rPr lang="en-US" b="0" dirty="0" err="1"/>
              <a:t>isation</a:t>
            </a:r>
            <a:endParaRPr lang="en-US" b="0" dirty="0"/>
          </a:p>
          <a:p>
            <a:pPr marL="0" indent="0">
              <a:buNone/>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 </a:t>
            </a:r>
            <a:br>
              <a:rPr lang="en-GB" baseline="0" dirty="0"/>
            </a:br>
            <a:r>
              <a:rPr lang="en-GB" baseline="0" dirty="0"/>
              <a:t>menu [3470], </a:t>
            </a:r>
            <a:r>
              <a:rPr lang="en-GB" baseline="0" dirty="0" err="1"/>
              <a:t>membre</a:t>
            </a:r>
            <a:r>
              <a:rPr lang="en-GB" baseline="0" dirty="0"/>
              <a:t> [390], </a:t>
            </a:r>
            <a:r>
              <a:rPr lang="en-GB" baseline="0" dirty="0" err="1"/>
              <a:t>dramatique</a:t>
            </a:r>
            <a:r>
              <a:rPr lang="en-GB" baseline="0" dirty="0"/>
              <a:t> [2918], champion [2443], centre [491], remarque [2019], croissant [2069], organisation [570]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98890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 </a:t>
            </a:r>
            <a:r>
              <a:rPr lang="en-GB" b="0" baseline="0" dirty="0"/>
              <a:t>for 2 slides</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animal</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baseline="0" dirty="0"/>
              <a:t>to </a:t>
            </a:r>
            <a:r>
              <a:rPr lang="en-GB" b="0" dirty="0"/>
              <a:t>mimic</a:t>
            </a:r>
            <a:r>
              <a:rPr lang="en-GB" b="0" baseline="0" dirty="0"/>
              <a:t> an animal’s motion, perhaps holding ones arms and hands close to the chest as ‘paws’.</a:t>
            </a:r>
            <a:br>
              <a:rPr lang="en-GB" baseline="0" dirty="0"/>
            </a:br>
            <a:r>
              <a:rPr lang="en-GB" baseline="0" dirty="0"/>
              <a:t>4. Roll back the animations and work through 1-3 again, but this time, dropping your voice completely to listen carefully to the students saying the </a:t>
            </a:r>
            <a:r>
              <a:rPr lang="en-GB" b="1" dirty="0"/>
              <a:t>[a] </a:t>
            </a:r>
            <a:r>
              <a:rPr lang="en-GB" baseline="0" dirty="0"/>
              <a:t>sound, pronouncing </a:t>
            </a:r>
            <a:r>
              <a:rPr lang="en-GB" b="0" baseline="0" dirty="0"/>
              <a:t>”</a:t>
            </a:r>
            <a:r>
              <a:rPr lang="en-GB" b="1" baseline="0" dirty="0"/>
              <a:t>animal</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animal </a:t>
            </a:r>
            <a:r>
              <a:rPr lang="en-GB" baseline="0" dirty="0"/>
              <a:t>[1002]</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078295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 </a:t>
            </a:r>
            <a:r>
              <a:rPr lang="en-GB" baseline="0" dirty="0"/>
              <a:t>and then the </a:t>
            </a:r>
            <a:r>
              <a:rPr lang="en-GB" b="1" baseline="0" dirty="0"/>
              <a:t>source</a:t>
            </a:r>
            <a:r>
              <a:rPr lang="en-GB" baseline="0" dirty="0"/>
              <a:t> word again ‘</a:t>
            </a:r>
            <a:r>
              <a:rPr lang="en-GB" b="1" baseline="0" dirty="0"/>
              <a:t>animal</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animal </a:t>
            </a:r>
            <a:r>
              <a:rPr lang="en-GB" baseline="0" dirty="0"/>
              <a:t>[1002]; </a:t>
            </a:r>
            <a:r>
              <a:rPr lang="en-GB" b="1" baseline="0" dirty="0" err="1"/>
              <a:t>ça</a:t>
            </a:r>
            <a:r>
              <a:rPr lang="en-GB" b="1" baseline="0" dirty="0"/>
              <a:t> </a:t>
            </a:r>
            <a:r>
              <a:rPr lang="en-GB" b="1" baseline="0" dirty="0" err="1"/>
              <a:t>va</a:t>
            </a:r>
            <a:r>
              <a:rPr lang="en-GB" b="1" baseline="0" dirty="0"/>
              <a:t>? </a:t>
            </a:r>
            <a:r>
              <a:rPr lang="en-GB" baseline="0" dirty="0"/>
              <a:t>[54 (</a:t>
            </a:r>
            <a:r>
              <a:rPr lang="en-GB" baseline="0" dirty="0" err="1"/>
              <a:t>cela</a:t>
            </a:r>
            <a:r>
              <a:rPr lang="en-GB" baseline="0" dirty="0"/>
              <a:t>), 53 (</a:t>
            </a:r>
            <a:r>
              <a:rPr lang="en-GB" baseline="0" dirty="0" err="1"/>
              <a:t>aller</a:t>
            </a:r>
            <a:r>
              <a:rPr lang="en-GB" baseline="0" dirty="0"/>
              <a:t>)]; </a:t>
            </a:r>
            <a:r>
              <a:rPr lang="en-GB" b="1" baseline="0" dirty="0" err="1"/>
              <a:t>malade</a:t>
            </a:r>
            <a:r>
              <a:rPr lang="en-GB" b="1" baseline="0" dirty="0"/>
              <a:t> </a:t>
            </a:r>
            <a:r>
              <a:rPr lang="en-GB" b="0" baseline="0" dirty="0"/>
              <a:t>[1066]</a:t>
            </a:r>
            <a:r>
              <a:rPr lang="en-GB" baseline="0" dirty="0"/>
              <a:t> </a:t>
            </a:r>
            <a:r>
              <a:rPr lang="en-GB" b="1" baseline="0" dirty="0"/>
              <a:t>mal</a:t>
            </a:r>
            <a:r>
              <a:rPr lang="en-GB" baseline="0" dirty="0"/>
              <a:t> [277]; </a:t>
            </a:r>
            <a:r>
              <a:rPr lang="en-GB" b="1" baseline="0" dirty="0"/>
              <a:t>table</a:t>
            </a:r>
            <a:r>
              <a:rPr lang="en-GB" baseline="0" dirty="0"/>
              <a:t> [1019]; </a:t>
            </a:r>
            <a:r>
              <a:rPr lang="en-GB" b="1" baseline="0" dirty="0"/>
              <a:t>sac </a:t>
            </a:r>
            <a:r>
              <a:rPr lang="en-GB" baseline="0" dirty="0"/>
              <a:t>[2343]</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866774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a:t>
            </a:r>
            <a:r>
              <a:rPr lang="en-US" b="1" baseline="0" dirty="0"/>
              <a:t> minutes</a:t>
            </a:r>
            <a:endParaRPr lang="en-US" b="1" dirty="0"/>
          </a:p>
          <a:p>
            <a:endParaRPr lang="en-US" b="1" dirty="0"/>
          </a:p>
          <a:p>
            <a:r>
              <a:rPr lang="en-US" b="1" dirty="0"/>
              <a:t>Aim: </a:t>
            </a:r>
            <a:r>
              <a:rPr lang="en-US" b="0" dirty="0"/>
              <a:t>to apply awareness of spelling rules governing pronunciation changes in SSCs [</a:t>
            </a:r>
            <a:r>
              <a:rPr lang="en-US" b="0" dirty="0" err="1"/>
              <a:t>em</a:t>
            </a:r>
            <a:r>
              <a:rPr lang="en-US" b="0" dirty="0"/>
              <a:t>/am] and [</a:t>
            </a:r>
            <a:r>
              <a:rPr lang="en-US" b="0" dirty="0" err="1"/>
              <a:t>en</a:t>
            </a:r>
            <a:r>
              <a:rPr lang="en-US" b="0" dirty="0"/>
              <a:t>/an]. </a:t>
            </a:r>
            <a:r>
              <a:rPr lang="en-US" b="0"/>
              <a:t>Oral </a:t>
            </a:r>
            <a:r>
              <a:rPr lang="en-US" b="0" dirty="0"/>
              <a:t>production of words containing these letter combinations.</a:t>
            </a:r>
          </a:p>
          <a:p>
            <a:endParaRPr lang="en-US" b="1" dirty="0"/>
          </a:p>
          <a:p>
            <a:r>
              <a:rPr lang="en-US" b="1" dirty="0"/>
              <a:t>Procedure:</a:t>
            </a:r>
          </a:p>
          <a:p>
            <a:r>
              <a:rPr lang="en-US" b="0" dirty="0"/>
              <a:t>1. Recap the spelling rules governing pronunciation changes in SSCs [</a:t>
            </a:r>
            <a:r>
              <a:rPr lang="en-US" b="0" dirty="0" err="1"/>
              <a:t>em</a:t>
            </a:r>
            <a:r>
              <a:rPr lang="en-US" b="0" dirty="0"/>
              <a:t>/am] and [</a:t>
            </a:r>
            <a:r>
              <a:rPr lang="en-US" b="0" dirty="0" err="1"/>
              <a:t>en</a:t>
            </a:r>
            <a:r>
              <a:rPr lang="en-US" b="0" dirty="0"/>
              <a:t>/an] introduced in lesson 1 (see slide 7).</a:t>
            </a:r>
            <a:br>
              <a:rPr lang="en-US" b="0" dirty="0"/>
            </a:br>
            <a:r>
              <a:rPr lang="en-US" b="0" dirty="0"/>
              <a:t>2. Students read the words and decide from the spelling alone whether they think the SSC in bold represents a nasal or non-nasal sound.</a:t>
            </a:r>
          </a:p>
          <a:p>
            <a:r>
              <a:rPr lang="en-US" b="0" dirty="0"/>
              <a:t>3. Click to reveal correct answer.</a:t>
            </a:r>
          </a:p>
          <a:p>
            <a:r>
              <a:rPr lang="en-US" b="0" baseline="0" dirty="0"/>
              <a:t>4. Students say the words.</a:t>
            </a:r>
          </a:p>
          <a:p>
            <a:r>
              <a:rPr lang="en-US" b="0" baseline="0" dirty="0"/>
              <a:t>5. Click on the numbers to check pronunciation.</a:t>
            </a:r>
          </a:p>
          <a:p>
            <a:endParaRPr lang="en-US" b="0" dirty="0"/>
          </a:p>
          <a:p>
            <a:r>
              <a:rPr lang="en-US" b="1" dirty="0"/>
              <a:t>Transcript:</a:t>
            </a:r>
          </a:p>
          <a:p>
            <a:pPr rtl="0" eaLnBrk="1" fontAlgn="ctr" latinLnBrk="0" hangingPunct="1"/>
            <a:r>
              <a:rPr lang="en-GB" sz="1200" b="0" i="0" u="none" strike="noStrike" kern="1200" dirty="0">
                <a:solidFill>
                  <a:schemeClr val="tx1"/>
                </a:solidFill>
                <a:effectLst/>
                <a:latin typeface="+mn-lt"/>
                <a:ea typeface="+mn-ea"/>
                <a:cs typeface="+mn-cs"/>
              </a:rPr>
              <a:t>1. </a:t>
            </a:r>
            <a:r>
              <a:rPr lang="en-GB" sz="1200" b="0" i="0" u="none" strike="noStrike" kern="1200" dirty="0" err="1">
                <a:solidFill>
                  <a:schemeClr val="tx1"/>
                </a:solidFill>
                <a:effectLst/>
                <a:latin typeface="+mn-lt"/>
                <a:ea typeface="+mn-ea"/>
                <a:cs typeface="+mn-cs"/>
              </a:rPr>
              <a:t>embaucher</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2. </a:t>
            </a:r>
            <a:r>
              <a:rPr lang="en-GB" sz="1200" b="0" i="0" u="none" strike="noStrike" kern="1200" dirty="0" err="1">
                <a:solidFill>
                  <a:schemeClr val="tx1"/>
                </a:solidFill>
                <a:effectLst/>
                <a:latin typeface="+mn-lt"/>
                <a:ea typeface="+mn-ea"/>
                <a:cs typeface="+mn-cs"/>
              </a:rPr>
              <a:t>remonter</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3. </a:t>
            </a:r>
            <a:r>
              <a:rPr lang="en-GB" sz="1200" b="0" i="0" u="none" strike="noStrike" kern="1200" dirty="0" err="1">
                <a:solidFill>
                  <a:schemeClr val="tx1"/>
                </a:solidFill>
                <a:effectLst/>
                <a:latin typeface="+mn-lt"/>
                <a:ea typeface="+mn-ea"/>
                <a:cs typeface="+mn-cs"/>
              </a:rPr>
              <a:t>engendrer</a:t>
            </a:r>
            <a:endParaRPr lang="en-GB" sz="1200" b="0" i="0" u="none" strike="noStrike" kern="1200" dirty="0">
              <a:solidFill>
                <a:schemeClr val="tx1"/>
              </a:solidFill>
              <a:effectLst/>
              <a:latin typeface="+mn-lt"/>
              <a:ea typeface="+mn-ea"/>
              <a:cs typeface="+mn-cs"/>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4. abandon</a:t>
            </a:r>
          </a:p>
          <a:p>
            <a:pPr rtl="0" eaLnBrk="1" fontAlgn="ctr" latinLnBrk="0" hangingPunct="1"/>
            <a:r>
              <a:rPr lang="en-GB" sz="1200" b="0" i="0" u="none" strike="noStrike" kern="1200" dirty="0">
                <a:solidFill>
                  <a:schemeClr val="tx1"/>
                </a:solidFill>
                <a:effectLst/>
                <a:latin typeface="+mn-lt"/>
                <a:ea typeface="+mn-ea"/>
                <a:cs typeface="+mn-cs"/>
              </a:rPr>
              <a:t>5. chemin</a:t>
            </a:r>
          </a:p>
          <a:p>
            <a:pPr rtl="0" eaLnBrk="1" fontAlgn="auto" latinLnBrk="0" hangingPunct="1"/>
            <a:r>
              <a:rPr lang="en-GB" sz="1200" b="0" i="0" u="none" strike="noStrike" kern="1200" dirty="0">
                <a:solidFill>
                  <a:schemeClr val="tx1"/>
                </a:solidFill>
                <a:effectLst/>
                <a:latin typeface="+mn-lt"/>
                <a:ea typeface="+mn-ea"/>
                <a:cs typeface="+mn-cs"/>
              </a:rPr>
              <a:t>6. menace</a:t>
            </a:r>
          </a:p>
          <a:p>
            <a:pPr rtl="0" eaLnBrk="1" fontAlgn="ctr" latinLnBrk="0" hangingPunct="1"/>
            <a:r>
              <a:rPr lang="en-GB" sz="1200" b="0" i="0" u="none" strike="noStrike" kern="1200" dirty="0">
                <a:solidFill>
                  <a:schemeClr val="tx1"/>
                </a:solidFill>
                <a:effectLst/>
                <a:latin typeface="+mn-lt"/>
                <a:ea typeface="+mn-ea"/>
                <a:cs typeface="+mn-cs"/>
              </a:rPr>
              <a:t>7. champ</a:t>
            </a:r>
          </a:p>
          <a:p>
            <a:pPr rtl="0" eaLnBrk="1" fontAlgn="ctr" latinLnBrk="0" hangingPunct="1"/>
            <a:r>
              <a:rPr lang="en-GB" sz="1200" b="0" i="0" u="none" strike="noStrike" kern="1200" dirty="0">
                <a:solidFill>
                  <a:schemeClr val="tx1"/>
                </a:solidFill>
                <a:effectLst/>
                <a:latin typeface="+mn-lt"/>
                <a:ea typeface="+mn-ea"/>
                <a:cs typeface="+mn-cs"/>
              </a:rPr>
              <a:t>8. banal</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embaucher</a:t>
            </a:r>
            <a:r>
              <a:rPr lang="en-GB" baseline="0" dirty="0"/>
              <a:t> [3743], </a:t>
            </a:r>
            <a:r>
              <a:rPr lang="en-GB" baseline="0" dirty="0" err="1"/>
              <a:t>remonter</a:t>
            </a:r>
            <a:r>
              <a:rPr lang="en-GB" baseline="0" dirty="0"/>
              <a:t> [1020], </a:t>
            </a:r>
            <a:r>
              <a:rPr lang="en-GB" baseline="0" dirty="0" err="1"/>
              <a:t>engendrer</a:t>
            </a:r>
            <a:r>
              <a:rPr lang="en-GB" baseline="0" dirty="0"/>
              <a:t> [2286], abandon [2676], chemin [859,] menace [1607], champ [847], banal [4221]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near-cognates used in task instructions (1 is the most frequent word in French): </a:t>
            </a:r>
            <a:br>
              <a:rPr lang="en-GB" baseline="0" dirty="0"/>
            </a:br>
            <a:r>
              <a:rPr lang="en-GB" baseline="0" dirty="0" err="1"/>
              <a:t>décider</a:t>
            </a:r>
            <a:r>
              <a:rPr lang="en-GB" baseline="0" dirty="0"/>
              <a:t> [165], </a:t>
            </a:r>
            <a:r>
              <a:rPr lang="en-GB" baseline="0" dirty="0" err="1"/>
              <a:t>voyelle</a:t>
            </a:r>
            <a:r>
              <a:rPr lang="en-GB" baseline="0" dirty="0"/>
              <a:t> [&gt;5000], nasal [&gt;5000], oral [4114]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15517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679573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endParaRPr lang="en-GB"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264668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a:t>
            </a:r>
            <a:r>
              <a:rPr lang="en-GB" b="0" baseline="0" dirty="0"/>
              <a:t> </a:t>
            </a:r>
            <a:r>
              <a:rPr lang="en-GB" b="1" baseline="0" dirty="0"/>
              <a:t>[a] </a:t>
            </a:r>
            <a:r>
              <a:rPr lang="en-GB" baseline="0" dirty="0"/>
              <a:t>and then the </a:t>
            </a:r>
            <a:r>
              <a:rPr lang="en-GB" b="1" baseline="0" dirty="0"/>
              <a:t>source</a:t>
            </a:r>
            <a:r>
              <a:rPr lang="en-GB" baseline="0" dirty="0"/>
              <a:t> word again ‘</a:t>
            </a:r>
            <a:r>
              <a:rPr lang="en-GB" b="1" baseline="0" dirty="0"/>
              <a:t>animal</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ça</a:t>
            </a:r>
            <a:r>
              <a:rPr lang="en-GB" b="1" baseline="0" dirty="0"/>
              <a:t> </a:t>
            </a:r>
            <a:r>
              <a:rPr lang="en-GB" b="1" baseline="0" dirty="0" err="1"/>
              <a:t>va</a:t>
            </a:r>
            <a:r>
              <a:rPr lang="en-GB" b="1" baseline="0" dirty="0"/>
              <a:t>?</a:t>
            </a:r>
            <a:r>
              <a:rPr lang="en-GB" baseline="0" dirty="0"/>
              <a:t>[54 (</a:t>
            </a:r>
            <a:r>
              <a:rPr lang="en-GB" baseline="0" dirty="0" err="1"/>
              <a:t>cela</a:t>
            </a:r>
            <a:r>
              <a:rPr lang="en-GB" baseline="0" dirty="0"/>
              <a:t>), 53 (</a:t>
            </a:r>
            <a:r>
              <a:rPr lang="en-GB" baseline="0" dirty="0" err="1"/>
              <a:t>aller</a:t>
            </a:r>
            <a:r>
              <a:rPr lang="en-GB" baseline="0" dirty="0"/>
              <a:t>)]; </a:t>
            </a:r>
            <a:r>
              <a:rPr lang="en-GB" b="1" baseline="0" dirty="0" err="1"/>
              <a:t>malade</a:t>
            </a:r>
            <a:r>
              <a:rPr lang="en-GB" b="1" baseline="0" dirty="0"/>
              <a:t> </a:t>
            </a:r>
            <a:r>
              <a:rPr lang="en-GB" b="0" baseline="0" dirty="0"/>
              <a:t>[1066]</a:t>
            </a:r>
            <a:r>
              <a:rPr lang="en-GB" baseline="0" dirty="0"/>
              <a:t> </a:t>
            </a:r>
            <a:r>
              <a:rPr lang="en-GB" b="1" baseline="0" dirty="0"/>
              <a:t>mal</a:t>
            </a:r>
            <a:r>
              <a:rPr lang="en-GB" baseline="0" dirty="0"/>
              <a:t> [277]; </a:t>
            </a:r>
            <a:r>
              <a:rPr lang="en-GB" b="1" baseline="0" dirty="0"/>
              <a:t>table</a:t>
            </a:r>
            <a:r>
              <a:rPr lang="en-GB" baseline="0" dirty="0"/>
              <a:t> [1019]; </a:t>
            </a:r>
            <a:r>
              <a:rPr lang="en-GB" b="1" baseline="0" dirty="0"/>
              <a:t>sac </a:t>
            </a:r>
            <a:r>
              <a:rPr lang="en-GB" baseline="0" dirty="0"/>
              <a:t>[2343]; </a:t>
            </a:r>
            <a:r>
              <a:rPr lang="en-GB" b="1" baseline="0" dirty="0"/>
              <a:t>animal </a:t>
            </a:r>
            <a:r>
              <a:rPr lang="en-GB" baseline="0" dirty="0"/>
              <a:t>[1002].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866774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633871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endParaRPr lang="en-GB" i="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626330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b="0" dirty="0"/>
              <a:t>to practise production of SSC [a]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 Students work in pairs, alternately saying one of the words and listening to spot errors in their partner’s pronunciation.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Students get one point for each correct French pronunciation of the SSC and lose a point if they say the English equivalent!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3. Click on the words to check pronunciation. Students repeat.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4. Go over the meaning of the words. These are all cognates or near-cognates, purposefully chosen for unlearning the connection between the SSC and the English sound. In some cases the words may have multiple meanings in English (e.g. </a:t>
            </a:r>
            <a:r>
              <a:rPr lang="en-GB" b="0" i="1" dirty="0"/>
              <a:t>grave</a:t>
            </a:r>
            <a:r>
              <a:rPr lang="en-GB" b="0" i="0" dirty="0"/>
              <a:t>) so these should be clarified. Students will find it rewarding in the first lesson to be able to recognise ten new words! Explain that lots of words are shared between the languages and they will encounter more of these across the year.</a:t>
            </a:r>
            <a:endParaRPr lang="en-GB"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table [1019], rare [1233], dame [1983], radio [1526], phase [1754], trace [1848], place [129], </a:t>
            </a:r>
            <a:r>
              <a:rPr lang="en-GB" baseline="0" dirty="0" err="1"/>
              <a:t>favorable</a:t>
            </a:r>
            <a:r>
              <a:rPr lang="en-GB" baseline="0" dirty="0"/>
              <a:t> [1443], grave [443], date [660]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417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02529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1648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5976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8527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5660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128071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115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18/02/2021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678895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18/02/2021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48326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18/02/2021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63251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18/02/2021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282286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254665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8789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364913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86265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79259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1233786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923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18/02/2021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661319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18/02/2021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184026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18/02/2021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107276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18/02/2021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9961931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6535746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816269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0294113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996089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72532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6679992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57102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18/02/2021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2241530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18/02/2021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4093535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18/02/2021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239445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18/02/2021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6242946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983048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42593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8673701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98815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32866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5038486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18/02/2021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2159255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18/02/2021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0758519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18/02/2021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8941870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18/02/2021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1715645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18/02/2021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9941885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7951688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092403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703067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87879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761681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234171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08479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43414524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1812131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2023718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957834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05845276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6713948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852808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6435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6732543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9264600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08896061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272421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98269383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80329267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6632063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388875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3.pn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jp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3"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28993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8003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7358997"/>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651419758"/>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76727827"/>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08980390"/>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xml"/><Relationship Id="rId1" Type="http://schemas.openxmlformats.org/officeDocument/2006/relationships/slideLayout" Target="../slideLayouts/slideLayout39.xml"/><Relationship Id="rId5" Type="http://schemas.openxmlformats.org/officeDocument/2006/relationships/image" Target="../media/image6.png"/><Relationship Id="rId4" Type="http://schemas.openxmlformats.org/officeDocument/2006/relationships/audio" Target="../media/audio2.wav"/></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39.xml"/><Relationship Id="rId4" Type="http://schemas.openxmlformats.org/officeDocument/2006/relationships/audio" Target="../media/audio2.wav"/></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50.xml"/><Relationship Id="rId6" Type="http://schemas.openxmlformats.org/officeDocument/2006/relationships/audio" Target="../media/audio4.wav"/><Relationship Id="rId11" Type="http://schemas.openxmlformats.org/officeDocument/2006/relationships/image" Target="../media/image8.png"/><Relationship Id="rId5" Type="http://schemas.openxmlformats.org/officeDocument/2006/relationships/audio" Target="../media/audio3.wav"/><Relationship Id="rId15" Type="http://schemas.openxmlformats.org/officeDocument/2006/relationships/image" Target="../media/image12.png"/><Relationship Id="rId10"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11.png"/></Relationships>
</file>

<file path=ppt/slides/_rels/slide15.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15.xml"/><Relationship Id="rId1" Type="http://schemas.openxmlformats.org/officeDocument/2006/relationships/slideLayout" Target="../slideLayouts/slideLayout50.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audio" Target="../media/audio7.wav"/></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50.xml"/></Relationships>
</file>

<file path=ppt/slides/_rels/slide17.xml.rels><?xml version="1.0" encoding="UTF-8" standalone="yes"?>
<Relationships xmlns="http://schemas.openxmlformats.org/package/2006/relationships"><Relationship Id="rId8" Type="http://schemas.openxmlformats.org/officeDocument/2006/relationships/audio" Target="../media/audio21.wav"/><Relationship Id="rId3" Type="http://schemas.openxmlformats.org/officeDocument/2006/relationships/image" Target="../media/image13.png"/><Relationship Id="rId7" Type="http://schemas.openxmlformats.org/officeDocument/2006/relationships/audio" Target="../media/audio20.wav"/><Relationship Id="rId2" Type="http://schemas.openxmlformats.org/officeDocument/2006/relationships/notesSlide" Target="../notesSlides/notesSlide17.xml"/><Relationship Id="rId1" Type="http://schemas.openxmlformats.org/officeDocument/2006/relationships/slideLayout" Target="../slideLayouts/slideLayout50.xml"/><Relationship Id="rId6" Type="http://schemas.openxmlformats.org/officeDocument/2006/relationships/audio" Target="../media/audio19.wav"/><Relationship Id="rId5" Type="http://schemas.openxmlformats.org/officeDocument/2006/relationships/audio" Target="../media/audio18.wav"/><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9.xml"/><Relationship Id="rId1" Type="http://schemas.openxmlformats.org/officeDocument/2006/relationships/slideLayout" Target="../slideLayouts/slideLayout39.xml"/><Relationship Id="rId5" Type="http://schemas.openxmlformats.org/officeDocument/2006/relationships/image" Target="../media/image6.png"/><Relationship Id="rId4" Type="http://schemas.openxmlformats.org/officeDocument/2006/relationships/audio" Target="../media/audio2.wav"/></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0.xml"/><Relationship Id="rId1" Type="http://schemas.openxmlformats.org/officeDocument/2006/relationships/slideLayout" Target="../slideLayouts/slideLayout39.xml"/><Relationship Id="rId4" Type="http://schemas.openxmlformats.org/officeDocument/2006/relationships/audio" Target="../media/audio2.wav"/></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50.xml"/><Relationship Id="rId6" Type="http://schemas.openxmlformats.org/officeDocument/2006/relationships/audio" Target="../media/audio4.wav"/><Relationship Id="rId11" Type="http://schemas.openxmlformats.org/officeDocument/2006/relationships/image" Target="../media/image8.png"/><Relationship Id="rId5" Type="http://schemas.openxmlformats.org/officeDocument/2006/relationships/audio" Target="../media/audio3.wav"/><Relationship Id="rId15" Type="http://schemas.openxmlformats.org/officeDocument/2006/relationships/image" Target="../media/image12.png"/><Relationship Id="rId10"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11.png"/></Relationships>
</file>

<file path=ppt/slides/_rels/slide23.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23.xml"/><Relationship Id="rId1" Type="http://schemas.openxmlformats.org/officeDocument/2006/relationships/slideLayout" Target="../slideLayouts/slideLayout50.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audio" Target="../media/audio7.wav"/></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50.xml"/></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5.xml"/><Relationship Id="rId1" Type="http://schemas.openxmlformats.org/officeDocument/2006/relationships/slideLayout" Target="../slideLayouts/slideLayout68.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audio" Target="../media/audio22.wav"/></Relationships>
</file>

<file path=ppt/slides/_rels/slide2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0.png"/><Relationship Id="rId3" Type="http://schemas.openxmlformats.org/officeDocument/2006/relationships/image" Target="../media/image5.png"/><Relationship Id="rId7" Type="http://schemas.openxmlformats.org/officeDocument/2006/relationships/image" Target="../media/image16.png"/><Relationship Id="rId12" Type="http://schemas.openxmlformats.org/officeDocument/2006/relationships/audio" Target="../media/audio26.wav"/><Relationship Id="rId2" Type="http://schemas.openxmlformats.org/officeDocument/2006/relationships/notesSlide" Target="../notesSlides/notesSlide26.xml"/><Relationship Id="rId1" Type="http://schemas.openxmlformats.org/officeDocument/2006/relationships/slideLayout" Target="../slideLayouts/slideLayout35.xml"/><Relationship Id="rId6" Type="http://schemas.openxmlformats.org/officeDocument/2006/relationships/image" Target="../media/image15.png"/><Relationship Id="rId11" Type="http://schemas.openxmlformats.org/officeDocument/2006/relationships/audio" Target="../media/audio25.wav"/><Relationship Id="rId5" Type="http://schemas.openxmlformats.org/officeDocument/2006/relationships/audio" Target="../media/audio24.wav"/><Relationship Id="rId10" Type="http://schemas.openxmlformats.org/officeDocument/2006/relationships/image" Target="../media/image19.png"/><Relationship Id="rId4" Type="http://schemas.openxmlformats.org/officeDocument/2006/relationships/audio" Target="../media/audio23.wav"/><Relationship Id="rId9" Type="http://schemas.openxmlformats.org/officeDocument/2006/relationships/image" Target="../media/image18.png"/><Relationship Id="rId14" Type="http://schemas.microsoft.com/office/2007/relationships/hdphoto" Target="../media/hdphoto1.wdp"/></Relationships>
</file>

<file path=ppt/slides/_rels/slide27.xml.rels><?xml version="1.0" encoding="UTF-8" standalone="yes"?>
<Relationships xmlns="http://schemas.openxmlformats.org/package/2006/relationships"><Relationship Id="rId8" Type="http://schemas.openxmlformats.org/officeDocument/2006/relationships/audio" Target="../media/audio29.wav"/><Relationship Id="rId13" Type="http://schemas.openxmlformats.org/officeDocument/2006/relationships/image" Target="../media/image24.png"/><Relationship Id="rId3" Type="http://schemas.openxmlformats.org/officeDocument/2006/relationships/image" Target="../media/image21.png"/><Relationship Id="rId7" Type="http://schemas.openxmlformats.org/officeDocument/2006/relationships/audio" Target="../media/audio28.wav"/><Relationship Id="rId12"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35.xml"/><Relationship Id="rId6" Type="http://schemas.openxmlformats.org/officeDocument/2006/relationships/audio" Target="../media/audio27.wav"/><Relationship Id="rId11" Type="http://schemas.openxmlformats.org/officeDocument/2006/relationships/image" Target="../media/image15.png"/><Relationship Id="rId5" Type="http://schemas.openxmlformats.org/officeDocument/2006/relationships/image" Target="../media/image5.png"/><Relationship Id="rId10" Type="http://schemas.openxmlformats.org/officeDocument/2006/relationships/image" Target="../media/image22.png"/><Relationship Id="rId4" Type="http://schemas.microsoft.com/office/2007/relationships/hdphoto" Target="../media/hdphoto2.wdp"/><Relationship Id="rId9" Type="http://schemas.openxmlformats.org/officeDocument/2006/relationships/audio" Target="../media/audio30.wav"/><Relationship Id="rId14" Type="http://schemas.openxmlformats.org/officeDocument/2006/relationships/image" Target="../media/image25.png"/></Relationships>
</file>

<file path=ppt/slides/_rels/slide28.xml.rels><?xml version="1.0" encoding="UTF-8" standalone="yes"?>
<Relationships xmlns="http://schemas.openxmlformats.org/package/2006/relationships"><Relationship Id="rId8" Type="http://schemas.openxmlformats.org/officeDocument/2006/relationships/audio" Target="../media/audio35.wav"/><Relationship Id="rId13" Type="http://schemas.openxmlformats.org/officeDocument/2006/relationships/audio" Target="../media/audio40.wav"/><Relationship Id="rId18" Type="http://schemas.openxmlformats.org/officeDocument/2006/relationships/audio" Target="../media/audio45.wav"/><Relationship Id="rId26" Type="http://schemas.openxmlformats.org/officeDocument/2006/relationships/image" Target="../media/image32.png"/><Relationship Id="rId3" Type="http://schemas.openxmlformats.org/officeDocument/2006/relationships/image" Target="../media/image5.png"/><Relationship Id="rId21" Type="http://schemas.openxmlformats.org/officeDocument/2006/relationships/image" Target="../media/image27.png"/><Relationship Id="rId7" Type="http://schemas.openxmlformats.org/officeDocument/2006/relationships/audio" Target="../media/audio34.wav"/><Relationship Id="rId12" Type="http://schemas.openxmlformats.org/officeDocument/2006/relationships/audio" Target="../media/audio39.wav"/><Relationship Id="rId17" Type="http://schemas.openxmlformats.org/officeDocument/2006/relationships/audio" Target="../media/audio44.wav"/><Relationship Id="rId25" Type="http://schemas.openxmlformats.org/officeDocument/2006/relationships/image" Target="../media/image31.png"/><Relationship Id="rId2" Type="http://schemas.openxmlformats.org/officeDocument/2006/relationships/notesSlide" Target="../notesSlides/notesSlide28.xml"/><Relationship Id="rId16" Type="http://schemas.openxmlformats.org/officeDocument/2006/relationships/audio" Target="../media/audio43.wav"/><Relationship Id="rId20" Type="http://schemas.openxmlformats.org/officeDocument/2006/relationships/image" Target="../media/image26.png"/><Relationship Id="rId29" Type="http://schemas.openxmlformats.org/officeDocument/2006/relationships/image" Target="../media/image35.png"/><Relationship Id="rId1" Type="http://schemas.openxmlformats.org/officeDocument/2006/relationships/slideLayout" Target="../slideLayouts/slideLayout35.xml"/><Relationship Id="rId6" Type="http://schemas.openxmlformats.org/officeDocument/2006/relationships/audio" Target="../media/audio33.wav"/><Relationship Id="rId11" Type="http://schemas.openxmlformats.org/officeDocument/2006/relationships/audio" Target="../media/audio38.wav"/><Relationship Id="rId24" Type="http://schemas.openxmlformats.org/officeDocument/2006/relationships/image" Target="../media/image30.png"/><Relationship Id="rId5" Type="http://schemas.openxmlformats.org/officeDocument/2006/relationships/audio" Target="../media/audio32.wav"/><Relationship Id="rId15" Type="http://schemas.openxmlformats.org/officeDocument/2006/relationships/audio" Target="../media/audio42.wav"/><Relationship Id="rId23" Type="http://schemas.openxmlformats.org/officeDocument/2006/relationships/image" Target="../media/image29.png"/><Relationship Id="rId28" Type="http://schemas.openxmlformats.org/officeDocument/2006/relationships/image" Target="../media/image34.png"/><Relationship Id="rId10" Type="http://schemas.openxmlformats.org/officeDocument/2006/relationships/audio" Target="../media/audio37.wav"/><Relationship Id="rId19" Type="http://schemas.openxmlformats.org/officeDocument/2006/relationships/audio" Target="../media/audio46.wav"/><Relationship Id="rId4" Type="http://schemas.openxmlformats.org/officeDocument/2006/relationships/audio" Target="../media/audio31.wav"/><Relationship Id="rId9" Type="http://schemas.openxmlformats.org/officeDocument/2006/relationships/audio" Target="../media/audio36.wav"/><Relationship Id="rId14" Type="http://schemas.openxmlformats.org/officeDocument/2006/relationships/audio" Target="../media/audio41.wav"/><Relationship Id="rId22" Type="http://schemas.openxmlformats.org/officeDocument/2006/relationships/image" Target="../media/image28.png"/><Relationship Id="rId27"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39.xml"/><Relationship Id="rId5" Type="http://schemas.openxmlformats.org/officeDocument/2006/relationships/image" Target="../media/image6.png"/><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8" Type="http://schemas.openxmlformats.org/officeDocument/2006/relationships/audio" Target="../media/audio51.wav"/><Relationship Id="rId3" Type="http://schemas.openxmlformats.org/officeDocument/2006/relationships/image" Target="../media/image5.png"/><Relationship Id="rId7" Type="http://schemas.openxmlformats.org/officeDocument/2006/relationships/audio" Target="../media/audio50.wav"/><Relationship Id="rId12"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57.xml"/><Relationship Id="rId6" Type="http://schemas.openxmlformats.org/officeDocument/2006/relationships/audio" Target="../media/audio49.wav"/><Relationship Id="rId11" Type="http://schemas.openxmlformats.org/officeDocument/2006/relationships/audio" Target="../media/audio54.wav"/><Relationship Id="rId5" Type="http://schemas.openxmlformats.org/officeDocument/2006/relationships/audio" Target="../media/audio48.wav"/><Relationship Id="rId10" Type="http://schemas.openxmlformats.org/officeDocument/2006/relationships/audio" Target="../media/audio53.wav"/><Relationship Id="rId4" Type="http://schemas.openxmlformats.org/officeDocument/2006/relationships/audio" Target="../media/audio47.wav"/><Relationship Id="rId9" Type="http://schemas.openxmlformats.org/officeDocument/2006/relationships/audio" Target="../media/audio52.wav"/></Relationships>
</file>

<file path=ppt/slides/_rels/slide3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1.xml"/><Relationship Id="rId1" Type="http://schemas.openxmlformats.org/officeDocument/2006/relationships/slideLayout" Target="../slideLayouts/slideLayout39.xml"/><Relationship Id="rId5" Type="http://schemas.openxmlformats.org/officeDocument/2006/relationships/image" Target="../media/image6.png"/><Relationship Id="rId4" Type="http://schemas.openxmlformats.org/officeDocument/2006/relationships/audio" Target="../media/audio2.wav"/></Relationships>
</file>

<file path=ppt/slides/_rels/slide32.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9.png"/><Relationship Id="rId2" Type="http://schemas.openxmlformats.org/officeDocument/2006/relationships/notesSlide" Target="../notesSlides/notesSlide32.xml"/><Relationship Id="rId1" Type="http://schemas.openxmlformats.org/officeDocument/2006/relationships/slideLayout" Target="../slideLayouts/slideLayout50.xml"/><Relationship Id="rId6" Type="http://schemas.openxmlformats.org/officeDocument/2006/relationships/audio" Target="../media/audio4.wav"/><Relationship Id="rId11" Type="http://schemas.openxmlformats.org/officeDocument/2006/relationships/image" Target="../media/image8.png"/><Relationship Id="rId5" Type="http://schemas.openxmlformats.org/officeDocument/2006/relationships/audio" Target="../media/audio3.wav"/><Relationship Id="rId15" Type="http://schemas.openxmlformats.org/officeDocument/2006/relationships/image" Target="../media/image12.png"/><Relationship Id="rId10"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11.png"/></Relationships>
</file>

<file path=ppt/slides/_rels/slide33.xml.rels><?xml version="1.0" encoding="UTF-8" standalone="yes"?>
<Relationships xmlns="http://schemas.openxmlformats.org/package/2006/relationships"><Relationship Id="rId8" Type="http://schemas.openxmlformats.org/officeDocument/2006/relationships/audio" Target="../media/audio59.wav"/><Relationship Id="rId13" Type="http://schemas.openxmlformats.org/officeDocument/2006/relationships/image" Target="../media/image36.png"/><Relationship Id="rId3" Type="http://schemas.openxmlformats.org/officeDocument/2006/relationships/audio" Target="../media/audio55.wav"/><Relationship Id="rId7" Type="http://schemas.openxmlformats.org/officeDocument/2006/relationships/audio" Target="../media/audio58.wav"/><Relationship Id="rId12" Type="http://schemas.openxmlformats.org/officeDocument/2006/relationships/audio" Target="../media/audio62.wav"/><Relationship Id="rId2" Type="http://schemas.openxmlformats.org/officeDocument/2006/relationships/notesSlide" Target="../notesSlides/notesSlide33.xml"/><Relationship Id="rId1" Type="http://schemas.openxmlformats.org/officeDocument/2006/relationships/slideLayout" Target="../slideLayouts/slideLayout57.xml"/><Relationship Id="rId6" Type="http://schemas.openxmlformats.org/officeDocument/2006/relationships/audio" Target="../media/audio57.wav"/><Relationship Id="rId11" Type="http://schemas.openxmlformats.org/officeDocument/2006/relationships/image" Target="../media/image5.png"/><Relationship Id="rId5" Type="http://schemas.openxmlformats.org/officeDocument/2006/relationships/audio" Target="../media/audio56.wav"/><Relationship Id="rId10" Type="http://schemas.openxmlformats.org/officeDocument/2006/relationships/audio" Target="../media/audio61.wav"/><Relationship Id="rId4" Type="http://schemas.openxmlformats.org/officeDocument/2006/relationships/image" Target="../media/image15.png"/><Relationship Id="rId9" Type="http://schemas.openxmlformats.org/officeDocument/2006/relationships/audio" Target="../media/audio60.wav"/><Relationship Id="rId1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39.xml"/><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50.xml"/><Relationship Id="rId6" Type="http://schemas.openxmlformats.org/officeDocument/2006/relationships/audio" Target="../media/audio4.wav"/><Relationship Id="rId11" Type="http://schemas.openxmlformats.org/officeDocument/2006/relationships/image" Target="../media/image8.png"/><Relationship Id="rId5" Type="http://schemas.openxmlformats.org/officeDocument/2006/relationships/audio" Target="../media/audio3.wav"/><Relationship Id="rId15" Type="http://schemas.openxmlformats.org/officeDocument/2006/relationships/image" Target="../media/image12.png"/><Relationship Id="rId10"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7.xml"/><Relationship Id="rId1" Type="http://schemas.openxmlformats.org/officeDocument/2006/relationships/slideLayout" Target="../slideLayouts/slideLayout50.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audio" Target="../media/audio7.wav"/></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50.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audio" Target="../media/audio12.wav"/><Relationship Id="rId13" Type="http://schemas.openxmlformats.org/officeDocument/2006/relationships/audio" Target="../media/audio17.wav"/><Relationship Id="rId3" Type="http://schemas.openxmlformats.org/officeDocument/2006/relationships/image" Target="../media/image5.png"/><Relationship Id="rId7" Type="http://schemas.openxmlformats.org/officeDocument/2006/relationships/audio" Target="../media/audio11.wav"/><Relationship Id="rId12" Type="http://schemas.openxmlformats.org/officeDocument/2006/relationships/audio" Target="../media/audio16.wav"/><Relationship Id="rId2" Type="http://schemas.openxmlformats.org/officeDocument/2006/relationships/notesSlide" Target="../notesSlides/notesSlide9.xml"/><Relationship Id="rId1" Type="http://schemas.openxmlformats.org/officeDocument/2006/relationships/slideLayout" Target="../slideLayouts/slideLayout57.xml"/><Relationship Id="rId6" Type="http://schemas.openxmlformats.org/officeDocument/2006/relationships/audio" Target="../media/audio10.wav"/><Relationship Id="rId11" Type="http://schemas.openxmlformats.org/officeDocument/2006/relationships/audio" Target="../media/audio15.wav"/><Relationship Id="rId5" Type="http://schemas.openxmlformats.org/officeDocument/2006/relationships/audio" Target="../media/audio9.wav"/><Relationship Id="rId10" Type="http://schemas.openxmlformats.org/officeDocument/2006/relationships/audio" Target="../media/audio14.wav"/><Relationship Id="rId4" Type="http://schemas.openxmlformats.org/officeDocument/2006/relationships/audio" Target="../media/audio8.wav"/><Relationship Id="rId9" Type="http://schemas.openxmlformats.org/officeDocument/2006/relationships/audio" Target="../media/audio13.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7308549" cy="1062010"/>
          </a:xfrm>
        </p:spPr>
        <p:txBody>
          <a:bodyPr>
            <a:normAutofit fontScale="90000"/>
          </a:bodyPr>
          <a:lstStyle/>
          <a:p>
            <a:pPr algn="l"/>
            <a:r>
              <a:rPr lang="en-GB" sz="4000" b="1" dirty="0">
                <a:solidFill>
                  <a:prstClr val="white"/>
                </a:solidFill>
              </a:rPr>
              <a:t>French Phonics Collection</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7748076" cy="886062"/>
          </a:xfrm>
        </p:spPr>
        <p:txBody>
          <a:bodyPr>
            <a:noAutofit/>
          </a:bodyPr>
          <a:lstStyle/>
          <a:p>
            <a:pPr algn="l"/>
            <a:r>
              <a:rPr lang="en-GB" sz="3000" dirty="0">
                <a:solidFill>
                  <a:prstClr val="white"/>
                </a:solidFill>
              </a:rPr>
              <a:t>SSC [a]</a:t>
            </a:r>
            <a:endParaRPr lang="en-US" dirty="0"/>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7863968"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Artwork by: Chloé </a:t>
            </a:r>
            <a:r>
              <a:rPr lang="en-GB" sz="1400" dirty="0" err="1">
                <a:solidFill>
                  <a:prstClr val="white"/>
                </a:solidFill>
                <a:latin typeface="Century Gothic" panose="020B0502020202020204" pitchFamily="34" charset="0"/>
              </a:rPr>
              <a:t>Motard</a:t>
            </a:r>
            <a:endParaRPr lang="en-GB" sz="1400" dirty="0">
              <a:solidFill>
                <a:prstClr val="white"/>
              </a:solidFill>
              <a:latin typeface="Century Gothic" panose="020B0502020202020204" pitchFamily="34" charset="0"/>
            </a:endParaRPr>
          </a:p>
          <a:p>
            <a:pPr>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18/02/21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16433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[a]</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[1]</a:t>
            </a:r>
          </a:p>
        </p:txBody>
      </p:sp>
    </p:spTree>
    <p:extLst>
      <p:ext uri="{BB962C8B-B14F-4D97-AF65-F5344CB8AC3E}">
        <p14:creationId xmlns:p14="http://schemas.microsoft.com/office/powerpoint/2010/main" val="29274105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807B03-2EA7-F94D-93CB-7AC25AF9234B}"/>
              </a:ext>
            </a:extLst>
          </p:cNvPr>
          <p:cNvSpPr>
            <a:spLocks noGrp="1"/>
          </p:cNvSpPr>
          <p:nvPr>
            <p:ph type="title"/>
          </p:nvPr>
        </p:nvSpPr>
        <p:spPr>
          <a:xfrm>
            <a:off x="0" y="-610306"/>
            <a:ext cx="2500313" cy="2943225"/>
          </a:xfrm>
        </p:spPr>
        <p:txBody>
          <a:bodyPr/>
          <a:lstStyle/>
          <a:p>
            <a:r>
              <a:rPr lang="en-GB" sz="24000" b="1" dirty="0">
                <a:solidFill>
                  <a:srgbClr val="1F4E79"/>
                </a:solidFill>
                <a:latin typeface="Century Gothic" panose="020B0502020202020204" pitchFamily="34" charset="0"/>
                <a:ea typeface="+mn-ea"/>
                <a:cs typeface="Calibri" panose="020F0502020204030204" pitchFamily="34" charset="0"/>
              </a:rPr>
              <a:t>a</a:t>
            </a:r>
            <a:endParaRPr lang="en-US" dirty="0"/>
          </a:p>
        </p:txBody>
      </p:sp>
      <p:pic>
        <p:nvPicPr>
          <p:cNvPr id="2" name="Picture 1" descr="fro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2548" y="861307"/>
            <a:ext cx="2986901" cy="3521699"/>
          </a:xfrm>
          <a:prstGeom prst="rect">
            <a:avLst/>
          </a:prstGeom>
        </p:spPr>
      </p:pic>
      <p:sp>
        <p:nvSpPr>
          <p:cNvPr id="6" name="TextBox 5"/>
          <p:cNvSpPr txBox="1"/>
          <p:nvPr/>
        </p:nvSpPr>
        <p:spPr>
          <a:xfrm>
            <a:off x="1991615" y="4257541"/>
            <a:ext cx="820876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rPr>
              <a:t>a</a:t>
            </a:r>
            <a:r>
              <a:rPr kumimoji="0" lang="en-GB" sz="12000" b="0"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nim</a:t>
            </a:r>
            <a:r>
              <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rPr>
              <a:t>a</a:t>
            </a:r>
            <a:r>
              <a:rPr kumimoji="0" lang="en-GB" sz="12000" b="0"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l</a:t>
            </a:r>
            <a:endParaRPr kumimoji="0" lang="en-GB" sz="12000" b="1"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endParaRPr>
          </a:p>
        </p:txBody>
      </p:sp>
    </p:spTree>
    <p:extLst>
      <p:ext uri="{BB962C8B-B14F-4D97-AF65-F5344CB8AC3E}">
        <p14:creationId xmlns:p14="http://schemas.microsoft.com/office/powerpoint/2010/main" val="1740133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a.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animal.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subTnLst>
                                    <p:audio>
                                      <p:cMediaNode>
                                        <p:cTn display="0" masterRel="sameClick">
                                          <p:stCondLst>
                                            <p:cond evt="begin" delay="0">
                                              <p:tn val="15"/>
                                            </p:cond>
                                          </p:stCondLst>
                                          <p:endCondLst>
                                            <p:cond evt="onStopAudio" delay="0">
                                              <p:tgtEl>
                                                <p:sldTgt/>
                                              </p:tgtEl>
                                            </p:cond>
                                          </p:endCondLst>
                                        </p:cTn>
                                        <p:tgtEl>
                                          <p:sndTgt r:embed="rId4" name="anima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F905C-308C-5549-81BD-C3623BE4AD40}"/>
              </a:ext>
            </a:extLst>
          </p:cNvPr>
          <p:cNvSpPr>
            <a:spLocks noGrp="1"/>
          </p:cNvSpPr>
          <p:nvPr>
            <p:ph type="title"/>
          </p:nvPr>
        </p:nvSpPr>
        <p:spPr>
          <a:xfrm>
            <a:off x="0" y="-612000"/>
            <a:ext cx="3394156" cy="3282938"/>
          </a:xfrm>
        </p:spPr>
        <p:txBody>
          <a:bodyPr/>
          <a:lstStyle/>
          <a:p>
            <a:r>
              <a:rPr lang="en-GB" sz="24000" b="1" dirty="0">
                <a:solidFill>
                  <a:srgbClr val="1F4E79"/>
                </a:solidFill>
                <a:latin typeface="Century Gothic" panose="020B0502020202020204" pitchFamily="34" charset="0"/>
                <a:ea typeface="+mn-ea"/>
                <a:cs typeface="Calibri" panose="020F0502020204030204" pitchFamily="34" charset="0"/>
              </a:rPr>
              <a:t>a</a:t>
            </a:r>
            <a:endParaRPr lang="en-US" dirty="0"/>
          </a:p>
        </p:txBody>
      </p:sp>
      <p:sp>
        <p:nvSpPr>
          <p:cNvPr id="6" name="TextBox 5"/>
          <p:cNvSpPr txBox="1"/>
          <p:nvPr/>
        </p:nvSpPr>
        <p:spPr>
          <a:xfrm>
            <a:off x="1991616" y="2578043"/>
            <a:ext cx="820876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rPr>
              <a:t>a</a:t>
            </a:r>
            <a:r>
              <a:rPr kumimoji="0" lang="en-GB" sz="12000" b="0"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nim</a:t>
            </a:r>
            <a:r>
              <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rPr>
              <a:t>a</a:t>
            </a:r>
            <a:r>
              <a:rPr kumimoji="0" lang="en-GB" sz="12000" b="0"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l</a:t>
            </a:r>
            <a:endParaRPr kumimoji="0" lang="en-GB" sz="12000" b="1"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endParaRPr>
          </a:p>
        </p:txBody>
      </p:sp>
    </p:spTree>
    <p:extLst>
      <p:ext uri="{BB962C8B-B14F-4D97-AF65-F5344CB8AC3E}">
        <p14:creationId xmlns:p14="http://schemas.microsoft.com/office/powerpoint/2010/main" val="121578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a.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anima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807B03-2EA7-F94D-93CB-7AC25AF9234B}"/>
              </a:ext>
            </a:extLst>
          </p:cNvPr>
          <p:cNvSpPr>
            <a:spLocks noGrp="1"/>
          </p:cNvSpPr>
          <p:nvPr>
            <p:ph type="title"/>
          </p:nvPr>
        </p:nvSpPr>
        <p:spPr>
          <a:xfrm>
            <a:off x="1" y="-612000"/>
            <a:ext cx="2800350" cy="3071813"/>
          </a:xfrm>
        </p:spPr>
        <p:txBody>
          <a:bodyPr/>
          <a:lstStyle/>
          <a:p>
            <a:r>
              <a:rPr lang="en-GB" sz="24000" b="1" dirty="0">
                <a:solidFill>
                  <a:srgbClr val="1F4E79"/>
                </a:solidFill>
                <a:latin typeface="Century Gothic" panose="020B0502020202020204" pitchFamily="34" charset="0"/>
                <a:ea typeface="+mn-ea"/>
                <a:cs typeface="Calibri" panose="020F0502020204030204" pitchFamily="34" charset="0"/>
              </a:rPr>
              <a:t>a</a:t>
            </a:r>
            <a:endParaRPr lang="en-US" dirty="0"/>
          </a:p>
        </p:txBody>
      </p:sp>
      <p:pic>
        <p:nvPicPr>
          <p:cNvPr id="2" name="Picture 1" descr="fro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2548" y="861307"/>
            <a:ext cx="2986901" cy="3521699"/>
          </a:xfrm>
          <a:prstGeom prst="rect">
            <a:avLst/>
          </a:prstGeom>
        </p:spPr>
      </p:pic>
      <p:sp>
        <p:nvSpPr>
          <p:cNvPr id="6" name="TextBox 5"/>
          <p:cNvSpPr txBox="1"/>
          <p:nvPr/>
        </p:nvSpPr>
        <p:spPr>
          <a:xfrm>
            <a:off x="1991615" y="4257541"/>
            <a:ext cx="820876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rPr>
              <a:t>a</a:t>
            </a:r>
            <a:r>
              <a:rPr kumimoji="0" lang="en-GB" sz="12000" b="0"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nim</a:t>
            </a:r>
            <a:r>
              <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rPr>
              <a:t>a</a:t>
            </a:r>
            <a:r>
              <a:rPr kumimoji="0" lang="en-GB" sz="12000" b="0"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l</a:t>
            </a:r>
            <a:endParaRPr kumimoji="0" lang="en-GB" sz="12000" b="1"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endParaRPr>
          </a:p>
        </p:txBody>
      </p:sp>
    </p:spTree>
    <p:extLst>
      <p:ext uri="{BB962C8B-B14F-4D97-AF65-F5344CB8AC3E}">
        <p14:creationId xmlns:p14="http://schemas.microsoft.com/office/powerpoint/2010/main" val="1146158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38200" y="-17939"/>
            <a:ext cx="10515600" cy="1325563"/>
          </a:xfrm>
        </p:spPr>
        <p:txBody>
          <a:bodyPr>
            <a:noAutofit/>
          </a:bodyPr>
          <a:lstStyle/>
          <a:p>
            <a:pPr algn="ctr"/>
            <a:r>
              <a:rPr lang="en-GB" sz="12000" b="1" dirty="0">
                <a:solidFill>
                  <a:srgbClr val="115076"/>
                </a:solidFill>
                <a:cs typeface="Calibri" panose="020F0502020204030204" pitchFamily="34" charset="0"/>
              </a:rPr>
              <a:t>a</a:t>
            </a:r>
          </a:p>
        </p:txBody>
      </p:sp>
      <p:sp>
        <p:nvSpPr>
          <p:cNvPr id="13" name="Rounded Rectangle 12" descr="rectangle"/>
          <p:cNvSpPr/>
          <p:nvPr/>
        </p:nvSpPr>
        <p:spPr>
          <a:xfrm>
            <a:off x="4646490" y="1433440"/>
            <a:ext cx="2975194" cy="268359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 name="Picture 2" descr="frog"/>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5698515" y="1787747"/>
            <a:ext cx="871144" cy="10271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751782" y="2766148"/>
            <a:ext cx="327803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nim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p>
        </p:txBody>
      </p:sp>
      <p:sp>
        <p:nvSpPr>
          <p:cNvPr id="7" name="TextBox 6"/>
          <p:cNvSpPr txBox="1"/>
          <p:nvPr/>
        </p:nvSpPr>
        <p:spPr>
          <a:xfrm>
            <a:off x="1212899" y="425991"/>
            <a:ext cx="341205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ç</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pic>
        <p:nvPicPr>
          <p:cNvPr id="22" name="Picture 21" descr="'ok' sign"/>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85518" y="1307624"/>
            <a:ext cx="1826342" cy="1826342"/>
          </a:xfrm>
          <a:prstGeom prst="rect">
            <a:avLst/>
          </a:prstGeom>
        </p:spPr>
      </p:pic>
      <p:sp>
        <p:nvSpPr>
          <p:cNvPr id="6" name="TextBox 5"/>
          <p:cNvSpPr txBox="1"/>
          <p:nvPr/>
        </p:nvSpPr>
        <p:spPr>
          <a:xfrm>
            <a:off x="1064053" y="3579684"/>
            <a:ext cx="313896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8" name="Picture 17" descr="ill child"/>
          <p:cNvPicPr>
            <a:picLocks noChangeAspect="1"/>
          </p:cNvPicPr>
          <p:nvPr/>
        </p:nvPicPr>
        <p:blipFill rotWithShape="1">
          <a:blip r:embed="rId12" cstate="print">
            <a:extLst>
              <a:ext uri="{28A0092B-C50C-407E-A947-70E740481C1C}">
                <a14:useLocalDpi xmlns:a14="http://schemas.microsoft.com/office/drawing/2010/main" val="0"/>
              </a:ext>
            </a:extLst>
          </a:blip>
          <a:srcRect l="17777"/>
          <a:stretch/>
        </p:blipFill>
        <p:spPr>
          <a:xfrm>
            <a:off x="1653047" y="4619027"/>
            <a:ext cx="1587863" cy="1699433"/>
          </a:xfrm>
          <a:prstGeom prst="rect">
            <a:avLst/>
          </a:prstGeom>
        </p:spPr>
      </p:pic>
      <p:sp>
        <p:nvSpPr>
          <p:cNvPr id="2" name="TextBox 1"/>
          <p:cNvSpPr txBox="1"/>
          <p:nvPr/>
        </p:nvSpPr>
        <p:spPr>
          <a:xfrm>
            <a:off x="5265074" y="4098856"/>
            <a:ext cx="159068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p>
        </p:txBody>
      </p:sp>
      <p:pic>
        <p:nvPicPr>
          <p:cNvPr id="23" name="Picture 22" descr="angry devil figure "/>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576076" y="5005235"/>
            <a:ext cx="1185604" cy="1319374"/>
          </a:xfrm>
          <a:prstGeom prst="rect">
            <a:avLst/>
          </a:prstGeom>
        </p:spPr>
      </p:pic>
      <p:sp>
        <p:nvSpPr>
          <p:cNvPr id="5" name="TextBox 4"/>
          <p:cNvSpPr txBox="1"/>
          <p:nvPr/>
        </p:nvSpPr>
        <p:spPr>
          <a:xfrm>
            <a:off x="8716787" y="471306"/>
            <a:ext cx="250587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ble</a:t>
            </a:r>
          </a:p>
        </p:txBody>
      </p:sp>
      <p:pic>
        <p:nvPicPr>
          <p:cNvPr id="20" name="Picture 19" descr="table"/>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673709" y="1441654"/>
            <a:ext cx="2312548" cy="1927123"/>
          </a:xfrm>
          <a:prstGeom prst="rect">
            <a:avLst/>
          </a:prstGeom>
        </p:spPr>
      </p:pic>
      <p:sp>
        <p:nvSpPr>
          <p:cNvPr id="14" name="TextBox 13"/>
          <p:cNvSpPr txBox="1"/>
          <p:nvPr/>
        </p:nvSpPr>
        <p:spPr>
          <a:xfrm>
            <a:off x="8974010" y="3553559"/>
            <a:ext cx="160377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p>
        </p:txBody>
      </p:sp>
      <p:pic>
        <p:nvPicPr>
          <p:cNvPr id="19" name="Picture 18" descr="bag"/>
          <p:cNvPicPr>
            <a:picLocks noChangeAspect="1"/>
          </p:cNvPicPr>
          <p:nvPr/>
        </p:nvPicPr>
        <p:blipFill>
          <a:blip r:embed="rId15"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8879927" y="4569222"/>
            <a:ext cx="1421990" cy="1541917"/>
          </a:xfrm>
          <a:prstGeom prst="rect">
            <a:avLst/>
          </a:prstGeom>
        </p:spPr>
      </p:pic>
    </p:spTree>
    <p:extLst>
      <p:ext uri="{BB962C8B-B14F-4D97-AF65-F5344CB8AC3E}">
        <p14:creationId xmlns:p14="http://schemas.microsoft.com/office/powerpoint/2010/main" val="2449042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a.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subTnLst>
                                    <p:audio>
                                      <p:cMediaNode>
                                        <p:cTn display="0" masterRel="sameClick">
                                          <p:stCondLst>
                                            <p:cond evt="begin" delay="0">
                                              <p:tn val="10"/>
                                            </p:cond>
                                          </p:stCondLst>
                                          <p:endCondLst>
                                            <p:cond evt="onStopAudio" delay="0">
                                              <p:tgtEl>
                                                <p:sldTgt/>
                                              </p:tgtEl>
                                            </p:cond>
                                          </p:endCondLst>
                                        </p:cTn>
                                        <p:tgtEl>
                                          <p:sndTgt r:embed="rId4" name="animal.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5" name="ca va.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subTnLst>
                                    <p:audio>
                                      <p:cMediaNode>
                                        <p:cTn display="0" masterRel="sameClick">
                                          <p:stCondLst>
                                            <p:cond evt="begin" delay="0">
                                              <p:tn val="26"/>
                                            </p:cond>
                                          </p:stCondLst>
                                          <p:endCondLst>
                                            <p:cond evt="onStopAudio" delay="0">
                                              <p:tgtEl>
                                                <p:sldTgt/>
                                              </p:tgtEl>
                                            </p:cond>
                                          </p:endCondLst>
                                        </p:cTn>
                                        <p:tgtEl>
                                          <p:sndTgt r:embed="rId5" name="ca va.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subTnLst>
                                    <p:audio>
                                      <p:cMediaNode>
                                        <p:cTn display="0" masterRel="sameClick">
                                          <p:stCondLst>
                                            <p:cond evt="begin" delay="0">
                                              <p:tn val="31"/>
                                            </p:cond>
                                          </p:stCondLst>
                                          <p:endCondLst>
                                            <p:cond evt="onStopAudio" delay="0">
                                              <p:tgtEl>
                                                <p:sldTgt/>
                                              </p:tgtEl>
                                            </p:cond>
                                          </p:endCondLst>
                                        </p:cTn>
                                        <p:tgtEl>
                                          <p:sndTgt r:embed="rId6" name="tabl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subTnLst>
                                    <p:audio>
                                      <p:cMediaNode>
                                        <p:cTn display="0" masterRel="sameClick">
                                          <p:stCondLst>
                                            <p:cond evt="begin" delay="0">
                                              <p:tn val="36"/>
                                            </p:cond>
                                          </p:stCondLst>
                                          <p:endCondLst>
                                            <p:cond evt="onStopAudio" delay="0">
                                              <p:tgtEl>
                                                <p:sldTgt/>
                                              </p:tgtEl>
                                            </p:cond>
                                          </p:endCondLst>
                                        </p:cTn>
                                        <p:tgtEl>
                                          <p:sndTgt r:embed="rId6" name="tabl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subTnLst>
                                    <p:audio>
                                      <p:cMediaNode>
                                        <p:cTn display="0" masterRel="sameClick">
                                          <p:stCondLst>
                                            <p:cond evt="begin" delay="0">
                                              <p:tn val="41"/>
                                            </p:cond>
                                          </p:stCondLst>
                                          <p:endCondLst>
                                            <p:cond evt="onStopAudio" delay="0">
                                              <p:tgtEl>
                                                <p:sldTgt/>
                                              </p:tgtEl>
                                            </p:cond>
                                          </p:endCondLst>
                                        </p:cTn>
                                        <p:tgtEl>
                                          <p:sndTgt r:embed="rId7" name="malade.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subTnLst>
                                    <p:audio>
                                      <p:cMediaNode>
                                        <p:cTn display="0" masterRel="sameClick">
                                          <p:stCondLst>
                                            <p:cond evt="begin" delay="0">
                                              <p:tn val="46"/>
                                            </p:cond>
                                          </p:stCondLst>
                                          <p:endCondLst>
                                            <p:cond evt="onStopAudio" delay="0">
                                              <p:tgtEl>
                                                <p:sldTgt/>
                                              </p:tgtEl>
                                            </p:cond>
                                          </p:endCondLst>
                                        </p:cTn>
                                        <p:tgtEl>
                                          <p:sndTgt r:embed="rId7" name="malade.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fade">
                                      <p:cBhvr>
                                        <p:cTn id="53" dur="500"/>
                                        <p:tgtEl>
                                          <p:spTgt spid="2"/>
                                        </p:tgtEl>
                                      </p:cBhvr>
                                    </p:animEffect>
                                  </p:childTnLst>
                                  <p:subTnLst>
                                    <p:audio>
                                      <p:cMediaNode>
                                        <p:cTn display="0" masterRel="sameClick">
                                          <p:stCondLst>
                                            <p:cond evt="begin" delay="0">
                                              <p:tn val="51"/>
                                            </p:cond>
                                          </p:stCondLst>
                                          <p:endCondLst>
                                            <p:cond evt="onStopAudio" delay="0">
                                              <p:tgtEl>
                                                <p:sldTgt/>
                                              </p:tgtEl>
                                            </p:cond>
                                          </p:endCondLst>
                                        </p:cTn>
                                        <p:tgtEl>
                                          <p:sndTgt r:embed="rId8" name="mal.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500"/>
                                        <p:tgtEl>
                                          <p:spTgt spid="23"/>
                                        </p:tgtEl>
                                      </p:cBhvr>
                                    </p:animEffect>
                                  </p:childTnLst>
                                  <p:subTnLst>
                                    <p:audio>
                                      <p:cMediaNode>
                                        <p:cTn display="0" masterRel="sameClick">
                                          <p:stCondLst>
                                            <p:cond evt="begin" delay="0">
                                              <p:tn val="56"/>
                                            </p:cond>
                                          </p:stCondLst>
                                          <p:endCondLst>
                                            <p:cond evt="onStopAudio" delay="0">
                                              <p:tgtEl>
                                                <p:sldTgt/>
                                              </p:tgtEl>
                                            </p:cond>
                                          </p:endCondLst>
                                        </p:cTn>
                                        <p:tgtEl>
                                          <p:sndTgt r:embed="rId8" name="mal.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500"/>
                                        <p:tgtEl>
                                          <p:spTgt spid="14"/>
                                        </p:tgtEl>
                                      </p:cBhvr>
                                    </p:animEffect>
                                  </p:childTnLst>
                                  <p:subTnLst>
                                    <p:audio>
                                      <p:cMediaNode>
                                        <p:cTn display="0" masterRel="sameClick">
                                          <p:stCondLst>
                                            <p:cond evt="begin" delay="0">
                                              <p:tn val="61"/>
                                            </p:cond>
                                          </p:stCondLst>
                                          <p:endCondLst>
                                            <p:cond evt="onStopAudio" delay="0">
                                              <p:tgtEl>
                                                <p:sldTgt/>
                                              </p:tgtEl>
                                            </p:cond>
                                          </p:endCondLst>
                                        </p:cTn>
                                        <p:tgtEl>
                                          <p:sndTgt r:embed="rId9" name="sac.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fade">
                                      <p:cBhvr>
                                        <p:cTn id="68" dur="500"/>
                                        <p:tgtEl>
                                          <p:spTgt spid="19"/>
                                        </p:tgtEl>
                                      </p:cBhvr>
                                    </p:animEffect>
                                  </p:childTnLst>
                                  <p:subTnLst>
                                    <p:audio>
                                      <p:cMediaNode>
                                        <p:cTn display="0" masterRel="sameClick">
                                          <p:stCondLst>
                                            <p:cond evt="begin" delay="0">
                                              <p:tn val="66"/>
                                            </p:cond>
                                          </p:stCondLst>
                                          <p:endCondLst>
                                            <p:cond evt="onStopAudio" delay="0">
                                              <p:tgtEl>
                                                <p:sldTgt/>
                                              </p:tgtEl>
                                            </p:cond>
                                          </p:endCondLst>
                                        </p:cTn>
                                        <p:tgtEl>
                                          <p:sndTgt r:embed="rId9" name="sac.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P spid="3" grpId="0"/>
      <p:bldP spid="7" grpId="0"/>
      <p:bldP spid="6" grpId="0"/>
      <p:bldP spid="2" grpId="0"/>
      <p:bldP spid="5"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28576"/>
            <a:ext cx="10515600" cy="1325563"/>
          </a:xfrm>
        </p:spPr>
        <p:txBody>
          <a:bodyPr>
            <a:normAutofit fontScale="90000"/>
          </a:bodyPr>
          <a:lstStyle/>
          <a:p>
            <a:pPr algn="ctr"/>
            <a:r>
              <a:rPr lang="en-GB" sz="13300" b="1" dirty="0">
                <a:solidFill>
                  <a:srgbClr val="115076"/>
                </a:solidFill>
                <a:cs typeface="Calibri" panose="020F0502020204030204" pitchFamily="34" charset="0"/>
              </a:rPr>
              <a:t>a</a:t>
            </a:r>
            <a:endParaRPr lang="en-GB" dirty="0"/>
          </a:p>
        </p:txBody>
      </p:sp>
      <p:sp>
        <p:nvSpPr>
          <p:cNvPr id="13" name="Rounded Rectangle 12" descr="rectangle"/>
          <p:cNvSpPr/>
          <p:nvPr/>
        </p:nvSpPr>
        <p:spPr>
          <a:xfrm>
            <a:off x="4646490" y="1433440"/>
            <a:ext cx="2975194" cy="268359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p:cNvSpPr txBox="1"/>
          <p:nvPr/>
        </p:nvSpPr>
        <p:spPr>
          <a:xfrm>
            <a:off x="4751782" y="2766148"/>
            <a:ext cx="327803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nim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p>
        </p:txBody>
      </p:sp>
      <p:sp>
        <p:nvSpPr>
          <p:cNvPr id="7" name="TextBox 6"/>
          <p:cNvSpPr txBox="1"/>
          <p:nvPr/>
        </p:nvSpPr>
        <p:spPr>
          <a:xfrm>
            <a:off x="1212899" y="425991"/>
            <a:ext cx="341205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ç</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sp>
        <p:nvSpPr>
          <p:cNvPr id="6" name="TextBox 5"/>
          <p:cNvSpPr txBox="1"/>
          <p:nvPr/>
        </p:nvSpPr>
        <p:spPr>
          <a:xfrm>
            <a:off x="1064053" y="3579684"/>
            <a:ext cx="313896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 name="TextBox 1"/>
          <p:cNvSpPr txBox="1"/>
          <p:nvPr/>
        </p:nvSpPr>
        <p:spPr>
          <a:xfrm>
            <a:off x="5265074" y="4098856"/>
            <a:ext cx="159068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p>
        </p:txBody>
      </p:sp>
      <p:sp>
        <p:nvSpPr>
          <p:cNvPr id="5" name="TextBox 4"/>
          <p:cNvSpPr txBox="1"/>
          <p:nvPr/>
        </p:nvSpPr>
        <p:spPr>
          <a:xfrm>
            <a:off x="8716787" y="471306"/>
            <a:ext cx="250587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ble</a:t>
            </a:r>
          </a:p>
        </p:txBody>
      </p:sp>
      <p:sp>
        <p:nvSpPr>
          <p:cNvPr id="14" name="TextBox 13"/>
          <p:cNvSpPr txBox="1"/>
          <p:nvPr/>
        </p:nvSpPr>
        <p:spPr>
          <a:xfrm>
            <a:off x="8974010" y="3553559"/>
            <a:ext cx="160377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p>
        </p:txBody>
      </p:sp>
      <p:pic>
        <p:nvPicPr>
          <p:cNvPr id="10" name="Picture 2" descr="frog">
            <a:extLst>
              <a:ext uri="{FF2B5EF4-FFF2-40B4-BE49-F238E27FC236}">
                <a16:creationId xmlns:a16="http://schemas.microsoft.com/office/drawing/2014/main" id="{E1B5BD66-A4A3-7549-93AC-A14479ACD76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5698515" y="1787747"/>
            <a:ext cx="871144" cy="1027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7227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a.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subTnLst>
                                    <p:audio>
                                      <p:cMediaNode>
                                        <p:cTn display="0" masterRel="sameClick">
                                          <p:stCondLst>
                                            <p:cond evt="begin" delay="0">
                                              <p:tn val="10"/>
                                            </p:cond>
                                          </p:stCondLst>
                                          <p:endCondLst>
                                            <p:cond evt="onStopAudio" delay="0">
                                              <p:tgtEl>
                                                <p:sldTgt/>
                                              </p:tgtEl>
                                            </p:cond>
                                          </p:endCondLst>
                                        </p:cTn>
                                        <p:tgtEl>
                                          <p:sndTgt r:embed="rId4" name="animal.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subTnLst>
                                    <p:audio>
                                      <p:cMediaNode>
                                        <p:cTn display="0" masterRel="sameClick">
                                          <p:stCondLst>
                                            <p:cond evt="begin" delay="0">
                                              <p:tn val="13"/>
                                            </p:cond>
                                          </p:stCondLst>
                                          <p:endCondLst>
                                            <p:cond evt="onStopAudio" delay="0">
                                              <p:tgtEl>
                                                <p:sldTgt/>
                                              </p:tgtEl>
                                            </p:cond>
                                          </p:endCondLst>
                                        </p:cTn>
                                        <p:tgtEl>
                                          <p:sndTgt r:embed="rId4" name="animal.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5" name="ca va.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subTnLst>
                                    <p:audio>
                                      <p:cMediaNode>
                                        <p:cTn display="0" masterRel="sameClick">
                                          <p:stCondLst>
                                            <p:cond evt="begin" delay="0">
                                              <p:tn val="26"/>
                                            </p:cond>
                                          </p:stCondLst>
                                          <p:endCondLst>
                                            <p:cond evt="onStopAudio" delay="0">
                                              <p:tgtEl>
                                                <p:sldTgt/>
                                              </p:tgtEl>
                                            </p:cond>
                                          </p:endCondLst>
                                        </p:cTn>
                                        <p:tgtEl>
                                          <p:sndTgt r:embed="rId6" name="tabl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subTnLst>
                                    <p:audio>
                                      <p:cMediaNode>
                                        <p:cTn display="0" masterRel="sameClick">
                                          <p:stCondLst>
                                            <p:cond evt="begin" delay="0">
                                              <p:tn val="31"/>
                                            </p:cond>
                                          </p:stCondLst>
                                          <p:endCondLst>
                                            <p:cond evt="onStopAudio" delay="0">
                                              <p:tgtEl>
                                                <p:sldTgt/>
                                              </p:tgtEl>
                                            </p:cond>
                                          </p:endCondLst>
                                        </p:cTn>
                                        <p:tgtEl>
                                          <p:sndTgt r:embed="rId7" name="malad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subTnLst>
                                    <p:audio>
                                      <p:cMediaNode>
                                        <p:cTn display="0" masterRel="sameClick">
                                          <p:stCondLst>
                                            <p:cond evt="begin" delay="0">
                                              <p:tn val="36"/>
                                            </p:cond>
                                          </p:stCondLst>
                                          <p:endCondLst>
                                            <p:cond evt="onStopAudio" delay="0">
                                              <p:tgtEl>
                                                <p:sldTgt/>
                                              </p:tgtEl>
                                            </p:cond>
                                          </p:endCondLst>
                                        </p:cTn>
                                        <p:tgtEl>
                                          <p:sndTgt r:embed="rId8" name="mal.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subTnLst>
                                    <p:audio>
                                      <p:cMediaNode>
                                        <p:cTn display="0" masterRel="sameClick">
                                          <p:stCondLst>
                                            <p:cond evt="begin" delay="0">
                                              <p:tn val="41"/>
                                            </p:cond>
                                          </p:stCondLst>
                                          <p:endCondLst>
                                            <p:cond evt="onStopAudio" delay="0">
                                              <p:tgtEl>
                                                <p:sldTgt/>
                                              </p:tgtEl>
                                            </p:cond>
                                          </p:endCondLst>
                                        </p:cTn>
                                        <p:tgtEl>
                                          <p:sndTgt r:embed="rId9" name="sac.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animBg="1"/>
      <p:bldP spid="3" grpId="0"/>
      <p:bldP spid="7" grpId="0"/>
      <p:bldP spid="6" grpId="0"/>
      <p:bldP spid="2" grpId="0"/>
      <p:bldP spid="5"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28576"/>
            <a:ext cx="10515600" cy="1325563"/>
          </a:xfrm>
        </p:spPr>
        <p:txBody>
          <a:bodyPr>
            <a:normAutofit fontScale="90000"/>
          </a:bodyPr>
          <a:lstStyle/>
          <a:p>
            <a:pPr algn="ctr"/>
            <a:r>
              <a:rPr lang="en-GB" sz="13300" b="1" dirty="0">
                <a:solidFill>
                  <a:srgbClr val="115076"/>
                </a:solidFill>
                <a:cs typeface="Calibri" panose="020F0502020204030204" pitchFamily="34" charset="0"/>
              </a:rPr>
              <a:t>a</a:t>
            </a:r>
            <a:endParaRPr lang="en-GB" dirty="0"/>
          </a:p>
        </p:txBody>
      </p:sp>
      <p:sp>
        <p:nvSpPr>
          <p:cNvPr id="13" name="Rounded Rectangle 12" descr="rectangle"/>
          <p:cNvSpPr/>
          <p:nvPr/>
        </p:nvSpPr>
        <p:spPr>
          <a:xfrm>
            <a:off x="4646490" y="1433440"/>
            <a:ext cx="2975194" cy="268359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p:cNvSpPr txBox="1"/>
          <p:nvPr/>
        </p:nvSpPr>
        <p:spPr>
          <a:xfrm>
            <a:off x="4751782" y="2766148"/>
            <a:ext cx="327803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nim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p>
        </p:txBody>
      </p:sp>
      <p:sp>
        <p:nvSpPr>
          <p:cNvPr id="7" name="TextBox 6"/>
          <p:cNvSpPr txBox="1"/>
          <p:nvPr/>
        </p:nvSpPr>
        <p:spPr>
          <a:xfrm>
            <a:off x="1212899" y="425991"/>
            <a:ext cx="341205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ç</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sp>
        <p:nvSpPr>
          <p:cNvPr id="6" name="TextBox 5"/>
          <p:cNvSpPr txBox="1"/>
          <p:nvPr/>
        </p:nvSpPr>
        <p:spPr>
          <a:xfrm>
            <a:off x="1064053" y="3579684"/>
            <a:ext cx="313896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 name="TextBox 1"/>
          <p:cNvSpPr txBox="1"/>
          <p:nvPr/>
        </p:nvSpPr>
        <p:spPr>
          <a:xfrm>
            <a:off x="5265074" y="4098856"/>
            <a:ext cx="159068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p>
        </p:txBody>
      </p:sp>
      <p:sp>
        <p:nvSpPr>
          <p:cNvPr id="5" name="TextBox 4"/>
          <p:cNvSpPr txBox="1"/>
          <p:nvPr/>
        </p:nvSpPr>
        <p:spPr>
          <a:xfrm>
            <a:off x="8716787" y="471306"/>
            <a:ext cx="250587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ble</a:t>
            </a:r>
          </a:p>
        </p:txBody>
      </p:sp>
      <p:sp>
        <p:nvSpPr>
          <p:cNvPr id="14" name="TextBox 13"/>
          <p:cNvSpPr txBox="1"/>
          <p:nvPr/>
        </p:nvSpPr>
        <p:spPr>
          <a:xfrm>
            <a:off x="8974010" y="3553559"/>
            <a:ext cx="160377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p>
        </p:txBody>
      </p:sp>
      <p:pic>
        <p:nvPicPr>
          <p:cNvPr id="10" name="Picture 2" descr="frog">
            <a:extLst>
              <a:ext uri="{FF2B5EF4-FFF2-40B4-BE49-F238E27FC236}">
                <a16:creationId xmlns:a16="http://schemas.microsoft.com/office/drawing/2014/main" id="{E1B5BD66-A4A3-7549-93AC-A14479ACD76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698515" y="1787747"/>
            <a:ext cx="871144" cy="1027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9181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animBg="1"/>
      <p:bldP spid="3" grpId="0"/>
      <p:bldP spid="7" grpId="0"/>
      <p:bldP spid="6" grpId="0"/>
      <p:bldP spid="2" grpId="0"/>
      <p:bldP spid="5"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 lire</a:t>
            </a:r>
          </a:p>
        </p:txBody>
      </p:sp>
      <p:graphicFrame>
        <p:nvGraphicFramePr>
          <p:cNvPr id="17" name="Table 16"/>
          <p:cNvGraphicFramePr>
            <a:graphicFrameLocks noGrp="1"/>
          </p:cNvGraphicFramePr>
          <p:nvPr/>
        </p:nvGraphicFramePr>
        <p:xfrm>
          <a:off x="94745" y="1223526"/>
          <a:ext cx="10729113" cy="5120640"/>
        </p:xfrm>
        <a:graphic>
          <a:graphicData uri="http://schemas.openxmlformats.org/drawingml/2006/table">
            <a:tbl>
              <a:tblPr firstRow="1" bandRow="1">
                <a:tableStyleId>{5C22544A-7EE6-4342-B048-85BDC9FD1C3A}</a:tableStyleId>
              </a:tblPr>
              <a:tblGrid>
                <a:gridCol w="851171">
                  <a:extLst>
                    <a:ext uri="{9D8B030D-6E8A-4147-A177-3AD203B41FA5}">
                      <a16:colId xmlns:a16="http://schemas.microsoft.com/office/drawing/2014/main" val="615763476"/>
                    </a:ext>
                  </a:extLst>
                </a:gridCol>
                <a:gridCol w="1182823">
                  <a:extLst>
                    <a:ext uri="{9D8B030D-6E8A-4147-A177-3AD203B41FA5}">
                      <a16:colId xmlns:a16="http://schemas.microsoft.com/office/drawing/2014/main" val="1524867187"/>
                    </a:ext>
                  </a:extLst>
                </a:gridCol>
                <a:gridCol w="8695119">
                  <a:extLst>
                    <a:ext uri="{9D8B030D-6E8A-4147-A177-3AD203B41FA5}">
                      <a16:colId xmlns:a16="http://schemas.microsoft.com/office/drawing/2014/main" val="713444903"/>
                    </a:ext>
                  </a:extLst>
                </a:gridCol>
              </a:tblGrid>
              <a:tr h="593034">
                <a:tc rowSpan="2">
                  <a:txBody>
                    <a:bodyPr/>
                    <a:lstStyle/>
                    <a:p>
                      <a:endParaRPr lang="en-GB" sz="36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endParaRPr lang="en-GB" sz="36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6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28679953"/>
                  </a:ext>
                </a:extLst>
              </a:tr>
              <a:tr h="593034">
                <a:tc vMerge="1">
                  <a:txBody>
                    <a:bodyPr/>
                    <a:lstStyle/>
                    <a:p>
                      <a:endParaRPr lang="en-GB"/>
                    </a:p>
                  </a:txBody>
                  <a:tcPr/>
                </a:tc>
                <a:tc vMerge="1">
                  <a:txBody>
                    <a:bodyPr/>
                    <a:lstStyle/>
                    <a:p>
                      <a:endParaRPr lang="en-GB"/>
                    </a:p>
                  </a:txBody>
                  <a:tcPr/>
                </a:tc>
                <a:tc>
                  <a:txBody>
                    <a:bodyPr/>
                    <a:lstStyle/>
                    <a:p>
                      <a:endParaRPr lang="en-GB" sz="36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593034">
                <a:tc rowSpan="2">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59350070"/>
                  </a:ext>
                </a:extLst>
              </a:tr>
              <a:tr h="593034">
                <a:tc vMerge="1">
                  <a:txBody>
                    <a:bodyPr/>
                    <a:lstStyle/>
                    <a:p>
                      <a:endParaRPr lang="en-GB"/>
                    </a:p>
                  </a:txBody>
                  <a:tcPr/>
                </a:tc>
                <a:tc vMerge="1">
                  <a:txBody>
                    <a:bodyPr/>
                    <a:lstStyle/>
                    <a:p>
                      <a:endParaRPr lang="en-GB"/>
                    </a:p>
                  </a:txBody>
                  <a:tcPr/>
                </a:tc>
                <a:tc>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593034">
                <a:tc rowSpan="2">
                  <a:txBody>
                    <a:bodyPr/>
                    <a:lstStyle/>
                    <a:p>
                      <a:endParaRPr lang="en-GB" sz="36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endParaRPr lang="en-GB" sz="36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43867994"/>
                  </a:ext>
                </a:extLst>
              </a:tr>
              <a:tr h="593034">
                <a:tc vMerge="1">
                  <a:txBody>
                    <a:bodyPr/>
                    <a:lstStyle/>
                    <a:p>
                      <a:endParaRPr lang="en-GB"/>
                    </a:p>
                  </a:txBody>
                  <a:tcPr/>
                </a:tc>
                <a:tc vMerge="1">
                  <a:txBody>
                    <a:bodyPr/>
                    <a:lstStyle/>
                    <a:p>
                      <a:endParaRPr lang="en-GB"/>
                    </a:p>
                  </a:txBody>
                  <a:tcPr/>
                </a:tc>
                <a:tc>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593034">
                <a:tc rowSpan="2">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53812342"/>
                  </a:ext>
                </a:extLst>
              </a:tr>
              <a:tr h="593034">
                <a:tc vMerge="1">
                  <a:txBody>
                    <a:bodyPr/>
                    <a:lstStyle/>
                    <a:p>
                      <a:endParaRPr lang="en-GB"/>
                    </a:p>
                  </a:txBody>
                  <a:tcPr/>
                </a:tc>
                <a:tc vMerge="1">
                  <a:txBody>
                    <a:bodyPr/>
                    <a:lstStyle/>
                    <a:p>
                      <a:endParaRPr lang="en-GB"/>
                    </a:p>
                  </a:txBody>
                  <a:tcPr/>
                </a:tc>
                <a:tc>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pic>
        <p:nvPicPr>
          <p:cNvPr id="45"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3">
            <a:alphaModFix/>
          </a:blip>
          <a:srcRect/>
          <a:stretch/>
        </p:blipFill>
        <p:spPr>
          <a:xfrm>
            <a:off x="1057881" y="5488770"/>
            <a:ext cx="407846" cy="517521"/>
          </a:xfrm>
          <a:prstGeom prst="rect">
            <a:avLst/>
          </a:prstGeom>
          <a:noFill/>
          <a:ln>
            <a:noFill/>
          </a:ln>
        </p:spPr>
      </p:pic>
      <p:pic>
        <p:nvPicPr>
          <p:cNvPr id="46"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3">
            <a:alphaModFix/>
          </a:blip>
          <a:srcRect/>
          <a:stretch/>
        </p:blipFill>
        <p:spPr>
          <a:xfrm>
            <a:off x="1282422" y="5512149"/>
            <a:ext cx="407846" cy="517521"/>
          </a:xfrm>
          <a:prstGeom prst="rect">
            <a:avLst/>
          </a:prstGeom>
          <a:noFill/>
          <a:ln>
            <a:noFill/>
          </a:ln>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p:cNvSpPr>
            <a:spLocks noGrp="1"/>
          </p:cNvSpPr>
          <p:nvPr>
            <p:ph type="title"/>
          </p:nvPr>
        </p:nvSpPr>
        <p:spPr>
          <a:xfrm>
            <a:off x="201502" y="-11994"/>
            <a:ext cx="10515600" cy="1325563"/>
          </a:xfrm>
        </p:spPr>
        <p:txBody>
          <a:bodyPr>
            <a:normAutofit/>
          </a:bodyPr>
          <a:lstStyle/>
          <a:p>
            <a:r>
              <a:rPr lang="en-GB" sz="3600" b="1" dirty="0" err="1">
                <a:solidFill>
                  <a:schemeClr val="bg1"/>
                </a:solidFill>
              </a:rPr>
              <a:t>Phonétique</a:t>
            </a:r>
            <a:endParaRPr lang="en-GB" sz="3600" b="1" dirty="0">
              <a:solidFill>
                <a:schemeClr val="bg1"/>
              </a:solidFill>
            </a:endParaRPr>
          </a:p>
        </p:txBody>
      </p:sp>
      <p:sp>
        <p:nvSpPr>
          <p:cNvPr id="6" name="TextBox 5">
            <a:extLst>
              <a:ext uri="{FF2B5EF4-FFF2-40B4-BE49-F238E27FC236}">
                <a16:creationId xmlns:a16="http://schemas.microsoft.com/office/drawing/2014/main" id="{94E49C98-14A8-46EE-9152-F1CF212BD8DF}"/>
              </a:ext>
            </a:extLst>
          </p:cNvPr>
          <p:cNvSpPr txBox="1"/>
          <p:nvPr/>
        </p:nvSpPr>
        <p:spPr>
          <a:xfrm>
            <a:off x="6217173" y="409205"/>
            <a:ext cx="353760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How many [</a:t>
            </a:r>
            <a:r>
              <a:rPr kumimoji="0" lang="en-GB" sz="32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a:t>
            </a:r>
            <a:r>
              <a:rPr kumimoji="0" lang="en-GB" sz="32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r>
              <a:rPr kumimoji="0" lang="en-GB" sz="32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en-GB" sz="32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p>
        </p:txBody>
      </p:sp>
      <p:sp>
        <p:nvSpPr>
          <p:cNvPr id="26" name="Action Button: Custom 16">
            <a:hlinkClick r:id="" action="ppaction://noaction" highlightClick="1">
              <a:snd r:embed="rId5" name="la ram.wav"/>
            </a:hlinkClick>
            <a:extLst>
              <a:ext uri="{FF2B5EF4-FFF2-40B4-BE49-F238E27FC236}">
                <a16:creationId xmlns:a16="http://schemas.microsoft.com/office/drawing/2014/main" id="{00B3E4C1-DFF4-46C3-8013-784275E7AA6B}"/>
              </a:ext>
            </a:extLst>
          </p:cNvPr>
          <p:cNvSpPr/>
          <p:nvPr/>
        </p:nvSpPr>
        <p:spPr>
          <a:xfrm>
            <a:off x="201502" y="1596998"/>
            <a:ext cx="614283" cy="562584"/>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7" name="Action Button: Custom 16">
            <a:hlinkClick r:id="" action="ppaction://noaction" highlightClick="1">
              <a:snd r:embed="rId6" name="l'etoile.wav"/>
            </a:hlinkClick>
            <a:extLst>
              <a:ext uri="{FF2B5EF4-FFF2-40B4-BE49-F238E27FC236}">
                <a16:creationId xmlns:a16="http://schemas.microsoft.com/office/drawing/2014/main" id="{5B92A95F-523A-4E36-B65E-94DAE9FBB368}"/>
              </a:ext>
            </a:extLst>
          </p:cNvPr>
          <p:cNvSpPr/>
          <p:nvPr/>
        </p:nvSpPr>
        <p:spPr>
          <a:xfrm>
            <a:off x="201501" y="2925895"/>
            <a:ext cx="614283" cy="562584"/>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8" name="Action Button: Custom 16">
            <a:hlinkClick r:id="" action="ppaction://noaction" highlightClick="1">
              <a:snd r:embed="rId7" name="il n'est jamais la.wav"/>
            </a:hlinkClick>
            <a:extLst>
              <a:ext uri="{FF2B5EF4-FFF2-40B4-BE49-F238E27FC236}">
                <a16:creationId xmlns:a16="http://schemas.microsoft.com/office/drawing/2014/main" id="{D4B491BE-DEE1-4BAB-B62E-08BEC8F84C2F}"/>
              </a:ext>
            </a:extLst>
          </p:cNvPr>
          <p:cNvSpPr/>
          <p:nvPr/>
        </p:nvSpPr>
        <p:spPr>
          <a:xfrm>
            <a:off x="195857" y="4074115"/>
            <a:ext cx="614283" cy="562584"/>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9" name="Action Button: Custom 16">
            <a:hlinkClick r:id="" action="ppaction://noaction" highlightClick="1">
              <a:snd r:embed="rId8" name="le chat va.wav"/>
            </a:hlinkClick>
            <a:extLst>
              <a:ext uri="{FF2B5EF4-FFF2-40B4-BE49-F238E27FC236}">
                <a16:creationId xmlns:a16="http://schemas.microsoft.com/office/drawing/2014/main" id="{7C5D1C98-B338-48C7-A0D6-9CC93C596CA9}"/>
              </a:ext>
            </a:extLst>
          </p:cNvPr>
          <p:cNvSpPr/>
          <p:nvPr/>
        </p:nvSpPr>
        <p:spPr>
          <a:xfrm>
            <a:off x="195857" y="5378874"/>
            <a:ext cx="614283" cy="562584"/>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 name="TextBox 3"/>
          <p:cNvSpPr txBox="1"/>
          <p:nvPr/>
        </p:nvSpPr>
        <p:spPr>
          <a:xfrm>
            <a:off x="2172853" y="1204247"/>
            <a:ext cx="886652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La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rame</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freine</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rapidement</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34" name="TextBox 33"/>
          <p:cNvSpPr txBox="1"/>
          <p:nvPr/>
        </p:nvSpPr>
        <p:spPr>
          <a:xfrm>
            <a:off x="2189365" y="2561424"/>
            <a:ext cx="886652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L’étoile</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attire son attention.</a:t>
            </a:r>
          </a:p>
        </p:txBody>
      </p:sp>
      <p:sp>
        <p:nvSpPr>
          <p:cNvPr id="35" name="TextBox 34"/>
          <p:cNvSpPr txBox="1"/>
          <p:nvPr/>
        </p:nvSpPr>
        <p:spPr>
          <a:xfrm>
            <a:off x="2139817" y="3860792"/>
            <a:ext cx="886652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Il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n’est</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jamais</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là</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36" name="TextBox 35"/>
          <p:cNvSpPr txBox="1"/>
          <p:nvPr/>
        </p:nvSpPr>
        <p:spPr>
          <a:xfrm>
            <a:off x="2180412" y="5086487"/>
            <a:ext cx="886652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Le chat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va</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de Paris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en</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Andorre</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pic>
        <p:nvPicPr>
          <p:cNvPr id="41"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3">
            <a:alphaModFix/>
          </a:blip>
          <a:srcRect/>
          <a:stretch/>
        </p:blipFill>
        <p:spPr>
          <a:xfrm>
            <a:off x="1158015" y="2941494"/>
            <a:ext cx="407846" cy="517521"/>
          </a:xfrm>
          <a:prstGeom prst="rect">
            <a:avLst/>
          </a:prstGeom>
          <a:noFill/>
          <a:ln>
            <a:noFill/>
          </a:ln>
        </p:spPr>
      </p:pic>
      <p:pic>
        <p:nvPicPr>
          <p:cNvPr id="42"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3">
            <a:alphaModFix/>
          </a:blip>
          <a:srcRect/>
          <a:stretch/>
        </p:blipFill>
        <p:spPr>
          <a:xfrm>
            <a:off x="1438138" y="2941495"/>
            <a:ext cx="407846" cy="517521"/>
          </a:xfrm>
          <a:prstGeom prst="rect">
            <a:avLst/>
          </a:prstGeom>
          <a:noFill/>
          <a:ln>
            <a:noFill/>
          </a:ln>
        </p:spPr>
      </p:pic>
      <p:pic>
        <p:nvPicPr>
          <p:cNvPr id="43"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3">
            <a:alphaModFix/>
          </a:blip>
          <a:srcRect/>
          <a:stretch/>
        </p:blipFill>
        <p:spPr>
          <a:xfrm>
            <a:off x="1440311" y="4173415"/>
            <a:ext cx="407846" cy="517521"/>
          </a:xfrm>
          <a:prstGeom prst="rect">
            <a:avLst/>
          </a:prstGeom>
          <a:noFill/>
          <a:ln>
            <a:noFill/>
          </a:ln>
        </p:spPr>
      </p:pic>
      <p:pic>
        <p:nvPicPr>
          <p:cNvPr id="44"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3">
            <a:alphaModFix/>
          </a:blip>
          <a:srcRect/>
          <a:stretch/>
        </p:blipFill>
        <p:spPr>
          <a:xfrm>
            <a:off x="1203458" y="4150036"/>
            <a:ext cx="407846" cy="517521"/>
          </a:xfrm>
          <a:prstGeom prst="rect">
            <a:avLst/>
          </a:prstGeom>
          <a:noFill/>
          <a:ln>
            <a:noFill/>
          </a:ln>
        </p:spPr>
      </p:pic>
      <p:pic>
        <p:nvPicPr>
          <p:cNvPr id="47"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3">
            <a:alphaModFix/>
          </a:blip>
          <a:srcRect/>
          <a:stretch/>
        </p:blipFill>
        <p:spPr>
          <a:xfrm>
            <a:off x="1533855" y="5519718"/>
            <a:ext cx="407846" cy="517521"/>
          </a:xfrm>
          <a:prstGeom prst="rect">
            <a:avLst/>
          </a:prstGeom>
          <a:noFill/>
          <a:ln>
            <a:noFill/>
          </a:ln>
        </p:spPr>
      </p:pic>
      <p:pic>
        <p:nvPicPr>
          <p:cNvPr id="49"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3">
            <a:alphaModFix/>
          </a:blip>
          <a:srcRect/>
          <a:stretch/>
        </p:blipFill>
        <p:spPr>
          <a:xfrm>
            <a:off x="982447" y="1593135"/>
            <a:ext cx="407846" cy="517521"/>
          </a:xfrm>
          <a:prstGeom prst="rect">
            <a:avLst/>
          </a:prstGeom>
          <a:noFill/>
          <a:ln>
            <a:noFill/>
          </a:ln>
        </p:spPr>
      </p:pic>
      <p:pic>
        <p:nvPicPr>
          <p:cNvPr id="50"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3">
            <a:alphaModFix/>
          </a:blip>
          <a:srcRect/>
          <a:stretch/>
        </p:blipFill>
        <p:spPr>
          <a:xfrm>
            <a:off x="1273151" y="1603507"/>
            <a:ext cx="407846" cy="517521"/>
          </a:xfrm>
          <a:prstGeom prst="rect">
            <a:avLst/>
          </a:prstGeom>
          <a:noFill/>
          <a:ln>
            <a:noFill/>
          </a:ln>
        </p:spPr>
      </p:pic>
      <p:pic>
        <p:nvPicPr>
          <p:cNvPr id="51"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3">
            <a:alphaModFix/>
          </a:blip>
          <a:srcRect/>
          <a:stretch/>
        </p:blipFill>
        <p:spPr>
          <a:xfrm>
            <a:off x="1611304" y="1603507"/>
            <a:ext cx="407846" cy="517521"/>
          </a:xfrm>
          <a:prstGeom prst="rect">
            <a:avLst/>
          </a:prstGeom>
          <a:noFill/>
          <a:ln>
            <a:noFill/>
          </a:ln>
        </p:spPr>
      </p:pic>
      <p:sp>
        <p:nvSpPr>
          <p:cNvPr id="30" name="TextBox 29"/>
          <p:cNvSpPr txBox="1"/>
          <p:nvPr/>
        </p:nvSpPr>
        <p:spPr>
          <a:xfrm>
            <a:off x="2189365" y="1910482"/>
            <a:ext cx="886652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A6500"/>
                </a:solidFill>
                <a:effectLst/>
                <a:uLnTx/>
                <a:uFillTx/>
                <a:latin typeface="Century Gothic" panose="020B0502020202020204" pitchFamily="34" charset="0"/>
                <a:ea typeface="+mn-ea"/>
                <a:cs typeface="+mn-cs"/>
              </a:rPr>
              <a:t>The carriage </a:t>
            </a:r>
            <a:r>
              <a:rPr kumimoji="0" lang="en-GB" sz="28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mn-cs"/>
              </a:rPr>
              <a:t>brakes quickly.</a:t>
            </a:r>
          </a:p>
        </p:txBody>
      </p:sp>
      <p:sp>
        <p:nvSpPr>
          <p:cNvPr id="31" name="TextBox 30"/>
          <p:cNvSpPr txBox="1"/>
          <p:nvPr/>
        </p:nvSpPr>
        <p:spPr>
          <a:xfrm>
            <a:off x="2189365" y="3222468"/>
            <a:ext cx="886652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mn-cs"/>
              </a:rPr>
              <a:t>The star attracts his attention.</a:t>
            </a:r>
          </a:p>
        </p:txBody>
      </p:sp>
      <p:sp>
        <p:nvSpPr>
          <p:cNvPr id="32" name="TextBox 31"/>
          <p:cNvSpPr txBox="1"/>
          <p:nvPr/>
        </p:nvSpPr>
        <p:spPr>
          <a:xfrm>
            <a:off x="2172853" y="4504417"/>
            <a:ext cx="886652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mn-cs"/>
              </a:rPr>
              <a:t>He’s never there.</a:t>
            </a:r>
          </a:p>
        </p:txBody>
      </p:sp>
      <p:sp>
        <p:nvSpPr>
          <p:cNvPr id="33" name="TextBox 32"/>
          <p:cNvSpPr txBox="1"/>
          <p:nvPr/>
        </p:nvSpPr>
        <p:spPr>
          <a:xfrm>
            <a:off x="2172853" y="5747531"/>
            <a:ext cx="886652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mn-cs"/>
              </a:rPr>
              <a:t>The cat is going from Paris to Andorra.</a:t>
            </a:r>
          </a:p>
        </p:txBody>
      </p:sp>
      <p:sp>
        <p:nvSpPr>
          <p:cNvPr id="7" name="Oval 6"/>
          <p:cNvSpPr/>
          <p:nvPr/>
        </p:nvSpPr>
        <p:spPr>
          <a:xfrm>
            <a:off x="2324627" y="1293391"/>
            <a:ext cx="477083" cy="4754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7" name="Oval 36"/>
          <p:cNvSpPr/>
          <p:nvPr/>
        </p:nvSpPr>
        <p:spPr>
          <a:xfrm>
            <a:off x="2832178" y="1293391"/>
            <a:ext cx="500618" cy="4754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8" name="Oval 37"/>
          <p:cNvSpPr/>
          <p:nvPr/>
        </p:nvSpPr>
        <p:spPr>
          <a:xfrm>
            <a:off x="5179349" y="1295338"/>
            <a:ext cx="531953" cy="4754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9" name="Oval 38"/>
          <p:cNvSpPr/>
          <p:nvPr/>
        </p:nvSpPr>
        <p:spPr>
          <a:xfrm>
            <a:off x="3772439" y="2628648"/>
            <a:ext cx="535758" cy="4754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0" name="Oval 39"/>
          <p:cNvSpPr/>
          <p:nvPr/>
        </p:nvSpPr>
        <p:spPr>
          <a:xfrm>
            <a:off x="5652552" y="2632463"/>
            <a:ext cx="477438" cy="4754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2" name="Oval 51"/>
          <p:cNvSpPr/>
          <p:nvPr/>
        </p:nvSpPr>
        <p:spPr>
          <a:xfrm>
            <a:off x="3576984" y="3915469"/>
            <a:ext cx="435253" cy="4754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3" name="Oval 52"/>
          <p:cNvSpPr/>
          <p:nvPr/>
        </p:nvSpPr>
        <p:spPr>
          <a:xfrm>
            <a:off x="4920251" y="3921216"/>
            <a:ext cx="529153" cy="4754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5" name="Oval 54"/>
          <p:cNvSpPr/>
          <p:nvPr/>
        </p:nvSpPr>
        <p:spPr>
          <a:xfrm>
            <a:off x="3850736" y="5141570"/>
            <a:ext cx="647700" cy="4754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6" name="Oval 55"/>
          <p:cNvSpPr/>
          <p:nvPr/>
        </p:nvSpPr>
        <p:spPr>
          <a:xfrm>
            <a:off x="3190238" y="5165461"/>
            <a:ext cx="582201" cy="4754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7" name="Oval 56"/>
          <p:cNvSpPr/>
          <p:nvPr/>
        </p:nvSpPr>
        <p:spPr>
          <a:xfrm>
            <a:off x="5306665" y="5136359"/>
            <a:ext cx="578996" cy="4754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58" name="Picture 5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59" name="Title 3"/>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Phonétique  </a:t>
            </a:r>
            <a:endParaRPr kumimoji="0" lang="en-GB" sz="36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919045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500"/>
                                        <p:tgtEl>
                                          <p:spTgt spid="3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500"/>
                                        <p:tgtEl>
                                          <p:spTgt spid="31"/>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fade">
                                      <p:cBhvr>
                                        <p:cTn id="57" dur="500"/>
                                        <p:tgtEl>
                                          <p:spTgt spid="3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fade">
                                      <p:cBhvr>
                                        <p:cTn id="62" dur="500"/>
                                        <p:tgtEl>
                                          <p:spTgt spid="32"/>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43"/>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5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36"/>
                                        </p:tgtEl>
                                        <p:attrNameLst>
                                          <p:attrName>style.visibility</p:attrName>
                                        </p:attrNameLst>
                                      </p:cBhvr>
                                      <p:to>
                                        <p:strVal val="visible"/>
                                      </p:to>
                                    </p:set>
                                    <p:animEffect transition="in" filter="fade">
                                      <p:cBhvr>
                                        <p:cTn id="79" dur="500"/>
                                        <p:tgtEl>
                                          <p:spTgt spid="36"/>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500"/>
                                        <p:tgtEl>
                                          <p:spTgt spid="33"/>
                                        </p:tgtEl>
                                      </p:cBhvr>
                                    </p:animEffec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45"/>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5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46"/>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55"/>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47"/>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4" grpId="0"/>
      <p:bldP spid="35" grpId="0"/>
      <p:bldP spid="36" grpId="0"/>
      <p:bldP spid="30" grpId="0"/>
      <p:bldP spid="31" grpId="0"/>
      <p:bldP spid="32" grpId="0"/>
      <p:bldP spid="33" grpId="0"/>
      <p:bldP spid="7" grpId="0" animBg="1"/>
      <p:bldP spid="37" grpId="0" animBg="1"/>
      <p:bldP spid="38" grpId="0" animBg="1"/>
      <p:bldP spid="39" grpId="0" animBg="1"/>
      <p:bldP spid="40" grpId="0" animBg="1"/>
      <p:bldP spid="52" grpId="0" animBg="1"/>
      <p:bldP spid="53" grpId="0" animBg="1"/>
      <p:bldP spid="55" grpId="0" animBg="1"/>
      <p:bldP spid="56" grpId="0" animBg="1"/>
      <p:bldP spid="5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[a]</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[2]</a:t>
            </a:r>
          </a:p>
        </p:txBody>
      </p:sp>
    </p:spTree>
    <p:extLst>
      <p:ext uri="{BB962C8B-B14F-4D97-AF65-F5344CB8AC3E}">
        <p14:creationId xmlns:p14="http://schemas.microsoft.com/office/powerpoint/2010/main" val="19094111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807B03-2EA7-F94D-93CB-7AC25AF9234B}"/>
              </a:ext>
            </a:extLst>
          </p:cNvPr>
          <p:cNvSpPr>
            <a:spLocks noGrp="1"/>
          </p:cNvSpPr>
          <p:nvPr>
            <p:ph type="title"/>
          </p:nvPr>
        </p:nvSpPr>
        <p:spPr>
          <a:xfrm>
            <a:off x="0" y="-610306"/>
            <a:ext cx="2500313" cy="2943225"/>
          </a:xfrm>
        </p:spPr>
        <p:txBody>
          <a:bodyPr/>
          <a:lstStyle/>
          <a:p>
            <a:r>
              <a:rPr lang="en-GB" sz="24000" b="1" dirty="0">
                <a:solidFill>
                  <a:srgbClr val="1F4E79"/>
                </a:solidFill>
                <a:latin typeface="Century Gothic" panose="020B0502020202020204" pitchFamily="34" charset="0"/>
                <a:ea typeface="+mn-ea"/>
                <a:cs typeface="Calibri" panose="020F0502020204030204" pitchFamily="34" charset="0"/>
              </a:rPr>
              <a:t>a</a:t>
            </a:r>
            <a:endParaRPr lang="en-US" dirty="0"/>
          </a:p>
        </p:txBody>
      </p:sp>
      <p:pic>
        <p:nvPicPr>
          <p:cNvPr id="2" name="Picture 1" descr="fro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2548" y="861307"/>
            <a:ext cx="2986901" cy="3521699"/>
          </a:xfrm>
          <a:prstGeom prst="rect">
            <a:avLst/>
          </a:prstGeom>
        </p:spPr>
      </p:pic>
      <p:sp>
        <p:nvSpPr>
          <p:cNvPr id="6" name="TextBox 5"/>
          <p:cNvSpPr txBox="1"/>
          <p:nvPr/>
        </p:nvSpPr>
        <p:spPr>
          <a:xfrm>
            <a:off x="1991615" y="4257541"/>
            <a:ext cx="820876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nim</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l</a:t>
            </a:r>
            <a:endParaRPr kumimoji="0" lang="en-GB" sz="1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151625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a.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animal.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subTnLst>
                                    <p:audio>
                                      <p:cMediaNode>
                                        <p:cTn display="0" masterRel="sameClick">
                                          <p:stCondLst>
                                            <p:cond evt="begin" delay="0">
                                              <p:tn val="15"/>
                                            </p:cond>
                                          </p:stCondLst>
                                          <p:endCondLst>
                                            <p:cond evt="onStopAudio" delay="0">
                                              <p:tgtEl>
                                                <p:sldTgt/>
                                              </p:tgtEl>
                                            </p:cond>
                                          </p:endCondLst>
                                        </p:cTn>
                                        <p:tgtEl>
                                          <p:sndTgt r:embed="rId4" name="anima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[a]</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Introduction</a:t>
            </a:r>
          </a:p>
        </p:txBody>
      </p:sp>
    </p:spTree>
    <p:extLst>
      <p:ext uri="{BB962C8B-B14F-4D97-AF65-F5344CB8AC3E}">
        <p14:creationId xmlns:p14="http://schemas.microsoft.com/office/powerpoint/2010/main" val="13444241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F905C-308C-5549-81BD-C3623BE4AD40}"/>
              </a:ext>
            </a:extLst>
          </p:cNvPr>
          <p:cNvSpPr>
            <a:spLocks noGrp="1"/>
          </p:cNvSpPr>
          <p:nvPr>
            <p:ph type="title"/>
          </p:nvPr>
        </p:nvSpPr>
        <p:spPr>
          <a:xfrm>
            <a:off x="0" y="-612000"/>
            <a:ext cx="3394156" cy="3282938"/>
          </a:xfrm>
        </p:spPr>
        <p:txBody>
          <a:bodyPr/>
          <a:lstStyle/>
          <a:p>
            <a:r>
              <a:rPr lang="en-GB" sz="24000" b="1" dirty="0">
                <a:solidFill>
                  <a:srgbClr val="1F4E79"/>
                </a:solidFill>
                <a:latin typeface="Century Gothic" panose="020B0502020202020204" pitchFamily="34" charset="0"/>
                <a:ea typeface="+mn-ea"/>
                <a:cs typeface="Calibri" panose="020F0502020204030204" pitchFamily="34" charset="0"/>
              </a:rPr>
              <a:t>a</a:t>
            </a:r>
            <a:endParaRPr lang="en-US" dirty="0"/>
          </a:p>
        </p:txBody>
      </p:sp>
      <p:sp>
        <p:nvSpPr>
          <p:cNvPr id="6" name="TextBox 5"/>
          <p:cNvSpPr txBox="1"/>
          <p:nvPr/>
        </p:nvSpPr>
        <p:spPr>
          <a:xfrm>
            <a:off x="1991616" y="2578043"/>
            <a:ext cx="820876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nim</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l</a:t>
            </a:r>
            <a:endParaRPr kumimoji="0" lang="en-GB" sz="1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257003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a.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anima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807B03-2EA7-F94D-93CB-7AC25AF9234B}"/>
              </a:ext>
            </a:extLst>
          </p:cNvPr>
          <p:cNvSpPr>
            <a:spLocks noGrp="1"/>
          </p:cNvSpPr>
          <p:nvPr>
            <p:ph type="title"/>
          </p:nvPr>
        </p:nvSpPr>
        <p:spPr>
          <a:xfrm>
            <a:off x="1" y="-612000"/>
            <a:ext cx="2800350" cy="3071813"/>
          </a:xfrm>
        </p:spPr>
        <p:txBody>
          <a:bodyPr/>
          <a:lstStyle/>
          <a:p>
            <a:r>
              <a:rPr lang="en-GB" sz="24000" b="1" dirty="0">
                <a:solidFill>
                  <a:srgbClr val="1F4E79"/>
                </a:solidFill>
                <a:latin typeface="Century Gothic" panose="020B0502020202020204" pitchFamily="34" charset="0"/>
                <a:ea typeface="+mn-ea"/>
                <a:cs typeface="Calibri" panose="020F0502020204030204" pitchFamily="34" charset="0"/>
              </a:rPr>
              <a:t>a</a:t>
            </a:r>
            <a:endParaRPr lang="en-US" dirty="0"/>
          </a:p>
        </p:txBody>
      </p:sp>
      <p:pic>
        <p:nvPicPr>
          <p:cNvPr id="2" name="Picture 1" descr="fro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2548" y="861307"/>
            <a:ext cx="2986901" cy="3521699"/>
          </a:xfrm>
          <a:prstGeom prst="rect">
            <a:avLst/>
          </a:prstGeom>
        </p:spPr>
      </p:pic>
      <p:sp>
        <p:nvSpPr>
          <p:cNvPr id="6" name="TextBox 5"/>
          <p:cNvSpPr txBox="1"/>
          <p:nvPr/>
        </p:nvSpPr>
        <p:spPr>
          <a:xfrm>
            <a:off x="1991615" y="4257541"/>
            <a:ext cx="820876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nim</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l</a:t>
            </a:r>
            <a:endParaRPr kumimoji="0" lang="en-GB" sz="1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4203862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38200" y="-17939"/>
            <a:ext cx="10515600" cy="1325563"/>
          </a:xfrm>
        </p:spPr>
        <p:txBody>
          <a:bodyPr>
            <a:noAutofit/>
          </a:bodyPr>
          <a:lstStyle/>
          <a:p>
            <a:pPr algn="ctr"/>
            <a:r>
              <a:rPr lang="en-GB" sz="12000" b="1" dirty="0">
                <a:solidFill>
                  <a:srgbClr val="115076"/>
                </a:solidFill>
                <a:cs typeface="Calibri" panose="020F0502020204030204" pitchFamily="34" charset="0"/>
              </a:rPr>
              <a:t>a</a:t>
            </a:r>
          </a:p>
        </p:txBody>
      </p:sp>
      <p:sp>
        <p:nvSpPr>
          <p:cNvPr id="13" name="Rounded Rectangle 12" descr="rectangle"/>
          <p:cNvSpPr/>
          <p:nvPr/>
        </p:nvSpPr>
        <p:spPr>
          <a:xfrm>
            <a:off x="4646490" y="1433440"/>
            <a:ext cx="2975194" cy="268359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 name="Picture 2" descr="frog"/>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5698515" y="1787747"/>
            <a:ext cx="871144" cy="10271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751782" y="2766148"/>
            <a:ext cx="327803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nim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p>
        </p:txBody>
      </p:sp>
      <p:sp>
        <p:nvSpPr>
          <p:cNvPr id="7" name="TextBox 6"/>
          <p:cNvSpPr txBox="1"/>
          <p:nvPr/>
        </p:nvSpPr>
        <p:spPr>
          <a:xfrm>
            <a:off x="1212899" y="425991"/>
            <a:ext cx="341205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ç</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pic>
        <p:nvPicPr>
          <p:cNvPr id="22" name="Picture 21" descr="'ok' sign"/>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85518" y="1307624"/>
            <a:ext cx="1826342" cy="1826342"/>
          </a:xfrm>
          <a:prstGeom prst="rect">
            <a:avLst/>
          </a:prstGeom>
        </p:spPr>
      </p:pic>
      <p:sp>
        <p:nvSpPr>
          <p:cNvPr id="6" name="TextBox 5"/>
          <p:cNvSpPr txBox="1"/>
          <p:nvPr/>
        </p:nvSpPr>
        <p:spPr>
          <a:xfrm>
            <a:off x="1064053" y="3579684"/>
            <a:ext cx="313896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8" name="Picture 17" descr="ill child"/>
          <p:cNvPicPr>
            <a:picLocks noChangeAspect="1"/>
          </p:cNvPicPr>
          <p:nvPr/>
        </p:nvPicPr>
        <p:blipFill rotWithShape="1">
          <a:blip r:embed="rId12" cstate="print">
            <a:extLst>
              <a:ext uri="{28A0092B-C50C-407E-A947-70E740481C1C}">
                <a14:useLocalDpi xmlns:a14="http://schemas.microsoft.com/office/drawing/2010/main" val="0"/>
              </a:ext>
            </a:extLst>
          </a:blip>
          <a:srcRect l="17777"/>
          <a:stretch/>
        </p:blipFill>
        <p:spPr>
          <a:xfrm>
            <a:off x="1653047" y="4619027"/>
            <a:ext cx="1587863" cy="1699433"/>
          </a:xfrm>
          <a:prstGeom prst="rect">
            <a:avLst/>
          </a:prstGeom>
        </p:spPr>
      </p:pic>
      <p:sp>
        <p:nvSpPr>
          <p:cNvPr id="2" name="TextBox 1"/>
          <p:cNvSpPr txBox="1"/>
          <p:nvPr/>
        </p:nvSpPr>
        <p:spPr>
          <a:xfrm>
            <a:off x="5265074" y="4098856"/>
            <a:ext cx="159068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p>
        </p:txBody>
      </p:sp>
      <p:pic>
        <p:nvPicPr>
          <p:cNvPr id="23" name="Picture 22" descr="angry devil figure "/>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576076" y="5005235"/>
            <a:ext cx="1185604" cy="1319374"/>
          </a:xfrm>
          <a:prstGeom prst="rect">
            <a:avLst/>
          </a:prstGeom>
        </p:spPr>
      </p:pic>
      <p:sp>
        <p:nvSpPr>
          <p:cNvPr id="5" name="TextBox 4"/>
          <p:cNvSpPr txBox="1"/>
          <p:nvPr/>
        </p:nvSpPr>
        <p:spPr>
          <a:xfrm>
            <a:off x="8716787" y="471306"/>
            <a:ext cx="250587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ble</a:t>
            </a:r>
          </a:p>
        </p:txBody>
      </p:sp>
      <p:pic>
        <p:nvPicPr>
          <p:cNvPr id="20" name="Picture 19" descr="table"/>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673709" y="1441654"/>
            <a:ext cx="2312548" cy="1927123"/>
          </a:xfrm>
          <a:prstGeom prst="rect">
            <a:avLst/>
          </a:prstGeom>
        </p:spPr>
      </p:pic>
      <p:sp>
        <p:nvSpPr>
          <p:cNvPr id="14" name="TextBox 13"/>
          <p:cNvSpPr txBox="1"/>
          <p:nvPr/>
        </p:nvSpPr>
        <p:spPr>
          <a:xfrm>
            <a:off x="8974010" y="3553559"/>
            <a:ext cx="160377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p>
        </p:txBody>
      </p:sp>
      <p:pic>
        <p:nvPicPr>
          <p:cNvPr id="19" name="Picture 18" descr="bag"/>
          <p:cNvPicPr>
            <a:picLocks noChangeAspect="1"/>
          </p:cNvPicPr>
          <p:nvPr/>
        </p:nvPicPr>
        <p:blipFill>
          <a:blip r:embed="rId15"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8879927" y="4569222"/>
            <a:ext cx="1421990" cy="1541917"/>
          </a:xfrm>
          <a:prstGeom prst="rect">
            <a:avLst/>
          </a:prstGeom>
        </p:spPr>
      </p:pic>
    </p:spTree>
    <p:extLst>
      <p:ext uri="{BB962C8B-B14F-4D97-AF65-F5344CB8AC3E}">
        <p14:creationId xmlns:p14="http://schemas.microsoft.com/office/powerpoint/2010/main" val="118543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a.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subTnLst>
                                    <p:audio>
                                      <p:cMediaNode>
                                        <p:cTn display="0" masterRel="sameClick">
                                          <p:stCondLst>
                                            <p:cond evt="begin" delay="0">
                                              <p:tn val="10"/>
                                            </p:cond>
                                          </p:stCondLst>
                                          <p:endCondLst>
                                            <p:cond evt="onStopAudio" delay="0">
                                              <p:tgtEl>
                                                <p:sldTgt/>
                                              </p:tgtEl>
                                            </p:cond>
                                          </p:endCondLst>
                                        </p:cTn>
                                        <p:tgtEl>
                                          <p:sndTgt r:embed="rId4" name="animal.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5" name="ca va.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subTnLst>
                                    <p:audio>
                                      <p:cMediaNode>
                                        <p:cTn display="0" masterRel="sameClick">
                                          <p:stCondLst>
                                            <p:cond evt="begin" delay="0">
                                              <p:tn val="26"/>
                                            </p:cond>
                                          </p:stCondLst>
                                          <p:endCondLst>
                                            <p:cond evt="onStopAudio" delay="0">
                                              <p:tgtEl>
                                                <p:sldTgt/>
                                              </p:tgtEl>
                                            </p:cond>
                                          </p:endCondLst>
                                        </p:cTn>
                                        <p:tgtEl>
                                          <p:sndTgt r:embed="rId5" name="ca va.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subTnLst>
                                    <p:audio>
                                      <p:cMediaNode>
                                        <p:cTn display="0" masterRel="sameClick">
                                          <p:stCondLst>
                                            <p:cond evt="begin" delay="0">
                                              <p:tn val="31"/>
                                            </p:cond>
                                          </p:stCondLst>
                                          <p:endCondLst>
                                            <p:cond evt="onStopAudio" delay="0">
                                              <p:tgtEl>
                                                <p:sldTgt/>
                                              </p:tgtEl>
                                            </p:cond>
                                          </p:endCondLst>
                                        </p:cTn>
                                        <p:tgtEl>
                                          <p:sndTgt r:embed="rId6" name="tabl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subTnLst>
                                    <p:audio>
                                      <p:cMediaNode>
                                        <p:cTn display="0" masterRel="sameClick">
                                          <p:stCondLst>
                                            <p:cond evt="begin" delay="0">
                                              <p:tn val="36"/>
                                            </p:cond>
                                          </p:stCondLst>
                                          <p:endCondLst>
                                            <p:cond evt="onStopAudio" delay="0">
                                              <p:tgtEl>
                                                <p:sldTgt/>
                                              </p:tgtEl>
                                            </p:cond>
                                          </p:endCondLst>
                                        </p:cTn>
                                        <p:tgtEl>
                                          <p:sndTgt r:embed="rId6" name="tabl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subTnLst>
                                    <p:audio>
                                      <p:cMediaNode>
                                        <p:cTn display="0" masterRel="sameClick">
                                          <p:stCondLst>
                                            <p:cond evt="begin" delay="0">
                                              <p:tn val="41"/>
                                            </p:cond>
                                          </p:stCondLst>
                                          <p:endCondLst>
                                            <p:cond evt="onStopAudio" delay="0">
                                              <p:tgtEl>
                                                <p:sldTgt/>
                                              </p:tgtEl>
                                            </p:cond>
                                          </p:endCondLst>
                                        </p:cTn>
                                        <p:tgtEl>
                                          <p:sndTgt r:embed="rId7" name="malade.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subTnLst>
                                    <p:audio>
                                      <p:cMediaNode>
                                        <p:cTn display="0" masterRel="sameClick">
                                          <p:stCondLst>
                                            <p:cond evt="begin" delay="0">
                                              <p:tn val="46"/>
                                            </p:cond>
                                          </p:stCondLst>
                                          <p:endCondLst>
                                            <p:cond evt="onStopAudio" delay="0">
                                              <p:tgtEl>
                                                <p:sldTgt/>
                                              </p:tgtEl>
                                            </p:cond>
                                          </p:endCondLst>
                                        </p:cTn>
                                        <p:tgtEl>
                                          <p:sndTgt r:embed="rId7" name="malade.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fade">
                                      <p:cBhvr>
                                        <p:cTn id="53" dur="500"/>
                                        <p:tgtEl>
                                          <p:spTgt spid="2"/>
                                        </p:tgtEl>
                                      </p:cBhvr>
                                    </p:animEffect>
                                  </p:childTnLst>
                                  <p:subTnLst>
                                    <p:audio>
                                      <p:cMediaNode>
                                        <p:cTn display="0" masterRel="sameClick">
                                          <p:stCondLst>
                                            <p:cond evt="begin" delay="0">
                                              <p:tn val="51"/>
                                            </p:cond>
                                          </p:stCondLst>
                                          <p:endCondLst>
                                            <p:cond evt="onStopAudio" delay="0">
                                              <p:tgtEl>
                                                <p:sldTgt/>
                                              </p:tgtEl>
                                            </p:cond>
                                          </p:endCondLst>
                                        </p:cTn>
                                        <p:tgtEl>
                                          <p:sndTgt r:embed="rId8" name="mal.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500"/>
                                        <p:tgtEl>
                                          <p:spTgt spid="23"/>
                                        </p:tgtEl>
                                      </p:cBhvr>
                                    </p:animEffect>
                                  </p:childTnLst>
                                  <p:subTnLst>
                                    <p:audio>
                                      <p:cMediaNode>
                                        <p:cTn display="0" masterRel="sameClick">
                                          <p:stCondLst>
                                            <p:cond evt="begin" delay="0">
                                              <p:tn val="56"/>
                                            </p:cond>
                                          </p:stCondLst>
                                          <p:endCondLst>
                                            <p:cond evt="onStopAudio" delay="0">
                                              <p:tgtEl>
                                                <p:sldTgt/>
                                              </p:tgtEl>
                                            </p:cond>
                                          </p:endCondLst>
                                        </p:cTn>
                                        <p:tgtEl>
                                          <p:sndTgt r:embed="rId8" name="mal.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500"/>
                                        <p:tgtEl>
                                          <p:spTgt spid="14"/>
                                        </p:tgtEl>
                                      </p:cBhvr>
                                    </p:animEffect>
                                  </p:childTnLst>
                                  <p:subTnLst>
                                    <p:audio>
                                      <p:cMediaNode>
                                        <p:cTn display="0" masterRel="sameClick">
                                          <p:stCondLst>
                                            <p:cond evt="begin" delay="0">
                                              <p:tn val="61"/>
                                            </p:cond>
                                          </p:stCondLst>
                                          <p:endCondLst>
                                            <p:cond evt="onStopAudio" delay="0">
                                              <p:tgtEl>
                                                <p:sldTgt/>
                                              </p:tgtEl>
                                            </p:cond>
                                          </p:endCondLst>
                                        </p:cTn>
                                        <p:tgtEl>
                                          <p:sndTgt r:embed="rId9" name="sac.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fade">
                                      <p:cBhvr>
                                        <p:cTn id="68" dur="500"/>
                                        <p:tgtEl>
                                          <p:spTgt spid="19"/>
                                        </p:tgtEl>
                                      </p:cBhvr>
                                    </p:animEffect>
                                  </p:childTnLst>
                                  <p:subTnLst>
                                    <p:audio>
                                      <p:cMediaNode>
                                        <p:cTn display="0" masterRel="sameClick">
                                          <p:stCondLst>
                                            <p:cond evt="begin" delay="0">
                                              <p:tn val="66"/>
                                            </p:cond>
                                          </p:stCondLst>
                                          <p:endCondLst>
                                            <p:cond evt="onStopAudio" delay="0">
                                              <p:tgtEl>
                                                <p:sldTgt/>
                                              </p:tgtEl>
                                            </p:cond>
                                          </p:endCondLst>
                                        </p:cTn>
                                        <p:tgtEl>
                                          <p:sndTgt r:embed="rId9" name="sac.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P spid="3" grpId="0"/>
      <p:bldP spid="7" grpId="0"/>
      <p:bldP spid="6" grpId="0"/>
      <p:bldP spid="2" grpId="0"/>
      <p:bldP spid="5"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28576"/>
            <a:ext cx="10515600" cy="1325563"/>
          </a:xfrm>
        </p:spPr>
        <p:txBody>
          <a:bodyPr>
            <a:normAutofit fontScale="90000"/>
          </a:bodyPr>
          <a:lstStyle/>
          <a:p>
            <a:pPr algn="ctr"/>
            <a:r>
              <a:rPr lang="en-GB" sz="13300" b="1" dirty="0">
                <a:solidFill>
                  <a:srgbClr val="115076"/>
                </a:solidFill>
                <a:cs typeface="Calibri" panose="020F0502020204030204" pitchFamily="34" charset="0"/>
              </a:rPr>
              <a:t>a</a:t>
            </a:r>
            <a:endParaRPr lang="en-GB" dirty="0"/>
          </a:p>
        </p:txBody>
      </p:sp>
      <p:sp>
        <p:nvSpPr>
          <p:cNvPr id="13" name="Rounded Rectangle 12" descr="rectangle"/>
          <p:cNvSpPr/>
          <p:nvPr/>
        </p:nvSpPr>
        <p:spPr>
          <a:xfrm>
            <a:off x="4646490" y="1433440"/>
            <a:ext cx="2975194" cy="268359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p:cNvSpPr txBox="1"/>
          <p:nvPr/>
        </p:nvSpPr>
        <p:spPr>
          <a:xfrm>
            <a:off x="4751782" y="2766148"/>
            <a:ext cx="327803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nim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p>
        </p:txBody>
      </p:sp>
      <p:sp>
        <p:nvSpPr>
          <p:cNvPr id="7" name="TextBox 6"/>
          <p:cNvSpPr txBox="1"/>
          <p:nvPr/>
        </p:nvSpPr>
        <p:spPr>
          <a:xfrm>
            <a:off x="1212899" y="425991"/>
            <a:ext cx="341205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ç</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sp>
        <p:nvSpPr>
          <p:cNvPr id="6" name="TextBox 5"/>
          <p:cNvSpPr txBox="1"/>
          <p:nvPr/>
        </p:nvSpPr>
        <p:spPr>
          <a:xfrm>
            <a:off x="1064053" y="3579684"/>
            <a:ext cx="313896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 name="TextBox 1"/>
          <p:cNvSpPr txBox="1"/>
          <p:nvPr/>
        </p:nvSpPr>
        <p:spPr>
          <a:xfrm>
            <a:off x="5265074" y="4098856"/>
            <a:ext cx="159068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p>
        </p:txBody>
      </p:sp>
      <p:sp>
        <p:nvSpPr>
          <p:cNvPr id="5" name="TextBox 4"/>
          <p:cNvSpPr txBox="1"/>
          <p:nvPr/>
        </p:nvSpPr>
        <p:spPr>
          <a:xfrm>
            <a:off x="8716787" y="471306"/>
            <a:ext cx="250587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ble</a:t>
            </a:r>
          </a:p>
        </p:txBody>
      </p:sp>
      <p:sp>
        <p:nvSpPr>
          <p:cNvPr id="14" name="TextBox 13"/>
          <p:cNvSpPr txBox="1"/>
          <p:nvPr/>
        </p:nvSpPr>
        <p:spPr>
          <a:xfrm>
            <a:off x="8974010" y="3553559"/>
            <a:ext cx="160377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p>
        </p:txBody>
      </p:sp>
      <p:pic>
        <p:nvPicPr>
          <p:cNvPr id="10" name="Picture 2" descr="frog">
            <a:extLst>
              <a:ext uri="{FF2B5EF4-FFF2-40B4-BE49-F238E27FC236}">
                <a16:creationId xmlns:a16="http://schemas.microsoft.com/office/drawing/2014/main" id="{E1B5BD66-A4A3-7549-93AC-A14479ACD76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5698515" y="1787747"/>
            <a:ext cx="871144" cy="1027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5766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a.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subTnLst>
                                    <p:audio>
                                      <p:cMediaNode>
                                        <p:cTn display="0" masterRel="sameClick">
                                          <p:stCondLst>
                                            <p:cond evt="begin" delay="0">
                                              <p:tn val="10"/>
                                            </p:cond>
                                          </p:stCondLst>
                                          <p:endCondLst>
                                            <p:cond evt="onStopAudio" delay="0">
                                              <p:tgtEl>
                                                <p:sldTgt/>
                                              </p:tgtEl>
                                            </p:cond>
                                          </p:endCondLst>
                                        </p:cTn>
                                        <p:tgtEl>
                                          <p:sndTgt r:embed="rId4" name="animal.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subTnLst>
                                    <p:audio>
                                      <p:cMediaNode>
                                        <p:cTn display="0" masterRel="sameClick">
                                          <p:stCondLst>
                                            <p:cond evt="begin" delay="0">
                                              <p:tn val="13"/>
                                            </p:cond>
                                          </p:stCondLst>
                                          <p:endCondLst>
                                            <p:cond evt="onStopAudio" delay="0">
                                              <p:tgtEl>
                                                <p:sldTgt/>
                                              </p:tgtEl>
                                            </p:cond>
                                          </p:endCondLst>
                                        </p:cTn>
                                        <p:tgtEl>
                                          <p:sndTgt r:embed="rId4" name="animal.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5" name="ca va.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subTnLst>
                                    <p:audio>
                                      <p:cMediaNode>
                                        <p:cTn display="0" masterRel="sameClick">
                                          <p:stCondLst>
                                            <p:cond evt="begin" delay="0">
                                              <p:tn val="26"/>
                                            </p:cond>
                                          </p:stCondLst>
                                          <p:endCondLst>
                                            <p:cond evt="onStopAudio" delay="0">
                                              <p:tgtEl>
                                                <p:sldTgt/>
                                              </p:tgtEl>
                                            </p:cond>
                                          </p:endCondLst>
                                        </p:cTn>
                                        <p:tgtEl>
                                          <p:sndTgt r:embed="rId6" name="tabl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subTnLst>
                                    <p:audio>
                                      <p:cMediaNode>
                                        <p:cTn display="0" masterRel="sameClick">
                                          <p:stCondLst>
                                            <p:cond evt="begin" delay="0">
                                              <p:tn val="31"/>
                                            </p:cond>
                                          </p:stCondLst>
                                          <p:endCondLst>
                                            <p:cond evt="onStopAudio" delay="0">
                                              <p:tgtEl>
                                                <p:sldTgt/>
                                              </p:tgtEl>
                                            </p:cond>
                                          </p:endCondLst>
                                        </p:cTn>
                                        <p:tgtEl>
                                          <p:sndTgt r:embed="rId7" name="malad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subTnLst>
                                    <p:audio>
                                      <p:cMediaNode>
                                        <p:cTn display="0" masterRel="sameClick">
                                          <p:stCondLst>
                                            <p:cond evt="begin" delay="0">
                                              <p:tn val="36"/>
                                            </p:cond>
                                          </p:stCondLst>
                                          <p:endCondLst>
                                            <p:cond evt="onStopAudio" delay="0">
                                              <p:tgtEl>
                                                <p:sldTgt/>
                                              </p:tgtEl>
                                            </p:cond>
                                          </p:endCondLst>
                                        </p:cTn>
                                        <p:tgtEl>
                                          <p:sndTgt r:embed="rId8" name="mal.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subTnLst>
                                    <p:audio>
                                      <p:cMediaNode>
                                        <p:cTn display="0" masterRel="sameClick">
                                          <p:stCondLst>
                                            <p:cond evt="begin" delay="0">
                                              <p:tn val="41"/>
                                            </p:cond>
                                          </p:stCondLst>
                                          <p:endCondLst>
                                            <p:cond evt="onStopAudio" delay="0">
                                              <p:tgtEl>
                                                <p:sldTgt/>
                                              </p:tgtEl>
                                            </p:cond>
                                          </p:endCondLst>
                                        </p:cTn>
                                        <p:tgtEl>
                                          <p:sndTgt r:embed="rId9" name="sac.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animBg="1"/>
      <p:bldP spid="3" grpId="0"/>
      <p:bldP spid="7" grpId="0"/>
      <p:bldP spid="6" grpId="0"/>
      <p:bldP spid="2" grpId="0"/>
      <p:bldP spid="5"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28576"/>
            <a:ext cx="10515600" cy="1325563"/>
          </a:xfrm>
        </p:spPr>
        <p:txBody>
          <a:bodyPr>
            <a:normAutofit fontScale="90000"/>
          </a:bodyPr>
          <a:lstStyle/>
          <a:p>
            <a:pPr algn="ctr"/>
            <a:r>
              <a:rPr lang="en-GB" sz="13300" b="1" dirty="0">
                <a:solidFill>
                  <a:srgbClr val="115076"/>
                </a:solidFill>
                <a:cs typeface="Calibri" panose="020F0502020204030204" pitchFamily="34" charset="0"/>
              </a:rPr>
              <a:t>a</a:t>
            </a:r>
            <a:endParaRPr lang="en-GB" dirty="0"/>
          </a:p>
        </p:txBody>
      </p:sp>
      <p:sp>
        <p:nvSpPr>
          <p:cNvPr id="13" name="Rounded Rectangle 12" descr="rectangle"/>
          <p:cNvSpPr/>
          <p:nvPr/>
        </p:nvSpPr>
        <p:spPr>
          <a:xfrm>
            <a:off x="4646490" y="1433440"/>
            <a:ext cx="2975194" cy="268359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p:cNvSpPr txBox="1"/>
          <p:nvPr/>
        </p:nvSpPr>
        <p:spPr>
          <a:xfrm>
            <a:off x="4751782" y="2766148"/>
            <a:ext cx="327803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nim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p>
        </p:txBody>
      </p:sp>
      <p:sp>
        <p:nvSpPr>
          <p:cNvPr id="7" name="TextBox 6"/>
          <p:cNvSpPr txBox="1"/>
          <p:nvPr/>
        </p:nvSpPr>
        <p:spPr>
          <a:xfrm>
            <a:off x="1212899" y="425991"/>
            <a:ext cx="341205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ç</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sp>
        <p:nvSpPr>
          <p:cNvPr id="6" name="TextBox 5"/>
          <p:cNvSpPr txBox="1"/>
          <p:nvPr/>
        </p:nvSpPr>
        <p:spPr>
          <a:xfrm>
            <a:off x="1064053" y="3579684"/>
            <a:ext cx="313896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 name="TextBox 1"/>
          <p:cNvSpPr txBox="1"/>
          <p:nvPr/>
        </p:nvSpPr>
        <p:spPr>
          <a:xfrm>
            <a:off x="5265074" y="4098856"/>
            <a:ext cx="159068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p>
        </p:txBody>
      </p:sp>
      <p:sp>
        <p:nvSpPr>
          <p:cNvPr id="5" name="TextBox 4"/>
          <p:cNvSpPr txBox="1"/>
          <p:nvPr/>
        </p:nvSpPr>
        <p:spPr>
          <a:xfrm>
            <a:off x="8716787" y="471306"/>
            <a:ext cx="250587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ble</a:t>
            </a:r>
          </a:p>
        </p:txBody>
      </p:sp>
      <p:sp>
        <p:nvSpPr>
          <p:cNvPr id="14" name="TextBox 13"/>
          <p:cNvSpPr txBox="1"/>
          <p:nvPr/>
        </p:nvSpPr>
        <p:spPr>
          <a:xfrm>
            <a:off x="8974010" y="3553559"/>
            <a:ext cx="160377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p>
        </p:txBody>
      </p:sp>
      <p:pic>
        <p:nvPicPr>
          <p:cNvPr id="10" name="Picture 2" descr="frog">
            <a:extLst>
              <a:ext uri="{FF2B5EF4-FFF2-40B4-BE49-F238E27FC236}">
                <a16:creationId xmlns:a16="http://schemas.microsoft.com/office/drawing/2014/main" id="{E1B5BD66-A4A3-7549-93AC-A14479ACD76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698515" y="1787747"/>
            <a:ext cx="871144" cy="1027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7793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animBg="1"/>
      <p:bldP spid="3" grpId="0"/>
      <p:bldP spid="7" grpId="0"/>
      <p:bldP spid="6" grpId="0"/>
      <p:bldP spid="2" grpId="0"/>
      <p:bldP spid="5"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4" name="Picture 33" descr="background rectangle">
            <a:extLst>
              <a:ext uri="{FF2B5EF4-FFF2-40B4-BE49-F238E27FC236}">
                <a16:creationId xmlns:a16="http://schemas.microsoft.com/office/drawing/2014/main" id="{70C1262B-6315-4DE9-B597-96F767787DE0}"/>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5" name="Title 3">
            <a:extLst>
              <a:ext uri="{FF2B5EF4-FFF2-40B4-BE49-F238E27FC236}">
                <a16:creationId xmlns:a16="http://schemas.microsoft.com/office/drawing/2014/main" id="{404DDE28-F64E-4A54-9ED8-C40B88737A58}"/>
              </a:ext>
            </a:extLst>
          </p:cNvPr>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36" name="Rounded Rectangle 46">
            <a:extLst>
              <a:ext uri="{FF2B5EF4-FFF2-40B4-BE49-F238E27FC236}">
                <a16:creationId xmlns:a16="http://schemas.microsoft.com/office/drawing/2014/main" id="{19A61773-6AA5-4D12-91C5-6904DC1C356C}"/>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0" name="Rounded Rectangular Callout 3">
            <a:extLst>
              <a:ext uri="{FF2B5EF4-FFF2-40B4-BE49-F238E27FC236}">
                <a16:creationId xmlns:a16="http://schemas.microsoft.com/office/drawing/2014/main" id="{E7554A15-CE05-465F-A739-55347EE1DF9F}"/>
              </a:ext>
            </a:extLst>
          </p:cNvPr>
          <p:cNvSpPr/>
          <p:nvPr/>
        </p:nvSpPr>
        <p:spPr>
          <a:xfrm>
            <a:off x="8318810" y="1455754"/>
            <a:ext cx="3304657" cy="2893222"/>
          </a:xfrm>
          <a:prstGeom prst="wedgeRoundRectCallout">
            <a:avLst/>
          </a:prstGeom>
          <a:solidFill>
            <a:srgbClr val="115076"/>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SSC [-ail-/</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aille</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sounds like a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yih</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sound after SSC [a].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This is similar to the [-ill-/</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ille</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vs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i</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pattern we practised last week.</a:t>
            </a:r>
          </a:p>
        </p:txBody>
      </p:sp>
      <p:sp>
        <p:nvSpPr>
          <p:cNvPr id="3" name="TextBox 2">
            <a:extLst>
              <a:ext uri="{FF2B5EF4-FFF2-40B4-BE49-F238E27FC236}">
                <a16:creationId xmlns:a16="http://schemas.microsoft.com/office/drawing/2014/main" id="{1E6C4799-CD56-43F6-B10F-4D4E00012277}"/>
              </a:ext>
            </a:extLst>
          </p:cNvPr>
          <p:cNvSpPr txBox="1"/>
          <p:nvPr/>
        </p:nvSpPr>
        <p:spPr>
          <a:xfrm>
            <a:off x="242503" y="1455754"/>
            <a:ext cx="37485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Say these words:</a:t>
            </a:r>
          </a:p>
        </p:txBody>
      </p:sp>
      <p:sp>
        <p:nvSpPr>
          <p:cNvPr id="4" name="TextBox 3">
            <a:hlinkClick r:id="" action="ppaction://noaction">
              <a:snd r:embed="rId3" name="a.wav"/>
            </a:hlinkClick>
            <a:extLst>
              <a:ext uri="{FF2B5EF4-FFF2-40B4-BE49-F238E27FC236}">
                <a16:creationId xmlns:a16="http://schemas.microsoft.com/office/drawing/2014/main" id="{A530E2F4-3BB8-46AC-A499-6A1D1AFA6D49}"/>
              </a:ext>
            </a:extLst>
          </p:cNvPr>
          <p:cNvSpPr txBox="1"/>
          <p:nvPr/>
        </p:nvSpPr>
        <p:spPr>
          <a:xfrm>
            <a:off x="1180382" y="3316628"/>
            <a:ext cx="259288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à</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to, in]</a:t>
            </a:r>
          </a:p>
        </p:txBody>
      </p:sp>
      <p:grpSp>
        <p:nvGrpSpPr>
          <p:cNvPr id="6" name="Group 5">
            <a:extLst>
              <a:ext uri="{FF2B5EF4-FFF2-40B4-BE49-F238E27FC236}">
                <a16:creationId xmlns:a16="http://schemas.microsoft.com/office/drawing/2014/main" id="{D1C50D0E-EA65-472D-95C9-62F33BCDC860}"/>
              </a:ext>
            </a:extLst>
          </p:cNvPr>
          <p:cNvGrpSpPr/>
          <p:nvPr/>
        </p:nvGrpSpPr>
        <p:grpSpPr>
          <a:xfrm>
            <a:off x="4146828" y="2832824"/>
            <a:ext cx="3424849" cy="1684134"/>
            <a:chOff x="4146828" y="2832824"/>
            <a:chExt cx="3424849" cy="1684134"/>
          </a:xfrm>
        </p:grpSpPr>
        <p:sp>
          <p:nvSpPr>
            <p:cNvPr id="5" name="TextBox 4">
              <a:hlinkClick r:id="" action="ppaction://noaction">
                <a:snd r:embed="rId4" name="ail-aille.wav"/>
              </a:hlinkClick>
              <a:extLst>
                <a:ext uri="{FF2B5EF4-FFF2-40B4-BE49-F238E27FC236}">
                  <a16:creationId xmlns:a16="http://schemas.microsoft.com/office/drawing/2014/main" id="{96D013B1-29C1-4944-962C-14D447F6A5B6}"/>
                </a:ext>
              </a:extLst>
            </p:cNvPr>
            <p:cNvSpPr txBox="1"/>
            <p:nvPr/>
          </p:nvSpPr>
          <p:spPr>
            <a:xfrm>
              <a:off x="4388226" y="3316629"/>
              <a:ext cx="318345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ail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[garlic]</a:t>
              </a:r>
            </a:p>
          </p:txBody>
        </p:sp>
        <p:pic>
          <p:nvPicPr>
            <p:cNvPr id="52" name="Picture 4" descr="garlic">
              <a:hlinkClick r:id="" action="ppaction://noaction">
                <a:snd r:embed="rId4" name="ail-aille.wav"/>
              </a:hlinkClick>
              <a:extLst>
                <a:ext uri="{FF2B5EF4-FFF2-40B4-BE49-F238E27FC236}">
                  <a16:creationId xmlns:a16="http://schemas.microsoft.com/office/drawing/2014/main" id="{4E486B63-81BE-43E2-AE2D-A99401CE77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46828" y="2832824"/>
              <a:ext cx="1720585" cy="108396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55139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ail-aill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4" name="Picture 33" descr="background rectangle">
            <a:extLst>
              <a:ext uri="{FF2B5EF4-FFF2-40B4-BE49-F238E27FC236}">
                <a16:creationId xmlns:a16="http://schemas.microsoft.com/office/drawing/2014/main" id="{70C1262B-6315-4DE9-B597-96F767787DE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5" name="Title 3">
            <a:extLst>
              <a:ext uri="{FF2B5EF4-FFF2-40B4-BE49-F238E27FC236}">
                <a16:creationId xmlns:a16="http://schemas.microsoft.com/office/drawing/2014/main" id="{404DDE28-F64E-4A54-9ED8-C40B88737A58}"/>
              </a:ext>
            </a:extLst>
          </p:cNvPr>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(1/2)  </a:t>
            </a:r>
          </a:p>
        </p:txBody>
      </p:sp>
      <p:sp>
        <p:nvSpPr>
          <p:cNvPr id="2" name="Rounded Rectangle 46">
            <a:extLst>
              <a:ext uri="{FF2B5EF4-FFF2-40B4-BE49-F238E27FC236}">
                <a16:creationId xmlns:a16="http://schemas.microsoft.com/office/drawing/2014/main" id="{41230EB8-F3A6-460C-814F-57D308A5509A}"/>
              </a:ext>
            </a:extLst>
          </p:cNvPr>
          <p:cNvSpPr/>
          <p:nvPr/>
        </p:nvSpPr>
        <p:spPr>
          <a:xfrm>
            <a:off x="10579608" y="249869"/>
            <a:ext cx="133031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F300DCF8-6C05-4E87-B98E-E57B6524B4FD}"/>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Écoute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Quel</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mot a la SSC [-ail-/</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aille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14" name="Table 13">
            <a:extLst>
              <a:ext uri="{FF2B5EF4-FFF2-40B4-BE49-F238E27FC236}">
                <a16:creationId xmlns:a16="http://schemas.microsoft.com/office/drawing/2014/main" id="{D7911D2D-E268-4ECC-9309-4D3D00B1C3F3}"/>
              </a:ext>
            </a:extLst>
          </p:cNvPr>
          <p:cNvGraphicFramePr>
            <a:graphicFrameLocks noGrp="1"/>
          </p:cNvGraphicFramePr>
          <p:nvPr/>
        </p:nvGraphicFramePr>
        <p:xfrm>
          <a:off x="673806" y="4121408"/>
          <a:ext cx="4889712" cy="2052247"/>
        </p:xfrm>
        <a:graphic>
          <a:graphicData uri="http://schemas.openxmlformats.org/drawingml/2006/table">
            <a:tbl>
              <a:tblPr firstRow="1" bandRow="1">
                <a:tableStyleId>{2D5ABB26-0587-4C30-8999-92F81FD0307C}</a:tableStyleId>
              </a:tblPr>
              <a:tblGrid>
                <a:gridCol w="2444856">
                  <a:extLst>
                    <a:ext uri="{9D8B030D-6E8A-4147-A177-3AD203B41FA5}">
                      <a16:colId xmlns:a16="http://schemas.microsoft.com/office/drawing/2014/main" val="2581433729"/>
                    </a:ext>
                  </a:extLst>
                </a:gridCol>
                <a:gridCol w="2444856">
                  <a:extLst>
                    <a:ext uri="{9D8B030D-6E8A-4147-A177-3AD203B41FA5}">
                      <a16:colId xmlns:a16="http://schemas.microsoft.com/office/drawing/2014/main" val="4151718277"/>
                    </a:ext>
                  </a:extLst>
                </a:gridCol>
              </a:tblGrid>
              <a:tr h="1383770">
                <a:tc>
                  <a:txBody>
                    <a:bodyPr/>
                    <a:lstStyle/>
                    <a:p>
                      <a:endParaRPr lang="en-GB" dirty="0">
                        <a:solidFill>
                          <a:srgbClr val="115076"/>
                        </a:solidFill>
                      </a:endParaRPr>
                    </a:p>
                    <a:p>
                      <a:endParaRPr lang="en-GB" dirty="0">
                        <a:solidFill>
                          <a:srgbClr val="115076"/>
                        </a:solidFill>
                      </a:endParaRPr>
                    </a:p>
                    <a:p>
                      <a:pPr algn="ct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solidFill>
                          <a:srgbClr val="115076"/>
                        </a:solidFill>
                      </a:endParaRPr>
                    </a:p>
                    <a:p>
                      <a:endParaRPr lang="en-GB" dirty="0">
                        <a:solidFill>
                          <a:srgbClr val="115076"/>
                        </a:solidFill>
                      </a:endParaRPr>
                    </a:p>
                    <a:p>
                      <a:pPr algn="ct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6639842"/>
                  </a:ext>
                </a:extLst>
              </a:tr>
              <a:tr h="668477">
                <a:tc>
                  <a:txBody>
                    <a:bodyPr/>
                    <a:lstStyle/>
                    <a:p>
                      <a:pPr algn="ctr"/>
                      <a:r>
                        <a:rPr lang="en-GB" sz="2800" b="1" dirty="0">
                          <a:solidFill>
                            <a:srgbClr val="115076"/>
                          </a:solidFill>
                        </a:rPr>
                        <a:t>a) il a</a:t>
                      </a:r>
                      <a:r>
                        <a:rPr lang="en-GB" sz="2800" b="1" dirty="0">
                          <a:solidFill>
                            <a:srgbClr val="E65D00"/>
                          </a:solidFill>
                        </a:rPr>
                        <a:t> </a:t>
                      </a:r>
                      <a:endParaRPr lang="en-GB" sz="28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GB" sz="2800" b="1" dirty="0">
                          <a:solidFill>
                            <a:srgbClr val="115076"/>
                          </a:solidFill>
                        </a:rPr>
                        <a:t>     b) il </a:t>
                      </a:r>
                      <a:r>
                        <a:rPr lang="en-GB" sz="2800" b="1" dirty="0" err="1">
                          <a:solidFill>
                            <a:srgbClr val="115076"/>
                          </a:solidFill>
                        </a:rPr>
                        <a:t>a</a:t>
                      </a:r>
                      <a:r>
                        <a:rPr lang="en-GB" sz="2800" b="1" dirty="0" err="1">
                          <a:solidFill>
                            <a:srgbClr val="E65D00"/>
                          </a:solidFill>
                        </a:rPr>
                        <a:t>ill</a:t>
                      </a:r>
                      <a:r>
                        <a:rPr lang="en-GB" sz="2800" b="1" dirty="0" err="1">
                          <a:solidFill>
                            <a:srgbClr val="115076"/>
                          </a:solidFill>
                        </a:rPr>
                        <a:t>e</a:t>
                      </a:r>
                      <a:endParaRPr lang="en-GB" sz="28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4106144"/>
                  </a:ext>
                </a:extLst>
              </a:tr>
            </a:tbl>
          </a:graphicData>
        </a:graphic>
      </p:graphicFrame>
      <p:sp>
        <p:nvSpPr>
          <p:cNvPr id="15" name="Action Button: Custom 16">
            <a:hlinkClick r:id="" action="ppaction://noaction" highlightClick="1">
              <a:snd r:embed="rId4" name="2.wav"/>
            </a:hlinkClick>
            <a:extLst>
              <a:ext uri="{FF2B5EF4-FFF2-40B4-BE49-F238E27FC236}">
                <a16:creationId xmlns:a16="http://schemas.microsoft.com/office/drawing/2014/main" id="{2ED6D5C7-F780-4490-AE13-3D405BA67E03}"/>
              </a:ext>
            </a:extLst>
          </p:cNvPr>
          <p:cNvSpPr/>
          <p:nvPr/>
        </p:nvSpPr>
        <p:spPr>
          <a:xfrm>
            <a:off x="262680" y="4280687"/>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graphicFrame>
        <p:nvGraphicFramePr>
          <p:cNvPr id="18" name="Table 17">
            <a:extLst>
              <a:ext uri="{FF2B5EF4-FFF2-40B4-BE49-F238E27FC236}">
                <a16:creationId xmlns:a16="http://schemas.microsoft.com/office/drawing/2014/main" id="{3E7B0901-9FDF-4B20-845C-206E0E342DC2}"/>
              </a:ext>
            </a:extLst>
          </p:cNvPr>
          <p:cNvGraphicFramePr>
            <a:graphicFrameLocks noGrp="1"/>
          </p:cNvGraphicFramePr>
          <p:nvPr/>
        </p:nvGraphicFramePr>
        <p:xfrm>
          <a:off x="6385770" y="4121408"/>
          <a:ext cx="4889712" cy="2052247"/>
        </p:xfrm>
        <a:graphic>
          <a:graphicData uri="http://schemas.openxmlformats.org/drawingml/2006/table">
            <a:tbl>
              <a:tblPr firstRow="1" bandRow="1">
                <a:tableStyleId>{2D5ABB26-0587-4C30-8999-92F81FD0307C}</a:tableStyleId>
              </a:tblPr>
              <a:tblGrid>
                <a:gridCol w="2444856">
                  <a:extLst>
                    <a:ext uri="{9D8B030D-6E8A-4147-A177-3AD203B41FA5}">
                      <a16:colId xmlns:a16="http://schemas.microsoft.com/office/drawing/2014/main" val="2581433729"/>
                    </a:ext>
                  </a:extLst>
                </a:gridCol>
                <a:gridCol w="2444856">
                  <a:extLst>
                    <a:ext uri="{9D8B030D-6E8A-4147-A177-3AD203B41FA5}">
                      <a16:colId xmlns:a16="http://schemas.microsoft.com/office/drawing/2014/main" val="4151718277"/>
                    </a:ext>
                  </a:extLst>
                </a:gridCol>
              </a:tblGrid>
              <a:tr h="1383770">
                <a:tc>
                  <a:txBody>
                    <a:bodyPr/>
                    <a:lstStyle/>
                    <a:p>
                      <a:endParaRPr lang="en-GB" dirty="0">
                        <a:solidFill>
                          <a:srgbClr val="115076"/>
                        </a:solidFill>
                      </a:endParaRPr>
                    </a:p>
                    <a:p>
                      <a:endParaRPr lang="en-GB" dirty="0">
                        <a:solidFill>
                          <a:srgbClr val="115076"/>
                        </a:solidFill>
                      </a:endParaRPr>
                    </a:p>
                    <a:p>
                      <a:pPr algn="ct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solidFill>
                          <a:srgbClr val="115076"/>
                        </a:solidFill>
                      </a:endParaRPr>
                    </a:p>
                    <a:p>
                      <a:endParaRPr lang="en-GB" dirty="0">
                        <a:solidFill>
                          <a:srgbClr val="115076"/>
                        </a:solidFill>
                      </a:endParaRPr>
                    </a:p>
                    <a:p>
                      <a:pPr algn="ct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6639842"/>
                  </a:ext>
                </a:extLst>
              </a:tr>
              <a:tr h="668477">
                <a:tc>
                  <a:txBody>
                    <a:bodyPr/>
                    <a:lstStyle/>
                    <a:p>
                      <a:pPr algn="ctr"/>
                      <a:r>
                        <a:rPr lang="en-GB" sz="2800" b="1" dirty="0">
                          <a:solidFill>
                            <a:srgbClr val="115076"/>
                          </a:solidFill>
                        </a:rPr>
                        <a:t>a) </a:t>
                      </a:r>
                      <a:r>
                        <a:rPr lang="en-GB" sz="2800" b="1" dirty="0" err="1">
                          <a:solidFill>
                            <a:srgbClr val="115076"/>
                          </a:solidFill>
                        </a:rPr>
                        <a:t>a</a:t>
                      </a:r>
                      <a:r>
                        <a:rPr lang="en-GB" sz="2800" b="1" dirty="0" err="1">
                          <a:solidFill>
                            <a:srgbClr val="E65D00"/>
                          </a:solidFill>
                        </a:rPr>
                        <a:t>ill</a:t>
                      </a:r>
                      <a:r>
                        <a:rPr lang="en-GB" sz="2800" b="1" dirty="0" err="1">
                          <a:solidFill>
                            <a:srgbClr val="115076"/>
                          </a:solidFill>
                        </a:rPr>
                        <a:t>eurs</a:t>
                      </a:r>
                      <a:endParaRPr lang="en-GB" sz="28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b="1" dirty="0">
                          <a:solidFill>
                            <a:srgbClr val="115076"/>
                          </a:solidFill>
                        </a:rPr>
                        <a:t>b) à   </a:t>
                      </a:r>
                      <a:r>
                        <a:rPr lang="en-GB" sz="2800" b="1" dirty="0" err="1">
                          <a:solidFill>
                            <a:srgbClr val="115076"/>
                          </a:solidFill>
                        </a:rPr>
                        <a:t>l’heure</a:t>
                      </a:r>
                      <a:endParaRPr lang="en-GB" sz="28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4106144"/>
                  </a:ext>
                </a:extLst>
              </a:tr>
            </a:tbl>
          </a:graphicData>
        </a:graphic>
      </p:graphicFrame>
      <p:sp>
        <p:nvSpPr>
          <p:cNvPr id="19" name="Action Button: Custom 16">
            <a:hlinkClick r:id="" action="ppaction://noaction" highlightClick="1">
              <a:snd r:embed="rId5" name="4.wav"/>
            </a:hlinkClick>
            <a:extLst>
              <a:ext uri="{FF2B5EF4-FFF2-40B4-BE49-F238E27FC236}">
                <a16:creationId xmlns:a16="http://schemas.microsoft.com/office/drawing/2014/main" id="{FD75FEA1-DB01-4587-8528-6BAC2056B394}"/>
              </a:ext>
            </a:extLst>
          </p:cNvPr>
          <p:cNvSpPr/>
          <p:nvPr/>
        </p:nvSpPr>
        <p:spPr>
          <a:xfrm>
            <a:off x="5974644" y="4280687"/>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9" name="TextBox 8">
            <a:extLst>
              <a:ext uri="{FF2B5EF4-FFF2-40B4-BE49-F238E27FC236}">
                <a16:creationId xmlns:a16="http://schemas.microsoft.com/office/drawing/2014/main" id="{6E878A7F-1FDF-47F1-9224-0D3F28E5A1FE}"/>
              </a:ext>
            </a:extLst>
          </p:cNvPr>
          <p:cNvSpPr txBox="1"/>
          <p:nvPr/>
        </p:nvSpPr>
        <p:spPr>
          <a:xfrm>
            <a:off x="6468189" y="4638383"/>
            <a:ext cx="2292171" cy="4064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[elsewhere]</a:t>
            </a:r>
          </a:p>
        </p:txBody>
      </p:sp>
      <p:sp>
        <p:nvSpPr>
          <p:cNvPr id="10" name="TextBox 9">
            <a:extLst>
              <a:ext uri="{FF2B5EF4-FFF2-40B4-BE49-F238E27FC236}">
                <a16:creationId xmlns:a16="http://schemas.microsoft.com/office/drawing/2014/main" id="{81789B1D-8736-481F-A87D-E88B9F4E59A9}"/>
              </a:ext>
            </a:extLst>
          </p:cNvPr>
          <p:cNvSpPr txBox="1"/>
          <p:nvPr/>
        </p:nvSpPr>
        <p:spPr>
          <a:xfrm>
            <a:off x="8932810" y="5059814"/>
            <a:ext cx="2292171" cy="4064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 time]</a:t>
            </a:r>
          </a:p>
        </p:txBody>
      </p:sp>
      <p:sp>
        <p:nvSpPr>
          <p:cNvPr id="21" name="TextBox 20">
            <a:extLst>
              <a:ext uri="{FF2B5EF4-FFF2-40B4-BE49-F238E27FC236}">
                <a16:creationId xmlns:a16="http://schemas.microsoft.com/office/drawing/2014/main" id="{341FF5FE-DC4A-4248-9D49-7807CD4AAB74}"/>
              </a:ext>
            </a:extLst>
          </p:cNvPr>
          <p:cNvSpPr txBox="1"/>
          <p:nvPr/>
        </p:nvSpPr>
        <p:spPr>
          <a:xfrm>
            <a:off x="2426842" y="5639705"/>
            <a:ext cx="594232"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24" name="TextBox 23">
            <a:extLst>
              <a:ext uri="{FF2B5EF4-FFF2-40B4-BE49-F238E27FC236}">
                <a16:creationId xmlns:a16="http://schemas.microsoft.com/office/drawing/2014/main" id="{0A3B2AFE-D0CE-429A-A579-09E12A0C6074}"/>
              </a:ext>
            </a:extLst>
          </p:cNvPr>
          <p:cNvSpPr txBox="1"/>
          <p:nvPr/>
        </p:nvSpPr>
        <p:spPr>
          <a:xfrm>
            <a:off x="4675944" y="5639706"/>
            <a:ext cx="594232"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29" name="TextBox 28">
            <a:extLst>
              <a:ext uri="{FF2B5EF4-FFF2-40B4-BE49-F238E27FC236}">
                <a16:creationId xmlns:a16="http://schemas.microsoft.com/office/drawing/2014/main" id="{C580D640-5FF4-421F-8678-3824A8C7AE92}"/>
              </a:ext>
            </a:extLst>
          </p:cNvPr>
          <p:cNvSpPr txBox="1"/>
          <p:nvPr/>
        </p:nvSpPr>
        <p:spPr>
          <a:xfrm>
            <a:off x="7462901" y="5666270"/>
            <a:ext cx="264545"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31" name="TextBox 30">
            <a:extLst>
              <a:ext uri="{FF2B5EF4-FFF2-40B4-BE49-F238E27FC236}">
                <a16:creationId xmlns:a16="http://schemas.microsoft.com/office/drawing/2014/main" id="{7FC5DF8A-FB89-4907-A311-7A7A10154DC5}"/>
              </a:ext>
            </a:extLst>
          </p:cNvPr>
          <p:cNvSpPr txBox="1"/>
          <p:nvPr/>
        </p:nvSpPr>
        <p:spPr>
          <a:xfrm>
            <a:off x="9694809" y="5639705"/>
            <a:ext cx="264545"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pic>
        <p:nvPicPr>
          <p:cNvPr id="53" name="Picture 52" descr="green checkmark">
            <a:extLst>
              <a:ext uri="{FF2B5EF4-FFF2-40B4-BE49-F238E27FC236}">
                <a16:creationId xmlns:a16="http://schemas.microsoft.com/office/drawing/2014/main" id="{29B19A00-1A3A-48FE-8874-56CA656719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40816" y="5608964"/>
            <a:ext cx="401412" cy="418138"/>
          </a:xfrm>
          <a:prstGeom prst="rect">
            <a:avLst/>
          </a:prstGeom>
        </p:spPr>
      </p:pic>
      <p:pic>
        <p:nvPicPr>
          <p:cNvPr id="54" name="Picture 53" descr="green checkmark">
            <a:extLst>
              <a:ext uri="{FF2B5EF4-FFF2-40B4-BE49-F238E27FC236}">
                <a16:creationId xmlns:a16="http://schemas.microsoft.com/office/drawing/2014/main" id="{C88B877F-5F4D-4BB3-B4B1-20D5FD25A1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03782" y="5639707"/>
            <a:ext cx="401412" cy="418138"/>
          </a:xfrm>
          <a:prstGeom prst="rect">
            <a:avLst/>
          </a:prstGeom>
        </p:spPr>
      </p:pic>
      <p:graphicFrame>
        <p:nvGraphicFramePr>
          <p:cNvPr id="42" name="Table 13">
            <a:extLst>
              <a:ext uri="{FF2B5EF4-FFF2-40B4-BE49-F238E27FC236}">
                <a16:creationId xmlns:a16="http://schemas.microsoft.com/office/drawing/2014/main" id="{A4EB4ADD-9DB5-400A-8964-57F50A9C2F44}"/>
              </a:ext>
            </a:extLst>
          </p:cNvPr>
          <p:cNvGraphicFramePr>
            <a:graphicFrameLocks noGrp="1"/>
          </p:cNvGraphicFramePr>
          <p:nvPr/>
        </p:nvGraphicFramePr>
        <p:xfrm>
          <a:off x="673806" y="1913413"/>
          <a:ext cx="4889712" cy="2052247"/>
        </p:xfrm>
        <a:graphic>
          <a:graphicData uri="http://schemas.openxmlformats.org/drawingml/2006/table">
            <a:tbl>
              <a:tblPr firstRow="1" bandRow="1">
                <a:tableStyleId>{2D5ABB26-0587-4C30-8999-92F81FD0307C}</a:tableStyleId>
              </a:tblPr>
              <a:tblGrid>
                <a:gridCol w="2444856">
                  <a:extLst>
                    <a:ext uri="{9D8B030D-6E8A-4147-A177-3AD203B41FA5}">
                      <a16:colId xmlns:a16="http://schemas.microsoft.com/office/drawing/2014/main" val="2581433729"/>
                    </a:ext>
                  </a:extLst>
                </a:gridCol>
                <a:gridCol w="2444856">
                  <a:extLst>
                    <a:ext uri="{9D8B030D-6E8A-4147-A177-3AD203B41FA5}">
                      <a16:colId xmlns:a16="http://schemas.microsoft.com/office/drawing/2014/main" val="4151718277"/>
                    </a:ext>
                  </a:extLst>
                </a:gridCol>
              </a:tblGrid>
              <a:tr h="1383770">
                <a:tc>
                  <a:txBody>
                    <a:bodyPr/>
                    <a:lstStyle/>
                    <a:p>
                      <a:endParaRPr lang="en-GB" dirty="0">
                        <a:solidFill>
                          <a:srgbClr val="115076"/>
                        </a:solidFill>
                      </a:endParaRPr>
                    </a:p>
                    <a:p>
                      <a:endParaRPr lang="en-GB" dirty="0">
                        <a:solidFill>
                          <a:srgbClr val="115076"/>
                        </a:solidFill>
                      </a:endParaRPr>
                    </a:p>
                    <a:p>
                      <a:pPr algn="ct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solidFill>
                          <a:srgbClr val="115076"/>
                        </a:solidFill>
                      </a:endParaRPr>
                    </a:p>
                    <a:p>
                      <a:endParaRPr lang="en-GB" dirty="0">
                        <a:solidFill>
                          <a:srgbClr val="115076"/>
                        </a:solidFill>
                      </a:endParaRPr>
                    </a:p>
                    <a:p>
                      <a:pPr algn="ct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6639842"/>
                  </a:ext>
                </a:extLst>
              </a:tr>
              <a:tr h="668477">
                <a:tc>
                  <a:txBody>
                    <a:bodyPr/>
                    <a:lstStyle/>
                    <a:p>
                      <a:pPr algn="ctr"/>
                      <a:r>
                        <a:rPr lang="en-GB" sz="2800" b="1" dirty="0">
                          <a:solidFill>
                            <a:srgbClr val="115076"/>
                          </a:solidFill>
                        </a:rPr>
                        <a:t>a) </a:t>
                      </a:r>
                      <a:r>
                        <a:rPr lang="en-GB" sz="2800" b="1" dirty="0" err="1">
                          <a:solidFill>
                            <a:srgbClr val="115076"/>
                          </a:solidFill>
                        </a:rPr>
                        <a:t>ta</a:t>
                      </a:r>
                      <a:r>
                        <a:rPr lang="en-GB" sz="2800" b="1" dirty="0" err="1">
                          <a:solidFill>
                            <a:srgbClr val="E65D00"/>
                          </a:solidFill>
                        </a:rPr>
                        <a:t>s</a:t>
                      </a:r>
                      <a:endParaRPr lang="en-GB" sz="2800" b="1" dirty="0">
                        <a:solidFill>
                          <a:srgbClr val="E65D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b="1" dirty="0">
                          <a:solidFill>
                            <a:srgbClr val="115076"/>
                          </a:solidFill>
                        </a:rPr>
                        <a:t>b) ta</a:t>
                      </a:r>
                      <a:r>
                        <a:rPr lang="en-GB" sz="2800" b="1" dirty="0">
                          <a:solidFill>
                            <a:srgbClr val="E65D00"/>
                          </a:solidFill>
                        </a:rPr>
                        <a:t>ill</a:t>
                      </a:r>
                      <a:r>
                        <a:rPr lang="en-GB" sz="28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4106144"/>
                  </a:ext>
                </a:extLst>
              </a:tr>
            </a:tbl>
          </a:graphicData>
        </a:graphic>
      </p:graphicFrame>
      <p:sp>
        <p:nvSpPr>
          <p:cNvPr id="43" name="TextBox 42">
            <a:extLst>
              <a:ext uri="{FF2B5EF4-FFF2-40B4-BE49-F238E27FC236}">
                <a16:creationId xmlns:a16="http://schemas.microsoft.com/office/drawing/2014/main" id="{44EF9C4B-6881-4B54-9ACE-4E7D38D09273}"/>
              </a:ext>
            </a:extLst>
          </p:cNvPr>
          <p:cNvSpPr txBox="1"/>
          <p:nvPr/>
        </p:nvSpPr>
        <p:spPr>
          <a:xfrm>
            <a:off x="762961" y="2839982"/>
            <a:ext cx="2292171" cy="4064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[pile]</a:t>
            </a:r>
          </a:p>
        </p:txBody>
      </p:sp>
      <p:sp>
        <p:nvSpPr>
          <p:cNvPr id="44" name="TextBox 43">
            <a:extLst>
              <a:ext uri="{FF2B5EF4-FFF2-40B4-BE49-F238E27FC236}">
                <a16:creationId xmlns:a16="http://schemas.microsoft.com/office/drawing/2014/main" id="{C39CA8BF-FA43-407C-98B4-1D54A4195EA3}"/>
              </a:ext>
            </a:extLst>
          </p:cNvPr>
          <p:cNvSpPr txBox="1"/>
          <p:nvPr/>
        </p:nvSpPr>
        <p:spPr>
          <a:xfrm>
            <a:off x="3558565" y="2837612"/>
            <a:ext cx="1582911" cy="4064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[size]</a:t>
            </a:r>
          </a:p>
        </p:txBody>
      </p:sp>
      <p:pic>
        <p:nvPicPr>
          <p:cNvPr id="45" name="Picture 4" descr="Vegetables, Pile, Assorted, Variety, Food, Raw">
            <a:extLst>
              <a:ext uri="{FF2B5EF4-FFF2-40B4-BE49-F238E27FC236}">
                <a16:creationId xmlns:a16="http://schemas.microsoft.com/office/drawing/2014/main" id="{1E0E94A3-D643-4D3E-87DC-911BE75AE1F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3131" y="2042415"/>
            <a:ext cx="2001617" cy="100080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6" descr="Inch Tape, Tape, Measure, Measurement, Tape-Measure">
            <a:extLst>
              <a:ext uri="{FF2B5EF4-FFF2-40B4-BE49-F238E27FC236}">
                <a16:creationId xmlns:a16="http://schemas.microsoft.com/office/drawing/2014/main" id="{393416EB-76B9-461A-8C3F-132F1EA2A3C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86909" y="1928912"/>
            <a:ext cx="2292171" cy="1146086"/>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1BB20BCE-AE07-4D79-8D82-5BA0B165E639}"/>
              </a:ext>
            </a:extLst>
          </p:cNvPr>
          <p:cNvSpPr txBox="1"/>
          <p:nvPr/>
        </p:nvSpPr>
        <p:spPr>
          <a:xfrm>
            <a:off x="2224677" y="3452400"/>
            <a:ext cx="594232"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48" name="TextBox 47">
            <a:extLst>
              <a:ext uri="{FF2B5EF4-FFF2-40B4-BE49-F238E27FC236}">
                <a16:creationId xmlns:a16="http://schemas.microsoft.com/office/drawing/2014/main" id="{F30E4B14-829B-4C9A-9AEB-538C627271BB}"/>
              </a:ext>
            </a:extLst>
          </p:cNvPr>
          <p:cNvSpPr txBox="1"/>
          <p:nvPr/>
        </p:nvSpPr>
        <p:spPr>
          <a:xfrm>
            <a:off x="4487701" y="3461635"/>
            <a:ext cx="594232"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pic>
        <p:nvPicPr>
          <p:cNvPr id="49" name="Picture 48" descr="green checkmark">
            <a:extLst>
              <a:ext uri="{FF2B5EF4-FFF2-40B4-BE49-F238E27FC236}">
                <a16:creationId xmlns:a16="http://schemas.microsoft.com/office/drawing/2014/main" id="{146BBEDB-8BF1-41E7-8E96-9D457B4267A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38698" y="3419632"/>
            <a:ext cx="401412" cy="418138"/>
          </a:xfrm>
          <a:prstGeom prst="rect">
            <a:avLst/>
          </a:prstGeom>
        </p:spPr>
      </p:pic>
      <p:graphicFrame>
        <p:nvGraphicFramePr>
          <p:cNvPr id="50" name="Table 49">
            <a:extLst>
              <a:ext uri="{FF2B5EF4-FFF2-40B4-BE49-F238E27FC236}">
                <a16:creationId xmlns:a16="http://schemas.microsoft.com/office/drawing/2014/main" id="{6A73C06A-6D7A-4891-AA6F-A2CDB0719C5A}"/>
              </a:ext>
            </a:extLst>
          </p:cNvPr>
          <p:cNvGraphicFramePr>
            <a:graphicFrameLocks noGrp="1"/>
          </p:cNvGraphicFramePr>
          <p:nvPr/>
        </p:nvGraphicFramePr>
        <p:xfrm>
          <a:off x="6385770" y="1928912"/>
          <a:ext cx="4889712" cy="2052247"/>
        </p:xfrm>
        <a:graphic>
          <a:graphicData uri="http://schemas.openxmlformats.org/drawingml/2006/table">
            <a:tbl>
              <a:tblPr firstRow="1" bandRow="1">
                <a:tableStyleId>{2D5ABB26-0587-4C30-8999-92F81FD0307C}</a:tableStyleId>
              </a:tblPr>
              <a:tblGrid>
                <a:gridCol w="2444856">
                  <a:extLst>
                    <a:ext uri="{9D8B030D-6E8A-4147-A177-3AD203B41FA5}">
                      <a16:colId xmlns:a16="http://schemas.microsoft.com/office/drawing/2014/main" val="2581433729"/>
                    </a:ext>
                  </a:extLst>
                </a:gridCol>
                <a:gridCol w="2444856">
                  <a:extLst>
                    <a:ext uri="{9D8B030D-6E8A-4147-A177-3AD203B41FA5}">
                      <a16:colId xmlns:a16="http://schemas.microsoft.com/office/drawing/2014/main" val="4151718277"/>
                    </a:ext>
                  </a:extLst>
                </a:gridCol>
              </a:tblGrid>
              <a:tr h="1383770">
                <a:tc>
                  <a:txBody>
                    <a:bodyPr/>
                    <a:lstStyle/>
                    <a:p>
                      <a:endParaRPr lang="en-GB" dirty="0">
                        <a:solidFill>
                          <a:srgbClr val="115076"/>
                        </a:solidFill>
                      </a:endParaRPr>
                    </a:p>
                    <a:p>
                      <a:endParaRPr lang="en-GB" dirty="0">
                        <a:solidFill>
                          <a:srgbClr val="115076"/>
                        </a:solidFill>
                      </a:endParaRPr>
                    </a:p>
                    <a:p>
                      <a:pPr algn="ct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solidFill>
                          <a:srgbClr val="115076"/>
                        </a:solidFill>
                      </a:endParaRPr>
                    </a:p>
                    <a:p>
                      <a:endParaRPr lang="en-GB" dirty="0">
                        <a:solidFill>
                          <a:srgbClr val="115076"/>
                        </a:solidFill>
                      </a:endParaRPr>
                    </a:p>
                    <a:p>
                      <a:pPr algn="ct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6639842"/>
                  </a:ext>
                </a:extLst>
              </a:tr>
              <a:tr h="668477">
                <a:tc>
                  <a:txBody>
                    <a:bodyPr/>
                    <a:lstStyle/>
                    <a:p>
                      <a:pPr algn="ctr"/>
                      <a:r>
                        <a:rPr lang="en-GB" sz="2800" b="1" dirty="0">
                          <a:solidFill>
                            <a:srgbClr val="115076"/>
                          </a:solidFill>
                        </a:rPr>
                        <a:t>a) pa</a:t>
                      </a:r>
                      <a:r>
                        <a:rPr lang="en-GB" sz="2800" b="1" dirty="0">
                          <a:solidFill>
                            <a:srgbClr val="E65D00"/>
                          </a:solidFill>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b="1" dirty="0">
                          <a:solidFill>
                            <a:srgbClr val="115076"/>
                          </a:solidFill>
                        </a:rPr>
                        <a:t>b) </a:t>
                      </a:r>
                      <a:r>
                        <a:rPr lang="en-GB" sz="2800" b="1" dirty="0" err="1">
                          <a:solidFill>
                            <a:srgbClr val="115076"/>
                          </a:solidFill>
                        </a:rPr>
                        <a:t>pa</a:t>
                      </a:r>
                      <a:r>
                        <a:rPr lang="en-GB" sz="2800" b="1" dirty="0" err="1">
                          <a:solidFill>
                            <a:srgbClr val="E65D00"/>
                          </a:solidFill>
                        </a:rPr>
                        <a:t>ill</a:t>
                      </a:r>
                      <a:r>
                        <a:rPr lang="en-GB" sz="2800" b="1" dirty="0" err="1">
                          <a:solidFill>
                            <a:srgbClr val="115076"/>
                          </a:solidFill>
                        </a:rPr>
                        <a:t>e</a:t>
                      </a:r>
                      <a:endParaRPr lang="en-GB" sz="28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4106144"/>
                  </a:ext>
                </a:extLst>
              </a:tr>
            </a:tbl>
          </a:graphicData>
        </a:graphic>
      </p:graphicFrame>
      <p:pic>
        <p:nvPicPr>
          <p:cNvPr id="55" name="Picture 8" descr="Barn, Country, Farm, Hay, Straw, Orange Farm">
            <a:extLst>
              <a:ext uri="{FF2B5EF4-FFF2-40B4-BE49-F238E27FC236}">
                <a16:creationId xmlns:a16="http://schemas.microsoft.com/office/drawing/2014/main" id="{6FBB6937-0893-443A-A6E8-E06CBABD3E7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341610" y="2053448"/>
            <a:ext cx="1440748" cy="808920"/>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FEE6EEDD-FD60-4BD4-BE3F-1C9353678E11}"/>
              </a:ext>
            </a:extLst>
          </p:cNvPr>
          <p:cNvSpPr txBox="1"/>
          <p:nvPr/>
        </p:nvSpPr>
        <p:spPr>
          <a:xfrm>
            <a:off x="9270528" y="2881872"/>
            <a:ext cx="1582911" cy="4064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[straw]</a:t>
            </a:r>
          </a:p>
        </p:txBody>
      </p:sp>
      <p:pic>
        <p:nvPicPr>
          <p:cNvPr id="57" name="Picture 10" descr="H Foot Print Clip Art">
            <a:extLst>
              <a:ext uri="{FF2B5EF4-FFF2-40B4-BE49-F238E27FC236}">
                <a16:creationId xmlns:a16="http://schemas.microsoft.com/office/drawing/2014/main" id="{A858F9ED-0930-465E-BB0D-C200F6F50D5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39561" y="2053448"/>
            <a:ext cx="872684" cy="755151"/>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5B15CD80-E031-4C62-95EB-C053E4FD58FB}"/>
              </a:ext>
            </a:extLst>
          </p:cNvPr>
          <p:cNvSpPr txBox="1"/>
          <p:nvPr/>
        </p:nvSpPr>
        <p:spPr>
          <a:xfrm>
            <a:off x="6884447" y="2881872"/>
            <a:ext cx="1582911" cy="4064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[step]</a:t>
            </a:r>
          </a:p>
        </p:txBody>
      </p:sp>
      <p:sp>
        <p:nvSpPr>
          <p:cNvPr id="61" name="TextBox 60">
            <a:extLst>
              <a:ext uri="{FF2B5EF4-FFF2-40B4-BE49-F238E27FC236}">
                <a16:creationId xmlns:a16="http://schemas.microsoft.com/office/drawing/2014/main" id="{E8BD69E0-3745-4159-8356-E7D620988D89}"/>
              </a:ext>
            </a:extLst>
          </p:cNvPr>
          <p:cNvSpPr txBox="1"/>
          <p:nvPr/>
        </p:nvSpPr>
        <p:spPr>
          <a:xfrm>
            <a:off x="8004464" y="3452400"/>
            <a:ext cx="594232"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62" name="TextBox 61">
            <a:extLst>
              <a:ext uri="{FF2B5EF4-FFF2-40B4-BE49-F238E27FC236}">
                <a16:creationId xmlns:a16="http://schemas.microsoft.com/office/drawing/2014/main" id="{0455F886-B344-4E3B-B2CF-9E3C072C89EC}"/>
              </a:ext>
            </a:extLst>
          </p:cNvPr>
          <p:cNvSpPr txBox="1"/>
          <p:nvPr/>
        </p:nvSpPr>
        <p:spPr>
          <a:xfrm>
            <a:off x="10287289" y="3452400"/>
            <a:ext cx="594232"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pic>
        <p:nvPicPr>
          <p:cNvPr id="63" name="Picture 62" descr="green checkmark">
            <a:extLst>
              <a:ext uri="{FF2B5EF4-FFF2-40B4-BE49-F238E27FC236}">
                <a16:creationId xmlns:a16="http://schemas.microsoft.com/office/drawing/2014/main" id="{948BB61A-6312-46BF-A589-5F30FD4732D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32810" y="3444104"/>
            <a:ext cx="401412" cy="418138"/>
          </a:xfrm>
          <a:prstGeom prst="rect">
            <a:avLst/>
          </a:prstGeom>
        </p:spPr>
      </p:pic>
      <p:sp>
        <p:nvSpPr>
          <p:cNvPr id="17" name="Action Button: Custom 16">
            <a:hlinkClick r:id="" action="ppaction://noaction" highlightClick="1">
              <a:snd r:embed="rId11" name="3.wav"/>
            </a:hlinkClick>
            <a:extLst>
              <a:ext uri="{FF2B5EF4-FFF2-40B4-BE49-F238E27FC236}">
                <a16:creationId xmlns:a16="http://schemas.microsoft.com/office/drawing/2014/main" id="{379141C5-6E75-4857-8595-C54FA65BBDB9}"/>
              </a:ext>
            </a:extLst>
          </p:cNvPr>
          <p:cNvSpPr/>
          <p:nvPr/>
        </p:nvSpPr>
        <p:spPr>
          <a:xfrm>
            <a:off x="5974644" y="2072692"/>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5" name="Action Button: Custom 16">
            <a:hlinkClick r:id="" action="ppaction://noaction" highlightClick="1">
              <a:snd r:embed="rId12" name="1.wav"/>
            </a:hlinkClick>
            <a:extLst>
              <a:ext uri="{FF2B5EF4-FFF2-40B4-BE49-F238E27FC236}">
                <a16:creationId xmlns:a16="http://schemas.microsoft.com/office/drawing/2014/main" id="{858A7030-3E79-4E11-9378-A726B8909671}"/>
              </a:ext>
            </a:extLst>
          </p:cNvPr>
          <p:cNvSpPr/>
          <p:nvPr/>
        </p:nvSpPr>
        <p:spPr>
          <a:xfrm>
            <a:off x="262680" y="2072692"/>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4" name="TextBox 3">
            <a:extLst>
              <a:ext uri="{FF2B5EF4-FFF2-40B4-BE49-F238E27FC236}">
                <a16:creationId xmlns:a16="http://schemas.microsoft.com/office/drawing/2014/main" id="{492DFEA2-24E8-40EE-BEA8-05687566667E}"/>
              </a:ext>
            </a:extLst>
          </p:cNvPr>
          <p:cNvSpPr txBox="1"/>
          <p:nvPr/>
        </p:nvSpPr>
        <p:spPr>
          <a:xfrm>
            <a:off x="766579" y="4638383"/>
            <a:ext cx="2292171" cy="4064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 has]</a:t>
            </a:r>
          </a:p>
        </p:txBody>
      </p:sp>
      <p:sp>
        <p:nvSpPr>
          <p:cNvPr id="23" name="TextBox 22">
            <a:extLst>
              <a:ext uri="{FF2B5EF4-FFF2-40B4-BE49-F238E27FC236}">
                <a16:creationId xmlns:a16="http://schemas.microsoft.com/office/drawing/2014/main" id="{22B8D1D6-3549-4161-A79A-2C57C8408355}"/>
              </a:ext>
            </a:extLst>
          </p:cNvPr>
          <p:cNvSpPr txBox="1"/>
          <p:nvPr/>
        </p:nvSpPr>
        <p:spPr>
          <a:xfrm>
            <a:off x="3201895" y="4638383"/>
            <a:ext cx="2292171" cy="4064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 may go]</a:t>
            </a:r>
          </a:p>
        </p:txBody>
      </p:sp>
      <p:pic>
        <p:nvPicPr>
          <p:cNvPr id="7" name="Picture 2" descr="Time, Impatience, Hands, Body Language, Hour, Clock">
            <a:extLst>
              <a:ext uri="{FF2B5EF4-FFF2-40B4-BE49-F238E27FC236}">
                <a16:creationId xmlns:a16="http://schemas.microsoft.com/office/drawing/2014/main" id="{5CC77F47-749F-44AB-84F8-22D873955097}"/>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5556" l="2953" r="89859">
                        <a14:foregroundMark x1="7189" y1="23056" x2="7189" y2="23056"/>
                        <a14:foregroundMark x1="2953" y1="26528" x2="2953" y2="26528"/>
                        <a14:foregroundMark x1="74454" y1="94583" x2="74454" y2="94583"/>
                        <a14:foregroundMark x1="79589" y1="95556" x2="79589" y2="95556"/>
                        <a14:foregroundMark x1="76893" y1="93889" x2="76893" y2="93889"/>
                        <a14:backgroundMark x1="76765" y1="94167" x2="76765" y2="94167"/>
                      </a14:backgroundRemoval>
                    </a14:imgEffect>
                  </a14:imgLayer>
                </a14:imgProps>
              </a:ext>
              <a:ext uri="{28A0092B-C50C-407E-A947-70E740481C1C}">
                <a14:useLocalDpi xmlns:a14="http://schemas.microsoft.com/office/drawing/2010/main" val="0"/>
              </a:ext>
            </a:extLst>
          </a:blip>
          <a:srcRect/>
          <a:stretch>
            <a:fillRect/>
          </a:stretch>
        </p:blipFill>
        <p:spPr bwMode="auto">
          <a:xfrm>
            <a:off x="9620136" y="4241316"/>
            <a:ext cx="917517" cy="848026"/>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ular Callout 3">
            <a:extLst>
              <a:ext uri="{FF2B5EF4-FFF2-40B4-BE49-F238E27FC236}">
                <a16:creationId xmlns:a16="http://schemas.microsoft.com/office/drawing/2014/main" id="{0617BA04-A41B-424C-9AEB-9B929407497F}"/>
              </a:ext>
            </a:extLst>
          </p:cNvPr>
          <p:cNvSpPr/>
          <p:nvPr/>
        </p:nvSpPr>
        <p:spPr>
          <a:xfrm>
            <a:off x="6514644" y="277572"/>
            <a:ext cx="3726121" cy="1391644"/>
          </a:xfrm>
          <a:prstGeom prst="wedgeRoundRectCallout">
            <a:avLst>
              <a:gd name="adj1" fmla="val -20335"/>
              <a:gd name="adj2" fmla="val 56942"/>
              <a:gd name="adj3" fmla="val 16667"/>
            </a:avLst>
          </a:prstGeom>
          <a:solidFill>
            <a:srgbClr val="115076"/>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Hint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SSC [-ail-/</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aille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sounds like a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yih</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sound after SSC [a].</a:t>
            </a:r>
          </a:p>
        </p:txBody>
      </p:sp>
    </p:spTree>
    <p:extLst>
      <p:ext uri="{BB962C8B-B14F-4D97-AF65-F5344CB8AC3E}">
        <p14:creationId xmlns:p14="http://schemas.microsoft.com/office/powerpoint/2010/main" val="802298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animBg="1"/>
      <p:bldP spid="29" grpId="0" animBg="1"/>
      <p:bldP spid="31" grpId="0" animBg="1"/>
      <p:bldP spid="47" grpId="0" animBg="1"/>
      <p:bldP spid="48" grpId="0" animBg="1"/>
      <p:bldP spid="61" grpId="0" animBg="1"/>
      <p:bldP spid="62"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E4E1A474-C789-45F4-BD83-31856D150FD0}"/>
              </a:ext>
            </a:extLst>
          </p:cNvPr>
          <p:cNvSpPr txBox="1"/>
          <p:nvPr/>
        </p:nvSpPr>
        <p:spPr>
          <a:xfrm>
            <a:off x="762961" y="2908562"/>
            <a:ext cx="2292171" cy="4064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[lease]</a:t>
            </a:r>
          </a:p>
        </p:txBody>
      </p:sp>
      <p:pic>
        <p:nvPicPr>
          <p:cNvPr id="2056" name="Picture 8" descr="Rail Roadsigns Clip Art">
            <a:extLst>
              <a:ext uri="{FF2B5EF4-FFF2-40B4-BE49-F238E27FC236}">
                <a16:creationId xmlns:a16="http://schemas.microsoft.com/office/drawing/2014/main" id="{4C9F4A2A-17E7-4BB8-992F-A4CF3895B2C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2000" y1="68061" x2="32000" y2="68061"/>
                      </a14:backgroundRemoval>
                    </a14:imgEffect>
                  </a14:imgLayer>
                </a14:imgProps>
              </a:ext>
              <a:ext uri="{28A0092B-C50C-407E-A947-70E740481C1C}">
                <a14:useLocalDpi xmlns:a14="http://schemas.microsoft.com/office/drawing/2010/main" val="0"/>
              </a:ext>
            </a:extLst>
          </a:blip>
          <a:srcRect/>
          <a:stretch>
            <a:fillRect/>
          </a:stretch>
        </p:blipFill>
        <p:spPr bwMode="auto">
          <a:xfrm>
            <a:off x="3228622" y="3328265"/>
            <a:ext cx="2223588" cy="194934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3" name="Table 13">
            <a:extLst>
              <a:ext uri="{FF2B5EF4-FFF2-40B4-BE49-F238E27FC236}">
                <a16:creationId xmlns:a16="http://schemas.microsoft.com/office/drawing/2014/main" id="{79E32E5B-CF57-42B5-84A9-98C514761F47}"/>
              </a:ext>
            </a:extLst>
          </p:cNvPr>
          <p:cNvGraphicFramePr>
            <a:graphicFrameLocks noGrp="1"/>
          </p:cNvGraphicFramePr>
          <p:nvPr/>
        </p:nvGraphicFramePr>
        <p:xfrm>
          <a:off x="673806" y="1913413"/>
          <a:ext cx="4889712" cy="2052247"/>
        </p:xfrm>
        <a:graphic>
          <a:graphicData uri="http://schemas.openxmlformats.org/drawingml/2006/table">
            <a:tbl>
              <a:tblPr firstRow="1" bandRow="1">
                <a:tableStyleId>{2D5ABB26-0587-4C30-8999-92F81FD0307C}</a:tableStyleId>
              </a:tblPr>
              <a:tblGrid>
                <a:gridCol w="2444856">
                  <a:extLst>
                    <a:ext uri="{9D8B030D-6E8A-4147-A177-3AD203B41FA5}">
                      <a16:colId xmlns:a16="http://schemas.microsoft.com/office/drawing/2014/main" val="2581433729"/>
                    </a:ext>
                  </a:extLst>
                </a:gridCol>
                <a:gridCol w="2444856">
                  <a:extLst>
                    <a:ext uri="{9D8B030D-6E8A-4147-A177-3AD203B41FA5}">
                      <a16:colId xmlns:a16="http://schemas.microsoft.com/office/drawing/2014/main" val="4151718277"/>
                    </a:ext>
                  </a:extLst>
                </a:gridCol>
              </a:tblGrid>
              <a:tr h="1383770">
                <a:tc>
                  <a:txBody>
                    <a:bodyPr/>
                    <a:lstStyle/>
                    <a:p>
                      <a:endParaRPr lang="en-GB" dirty="0">
                        <a:solidFill>
                          <a:srgbClr val="115076"/>
                        </a:solidFill>
                      </a:endParaRPr>
                    </a:p>
                    <a:p>
                      <a:endParaRPr lang="en-GB" dirty="0">
                        <a:solidFill>
                          <a:srgbClr val="115076"/>
                        </a:solidFill>
                      </a:endParaRPr>
                    </a:p>
                    <a:p>
                      <a:pPr algn="ct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solidFill>
                          <a:srgbClr val="115076"/>
                        </a:solidFill>
                      </a:endParaRPr>
                    </a:p>
                    <a:p>
                      <a:endParaRPr lang="en-GB" dirty="0">
                        <a:solidFill>
                          <a:srgbClr val="115076"/>
                        </a:solidFill>
                      </a:endParaRPr>
                    </a:p>
                    <a:p>
                      <a:pPr algn="ct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6639842"/>
                  </a:ext>
                </a:extLst>
              </a:tr>
              <a:tr h="668477">
                <a:tc>
                  <a:txBody>
                    <a:bodyPr/>
                    <a:lstStyle/>
                    <a:p>
                      <a:pPr algn="ctr"/>
                      <a:r>
                        <a:rPr lang="en-GB" sz="2800" b="1" dirty="0">
                          <a:solidFill>
                            <a:srgbClr val="115076"/>
                          </a:solidFill>
                        </a:rPr>
                        <a:t>a) b</a:t>
                      </a:r>
                      <a:r>
                        <a:rPr lang="en-GB" sz="2800" b="1" dirty="0">
                          <a:solidFill>
                            <a:srgbClr val="115076"/>
                          </a:solidFill>
                          <a:latin typeface="Century Gothic" panose="020B0502020202020204" pitchFamily="34" charset="0"/>
                        </a:rPr>
                        <a:t>a</a:t>
                      </a:r>
                      <a:r>
                        <a:rPr lang="en-GB" sz="2800" b="1" dirty="0">
                          <a:solidFill>
                            <a:srgbClr val="E65D00"/>
                          </a:solidFill>
                        </a:rPr>
                        <a:t>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b="1" dirty="0">
                          <a:solidFill>
                            <a:srgbClr val="115076"/>
                          </a:solidFill>
                        </a:rPr>
                        <a:t>b) ba</a:t>
                      </a:r>
                      <a:r>
                        <a:rPr lang="en-GB" sz="2800" b="1" dirty="0">
                          <a:solidFill>
                            <a:srgbClr val="E65D00"/>
                          </a:solidFill>
                        </a:rPr>
                        <a:t>s</a:t>
                      </a:r>
                      <a:endParaRPr lang="en-GB" sz="28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4106144"/>
                  </a:ext>
                </a:extLst>
              </a:tr>
            </a:tbl>
          </a:graphicData>
        </a:graphic>
      </p:graphicFrame>
      <p:pic>
        <p:nvPicPr>
          <p:cNvPr id="34" name="Picture 33" descr="background rectangle">
            <a:extLst>
              <a:ext uri="{FF2B5EF4-FFF2-40B4-BE49-F238E27FC236}">
                <a16:creationId xmlns:a16="http://schemas.microsoft.com/office/drawing/2014/main" id="{70C1262B-6315-4DE9-B597-96F767787DE0}"/>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5" name="Title 3">
            <a:extLst>
              <a:ext uri="{FF2B5EF4-FFF2-40B4-BE49-F238E27FC236}">
                <a16:creationId xmlns:a16="http://schemas.microsoft.com/office/drawing/2014/main" id="{404DDE28-F64E-4A54-9ED8-C40B88737A58}"/>
              </a:ext>
            </a:extLst>
          </p:cNvPr>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(2/2)  </a:t>
            </a:r>
          </a:p>
        </p:txBody>
      </p:sp>
      <p:sp>
        <p:nvSpPr>
          <p:cNvPr id="2" name="Rounded Rectangle 46">
            <a:extLst>
              <a:ext uri="{FF2B5EF4-FFF2-40B4-BE49-F238E27FC236}">
                <a16:creationId xmlns:a16="http://schemas.microsoft.com/office/drawing/2014/main" id="{41230EB8-F3A6-460C-814F-57D308A5509A}"/>
              </a:ext>
            </a:extLst>
          </p:cNvPr>
          <p:cNvSpPr/>
          <p:nvPr/>
        </p:nvSpPr>
        <p:spPr>
          <a:xfrm>
            <a:off x="10579608" y="249869"/>
            <a:ext cx="133031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F300DCF8-6C05-4E87-B98E-E57B6524B4FD}"/>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Écoute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Quel</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mot a le SSC [-ail-/</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aille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6" name="Rounded Rectangular Callout 3">
            <a:extLst>
              <a:ext uri="{FF2B5EF4-FFF2-40B4-BE49-F238E27FC236}">
                <a16:creationId xmlns:a16="http://schemas.microsoft.com/office/drawing/2014/main" id="{FBC3CCE5-2F7E-4C40-AD96-1D556E8E440E}"/>
              </a:ext>
            </a:extLst>
          </p:cNvPr>
          <p:cNvSpPr/>
          <p:nvPr/>
        </p:nvSpPr>
        <p:spPr>
          <a:xfrm>
            <a:off x="6514644" y="277572"/>
            <a:ext cx="3726121" cy="1391644"/>
          </a:xfrm>
          <a:prstGeom prst="wedgeRoundRectCallout">
            <a:avLst>
              <a:gd name="adj1" fmla="val -20335"/>
              <a:gd name="adj2" fmla="val 56942"/>
              <a:gd name="adj3" fmla="val 16667"/>
            </a:avLst>
          </a:prstGeom>
          <a:solidFill>
            <a:srgbClr val="115076"/>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Hint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SSC [-ail-/</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aille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sounds like a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yih</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sound after SSC [a].</a:t>
            </a:r>
          </a:p>
        </p:txBody>
      </p:sp>
      <p:sp>
        <p:nvSpPr>
          <p:cNvPr id="5" name="Action Button: Custom 16">
            <a:hlinkClick r:id="" action="ppaction://noaction" highlightClick="1">
              <a:snd r:embed="rId6" name="5.wav"/>
            </a:hlinkClick>
            <a:extLst>
              <a:ext uri="{FF2B5EF4-FFF2-40B4-BE49-F238E27FC236}">
                <a16:creationId xmlns:a16="http://schemas.microsoft.com/office/drawing/2014/main" id="{858A7030-3E79-4E11-9378-A726B8909671}"/>
              </a:ext>
            </a:extLst>
          </p:cNvPr>
          <p:cNvSpPr/>
          <p:nvPr/>
        </p:nvSpPr>
        <p:spPr>
          <a:xfrm>
            <a:off x="262680" y="2072692"/>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graphicFrame>
        <p:nvGraphicFramePr>
          <p:cNvPr id="14" name="Table 13">
            <a:extLst>
              <a:ext uri="{FF2B5EF4-FFF2-40B4-BE49-F238E27FC236}">
                <a16:creationId xmlns:a16="http://schemas.microsoft.com/office/drawing/2014/main" id="{D7911D2D-E268-4ECC-9309-4D3D00B1C3F3}"/>
              </a:ext>
            </a:extLst>
          </p:cNvPr>
          <p:cNvGraphicFramePr>
            <a:graphicFrameLocks noGrp="1"/>
          </p:cNvGraphicFramePr>
          <p:nvPr/>
        </p:nvGraphicFramePr>
        <p:xfrm>
          <a:off x="673806" y="4121408"/>
          <a:ext cx="4889712" cy="2052247"/>
        </p:xfrm>
        <a:graphic>
          <a:graphicData uri="http://schemas.openxmlformats.org/drawingml/2006/table">
            <a:tbl>
              <a:tblPr firstRow="1" bandRow="1">
                <a:tableStyleId>{2D5ABB26-0587-4C30-8999-92F81FD0307C}</a:tableStyleId>
              </a:tblPr>
              <a:tblGrid>
                <a:gridCol w="2444856">
                  <a:extLst>
                    <a:ext uri="{9D8B030D-6E8A-4147-A177-3AD203B41FA5}">
                      <a16:colId xmlns:a16="http://schemas.microsoft.com/office/drawing/2014/main" val="2581433729"/>
                    </a:ext>
                  </a:extLst>
                </a:gridCol>
                <a:gridCol w="2444856">
                  <a:extLst>
                    <a:ext uri="{9D8B030D-6E8A-4147-A177-3AD203B41FA5}">
                      <a16:colId xmlns:a16="http://schemas.microsoft.com/office/drawing/2014/main" val="4151718277"/>
                    </a:ext>
                  </a:extLst>
                </a:gridCol>
              </a:tblGrid>
              <a:tr h="1383770">
                <a:tc>
                  <a:txBody>
                    <a:bodyPr/>
                    <a:lstStyle/>
                    <a:p>
                      <a:endParaRPr lang="en-GB" dirty="0">
                        <a:solidFill>
                          <a:srgbClr val="115076"/>
                        </a:solidFill>
                      </a:endParaRPr>
                    </a:p>
                    <a:p>
                      <a:endParaRPr lang="en-GB" dirty="0">
                        <a:solidFill>
                          <a:srgbClr val="115076"/>
                        </a:solidFill>
                      </a:endParaRPr>
                    </a:p>
                    <a:p>
                      <a:pPr algn="ct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solidFill>
                          <a:srgbClr val="115076"/>
                        </a:solidFill>
                      </a:endParaRPr>
                    </a:p>
                    <a:p>
                      <a:endParaRPr lang="en-GB" dirty="0">
                        <a:solidFill>
                          <a:srgbClr val="115076"/>
                        </a:solidFill>
                      </a:endParaRPr>
                    </a:p>
                    <a:p>
                      <a:pPr algn="ct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6639842"/>
                  </a:ext>
                </a:extLst>
              </a:tr>
              <a:tr h="668477">
                <a:tc>
                  <a:txBody>
                    <a:bodyPr/>
                    <a:lstStyle/>
                    <a:p>
                      <a:pPr algn="ctr"/>
                      <a:r>
                        <a:rPr lang="en-GB" sz="2800" b="1" dirty="0">
                          <a:solidFill>
                            <a:srgbClr val="115076"/>
                          </a:solidFill>
                        </a:rPr>
                        <a:t>a) ra</a:t>
                      </a:r>
                      <a:r>
                        <a:rPr lang="en-GB" sz="2800" b="1" dirty="0">
                          <a:solidFill>
                            <a:srgbClr val="E65D00"/>
                          </a:solidFill>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b="1" dirty="0">
                          <a:solidFill>
                            <a:srgbClr val="115076"/>
                          </a:solidFill>
                        </a:rPr>
                        <a:t>b) ra</a:t>
                      </a:r>
                      <a:r>
                        <a:rPr lang="en-GB" sz="2800" b="1" dirty="0">
                          <a:solidFill>
                            <a:srgbClr val="E65D00"/>
                          </a:solidFill>
                        </a:rPr>
                        <a:t>il</a:t>
                      </a:r>
                      <a:endParaRPr lang="en-GB" sz="28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4106144"/>
                  </a:ext>
                </a:extLst>
              </a:tr>
            </a:tbl>
          </a:graphicData>
        </a:graphic>
      </p:graphicFrame>
      <p:sp>
        <p:nvSpPr>
          <p:cNvPr id="15" name="Action Button: Custom 16">
            <a:hlinkClick r:id="" action="ppaction://noaction" highlightClick="1">
              <a:snd r:embed="rId7" name="6.wav"/>
            </a:hlinkClick>
            <a:extLst>
              <a:ext uri="{FF2B5EF4-FFF2-40B4-BE49-F238E27FC236}">
                <a16:creationId xmlns:a16="http://schemas.microsoft.com/office/drawing/2014/main" id="{2ED6D5C7-F780-4490-AE13-3D405BA67E03}"/>
              </a:ext>
            </a:extLst>
          </p:cNvPr>
          <p:cNvSpPr/>
          <p:nvPr/>
        </p:nvSpPr>
        <p:spPr>
          <a:xfrm>
            <a:off x="262680" y="4280687"/>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graphicFrame>
        <p:nvGraphicFramePr>
          <p:cNvPr id="16" name="Table 13">
            <a:extLst>
              <a:ext uri="{FF2B5EF4-FFF2-40B4-BE49-F238E27FC236}">
                <a16:creationId xmlns:a16="http://schemas.microsoft.com/office/drawing/2014/main" id="{DF154CD2-5A95-4F29-8280-1980716ED67A}"/>
              </a:ext>
            </a:extLst>
          </p:cNvPr>
          <p:cNvGraphicFramePr>
            <a:graphicFrameLocks noGrp="1"/>
          </p:cNvGraphicFramePr>
          <p:nvPr/>
        </p:nvGraphicFramePr>
        <p:xfrm>
          <a:off x="6385770" y="1913413"/>
          <a:ext cx="4889712" cy="2052247"/>
        </p:xfrm>
        <a:graphic>
          <a:graphicData uri="http://schemas.openxmlformats.org/drawingml/2006/table">
            <a:tbl>
              <a:tblPr firstRow="1" bandRow="1">
                <a:tableStyleId>{2D5ABB26-0587-4C30-8999-92F81FD0307C}</a:tableStyleId>
              </a:tblPr>
              <a:tblGrid>
                <a:gridCol w="2444856">
                  <a:extLst>
                    <a:ext uri="{9D8B030D-6E8A-4147-A177-3AD203B41FA5}">
                      <a16:colId xmlns:a16="http://schemas.microsoft.com/office/drawing/2014/main" val="2581433729"/>
                    </a:ext>
                  </a:extLst>
                </a:gridCol>
                <a:gridCol w="2444856">
                  <a:extLst>
                    <a:ext uri="{9D8B030D-6E8A-4147-A177-3AD203B41FA5}">
                      <a16:colId xmlns:a16="http://schemas.microsoft.com/office/drawing/2014/main" val="4151718277"/>
                    </a:ext>
                  </a:extLst>
                </a:gridCol>
              </a:tblGrid>
              <a:tr h="1383770">
                <a:tc>
                  <a:txBody>
                    <a:bodyPr/>
                    <a:lstStyle/>
                    <a:p>
                      <a:endParaRPr lang="en-GB" dirty="0">
                        <a:solidFill>
                          <a:srgbClr val="115076"/>
                        </a:solidFill>
                      </a:endParaRPr>
                    </a:p>
                    <a:p>
                      <a:endParaRPr lang="en-GB" dirty="0">
                        <a:solidFill>
                          <a:srgbClr val="115076"/>
                        </a:solidFill>
                      </a:endParaRPr>
                    </a:p>
                    <a:p>
                      <a:pPr algn="ct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solidFill>
                          <a:srgbClr val="115076"/>
                        </a:solidFill>
                      </a:endParaRPr>
                    </a:p>
                    <a:p>
                      <a:endParaRPr lang="en-GB" dirty="0">
                        <a:solidFill>
                          <a:srgbClr val="115076"/>
                        </a:solidFill>
                      </a:endParaRPr>
                    </a:p>
                    <a:p>
                      <a:pPr algn="ct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6639842"/>
                  </a:ext>
                </a:extLst>
              </a:tr>
              <a:tr h="668477">
                <a:tc>
                  <a:txBody>
                    <a:bodyPr/>
                    <a:lstStyle/>
                    <a:p>
                      <a:pPr algn="ctr"/>
                      <a:r>
                        <a:rPr lang="en-GB" sz="2800" b="1" dirty="0">
                          <a:solidFill>
                            <a:srgbClr val="115076"/>
                          </a:solidFill>
                        </a:rPr>
                        <a:t>a) </a:t>
                      </a:r>
                      <a:r>
                        <a:rPr lang="en-GB" sz="2800" b="1" dirty="0" err="1">
                          <a:solidFill>
                            <a:srgbClr val="115076"/>
                          </a:solidFill>
                        </a:rPr>
                        <a:t>d’Ét</a:t>
                      </a:r>
                      <a:r>
                        <a:rPr lang="en-GB" sz="2800" b="1" dirty="0" err="1">
                          <a:solidFill>
                            <a:srgbClr val="ED7D31"/>
                          </a:solidFill>
                        </a:rPr>
                        <a:t>a</a:t>
                      </a:r>
                      <a:r>
                        <a:rPr lang="en-GB" sz="2800" b="1" dirty="0" err="1">
                          <a:solidFill>
                            <a:srgbClr val="104F75"/>
                          </a:solidFill>
                        </a:rPr>
                        <a:t>t</a:t>
                      </a:r>
                      <a:endParaRPr lang="en-GB" sz="28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b="1" dirty="0">
                          <a:solidFill>
                            <a:srgbClr val="115076"/>
                          </a:solidFill>
                        </a:rPr>
                        <a:t>b) </a:t>
                      </a:r>
                      <a:r>
                        <a:rPr lang="en-GB" sz="2800" b="1" dirty="0" err="1">
                          <a:solidFill>
                            <a:srgbClr val="115076"/>
                          </a:solidFill>
                        </a:rPr>
                        <a:t>déta</a:t>
                      </a:r>
                      <a:r>
                        <a:rPr lang="en-GB" sz="2800" b="1" kern="1200" dirty="0" err="1">
                          <a:solidFill>
                            <a:srgbClr val="E65D00"/>
                          </a:solidFill>
                          <a:latin typeface="+mn-lt"/>
                          <a:ea typeface="+mn-ea"/>
                          <a:cs typeface="+mn-cs"/>
                        </a:rPr>
                        <a:t>i</a:t>
                      </a:r>
                      <a:r>
                        <a:rPr lang="en-GB" sz="2800" b="1" dirty="0" err="1">
                          <a:solidFill>
                            <a:srgbClr val="E65D00"/>
                          </a:solidFill>
                        </a:rPr>
                        <a:t>l</a:t>
                      </a:r>
                      <a:endParaRPr lang="en-GB" sz="2800" b="1" dirty="0">
                        <a:solidFill>
                          <a:srgbClr val="E65D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4106144"/>
                  </a:ext>
                </a:extLst>
              </a:tr>
            </a:tbl>
          </a:graphicData>
        </a:graphic>
      </p:graphicFrame>
      <p:sp>
        <p:nvSpPr>
          <p:cNvPr id="17" name="Action Button: Custom 16">
            <a:hlinkClick r:id="" action="ppaction://noaction" highlightClick="1">
              <a:snd r:embed="rId8" name="7.wav"/>
            </a:hlinkClick>
            <a:extLst>
              <a:ext uri="{FF2B5EF4-FFF2-40B4-BE49-F238E27FC236}">
                <a16:creationId xmlns:a16="http://schemas.microsoft.com/office/drawing/2014/main" id="{379141C5-6E75-4857-8595-C54FA65BBDB9}"/>
              </a:ext>
            </a:extLst>
          </p:cNvPr>
          <p:cNvSpPr/>
          <p:nvPr/>
        </p:nvSpPr>
        <p:spPr>
          <a:xfrm>
            <a:off x="5974644" y="2072692"/>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graphicFrame>
        <p:nvGraphicFramePr>
          <p:cNvPr id="18" name="Table 17">
            <a:extLst>
              <a:ext uri="{FF2B5EF4-FFF2-40B4-BE49-F238E27FC236}">
                <a16:creationId xmlns:a16="http://schemas.microsoft.com/office/drawing/2014/main" id="{3E7B0901-9FDF-4B20-845C-206E0E342DC2}"/>
              </a:ext>
            </a:extLst>
          </p:cNvPr>
          <p:cNvGraphicFramePr>
            <a:graphicFrameLocks noGrp="1"/>
          </p:cNvGraphicFramePr>
          <p:nvPr/>
        </p:nvGraphicFramePr>
        <p:xfrm>
          <a:off x="6385770" y="4121408"/>
          <a:ext cx="4889712" cy="2052247"/>
        </p:xfrm>
        <a:graphic>
          <a:graphicData uri="http://schemas.openxmlformats.org/drawingml/2006/table">
            <a:tbl>
              <a:tblPr firstRow="1" bandRow="1">
                <a:tableStyleId>{2D5ABB26-0587-4C30-8999-92F81FD0307C}</a:tableStyleId>
              </a:tblPr>
              <a:tblGrid>
                <a:gridCol w="2444856">
                  <a:extLst>
                    <a:ext uri="{9D8B030D-6E8A-4147-A177-3AD203B41FA5}">
                      <a16:colId xmlns:a16="http://schemas.microsoft.com/office/drawing/2014/main" val="2581433729"/>
                    </a:ext>
                  </a:extLst>
                </a:gridCol>
                <a:gridCol w="2444856">
                  <a:extLst>
                    <a:ext uri="{9D8B030D-6E8A-4147-A177-3AD203B41FA5}">
                      <a16:colId xmlns:a16="http://schemas.microsoft.com/office/drawing/2014/main" val="4151718277"/>
                    </a:ext>
                  </a:extLst>
                </a:gridCol>
              </a:tblGrid>
              <a:tr h="1383770">
                <a:tc>
                  <a:txBody>
                    <a:bodyPr/>
                    <a:lstStyle/>
                    <a:p>
                      <a:endParaRPr lang="en-GB" dirty="0">
                        <a:solidFill>
                          <a:srgbClr val="115076"/>
                        </a:solidFill>
                      </a:endParaRPr>
                    </a:p>
                    <a:p>
                      <a:endParaRPr lang="en-GB" dirty="0">
                        <a:solidFill>
                          <a:srgbClr val="115076"/>
                        </a:solidFill>
                      </a:endParaRPr>
                    </a:p>
                    <a:p>
                      <a:pPr algn="ct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solidFill>
                          <a:srgbClr val="115076"/>
                        </a:solidFill>
                      </a:endParaRPr>
                    </a:p>
                    <a:p>
                      <a:endParaRPr lang="en-GB" dirty="0">
                        <a:solidFill>
                          <a:srgbClr val="115076"/>
                        </a:solidFill>
                      </a:endParaRPr>
                    </a:p>
                    <a:p>
                      <a:pPr algn="ct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6639842"/>
                  </a:ext>
                </a:extLst>
              </a:tr>
              <a:tr h="668477">
                <a:tc>
                  <a:txBody>
                    <a:bodyPr/>
                    <a:lstStyle/>
                    <a:p>
                      <a:pPr algn="ctr"/>
                      <a:r>
                        <a:rPr lang="en-GB" sz="2800" b="1" dirty="0">
                          <a:solidFill>
                            <a:srgbClr val="115076"/>
                          </a:solidFill>
                        </a:rPr>
                        <a:t>a) </a:t>
                      </a:r>
                      <a:r>
                        <a:rPr lang="en-GB" sz="2800" b="1" dirty="0" err="1">
                          <a:solidFill>
                            <a:srgbClr val="115076"/>
                          </a:solidFill>
                        </a:rPr>
                        <a:t>ca</a:t>
                      </a:r>
                      <a:r>
                        <a:rPr lang="en-GB" sz="2800" b="1" dirty="0" err="1">
                          <a:solidFill>
                            <a:srgbClr val="E65D00"/>
                          </a:solidFill>
                        </a:rPr>
                        <a:t>ill</a:t>
                      </a:r>
                      <a:r>
                        <a:rPr lang="en-GB" sz="2800" b="1" dirty="0" err="1">
                          <a:solidFill>
                            <a:srgbClr val="115076"/>
                          </a:solidFill>
                        </a:rPr>
                        <a:t>e</a:t>
                      </a:r>
                      <a:endParaRPr lang="en-GB" sz="28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b="1" dirty="0">
                          <a:solidFill>
                            <a:srgbClr val="115076"/>
                          </a:solidFill>
                        </a:rPr>
                        <a:t>b) </a:t>
                      </a:r>
                      <a:r>
                        <a:rPr lang="en-GB" sz="2800" b="1" dirty="0" err="1">
                          <a:solidFill>
                            <a:srgbClr val="115076"/>
                          </a:solidFill>
                        </a:rPr>
                        <a:t>ca</a:t>
                      </a:r>
                      <a:r>
                        <a:rPr lang="en-GB" sz="2800" b="1" dirty="0" err="1">
                          <a:solidFill>
                            <a:srgbClr val="E65D00"/>
                          </a:solidFill>
                        </a:rPr>
                        <a:t>s</a:t>
                      </a:r>
                      <a:endParaRPr lang="en-GB" sz="2800" b="1" dirty="0">
                        <a:solidFill>
                          <a:srgbClr val="E65D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4106144"/>
                  </a:ext>
                </a:extLst>
              </a:tr>
            </a:tbl>
          </a:graphicData>
        </a:graphic>
      </p:graphicFrame>
      <p:sp>
        <p:nvSpPr>
          <p:cNvPr id="19" name="Action Button: Custom 16">
            <a:hlinkClick r:id="" action="ppaction://noaction" highlightClick="1">
              <a:snd r:embed="rId9" name="8.wav"/>
            </a:hlinkClick>
            <a:extLst>
              <a:ext uri="{FF2B5EF4-FFF2-40B4-BE49-F238E27FC236}">
                <a16:creationId xmlns:a16="http://schemas.microsoft.com/office/drawing/2014/main" id="{FD75FEA1-DB01-4587-8528-6BAC2056B394}"/>
              </a:ext>
            </a:extLst>
          </p:cNvPr>
          <p:cNvSpPr/>
          <p:nvPr/>
        </p:nvSpPr>
        <p:spPr>
          <a:xfrm>
            <a:off x="5974644" y="4280687"/>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7" name="TextBox 6">
            <a:extLst>
              <a:ext uri="{FF2B5EF4-FFF2-40B4-BE49-F238E27FC236}">
                <a16:creationId xmlns:a16="http://schemas.microsoft.com/office/drawing/2014/main" id="{5005483B-947F-47D6-BB92-C53D4FD36E64}"/>
              </a:ext>
            </a:extLst>
          </p:cNvPr>
          <p:cNvSpPr txBox="1"/>
          <p:nvPr/>
        </p:nvSpPr>
        <p:spPr>
          <a:xfrm>
            <a:off x="6470158" y="2496103"/>
            <a:ext cx="2292171" cy="4064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[of the state]</a:t>
            </a:r>
          </a:p>
        </p:txBody>
      </p:sp>
      <p:sp>
        <p:nvSpPr>
          <p:cNvPr id="8" name="TextBox 7">
            <a:extLst>
              <a:ext uri="{FF2B5EF4-FFF2-40B4-BE49-F238E27FC236}">
                <a16:creationId xmlns:a16="http://schemas.microsoft.com/office/drawing/2014/main" id="{D2E24A34-53A5-4D94-AF6D-3327538CB156}"/>
              </a:ext>
            </a:extLst>
          </p:cNvPr>
          <p:cNvSpPr txBox="1"/>
          <p:nvPr/>
        </p:nvSpPr>
        <p:spPr>
          <a:xfrm>
            <a:off x="8925662" y="2496103"/>
            <a:ext cx="2292171" cy="4064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[detail]</a:t>
            </a:r>
          </a:p>
        </p:txBody>
      </p:sp>
      <p:sp>
        <p:nvSpPr>
          <p:cNvPr id="9" name="TextBox 8">
            <a:extLst>
              <a:ext uri="{FF2B5EF4-FFF2-40B4-BE49-F238E27FC236}">
                <a16:creationId xmlns:a16="http://schemas.microsoft.com/office/drawing/2014/main" id="{6E878A7F-1FDF-47F1-9224-0D3F28E5A1FE}"/>
              </a:ext>
            </a:extLst>
          </p:cNvPr>
          <p:cNvSpPr txBox="1"/>
          <p:nvPr/>
        </p:nvSpPr>
        <p:spPr>
          <a:xfrm>
            <a:off x="6470158" y="5048032"/>
            <a:ext cx="2292171" cy="4064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[quail]</a:t>
            </a:r>
          </a:p>
        </p:txBody>
      </p:sp>
      <p:sp>
        <p:nvSpPr>
          <p:cNvPr id="10" name="TextBox 9">
            <a:extLst>
              <a:ext uri="{FF2B5EF4-FFF2-40B4-BE49-F238E27FC236}">
                <a16:creationId xmlns:a16="http://schemas.microsoft.com/office/drawing/2014/main" id="{81789B1D-8736-481F-A87D-E88B9F4E59A9}"/>
              </a:ext>
            </a:extLst>
          </p:cNvPr>
          <p:cNvSpPr txBox="1"/>
          <p:nvPr/>
        </p:nvSpPr>
        <p:spPr>
          <a:xfrm>
            <a:off x="8936008" y="4641548"/>
            <a:ext cx="2292171" cy="4064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[scenario]</a:t>
            </a:r>
          </a:p>
        </p:txBody>
      </p:sp>
      <p:sp>
        <p:nvSpPr>
          <p:cNvPr id="12" name="TextBox 11">
            <a:extLst>
              <a:ext uri="{FF2B5EF4-FFF2-40B4-BE49-F238E27FC236}">
                <a16:creationId xmlns:a16="http://schemas.microsoft.com/office/drawing/2014/main" id="{A720FDEA-0950-47ED-9A5B-B79887C0DD05}"/>
              </a:ext>
            </a:extLst>
          </p:cNvPr>
          <p:cNvSpPr txBox="1"/>
          <p:nvPr/>
        </p:nvSpPr>
        <p:spPr>
          <a:xfrm>
            <a:off x="3558564" y="5074368"/>
            <a:ext cx="1582911" cy="4064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[rail]</a:t>
            </a:r>
          </a:p>
        </p:txBody>
      </p:sp>
      <p:pic>
        <p:nvPicPr>
          <p:cNvPr id="2062" name="Picture 14" descr="Quail Clip Art">
            <a:extLst>
              <a:ext uri="{FF2B5EF4-FFF2-40B4-BE49-F238E27FC236}">
                <a16:creationId xmlns:a16="http://schemas.microsoft.com/office/drawing/2014/main" id="{CC657D3B-5454-46C5-819F-B64A37FB90F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100604" y="4151741"/>
            <a:ext cx="1031278" cy="934379"/>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46355C29-C27B-45D9-BF38-396CB9C3B730}"/>
              </a:ext>
            </a:extLst>
          </p:cNvPr>
          <p:cNvSpPr txBox="1"/>
          <p:nvPr/>
        </p:nvSpPr>
        <p:spPr>
          <a:xfrm>
            <a:off x="2260348" y="3411597"/>
            <a:ext cx="594232"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31" name="TextBox 30">
            <a:extLst>
              <a:ext uri="{FF2B5EF4-FFF2-40B4-BE49-F238E27FC236}">
                <a16:creationId xmlns:a16="http://schemas.microsoft.com/office/drawing/2014/main" id="{3E70BCB3-1FDF-4492-8F44-42FEF5B66640}"/>
              </a:ext>
            </a:extLst>
          </p:cNvPr>
          <p:cNvSpPr txBox="1"/>
          <p:nvPr/>
        </p:nvSpPr>
        <p:spPr>
          <a:xfrm>
            <a:off x="4742849" y="3415426"/>
            <a:ext cx="594232"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32" name="TextBox 31">
            <a:extLst>
              <a:ext uri="{FF2B5EF4-FFF2-40B4-BE49-F238E27FC236}">
                <a16:creationId xmlns:a16="http://schemas.microsoft.com/office/drawing/2014/main" id="{9CA8FBEF-4786-48C3-969A-0F7C86C3DB56}"/>
              </a:ext>
            </a:extLst>
          </p:cNvPr>
          <p:cNvSpPr txBox="1"/>
          <p:nvPr/>
        </p:nvSpPr>
        <p:spPr>
          <a:xfrm>
            <a:off x="2252166" y="5627821"/>
            <a:ext cx="603524"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33" name="TextBox 32">
            <a:extLst>
              <a:ext uri="{FF2B5EF4-FFF2-40B4-BE49-F238E27FC236}">
                <a16:creationId xmlns:a16="http://schemas.microsoft.com/office/drawing/2014/main" id="{FC06FAA3-CF53-4F87-9F57-7C814E479325}"/>
              </a:ext>
            </a:extLst>
          </p:cNvPr>
          <p:cNvSpPr txBox="1"/>
          <p:nvPr/>
        </p:nvSpPr>
        <p:spPr>
          <a:xfrm>
            <a:off x="4669105" y="5644896"/>
            <a:ext cx="594232"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40" name="TextBox 39">
            <a:extLst>
              <a:ext uri="{FF2B5EF4-FFF2-40B4-BE49-F238E27FC236}">
                <a16:creationId xmlns:a16="http://schemas.microsoft.com/office/drawing/2014/main" id="{190AB0C8-60D5-4020-8960-B94C29965D2F}"/>
              </a:ext>
            </a:extLst>
          </p:cNvPr>
          <p:cNvSpPr txBox="1"/>
          <p:nvPr/>
        </p:nvSpPr>
        <p:spPr>
          <a:xfrm>
            <a:off x="7989460" y="3425660"/>
            <a:ext cx="622570"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42" name="TextBox 41">
            <a:extLst>
              <a:ext uri="{FF2B5EF4-FFF2-40B4-BE49-F238E27FC236}">
                <a16:creationId xmlns:a16="http://schemas.microsoft.com/office/drawing/2014/main" id="{D7FBB9E6-EB0C-4F06-B2B6-EF3D0E0EE7FC}"/>
              </a:ext>
            </a:extLst>
          </p:cNvPr>
          <p:cNvSpPr txBox="1"/>
          <p:nvPr/>
        </p:nvSpPr>
        <p:spPr>
          <a:xfrm>
            <a:off x="10579608" y="3446076"/>
            <a:ext cx="594232"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44" name="TextBox 43">
            <a:extLst>
              <a:ext uri="{FF2B5EF4-FFF2-40B4-BE49-F238E27FC236}">
                <a16:creationId xmlns:a16="http://schemas.microsoft.com/office/drawing/2014/main" id="{10D5E214-6459-4C1D-8D80-C32BE76B7D48}"/>
              </a:ext>
            </a:extLst>
          </p:cNvPr>
          <p:cNvSpPr txBox="1"/>
          <p:nvPr/>
        </p:nvSpPr>
        <p:spPr>
          <a:xfrm>
            <a:off x="7834766" y="5627821"/>
            <a:ext cx="594232"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46" name="TextBox 45">
            <a:extLst>
              <a:ext uri="{FF2B5EF4-FFF2-40B4-BE49-F238E27FC236}">
                <a16:creationId xmlns:a16="http://schemas.microsoft.com/office/drawing/2014/main" id="{A5B44784-0F25-4BCA-A35D-DD1F4F44D170}"/>
              </a:ext>
            </a:extLst>
          </p:cNvPr>
          <p:cNvSpPr txBox="1"/>
          <p:nvPr/>
        </p:nvSpPr>
        <p:spPr>
          <a:xfrm>
            <a:off x="10435091" y="5621337"/>
            <a:ext cx="594232"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pic>
        <p:nvPicPr>
          <p:cNvPr id="70" name="Picture 69" descr="green checkmark">
            <a:extLst>
              <a:ext uri="{FF2B5EF4-FFF2-40B4-BE49-F238E27FC236}">
                <a16:creationId xmlns:a16="http://schemas.microsoft.com/office/drawing/2014/main" id="{A1DA8115-BA6E-45BD-98FD-1713E2E52C3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86368" y="3440074"/>
            <a:ext cx="401412" cy="418138"/>
          </a:xfrm>
          <a:prstGeom prst="rect">
            <a:avLst/>
          </a:prstGeom>
        </p:spPr>
      </p:pic>
      <p:pic>
        <p:nvPicPr>
          <p:cNvPr id="71" name="Picture 70" descr="green checkmark">
            <a:extLst>
              <a:ext uri="{FF2B5EF4-FFF2-40B4-BE49-F238E27FC236}">
                <a16:creationId xmlns:a16="http://schemas.microsoft.com/office/drawing/2014/main" id="{4EF857CF-6A1D-41E2-A8B7-B2C2E9381D4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220846" y="5636600"/>
            <a:ext cx="401412" cy="418138"/>
          </a:xfrm>
          <a:prstGeom prst="rect">
            <a:avLst/>
          </a:prstGeom>
        </p:spPr>
      </p:pic>
      <p:pic>
        <p:nvPicPr>
          <p:cNvPr id="72" name="Picture 71" descr="green checkmark">
            <a:extLst>
              <a:ext uri="{FF2B5EF4-FFF2-40B4-BE49-F238E27FC236}">
                <a16:creationId xmlns:a16="http://schemas.microsoft.com/office/drawing/2014/main" id="{4F9EA8E0-5B8F-4307-AAB0-B50E08096F2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936008" y="3425660"/>
            <a:ext cx="401412" cy="418138"/>
          </a:xfrm>
          <a:prstGeom prst="rect">
            <a:avLst/>
          </a:prstGeom>
        </p:spPr>
      </p:pic>
      <p:pic>
        <p:nvPicPr>
          <p:cNvPr id="73" name="Picture 72" descr="green checkmark">
            <a:extLst>
              <a:ext uri="{FF2B5EF4-FFF2-40B4-BE49-F238E27FC236}">
                <a16:creationId xmlns:a16="http://schemas.microsoft.com/office/drawing/2014/main" id="{0F0DDBCA-5CB0-4442-90FE-31EB53077FD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508150" y="5615437"/>
            <a:ext cx="401412" cy="418138"/>
          </a:xfrm>
          <a:prstGeom prst="rect">
            <a:avLst/>
          </a:prstGeom>
        </p:spPr>
      </p:pic>
      <p:pic>
        <p:nvPicPr>
          <p:cNvPr id="11" name="Picture 6" descr="Mouse Rat Rodent Clip Art">
            <a:extLst>
              <a:ext uri="{FF2B5EF4-FFF2-40B4-BE49-F238E27FC236}">
                <a16:creationId xmlns:a16="http://schemas.microsoft.com/office/drawing/2014/main" id="{392D7F04-46B6-47E2-B6A1-C3176E0F645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37154" y="4390646"/>
            <a:ext cx="1360243" cy="98390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Mountain, Snowy, Peak, Alp, Everest, Hill">
            <a:extLst>
              <a:ext uri="{FF2B5EF4-FFF2-40B4-BE49-F238E27FC236}">
                <a16:creationId xmlns:a16="http://schemas.microsoft.com/office/drawing/2014/main" id="{E7AEC41A-B6E6-409F-8284-E94DF443ED45}"/>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837244" y="2009710"/>
            <a:ext cx="1006343" cy="807767"/>
          </a:xfrm>
          <a:prstGeom prst="rect">
            <a:avLst/>
          </a:prstGeom>
          <a:noFill/>
          <a:extLst>
            <a:ext uri="{909E8E84-426E-40DD-AFC4-6F175D3DCCD1}">
              <a14:hiddenFill xmlns:a14="http://schemas.microsoft.com/office/drawing/2010/main">
                <a:solidFill>
                  <a:srgbClr val="FFFFFF"/>
                </a:solidFill>
              </a14:hiddenFill>
            </a:ext>
          </a:extLst>
        </p:spPr>
      </p:pic>
      <p:sp>
        <p:nvSpPr>
          <p:cNvPr id="21" name="Arrow: Down 20">
            <a:extLst>
              <a:ext uri="{FF2B5EF4-FFF2-40B4-BE49-F238E27FC236}">
                <a16:creationId xmlns:a16="http://schemas.microsoft.com/office/drawing/2014/main" id="{B28A2752-A208-45A4-9885-BEA5D1AA1ACC}"/>
              </a:ext>
            </a:extLst>
          </p:cNvPr>
          <p:cNvSpPr/>
          <p:nvPr/>
        </p:nvSpPr>
        <p:spPr>
          <a:xfrm rot="3412858">
            <a:off x="4669152" y="2242482"/>
            <a:ext cx="214748" cy="56662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B29203E3-66E5-4E06-86A4-0BEFD588AED6}"/>
              </a:ext>
            </a:extLst>
          </p:cNvPr>
          <p:cNvSpPr txBox="1"/>
          <p:nvPr/>
        </p:nvSpPr>
        <p:spPr>
          <a:xfrm>
            <a:off x="3558565" y="2837612"/>
            <a:ext cx="1582911" cy="4064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[bottom]</a:t>
            </a:r>
          </a:p>
        </p:txBody>
      </p:sp>
      <p:pic>
        <p:nvPicPr>
          <p:cNvPr id="25" name="Picture 24" descr="A close up of a logo&#10;&#10;Description automatically generated">
            <a:extLst>
              <a:ext uri="{FF2B5EF4-FFF2-40B4-BE49-F238E27FC236}">
                <a16:creationId xmlns:a16="http://schemas.microsoft.com/office/drawing/2014/main" id="{7FC56509-256D-46D8-AE88-5636A969C7E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580303" y="2030242"/>
            <a:ext cx="779772" cy="847771"/>
          </a:xfrm>
          <a:prstGeom prst="rect">
            <a:avLst/>
          </a:prstGeom>
        </p:spPr>
      </p:pic>
    </p:spTree>
    <p:extLst>
      <p:ext uri="{BB962C8B-B14F-4D97-AF65-F5344CB8AC3E}">
        <p14:creationId xmlns:p14="http://schemas.microsoft.com/office/powerpoint/2010/main" val="17494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40" grpId="0" animBg="1"/>
      <p:bldP spid="42" grpId="0" animBg="1"/>
      <p:bldP spid="44" grpId="0" animBg="1"/>
      <p:bldP spid="46"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chor="ctr">
            <a:normAutofit/>
          </a:bodyPr>
          <a:lstStyle/>
          <a:p>
            <a:r>
              <a:rPr lang="en-GB" sz="3600" b="1" dirty="0" err="1">
                <a:solidFill>
                  <a:schemeClr val="bg1"/>
                </a:solidFill>
                <a:latin typeface="+mj-lt"/>
              </a:rPr>
              <a:t>Phonétique</a:t>
            </a:r>
            <a:r>
              <a:rPr lang="en-GB" sz="3600" b="1" dirty="0">
                <a:solidFill>
                  <a:schemeClr val="bg1"/>
                </a:solidFill>
                <a:latin typeface="+mj-lt"/>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452295" y="249869"/>
            <a:ext cx="1457626"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hlinkClick r:id="" action="ppaction://noaction">
              <a:snd r:embed="rId4" name="allumer.wav"/>
            </a:hlinkClick>
            <a:extLst>
              <a:ext uri="{FF2B5EF4-FFF2-40B4-BE49-F238E27FC236}">
                <a16:creationId xmlns:a16="http://schemas.microsoft.com/office/drawing/2014/main" id="{F5AEF9DF-2FD5-1442-9E84-D31130754D83}"/>
              </a:ext>
            </a:extLst>
          </p:cNvPr>
          <p:cNvSpPr txBox="1"/>
          <p:nvPr/>
        </p:nvSpPr>
        <p:spPr>
          <a:xfrm>
            <a:off x="736888" y="1444450"/>
            <a:ext cx="1802494" cy="800219"/>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ll</a:t>
            </a: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umer</a:t>
            </a:r>
            <a:endPar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turn</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on]</a:t>
            </a:r>
            <a:endPar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 name="TextBox 5">
            <a:hlinkClick r:id="" action="ppaction://noaction">
              <a:snd r:embed="rId5" name="betail.wav"/>
            </a:hlinkClick>
            <a:extLst>
              <a:ext uri="{FF2B5EF4-FFF2-40B4-BE49-F238E27FC236}">
                <a16:creationId xmlns:a16="http://schemas.microsoft.com/office/drawing/2014/main" id="{F5AEF9DF-2FD5-1442-9E84-D31130754D83}"/>
              </a:ext>
            </a:extLst>
          </p:cNvPr>
          <p:cNvSpPr txBox="1"/>
          <p:nvPr/>
        </p:nvSpPr>
        <p:spPr>
          <a:xfrm>
            <a:off x="5281390" y="2005798"/>
            <a:ext cx="1456713" cy="800219"/>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bétai</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l</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cattle</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800" b="1" i="0" u="none" strike="noStrike" kern="1200" cap="none" spc="0" normalizeH="0" baseline="0" noProof="0" dirty="0">
              <a:ln>
                <a:noFill/>
              </a:ln>
              <a:solidFill>
                <a:srgbClr val="E65D00"/>
              </a:solidFill>
              <a:effectLst/>
              <a:uLnTx/>
              <a:uFillTx/>
              <a:latin typeface="Century Gothic" panose="020F0302020204030204"/>
              <a:ea typeface="+mn-ea"/>
              <a:cs typeface="+mn-cs"/>
            </a:endParaRPr>
          </a:p>
        </p:txBody>
      </p:sp>
      <p:sp>
        <p:nvSpPr>
          <p:cNvPr id="9" name="TextBox 8">
            <a:hlinkClick r:id="" action="ppaction://noaction">
              <a:snd r:embed="rId6" name="parallele.wav"/>
            </a:hlinkClick>
            <a:extLst>
              <a:ext uri="{FF2B5EF4-FFF2-40B4-BE49-F238E27FC236}">
                <a16:creationId xmlns:a16="http://schemas.microsoft.com/office/drawing/2014/main" id="{F5AEF9DF-2FD5-1442-9E84-D31130754D83}"/>
              </a:ext>
            </a:extLst>
          </p:cNvPr>
          <p:cNvSpPr txBox="1"/>
          <p:nvPr/>
        </p:nvSpPr>
        <p:spPr>
          <a:xfrm>
            <a:off x="5623842" y="4277472"/>
            <a:ext cx="1740649" cy="800219"/>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para</a:t>
            </a:r>
            <a:r>
              <a:rPr kumimoji="0" lang="fr-FR" sz="2800" b="1" i="0" u="none" strike="noStrike" kern="1200" cap="none" spc="0" normalizeH="0" baseline="0" noProof="0" dirty="0" err="1">
                <a:ln>
                  <a:noFill/>
                </a:ln>
                <a:solidFill>
                  <a:srgbClr val="E65D00"/>
                </a:solidFill>
                <a:effectLst/>
                <a:uLnTx/>
                <a:uFillTx/>
                <a:latin typeface="Century Gothic" panose="020F0302020204030204"/>
                <a:ea typeface="+mn-ea"/>
                <a:cs typeface="+mn-cs"/>
              </a:rPr>
              <a:t>ll</a:t>
            </a: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èle </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parallel</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a:hlinkClick r:id="" action="ppaction://noaction">
              <a:snd r:embed="rId7" name="egalement.wav"/>
            </a:hlinkClick>
            <a:extLst>
              <a:ext uri="{FF2B5EF4-FFF2-40B4-BE49-F238E27FC236}">
                <a16:creationId xmlns:a16="http://schemas.microsoft.com/office/drawing/2014/main" id="{F5AEF9DF-2FD5-1442-9E84-D31130754D83}"/>
              </a:ext>
            </a:extLst>
          </p:cNvPr>
          <p:cNvSpPr txBox="1"/>
          <p:nvPr/>
        </p:nvSpPr>
        <p:spPr>
          <a:xfrm>
            <a:off x="3143326" y="4338868"/>
            <a:ext cx="2079801" cy="800219"/>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éga</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l</a:t>
            </a: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ement</a:t>
            </a:r>
            <a:r>
              <a:rPr kumimoji="0" lang="fr-FR"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also</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as </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well</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TextBox 11">
            <a:hlinkClick r:id="" action="ppaction://noaction">
              <a:snd r:embed="rId8" name="taille-crayon.wav"/>
            </a:hlinkClick>
            <a:extLst>
              <a:ext uri="{FF2B5EF4-FFF2-40B4-BE49-F238E27FC236}">
                <a16:creationId xmlns:a16="http://schemas.microsoft.com/office/drawing/2014/main" id="{F5AEF9DF-2FD5-1442-9E84-D31130754D83}"/>
              </a:ext>
            </a:extLst>
          </p:cNvPr>
          <p:cNvSpPr txBox="1"/>
          <p:nvPr/>
        </p:nvSpPr>
        <p:spPr>
          <a:xfrm>
            <a:off x="414959" y="5449076"/>
            <a:ext cx="2423159" cy="523220"/>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t>
            </a:r>
            <a:r>
              <a:rPr kumimoji="0" lang="fr-FR"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ai</a:t>
            </a:r>
            <a:r>
              <a:rPr kumimoji="0" lang="fr-FR" sz="2800" b="1" i="0" u="none" strike="noStrike" kern="1200" cap="none" spc="0" normalizeH="0" baseline="0" noProof="0" dirty="0" err="1">
                <a:ln>
                  <a:noFill/>
                </a:ln>
                <a:solidFill>
                  <a:srgbClr val="E65D00"/>
                </a:solidFill>
                <a:effectLst/>
                <a:uLnTx/>
                <a:uFillTx/>
                <a:latin typeface="Century Gothic" panose="020F0302020204030204"/>
                <a:ea typeface="+mn-ea"/>
                <a:cs typeface="+mn-cs"/>
              </a:rPr>
              <a:t>ll</a:t>
            </a:r>
            <a:r>
              <a:rPr kumimoji="0" lang="fr-FR"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e-crayon</a:t>
            </a:r>
            <a:r>
              <a:rPr kumimoji="0" lang="fr-FR"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TextBox 12">
            <a:hlinkClick r:id="" action="ppaction://noaction">
              <a:snd r:embed="rId9" name="chaleur.wav"/>
            </a:hlinkClick>
            <a:extLst>
              <a:ext uri="{FF2B5EF4-FFF2-40B4-BE49-F238E27FC236}">
                <a16:creationId xmlns:a16="http://schemas.microsoft.com/office/drawing/2014/main" id="{F5AEF9DF-2FD5-1442-9E84-D31130754D83}"/>
              </a:ext>
            </a:extLst>
          </p:cNvPr>
          <p:cNvSpPr txBox="1"/>
          <p:nvPr/>
        </p:nvSpPr>
        <p:spPr>
          <a:xfrm>
            <a:off x="414959" y="2942455"/>
            <a:ext cx="1876761" cy="800219"/>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cha</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l</a:t>
            </a: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eur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heat</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a:hlinkClick r:id="" action="ppaction://noaction">
              <a:snd r:embed="rId10" name="installer.wav"/>
            </a:hlinkClick>
            <a:extLst>
              <a:ext uri="{FF2B5EF4-FFF2-40B4-BE49-F238E27FC236}">
                <a16:creationId xmlns:a16="http://schemas.microsoft.com/office/drawing/2014/main" id="{F5AEF9DF-2FD5-1442-9E84-D31130754D83}"/>
              </a:ext>
            </a:extLst>
          </p:cNvPr>
          <p:cNvSpPr txBox="1"/>
          <p:nvPr/>
        </p:nvSpPr>
        <p:spPr>
          <a:xfrm>
            <a:off x="6386915" y="5425976"/>
            <a:ext cx="1614614" cy="800219"/>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insta</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ll</a:t>
            </a: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er</a:t>
            </a:r>
            <a:r>
              <a:rPr kumimoji="0" lang="fr-FR"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install</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TextBox 17">
            <a:hlinkClick r:id="" action="ppaction://noaction">
              <a:snd r:embed="rId11" name="intervalle.wav"/>
            </a:hlinkClick>
            <a:extLst>
              <a:ext uri="{FF2B5EF4-FFF2-40B4-BE49-F238E27FC236}">
                <a16:creationId xmlns:a16="http://schemas.microsoft.com/office/drawing/2014/main" id="{F5AEF9DF-2FD5-1442-9E84-D31130754D83}"/>
              </a:ext>
            </a:extLst>
          </p:cNvPr>
          <p:cNvSpPr txBox="1"/>
          <p:nvPr/>
        </p:nvSpPr>
        <p:spPr>
          <a:xfrm>
            <a:off x="840198" y="4085625"/>
            <a:ext cx="1776005" cy="800219"/>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interva</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ll</a:t>
            </a: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interval</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a:hlinkClick r:id="" action="ppaction://noaction">
              <a:snd r:embed="rId12" name="eventail.wav"/>
            </a:hlinkClick>
            <a:extLst>
              <a:ext uri="{FF2B5EF4-FFF2-40B4-BE49-F238E27FC236}">
                <a16:creationId xmlns:a16="http://schemas.microsoft.com/office/drawing/2014/main" id="{F5AEF9DF-2FD5-1442-9E84-D31130754D83}"/>
              </a:ext>
            </a:extLst>
          </p:cNvPr>
          <p:cNvSpPr txBox="1"/>
          <p:nvPr/>
        </p:nvSpPr>
        <p:spPr>
          <a:xfrm>
            <a:off x="7939628" y="4522037"/>
            <a:ext cx="2010103" cy="800219"/>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éventai</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l</a:t>
            </a:r>
            <a:r>
              <a:rPr kumimoji="0" lang="fr-FR"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[range / </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variety</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a:hlinkClick r:id="" action="ppaction://noaction">
              <a:snd r:embed="rId13" name="detailler.wav"/>
            </a:hlinkClick>
            <a:extLst>
              <a:ext uri="{FF2B5EF4-FFF2-40B4-BE49-F238E27FC236}">
                <a16:creationId xmlns:a16="http://schemas.microsoft.com/office/drawing/2014/main" id="{F5AEF9DF-2FD5-1442-9E84-D31130754D83}"/>
              </a:ext>
            </a:extLst>
          </p:cNvPr>
          <p:cNvSpPr txBox="1"/>
          <p:nvPr/>
        </p:nvSpPr>
        <p:spPr>
          <a:xfrm>
            <a:off x="7784039" y="3424354"/>
            <a:ext cx="1950844" cy="800219"/>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détai</a:t>
            </a:r>
            <a:r>
              <a:rPr kumimoji="0" lang="fr-FR" sz="2800" b="1" i="0" u="none" strike="noStrike" kern="1200" cap="none" spc="0" normalizeH="0" baseline="0" noProof="0" dirty="0" err="1">
                <a:ln>
                  <a:noFill/>
                </a:ln>
                <a:solidFill>
                  <a:srgbClr val="E65D00"/>
                </a:solidFill>
                <a:effectLst/>
                <a:uLnTx/>
                <a:uFillTx/>
                <a:latin typeface="Century Gothic" panose="020F0302020204030204"/>
                <a:ea typeface="+mn-ea"/>
                <a:cs typeface="+mn-cs"/>
              </a:rPr>
              <a:t>ll</a:t>
            </a:r>
            <a:r>
              <a:rPr kumimoji="0" lang="fr-FR"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describe</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hlinkClick r:id="" action="ppaction://noaction">
              <a:snd r:embed="rId14" name="tailler.wav"/>
            </a:hlinkClick>
            <a:extLst>
              <a:ext uri="{FF2B5EF4-FFF2-40B4-BE49-F238E27FC236}">
                <a16:creationId xmlns:a16="http://schemas.microsoft.com/office/drawing/2014/main" id="{F5AEF9DF-2FD5-1442-9E84-D31130754D83}"/>
              </a:ext>
            </a:extLst>
          </p:cNvPr>
          <p:cNvSpPr txBox="1"/>
          <p:nvPr/>
        </p:nvSpPr>
        <p:spPr>
          <a:xfrm>
            <a:off x="3812904" y="5423331"/>
            <a:ext cx="1614614" cy="800219"/>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tai</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ll</a:t>
            </a: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er</a:t>
            </a:r>
            <a:endPar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trim]</a:t>
            </a:r>
            <a:endPar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a:hlinkClick r:id="" action="ppaction://noaction">
              <a:snd r:embed="rId15" name="défaillance.wav"/>
            </a:hlinkClick>
            <a:extLst>
              <a:ext uri="{FF2B5EF4-FFF2-40B4-BE49-F238E27FC236}">
                <a16:creationId xmlns:a16="http://schemas.microsoft.com/office/drawing/2014/main" id="{F5AEF9DF-2FD5-1442-9E84-D31130754D83}"/>
              </a:ext>
            </a:extLst>
          </p:cNvPr>
          <p:cNvSpPr txBox="1"/>
          <p:nvPr/>
        </p:nvSpPr>
        <p:spPr>
          <a:xfrm>
            <a:off x="2869532" y="3296107"/>
            <a:ext cx="2291876" cy="800219"/>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défai</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ll</a:t>
            </a: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ance</a:t>
            </a:r>
            <a:r>
              <a:rPr kumimoji="0" lang="fr-FR"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failure</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a:hlinkClick r:id="" action="ppaction://noaction">
              <a:snd r:embed="rId16" name="ballon.wav"/>
            </a:hlinkClick>
            <a:extLst>
              <a:ext uri="{FF2B5EF4-FFF2-40B4-BE49-F238E27FC236}">
                <a16:creationId xmlns:a16="http://schemas.microsoft.com/office/drawing/2014/main" id="{F5AEF9DF-2FD5-1442-9E84-D31130754D83}"/>
              </a:ext>
            </a:extLst>
          </p:cNvPr>
          <p:cNvSpPr txBox="1"/>
          <p:nvPr/>
        </p:nvSpPr>
        <p:spPr>
          <a:xfrm>
            <a:off x="7839661" y="2244669"/>
            <a:ext cx="1521241" cy="533663"/>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ll</a:t>
            </a: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a:t>
            </a:r>
            <a:endPar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Rectangle 2" descr="rectangle for the timer">
            <a:extLst>
              <a:ext uri="{FF2B5EF4-FFF2-40B4-BE49-F238E27FC236}">
                <a16:creationId xmlns:a16="http://schemas.microsoft.com/office/drawing/2014/main" id="{E25FF2EB-7416-4372-BE15-C4C2E61037AE}"/>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9" name="Rectangle 3" descr="rectangle for the timer, it moves down the screen as the time passes">
            <a:extLst>
              <a:ext uri="{FF2B5EF4-FFF2-40B4-BE49-F238E27FC236}">
                <a16:creationId xmlns:a16="http://schemas.microsoft.com/office/drawing/2014/main" id="{B91663AC-C229-4102-8653-FC04F0298671}"/>
              </a:ext>
            </a:extLst>
          </p:cNvPr>
          <p:cNvSpPr>
            <a:spLocks noChangeArrowheads="1"/>
          </p:cNvSpPr>
          <p:nvPr/>
        </p:nvSpPr>
        <p:spPr bwMode="auto">
          <a:xfrm>
            <a:off x="10213283" y="139405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0" name="Line 7" descr="line to denote the top of the timer, 60 seconds">
            <a:extLst>
              <a:ext uri="{FF2B5EF4-FFF2-40B4-BE49-F238E27FC236}">
                <a16:creationId xmlns:a16="http://schemas.microsoft.com/office/drawing/2014/main" id="{76902A6C-D2ED-404C-A471-A0024758810A}"/>
              </a:ext>
            </a:extLst>
          </p:cNvPr>
          <p:cNvSpPr>
            <a:spLocks noChangeShapeType="1"/>
          </p:cNvSpPr>
          <p:nvPr/>
        </p:nvSpPr>
        <p:spPr bwMode="auto">
          <a:xfrm>
            <a:off x="10923710"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1" name="Text Box 12">
            <a:extLst>
              <a:ext uri="{FF2B5EF4-FFF2-40B4-BE49-F238E27FC236}">
                <a16:creationId xmlns:a16="http://schemas.microsoft.com/office/drawing/2014/main" id="{E85AFACC-13C2-4131-AA9A-7C11FE9873CB}"/>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60</a:t>
            </a:r>
          </a:p>
        </p:txBody>
      </p:sp>
      <p:sp>
        <p:nvSpPr>
          <p:cNvPr id="32" name="Text Box 10">
            <a:extLst>
              <a:ext uri="{FF2B5EF4-FFF2-40B4-BE49-F238E27FC236}">
                <a16:creationId xmlns:a16="http://schemas.microsoft.com/office/drawing/2014/main" id="{25B061D2-B4ED-4104-A271-F2105A9E1DFB}"/>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33" name="Line 4" descr="line for the timer, 60 to 0 seconds">
            <a:extLst>
              <a:ext uri="{FF2B5EF4-FFF2-40B4-BE49-F238E27FC236}">
                <a16:creationId xmlns:a16="http://schemas.microsoft.com/office/drawing/2014/main" id="{6400F283-5879-4D05-89B6-C398280D424A}"/>
              </a:ext>
            </a:extLst>
          </p:cNvPr>
          <p:cNvSpPr>
            <a:spLocks noChangeShapeType="1"/>
          </p:cNvSpPr>
          <p:nvPr/>
        </p:nvSpPr>
        <p:spPr bwMode="auto">
          <a:xfrm>
            <a:off x="10899022"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4" name="Line 9" descr="line to denote the end of the timer (i.e. zero seconds)">
            <a:extLst>
              <a:ext uri="{FF2B5EF4-FFF2-40B4-BE49-F238E27FC236}">
                <a16:creationId xmlns:a16="http://schemas.microsoft.com/office/drawing/2014/main" id="{301D8E24-4E17-4C0A-B561-032601D58C52}"/>
              </a:ext>
            </a:extLst>
          </p:cNvPr>
          <p:cNvSpPr>
            <a:spLocks noChangeShapeType="1"/>
          </p:cNvSpPr>
          <p:nvPr/>
        </p:nvSpPr>
        <p:spPr bwMode="auto">
          <a:xfrm>
            <a:off x="10899022"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5" name="Text Box 14">
            <a:extLst>
              <a:ext uri="{FF2B5EF4-FFF2-40B4-BE49-F238E27FC236}">
                <a16:creationId xmlns:a16="http://schemas.microsoft.com/office/drawing/2014/main" id="{5ADD598A-F84A-4D90-B2ED-C19271F23AAA}"/>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36" name="AutoShape 11">
            <a:hlinkClick r:id="" action="ppaction://noaction" highlightClick="1"/>
            <a:extLst>
              <a:ext uri="{FF2B5EF4-FFF2-40B4-BE49-F238E27FC236}">
                <a16:creationId xmlns:a16="http://schemas.microsoft.com/office/drawing/2014/main" id="{D12D73BF-362A-4FF6-8C8D-7F31FEE5E970}"/>
              </a:ext>
            </a:extLst>
          </p:cNvPr>
          <p:cNvSpPr>
            <a:spLocks noChangeArrowheads="1"/>
          </p:cNvSpPr>
          <p:nvPr/>
        </p:nvSpPr>
        <p:spPr bwMode="auto">
          <a:xfrm>
            <a:off x="9952385" y="576930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
        <p:nvSpPr>
          <p:cNvPr id="3" name="TextBox 2">
            <a:hlinkClick r:id="" action="ppaction://noaction">
              <a:snd r:embed="rId17" name="brousaille.wav"/>
            </a:hlinkClick>
            <a:extLst>
              <a:ext uri="{FF2B5EF4-FFF2-40B4-BE49-F238E27FC236}">
                <a16:creationId xmlns:a16="http://schemas.microsoft.com/office/drawing/2014/main" id="{21280D60-8BD5-40CA-AA00-4B08069F76E6}"/>
              </a:ext>
            </a:extLst>
          </p:cNvPr>
          <p:cNvSpPr txBox="1"/>
          <p:nvPr/>
        </p:nvSpPr>
        <p:spPr>
          <a:xfrm>
            <a:off x="2883110" y="2121940"/>
            <a:ext cx="2018562" cy="800219"/>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broussai</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ll</a:t>
            </a: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[bush / </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thicket</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3" name="TextBox 42">
            <a:hlinkClick r:id="" action="ppaction://noaction">
              <a:snd r:embed="rId18" name="cheval.wav"/>
            </a:hlinkClick>
            <a:extLst>
              <a:ext uri="{FF2B5EF4-FFF2-40B4-BE49-F238E27FC236}">
                <a16:creationId xmlns:a16="http://schemas.microsoft.com/office/drawing/2014/main" id="{B4F86164-A451-406F-B503-6943DCE29957}"/>
              </a:ext>
            </a:extLst>
          </p:cNvPr>
          <p:cNvSpPr txBox="1"/>
          <p:nvPr/>
        </p:nvSpPr>
        <p:spPr>
          <a:xfrm>
            <a:off x="5781872" y="3225286"/>
            <a:ext cx="1802199" cy="523220"/>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cheva</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l</a:t>
            </a:r>
            <a:endPar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4" name="Speech Bubble: Rectangle with Corners Rounded 43">
            <a:extLst>
              <a:ext uri="{FF2B5EF4-FFF2-40B4-BE49-F238E27FC236}">
                <a16:creationId xmlns:a16="http://schemas.microsoft.com/office/drawing/2014/main" id="{C3204B0C-3C2C-46E6-BC8D-D2FB6FD9AF51}"/>
              </a:ext>
            </a:extLst>
          </p:cNvPr>
          <p:cNvSpPr/>
          <p:nvPr/>
        </p:nvSpPr>
        <p:spPr>
          <a:xfrm>
            <a:off x="7383264" y="282313"/>
            <a:ext cx="2649093" cy="1100312"/>
          </a:xfrm>
          <a:prstGeom prst="wedgeRoundRectCallout">
            <a:avLst/>
          </a:prstGeom>
          <a:solidFill>
            <a:srgbClr val="115076"/>
          </a:solidFill>
          <a:ln>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Hint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Is there a letter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i</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before the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ll</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41" name="TextBox 40">
            <a:hlinkClick r:id="" action="ppaction://noaction">
              <a:snd r:embed="rId19" name="balle.wav"/>
            </a:hlinkClick>
            <a:extLst>
              <a:ext uri="{FF2B5EF4-FFF2-40B4-BE49-F238E27FC236}">
                <a16:creationId xmlns:a16="http://schemas.microsoft.com/office/drawing/2014/main" id="{C7410D66-891B-4F56-B472-28A02CCFA329}"/>
              </a:ext>
            </a:extLst>
          </p:cNvPr>
          <p:cNvSpPr txBox="1"/>
          <p:nvPr/>
        </p:nvSpPr>
        <p:spPr>
          <a:xfrm>
            <a:off x="3541852" y="1278498"/>
            <a:ext cx="1671864" cy="523220"/>
          </a:xfrm>
          <a:prstGeom prst="rect">
            <a:avLst/>
          </a:prstGeom>
          <a:solidFill>
            <a:schemeClr val="bg1"/>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ll</a:t>
            </a: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endPar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52" name="Picture 28" descr="Screwdriver 4 Clip Art">
            <a:extLst>
              <a:ext uri="{FF2B5EF4-FFF2-40B4-BE49-F238E27FC236}">
                <a16:creationId xmlns:a16="http://schemas.microsoft.com/office/drawing/2014/main" id="{B231D307-7FD6-4D43-9F81-8DC846CF90BE}"/>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rot="2643201">
            <a:off x="8049179" y="5302229"/>
            <a:ext cx="175962" cy="105210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Bullet Bill Clip Art">
            <a:extLst>
              <a:ext uri="{FF2B5EF4-FFF2-40B4-BE49-F238E27FC236}">
                <a16:creationId xmlns:a16="http://schemas.microsoft.com/office/drawing/2014/main" id="{1796FD89-DBEA-4A5B-A71B-9ADBFA41DDF0}"/>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992337" y="1163992"/>
            <a:ext cx="743815" cy="46612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Soccer Ballon Clip Art">
            <a:extLst>
              <a:ext uri="{FF2B5EF4-FFF2-40B4-BE49-F238E27FC236}">
                <a16:creationId xmlns:a16="http://schemas.microsoft.com/office/drawing/2014/main" id="{3D0B6F06-77C3-423E-93CB-B7DB40230373}"/>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9149636" y="1976533"/>
            <a:ext cx="914906" cy="85391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Cartoon Cow Clip Art">
            <a:extLst>
              <a:ext uri="{FF2B5EF4-FFF2-40B4-BE49-F238E27FC236}">
                <a16:creationId xmlns:a16="http://schemas.microsoft.com/office/drawing/2014/main" id="{D2E0D46B-8D1F-4FF0-995E-24403E19B3B9}"/>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6545584" y="1639470"/>
            <a:ext cx="679584" cy="8984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Red Cow Clip Art">
            <a:extLst>
              <a:ext uri="{FF2B5EF4-FFF2-40B4-BE49-F238E27FC236}">
                <a16:creationId xmlns:a16="http://schemas.microsoft.com/office/drawing/2014/main" id="{D9D5C628-296C-4D65-B2DF-11837DD17E42}"/>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6960296" y="1964584"/>
            <a:ext cx="613394" cy="76968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Blue Cow Clip Art">
            <a:extLst>
              <a:ext uri="{FF2B5EF4-FFF2-40B4-BE49-F238E27FC236}">
                <a16:creationId xmlns:a16="http://schemas.microsoft.com/office/drawing/2014/main" id="{8E62FA86-3001-490F-8F38-EE286625D740}"/>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6644324" y="2184210"/>
            <a:ext cx="572572" cy="68231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Thermometer Clip Art">
            <a:extLst>
              <a:ext uri="{FF2B5EF4-FFF2-40B4-BE49-F238E27FC236}">
                <a16:creationId xmlns:a16="http://schemas.microsoft.com/office/drawing/2014/main" id="{6EEBDCEC-1314-4510-B23D-5134629B252A}"/>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r="31256"/>
          <a:stretch/>
        </p:blipFill>
        <p:spPr bwMode="auto">
          <a:xfrm rot="20598105">
            <a:off x="374809" y="2486380"/>
            <a:ext cx="280684" cy="130831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6" descr="Running Horse 3 Clip Art">
            <a:extLst>
              <a:ext uri="{FF2B5EF4-FFF2-40B4-BE49-F238E27FC236}">
                <a16:creationId xmlns:a16="http://schemas.microsoft.com/office/drawing/2014/main" id="{635E7BCA-B069-4331-93E3-17D2BA70A2E2}"/>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324359" y="2969620"/>
            <a:ext cx="743815" cy="111017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Lawn Trimmers Clip Art">
            <a:extLst>
              <a:ext uri="{FF2B5EF4-FFF2-40B4-BE49-F238E27FC236}">
                <a16:creationId xmlns:a16="http://schemas.microsoft.com/office/drawing/2014/main" id="{FA29E6C1-E7FB-43E6-8329-CA4356965A8F}"/>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3165673" y="5345545"/>
            <a:ext cx="907934" cy="86832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0" descr="Pencil Sharpener Clip Art">
            <a:extLst>
              <a:ext uri="{FF2B5EF4-FFF2-40B4-BE49-F238E27FC236}">
                <a16:creationId xmlns:a16="http://schemas.microsoft.com/office/drawing/2014/main" id="{72AE5075-9EAC-4128-985E-7813C76FC883}"/>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94068" y="4887031"/>
            <a:ext cx="833083" cy="699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3442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6"/>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9000"/>
                                        <p:tgtEl>
                                          <p:spTgt spid="29"/>
                                        </p:tgtEl>
                                      </p:cBhvr>
                                    </p:animEffect>
                                    <p:set>
                                      <p:cBhvr>
                                        <p:cTn id="7" dur="1" fill="hold">
                                          <p:stCondLst>
                                            <p:cond delay="589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6"/>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[a]</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[3]</a:t>
            </a:r>
          </a:p>
        </p:txBody>
      </p:sp>
    </p:spTree>
    <p:extLst>
      <p:ext uri="{BB962C8B-B14F-4D97-AF65-F5344CB8AC3E}">
        <p14:creationId xmlns:p14="http://schemas.microsoft.com/office/powerpoint/2010/main" val="36650375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807B03-2EA7-F94D-93CB-7AC25AF9234B}"/>
              </a:ext>
            </a:extLst>
          </p:cNvPr>
          <p:cNvSpPr>
            <a:spLocks noGrp="1"/>
          </p:cNvSpPr>
          <p:nvPr>
            <p:ph type="title"/>
          </p:nvPr>
        </p:nvSpPr>
        <p:spPr>
          <a:xfrm>
            <a:off x="292019" y="-742133"/>
            <a:ext cx="10515600" cy="1325563"/>
          </a:xfrm>
        </p:spPr>
        <p:txBody>
          <a:bodyPr/>
          <a:lstStyle/>
          <a:p>
            <a:r>
              <a:rPr lang="en-GB" sz="24000" b="1" dirty="0">
                <a:solidFill>
                  <a:srgbClr val="1F4E79"/>
                </a:solidFill>
                <a:latin typeface="Century Gothic" panose="020B0502020202020204" pitchFamily="34" charset="0"/>
                <a:ea typeface="+mn-ea"/>
                <a:cs typeface="Calibri" panose="020F0502020204030204" pitchFamily="34" charset="0"/>
              </a:rPr>
              <a:t>a</a:t>
            </a:r>
            <a:endParaRPr lang="en-US" dirty="0"/>
          </a:p>
        </p:txBody>
      </p:sp>
      <p:pic>
        <p:nvPicPr>
          <p:cNvPr id="2" name="Picture 1" descr="fro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2548" y="861307"/>
            <a:ext cx="2986901" cy="3521699"/>
          </a:xfrm>
          <a:prstGeom prst="rect">
            <a:avLst/>
          </a:prstGeom>
        </p:spPr>
      </p:pic>
      <p:sp>
        <p:nvSpPr>
          <p:cNvPr id="6" name="TextBox 5"/>
          <p:cNvSpPr txBox="1"/>
          <p:nvPr/>
        </p:nvSpPr>
        <p:spPr>
          <a:xfrm>
            <a:off x="1991615" y="4257541"/>
            <a:ext cx="820876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nim</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l</a:t>
            </a:r>
            <a:endParaRPr kumimoji="0" lang="en-GB" sz="1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1203886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a.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animal.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subTnLst>
                                    <p:audio>
                                      <p:cMediaNode>
                                        <p:cTn display="0" masterRel="sameClick">
                                          <p:stCondLst>
                                            <p:cond evt="begin" delay="0">
                                              <p:tn val="15"/>
                                            </p:cond>
                                          </p:stCondLst>
                                          <p:endCondLst>
                                            <p:cond evt="onStopAudio" delay="0">
                                              <p:tgtEl>
                                                <p:sldTgt/>
                                              </p:tgtEl>
                                            </p:cond>
                                          </p:endCondLst>
                                        </p:cTn>
                                        <p:tgtEl>
                                          <p:sndTgt r:embed="rId4" name="anima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6096000" cy="707849"/>
          </a:xfrm>
        </p:spPr>
        <p:txBody>
          <a:bodyPr>
            <a:normAutofit/>
          </a:bodyPr>
          <a:lstStyle/>
          <a:p>
            <a:r>
              <a:rPr lang="en-GB" sz="3100" b="1" dirty="0">
                <a:solidFill>
                  <a:schemeClr val="bg1"/>
                </a:solidFill>
              </a:rPr>
              <a:t>Nasal and non-nasal vowels</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729921" cy="15081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Vowels can be </a:t>
            </a:r>
            <a:r>
              <a:rPr kumimoji="0" lang="en-US"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nasal</a:t>
            </a: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(like [am/</a:t>
            </a:r>
            <a:r>
              <a:rPr kumimoji="0" lang="en-US" sz="23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em</a:t>
            </a: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and [an/an] or </a:t>
            </a:r>
            <a:r>
              <a:rPr kumimoji="0" lang="en-US"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non-nasal </a:t>
            </a: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[like [e] and [a].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When you say a </a:t>
            </a:r>
            <a:r>
              <a:rPr kumimoji="0" lang="en-US"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nasal vowel</a:t>
            </a: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air passes through your </a:t>
            </a:r>
            <a:r>
              <a:rPr kumimoji="0" lang="en-US"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nose</a:t>
            </a: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as well as your mouth.</a:t>
            </a:r>
            <a:endParaRPr kumimoji="0" lang="en-US"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Écoute</a:t>
            </a: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mots. </a:t>
            </a:r>
            <a:r>
              <a:rPr kumimoji="0" lang="en-US" sz="23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3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em</a:t>
            </a:r>
            <a:r>
              <a:rPr kumimoji="0" lang="en-US"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a:t>
            </a: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US"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3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 </a:t>
            </a:r>
            <a:r>
              <a:rPr kumimoji="0" lang="en-US" sz="23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 </a:t>
            </a: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a:t>
            </a: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aphicFrame>
        <p:nvGraphicFramePr>
          <p:cNvPr id="18" name="Table 6">
            <a:extLst>
              <a:ext uri="{FF2B5EF4-FFF2-40B4-BE49-F238E27FC236}">
                <a16:creationId xmlns:a16="http://schemas.microsoft.com/office/drawing/2014/main" id="{2103C741-F00A-42DA-B873-001006026244}"/>
              </a:ext>
            </a:extLst>
          </p:cNvPr>
          <p:cNvGraphicFramePr>
            <a:graphicFrameLocks noGrp="1"/>
          </p:cNvGraphicFramePr>
          <p:nvPr/>
        </p:nvGraphicFramePr>
        <p:xfrm>
          <a:off x="282906" y="3207601"/>
          <a:ext cx="5760000" cy="2994108"/>
        </p:xfrm>
        <a:graphic>
          <a:graphicData uri="http://schemas.openxmlformats.org/drawingml/2006/table">
            <a:tbl>
              <a:tblPr firstRow="1" bandRow="1">
                <a:tableStyleId>{21E4AEA4-8DFA-4A89-87EB-49C32662AFE0}</a:tableStyleId>
              </a:tblPr>
              <a:tblGrid>
                <a:gridCol w="540000">
                  <a:extLst>
                    <a:ext uri="{9D8B030D-6E8A-4147-A177-3AD203B41FA5}">
                      <a16:colId xmlns:a16="http://schemas.microsoft.com/office/drawing/2014/main" val="2607353726"/>
                    </a:ext>
                  </a:extLst>
                </a:gridCol>
                <a:gridCol w="1620000">
                  <a:extLst>
                    <a:ext uri="{9D8B030D-6E8A-4147-A177-3AD203B41FA5}">
                      <a16:colId xmlns:a16="http://schemas.microsoft.com/office/drawing/2014/main" val="1600817978"/>
                    </a:ext>
                  </a:extLst>
                </a:gridCol>
                <a:gridCol w="1800000">
                  <a:extLst>
                    <a:ext uri="{9D8B030D-6E8A-4147-A177-3AD203B41FA5}">
                      <a16:colId xmlns:a16="http://schemas.microsoft.com/office/drawing/2014/main" val="4128092149"/>
                    </a:ext>
                  </a:extLst>
                </a:gridCol>
                <a:gridCol w="1800000">
                  <a:extLst>
                    <a:ext uri="{9D8B030D-6E8A-4147-A177-3AD203B41FA5}">
                      <a16:colId xmlns:a16="http://schemas.microsoft.com/office/drawing/2014/main" val="2609792770"/>
                    </a:ext>
                  </a:extLst>
                </a:gridCol>
              </a:tblGrid>
              <a:tr h="497067">
                <a:tc>
                  <a:txBody>
                    <a:bodyPr/>
                    <a:lstStyle/>
                    <a:p>
                      <a:endParaRPr lang="en-GB" sz="2000" dirty="0"/>
                    </a:p>
                  </a:txBody>
                  <a:tcPr>
                    <a:noFill/>
                  </a:tcPr>
                </a:tc>
                <a:tc>
                  <a:txBody>
                    <a:bodyPr/>
                    <a:lstStyle/>
                    <a:p>
                      <a:pPr algn="ctr"/>
                      <a:endParaRPr lang="en-GB" sz="2000" b="0" dirty="0">
                        <a:solidFill>
                          <a:schemeClr val="bg1"/>
                        </a:solidFill>
                      </a:endParaRP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nasal vowel</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t>[</a:t>
                      </a:r>
                      <a:r>
                        <a:rPr lang="en-GB" sz="2000" b="0" dirty="0" err="1"/>
                        <a:t>em</a:t>
                      </a:r>
                      <a:r>
                        <a:rPr lang="en-GB" sz="2000" b="0" dirty="0"/>
                        <a:t>/am]</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t>[</a:t>
                      </a:r>
                      <a:r>
                        <a:rPr lang="en-GB" sz="2000" b="0" dirty="0" err="1"/>
                        <a:t>en</a:t>
                      </a:r>
                      <a:r>
                        <a:rPr lang="en-GB" sz="2000" b="0" dirty="0"/>
                        <a:t>/an]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non-nasal vowel</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t>[e] / [a]</a:t>
                      </a:r>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bl>
          </a:graphicData>
        </a:graphic>
      </p:graphicFrame>
      <p:graphicFrame>
        <p:nvGraphicFramePr>
          <p:cNvPr id="22" name="Table 6">
            <a:extLst>
              <a:ext uri="{FF2B5EF4-FFF2-40B4-BE49-F238E27FC236}">
                <a16:creationId xmlns:a16="http://schemas.microsoft.com/office/drawing/2014/main" id="{F05B0977-6095-4045-842C-BA864A8E1DD6}"/>
              </a:ext>
            </a:extLst>
          </p:cNvPr>
          <p:cNvGraphicFramePr>
            <a:graphicFrameLocks noGrp="1"/>
          </p:cNvGraphicFramePr>
          <p:nvPr/>
        </p:nvGraphicFramePr>
        <p:xfrm>
          <a:off x="6329610" y="3207601"/>
          <a:ext cx="5760000" cy="2994108"/>
        </p:xfrm>
        <a:graphic>
          <a:graphicData uri="http://schemas.openxmlformats.org/drawingml/2006/table">
            <a:tbl>
              <a:tblPr firstRow="1" bandRow="1">
                <a:tableStyleId>{21E4AEA4-8DFA-4A89-87EB-49C32662AFE0}</a:tableStyleId>
              </a:tblPr>
              <a:tblGrid>
                <a:gridCol w="540000">
                  <a:extLst>
                    <a:ext uri="{9D8B030D-6E8A-4147-A177-3AD203B41FA5}">
                      <a16:colId xmlns:a16="http://schemas.microsoft.com/office/drawing/2014/main" val="2607353726"/>
                    </a:ext>
                  </a:extLst>
                </a:gridCol>
                <a:gridCol w="1620000">
                  <a:extLst>
                    <a:ext uri="{9D8B030D-6E8A-4147-A177-3AD203B41FA5}">
                      <a16:colId xmlns:a16="http://schemas.microsoft.com/office/drawing/2014/main" val="1600817978"/>
                    </a:ext>
                  </a:extLst>
                </a:gridCol>
                <a:gridCol w="1800000">
                  <a:extLst>
                    <a:ext uri="{9D8B030D-6E8A-4147-A177-3AD203B41FA5}">
                      <a16:colId xmlns:a16="http://schemas.microsoft.com/office/drawing/2014/main" val="4128092149"/>
                    </a:ext>
                  </a:extLst>
                </a:gridCol>
                <a:gridCol w="1800000">
                  <a:extLst>
                    <a:ext uri="{9D8B030D-6E8A-4147-A177-3AD203B41FA5}">
                      <a16:colId xmlns:a16="http://schemas.microsoft.com/office/drawing/2014/main" val="2609792770"/>
                    </a:ext>
                  </a:extLst>
                </a:gridCol>
              </a:tblGrid>
              <a:tr h="497067">
                <a:tc>
                  <a:txBody>
                    <a:bodyPr/>
                    <a:lstStyle/>
                    <a:p>
                      <a:endParaRPr lang="en-GB" sz="2000" dirty="0"/>
                    </a:p>
                  </a:txBody>
                  <a:tcPr>
                    <a:noFill/>
                  </a:tcPr>
                </a:tc>
                <a:tc>
                  <a:txBody>
                    <a:bodyPr/>
                    <a:lstStyle/>
                    <a:p>
                      <a:pPr algn="ctr"/>
                      <a:endParaRPr lang="en-GB" sz="2000" b="0" dirty="0">
                        <a:solidFill>
                          <a:schemeClr val="bg1"/>
                        </a:solidFill>
                      </a:endParaRP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nasal vowel</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t>[</a:t>
                      </a:r>
                      <a:r>
                        <a:rPr lang="en-GB" sz="2000" b="0" dirty="0" err="1"/>
                        <a:t>em</a:t>
                      </a:r>
                      <a:r>
                        <a:rPr lang="en-GB" sz="2000" b="0" dirty="0"/>
                        <a:t>/am]</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t>[</a:t>
                      </a:r>
                      <a:r>
                        <a:rPr lang="en-GB" sz="2000" b="0" dirty="0" err="1"/>
                        <a:t>en</a:t>
                      </a:r>
                      <a:r>
                        <a:rPr lang="en-GB" sz="2000" b="0" dirty="0"/>
                        <a:t>/an]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non-nasal vowel</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t>[e] / [a]</a:t>
                      </a:r>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bl>
          </a:graphicData>
        </a:graphic>
      </p:graphicFrame>
      <p:sp>
        <p:nvSpPr>
          <p:cNvPr id="23" name="Action Button: Custom 16">
            <a:hlinkClick r:id="" action="ppaction://noaction" highlightClick="1">
              <a:snd r:embed="rId4" name="1.wav"/>
            </a:hlinkClick>
            <a:extLst>
              <a:ext uri="{FF2B5EF4-FFF2-40B4-BE49-F238E27FC236}">
                <a16:creationId xmlns:a16="http://schemas.microsoft.com/office/drawing/2014/main" id="{31DFB63E-DF26-4090-B324-E6DB740222E0}"/>
              </a:ext>
            </a:extLst>
          </p:cNvPr>
          <p:cNvSpPr/>
          <p:nvPr/>
        </p:nvSpPr>
        <p:spPr>
          <a:xfrm>
            <a:off x="338249" y="423827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4" name="Action Button: Custom 16">
            <a:hlinkClick r:id="" action="ppaction://noaction" highlightClick="1">
              <a:snd r:embed="rId5" name="2.wav"/>
            </a:hlinkClick>
            <a:extLst>
              <a:ext uri="{FF2B5EF4-FFF2-40B4-BE49-F238E27FC236}">
                <a16:creationId xmlns:a16="http://schemas.microsoft.com/office/drawing/2014/main" id="{010B8233-0E49-46A3-9410-C0B439AFA323}"/>
              </a:ext>
            </a:extLst>
          </p:cNvPr>
          <p:cNvSpPr/>
          <p:nvPr/>
        </p:nvSpPr>
        <p:spPr>
          <a:xfrm>
            <a:off x="338249" y="4722008"/>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5" name="Action Button: Custom 16">
            <a:hlinkClick r:id="" action="ppaction://noaction" highlightClick="1">
              <a:snd r:embed="rId6" name="3.wav"/>
            </a:hlinkClick>
            <a:extLst>
              <a:ext uri="{FF2B5EF4-FFF2-40B4-BE49-F238E27FC236}">
                <a16:creationId xmlns:a16="http://schemas.microsoft.com/office/drawing/2014/main" id="{639F19CF-492B-41C0-8CA0-6D012056E833}"/>
              </a:ext>
            </a:extLst>
          </p:cNvPr>
          <p:cNvSpPr/>
          <p:nvPr/>
        </p:nvSpPr>
        <p:spPr>
          <a:xfrm>
            <a:off x="338249" y="5220096"/>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6" name="Action Button: Custom 16">
            <a:hlinkClick r:id="" action="ppaction://noaction" highlightClick="1">
              <a:snd r:embed="rId7" name="4.wav"/>
            </a:hlinkClick>
            <a:extLst>
              <a:ext uri="{FF2B5EF4-FFF2-40B4-BE49-F238E27FC236}">
                <a16:creationId xmlns:a16="http://schemas.microsoft.com/office/drawing/2014/main" id="{1E47DAB1-E2D9-44B7-B14A-31974C6AC135}"/>
              </a:ext>
            </a:extLst>
          </p:cNvPr>
          <p:cNvSpPr/>
          <p:nvPr/>
        </p:nvSpPr>
        <p:spPr>
          <a:xfrm>
            <a:off x="338249" y="5703825"/>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7" name="Action Button: Custom 16">
            <a:hlinkClick r:id="" action="ppaction://noaction" highlightClick="1">
              <a:snd r:embed="rId8" name="5.wav"/>
            </a:hlinkClick>
            <a:extLst>
              <a:ext uri="{FF2B5EF4-FFF2-40B4-BE49-F238E27FC236}">
                <a16:creationId xmlns:a16="http://schemas.microsoft.com/office/drawing/2014/main" id="{1975AFCC-A0BB-432A-8B50-1FB2CA731E31}"/>
              </a:ext>
            </a:extLst>
          </p:cNvPr>
          <p:cNvSpPr/>
          <p:nvPr/>
        </p:nvSpPr>
        <p:spPr>
          <a:xfrm>
            <a:off x="6380281" y="424556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8" name="Action Button: Custom 16">
            <a:hlinkClick r:id="" action="ppaction://noaction" highlightClick="1">
              <a:snd r:embed="rId9" name="6.wav"/>
            </a:hlinkClick>
            <a:extLst>
              <a:ext uri="{FF2B5EF4-FFF2-40B4-BE49-F238E27FC236}">
                <a16:creationId xmlns:a16="http://schemas.microsoft.com/office/drawing/2014/main" id="{29C74EAD-4C0F-4028-A4AD-D8BADE8C36C4}"/>
              </a:ext>
            </a:extLst>
          </p:cNvPr>
          <p:cNvSpPr/>
          <p:nvPr/>
        </p:nvSpPr>
        <p:spPr>
          <a:xfrm>
            <a:off x="6380281" y="4729298"/>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9" name="Action Button: Custom 16">
            <a:hlinkClick r:id="" action="ppaction://noaction" highlightClick="1">
              <a:snd r:embed="rId10" name="7.wav"/>
            </a:hlinkClick>
            <a:extLst>
              <a:ext uri="{FF2B5EF4-FFF2-40B4-BE49-F238E27FC236}">
                <a16:creationId xmlns:a16="http://schemas.microsoft.com/office/drawing/2014/main" id="{9A88B315-43F7-4B29-9E35-E8ABF8F09281}"/>
              </a:ext>
            </a:extLst>
          </p:cNvPr>
          <p:cNvSpPr/>
          <p:nvPr/>
        </p:nvSpPr>
        <p:spPr>
          <a:xfrm>
            <a:off x="6380281" y="5227386"/>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0" name="Action Button: Custom 16">
            <a:hlinkClick r:id="" action="ppaction://noaction" highlightClick="1">
              <a:snd r:embed="rId11" name="8.wav"/>
            </a:hlinkClick>
            <a:extLst>
              <a:ext uri="{FF2B5EF4-FFF2-40B4-BE49-F238E27FC236}">
                <a16:creationId xmlns:a16="http://schemas.microsoft.com/office/drawing/2014/main" id="{34481706-418C-410D-BE69-2EB7A8FBE172}"/>
              </a:ext>
            </a:extLst>
          </p:cNvPr>
          <p:cNvSpPr/>
          <p:nvPr/>
        </p:nvSpPr>
        <p:spPr>
          <a:xfrm>
            <a:off x="6380281" y="5711115"/>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35" name="Picture 34" descr="green checkmark">
            <a:extLst>
              <a:ext uri="{FF2B5EF4-FFF2-40B4-BE49-F238E27FC236}">
                <a16:creationId xmlns:a16="http://schemas.microsoft.com/office/drawing/2014/main" id="{2CFBDBD9-D394-45BD-B0A7-7C9F16CF896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76507" y="4313981"/>
            <a:ext cx="282522" cy="294294"/>
          </a:xfrm>
          <a:prstGeom prst="rect">
            <a:avLst/>
          </a:prstGeom>
        </p:spPr>
      </p:pic>
      <p:pic>
        <p:nvPicPr>
          <p:cNvPr id="36" name="Picture 35" descr="green checkmark">
            <a:extLst>
              <a:ext uri="{FF2B5EF4-FFF2-40B4-BE49-F238E27FC236}">
                <a16:creationId xmlns:a16="http://schemas.microsoft.com/office/drawing/2014/main" id="{0A2DFD0B-16DF-493A-9C43-26CBBE65A5E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229072" y="4844224"/>
            <a:ext cx="282522" cy="294294"/>
          </a:xfrm>
          <a:prstGeom prst="rect">
            <a:avLst/>
          </a:prstGeom>
        </p:spPr>
      </p:pic>
      <p:pic>
        <p:nvPicPr>
          <p:cNvPr id="37" name="Picture 36" descr="green checkmark">
            <a:extLst>
              <a:ext uri="{FF2B5EF4-FFF2-40B4-BE49-F238E27FC236}">
                <a16:creationId xmlns:a16="http://schemas.microsoft.com/office/drawing/2014/main" id="{9897272D-93DD-460A-A390-744D0969EC4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76507" y="5295798"/>
            <a:ext cx="282522" cy="294294"/>
          </a:xfrm>
          <a:prstGeom prst="rect">
            <a:avLst/>
          </a:prstGeom>
        </p:spPr>
      </p:pic>
      <p:pic>
        <p:nvPicPr>
          <p:cNvPr id="38" name="Picture 37" descr="green checkmark">
            <a:extLst>
              <a:ext uri="{FF2B5EF4-FFF2-40B4-BE49-F238E27FC236}">
                <a16:creationId xmlns:a16="http://schemas.microsoft.com/office/drawing/2014/main" id="{562845B2-5850-4BDB-9B0E-2EBA145DC21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229072" y="5779527"/>
            <a:ext cx="282522" cy="294294"/>
          </a:xfrm>
          <a:prstGeom prst="rect">
            <a:avLst/>
          </a:prstGeom>
        </p:spPr>
      </p:pic>
      <p:pic>
        <p:nvPicPr>
          <p:cNvPr id="39" name="Picture 38" descr="green checkmark">
            <a:extLst>
              <a:ext uri="{FF2B5EF4-FFF2-40B4-BE49-F238E27FC236}">
                <a16:creationId xmlns:a16="http://schemas.microsoft.com/office/drawing/2014/main" id="{F5A986C7-368B-41DD-8A68-1D917997E0F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70986" y="4346834"/>
            <a:ext cx="282522" cy="294294"/>
          </a:xfrm>
          <a:prstGeom prst="rect">
            <a:avLst/>
          </a:prstGeom>
        </p:spPr>
      </p:pic>
      <p:pic>
        <p:nvPicPr>
          <p:cNvPr id="40" name="Picture 39" descr="green checkmark">
            <a:extLst>
              <a:ext uri="{FF2B5EF4-FFF2-40B4-BE49-F238E27FC236}">
                <a16:creationId xmlns:a16="http://schemas.microsoft.com/office/drawing/2014/main" id="{D7234C76-AC8A-4B6E-A096-9806469031E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045801" y="4830563"/>
            <a:ext cx="282522" cy="294294"/>
          </a:xfrm>
          <a:prstGeom prst="rect">
            <a:avLst/>
          </a:prstGeom>
        </p:spPr>
      </p:pic>
      <p:pic>
        <p:nvPicPr>
          <p:cNvPr id="41" name="Picture 40" descr="green checkmark">
            <a:extLst>
              <a:ext uri="{FF2B5EF4-FFF2-40B4-BE49-F238E27FC236}">
                <a16:creationId xmlns:a16="http://schemas.microsoft.com/office/drawing/2014/main" id="{6591DDDA-AF37-41A4-A501-6DFE97DE400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70986" y="5295798"/>
            <a:ext cx="282522" cy="294294"/>
          </a:xfrm>
          <a:prstGeom prst="rect">
            <a:avLst/>
          </a:prstGeom>
        </p:spPr>
      </p:pic>
      <p:pic>
        <p:nvPicPr>
          <p:cNvPr id="42" name="Picture 41" descr="green checkmark">
            <a:extLst>
              <a:ext uri="{FF2B5EF4-FFF2-40B4-BE49-F238E27FC236}">
                <a16:creationId xmlns:a16="http://schemas.microsoft.com/office/drawing/2014/main" id="{093B685C-D31E-453B-8D8A-458F34B1564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045801" y="5779527"/>
            <a:ext cx="282522" cy="294294"/>
          </a:xfrm>
          <a:prstGeom prst="rect">
            <a:avLst/>
          </a:prstGeom>
        </p:spPr>
      </p:pic>
      <p:sp>
        <p:nvSpPr>
          <p:cNvPr id="6" name="TextBox 5">
            <a:extLst>
              <a:ext uri="{FF2B5EF4-FFF2-40B4-BE49-F238E27FC236}">
                <a16:creationId xmlns:a16="http://schemas.microsoft.com/office/drawing/2014/main" id="{0DED9B8D-AB70-41B5-8E91-D792F406F221}"/>
              </a:ext>
            </a:extLst>
          </p:cNvPr>
          <p:cNvSpPr txBox="1"/>
          <p:nvPr/>
        </p:nvSpPr>
        <p:spPr>
          <a:xfrm>
            <a:off x="859756" y="4268582"/>
            <a:ext cx="90441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a:t>
            </a:r>
          </a:p>
        </p:txBody>
      </p:sp>
      <p:sp>
        <p:nvSpPr>
          <p:cNvPr id="44" name="TextBox 43">
            <a:extLst>
              <a:ext uri="{FF2B5EF4-FFF2-40B4-BE49-F238E27FC236}">
                <a16:creationId xmlns:a16="http://schemas.microsoft.com/office/drawing/2014/main" id="{EDF1B56E-1B47-4FEB-9780-E74336DFAB72}"/>
              </a:ext>
            </a:extLst>
          </p:cNvPr>
          <p:cNvSpPr txBox="1"/>
          <p:nvPr/>
        </p:nvSpPr>
        <p:spPr>
          <a:xfrm>
            <a:off x="859756" y="4753963"/>
            <a:ext cx="125066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em</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bre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5" name="TextBox 44">
            <a:extLst>
              <a:ext uri="{FF2B5EF4-FFF2-40B4-BE49-F238E27FC236}">
                <a16:creationId xmlns:a16="http://schemas.microsoft.com/office/drawing/2014/main" id="{F01AB53E-6670-455F-84B7-D7A8F2D28B17}"/>
              </a:ext>
            </a:extLst>
          </p:cNvPr>
          <p:cNvSpPr txBox="1"/>
          <p:nvPr/>
        </p:nvSpPr>
        <p:spPr>
          <a:xfrm>
            <a:off x="867309" y="5239344"/>
            <a:ext cx="166263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dr</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am</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atique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6" name="TextBox 45">
            <a:extLst>
              <a:ext uri="{FF2B5EF4-FFF2-40B4-BE49-F238E27FC236}">
                <a16:creationId xmlns:a16="http://schemas.microsoft.com/office/drawing/2014/main" id="{611267C2-6586-4EF1-9420-AE8055884589}"/>
              </a:ext>
            </a:extLst>
          </p:cNvPr>
          <p:cNvSpPr txBox="1"/>
          <p:nvPr/>
        </p:nvSpPr>
        <p:spPr>
          <a:xfrm>
            <a:off x="863664" y="5724724"/>
            <a:ext cx="147508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pion</a:t>
            </a:r>
          </a:p>
        </p:txBody>
      </p:sp>
      <p:sp>
        <p:nvSpPr>
          <p:cNvPr id="47" name="TextBox 46">
            <a:extLst>
              <a:ext uri="{FF2B5EF4-FFF2-40B4-BE49-F238E27FC236}">
                <a16:creationId xmlns:a16="http://schemas.microsoft.com/office/drawing/2014/main" id="{7E106F90-98E6-4133-BEEB-1EE58304DBCB}"/>
              </a:ext>
            </a:extLst>
          </p:cNvPr>
          <p:cNvSpPr txBox="1"/>
          <p:nvPr/>
        </p:nvSpPr>
        <p:spPr>
          <a:xfrm>
            <a:off x="6871016" y="4268582"/>
            <a:ext cx="100540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tre</a:t>
            </a:r>
          </a:p>
        </p:txBody>
      </p:sp>
      <p:sp>
        <p:nvSpPr>
          <p:cNvPr id="48" name="TextBox 47">
            <a:extLst>
              <a:ext uri="{FF2B5EF4-FFF2-40B4-BE49-F238E27FC236}">
                <a16:creationId xmlns:a16="http://schemas.microsoft.com/office/drawing/2014/main" id="{1FF4A558-B9A7-431C-9650-1E55D82C2955}"/>
              </a:ext>
            </a:extLst>
          </p:cNvPr>
          <p:cNvSpPr txBox="1"/>
          <p:nvPr/>
        </p:nvSpPr>
        <p:spPr>
          <a:xfrm>
            <a:off x="6871016" y="4757626"/>
            <a:ext cx="141737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em</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arque</a:t>
            </a:r>
          </a:p>
        </p:txBody>
      </p:sp>
      <p:sp>
        <p:nvSpPr>
          <p:cNvPr id="49" name="TextBox 48">
            <a:extLst>
              <a:ext uri="{FF2B5EF4-FFF2-40B4-BE49-F238E27FC236}">
                <a16:creationId xmlns:a16="http://schemas.microsoft.com/office/drawing/2014/main" id="{235D0102-4F2A-45BA-9831-3E693E6EE6AE}"/>
              </a:ext>
            </a:extLst>
          </p:cNvPr>
          <p:cNvSpPr txBox="1"/>
          <p:nvPr/>
        </p:nvSpPr>
        <p:spPr>
          <a:xfrm>
            <a:off x="6876268" y="5246670"/>
            <a:ext cx="126509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croiss</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t>
            </a:r>
          </a:p>
        </p:txBody>
      </p:sp>
      <p:sp>
        <p:nvSpPr>
          <p:cNvPr id="50" name="TextBox 49">
            <a:extLst>
              <a:ext uri="{FF2B5EF4-FFF2-40B4-BE49-F238E27FC236}">
                <a16:creationId xmlns:a16="http://schemas.microsoft.com/office/drawing/2014/main" id="{0AD6CCDC-CEF1-4732-AC88-1A8573B9844A}"/>
              </a:ext>
            </a:extLst>
          </p:cNvPr>
          <p:cNvSpPr txBox="1"/>
          <p:nvPr/>
        </p:nvSpPr>
        <p:spPr>
          <a:xfrm>
            <a:off x="6835975" y="5735715"/>
            <a:ext cx="172354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org</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isation</a:t>
            </a:r>
          </a:p>
        </p:txBody>
      </p:sp>
    </p:spTree>
    <p:extLst>
      <p:ext uri="{BB962C8B-B14F-4D97-AF65-F5344CB8AC3E}">
        <p14:creationId xmlns:p14="http://schemas.microsoft.com/office/powerpoint/2010/main" val="1715821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807B03-2EA7-F94D-93CB-7AC25AF9234B}"/>
              </a:ext>
            </a:extLst>
          </p:cNvPr>
          <p:cNvSpPr>
            <a:spLocks noGrp="1"/>
          </p:cNvSpPr>
          <p:nvPr>
            <p:ph type="title"/>
          </p:nvPr>
        </p:nvSpPr>
        <p:spPr>
          <a:xfrm>
            <a:off x="0" y="-610306"/>
            <a:ext cx="2500313" cy="2943225"/>
          </a:xfrm>
        </p:spPr>
        <p:txBody>
          <a:bodyPr/>
          <a:lstStyle/>
          <a:p>
            <a:r>
              <a:rPr lang="en-GB" sz="24000" b="1" dirty="0">
                <a:solidFill>
                  <a:srgbClr val="1F4E79"/>
                </a:solidFill>
                <a:latin typeface="Century Gothic" panose="020B0502020202020204" pitchFamily="34" charset="0"/>
                <a:ea typeface="+mn-ea"/>
                <a:cs typeface="Calibri" panose="020F0502020204030204" pitchFamily="34" charset="0"/>
              </a:rPr>
              <a:t>a</a:t>
            </a:r>
            <a:endParaRPr lang="en-US" dirty="0"/>
          </a:p>
        </p:txBody>
      </p:sp>
      <p:pic>
        <p:nvPicPr>
          <p:cNvPr id="2" name="Picture 1" descr="fro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2548" y="861307"/>
            <a:ext cx="2986901" cy="3521699"/>
          </a:xfrm>
          <a:prstGeom prst="rect">
            <a:avLst/>
          </a:prstGeom>
        </p:spPr>
      </p:pic>
      <p:sp>
        <p:nvSpPr>
          <p:cNvPr id="6" name="TextBox 5"/>
          <p:cNvSpPr txBox="1"/>
          <p:nvPr/>
        </p:nvSpPr>
        <p:spPr>
          <a:xfrm>
            <a:off x="1991615" y="4257541"/>
            <a:ext cx="820876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nim</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l</a:t>
            </a:r>
            <a:endParaRPr kumimoji="0" lang="en-GB" sz="1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223418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a.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animal.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subTnLst>
                                    <p:audio>
                                      <p:cMediaNode>
                                        <p:cTn display="0" masterRel="sameClick">
                                          <p:stCondLst>
                                            <p:cond evt="begin" delay="0">
                                              <p:tn val="15"/>
                                            </p:cond>
                                          </p:stCondLst>
                                          <p:endCondLst>
                                            <p:cond evt="onStopAudio" delay="0">
                                              <p:tgtEl>
                                                <p:sldTgt/>
                                              </p:tgtEl>
                                            </p:cond>
                                          </p:endCondLst>
                                        </p:cTn>
                                        <p:tgtEl>
                                          <p:sndTgt r:embed="rId4" name="anima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38200" y="-17939"/>
            <a:ext cx="10515600" cy="1325563"/>
          </a:xfrm>
        </p:spPr>
        <p:txBody>
          <a:bodyPr>
            <a:noAutofit/>
          </a:bodyPr>
          <a:lstStyle/>
          <a:p>
            <a:pPr algn="ctr"/>
            <a:r>
              <a:rPr lang="en-GB" sz="12000" b="1" dirty="0">
                <a:solidFill>
                  <a:srgbClr val="115076"/>
                </a:solidFill>
                <a:cs typeface="Calibri" panose="020F0502020204030204" pitchFamily="34" charset="0"/>
              </a:rPr>
              <a:t>a</a:t>
            </a:r>
          </a:p>
        </p:txBody>
      </p:sp>
      <p:sp>
        <p:nvSpPr>
          <p:cNvPr id="13" name="Rounded Rectangle 12" descr="rectangle"/>
          <p:cNvSpPr/>
          <p:nvPr/>
        </p:nvSpPr>
        <p:spPr>
          <a:xfrm>
            <a:off x="4646490" y="1433440"/>
            <a:ext cx="2975194" cy="268359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 name="Picture 2" descr="frog"/>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5698515" y="1787747"/>
            <a:ext cx="871144" cy="10271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751782" y="2766148"/>
            <a:ext cx="327803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nim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p>
        </p:txBody>
      </p:sp>
      <p:sp>
        <p:nvSpPr>
          <p:cNvPr id="7" name="TextBox 6"/>
          <p:cNvSpPr txBox="1"/>
          <p:nvPr/>
        </p:nvSpPr>
        <p:spPr>
          <a:xfrm>
            <a:off x="1212899" y="425991"/>
            <a:ext cx="341205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ç</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pic>
        <p:nvPicPr>
          <p:cNvPr id="22" name="Picture 21" descr="'ok' sign"/>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85518" y="1307624"/>
            <a:ext cx="1826342" cy="1826342"/>
          </a:xfrm>
          <a:prstGeom prst="rect">
            <a:avLst/>
          </a:prstGeom>
        </p:spPr>
      </p:pic>
      <p:sp>
        <p:nvSpPr>
          <p:cNvPr id="6" name="TextBox 5"/>
          <p:cNvSpPr txBox="1"/>
          <p:nvPr/>
        </p:nvSpPr>
        <p:spPr>
          <a:xfrm>
            <a:off x="1064053" y="3579684"/>
            <a:ext cx="313896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8" name="Picture 17" descr="ill child"/>
          <p:cNvPicPr>
            <a:picLocks noChangeAspect="1"/>
          </p:cNvPicPr>
          <p:nvPr/>
        </p:nvPicPr>
        <p:blipFill rotWithShape="1">
          <a:blip r:embed="rId12" cstate="print">
            <a:extLst>
              <a:ext uri="{28A0092B-C50C-407E-A947-70E740481C1C}">
                <a14:useLocalDpi xmlns:a14="http://schemas.microsoft.com/office/drawing/2010/main" val="0"/>
              </a:ext>
            </a:extLst>
          </a:blip>
          <a:srcRect l="17777"/>
          <a:stretch/>
        </p:blipFill>
        <p:spPr>
          <a:xfrm>
            <a:off x="1653047" y="4619027"/>
            <a:ext cx="1587863" cy="1699433"/>
          </a:xfrm>
          <a:prstGeom prst="rect">
            <a:avLst/>
          </a:prstGeom>
        </p:spPr>
      </p:pic>
      <p:sp>
        <p:nvSpPr>
          <p:cNvPr id="2" name="TextBox 1"/>
          <p:cNvSpPr txBox="1"/>
          <p:nvPr/>
        </p:nvSpPr>
        <p:spPr>
          <a:xfrm>
            <a:off x="5265074" y="4098856"/>
            <a:ext cx="159068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p>
        </p:txBody>
      </p:sp>
      <p:pic>
        <p:nvPicPr>
          <p:cNvPr id="23" name="Picture 22" descr="angry devil figure "/>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576076" y="5005235"/>
            <a:ext cx="1185604" cy="1319374"/>
          </a:xfrm>
          <a:prstGeom prst="rect">
            <a:avLst/>
          </a:prstGeom>
        </p:spPr>
      </p:pic>
      <p:sp>
        <p:nvSpPr>
          <p:cNvPr id="5" name="TextBox 4"/>
          <p:cNvSpPr txBox="1"/>
          <p:nvPr/>
        </p:nvSpPr>
        <p:spPr>
          <a:xfrm>
            <a:off x="8716787" y="471306"/>
            <a:ext cx="250587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ble</a:t>
            </a:r>
          </a:p>
        </p:txBody>
      </p:sp>
      <p:pic>
        <p:nvPicPr>
          <p:cNvPr id="20" name="Picture 19" descr="table"/>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673709" y="1441654"/>
            <a:ext cx="2312548" cy="1927123"/>
          </a:xfrm>
          <a:prstGeom prst="rect">
            <a:avLst/>
          </a:prstGeom>
        </p:spPr>
      </p:pic>
      <p:sp>
        <p:nvSpPr>
          <p:cNvPr id="14" name="TextBox 13"/>
          <p:cNvSpPr txBox="1"/>
          <p:nvPr/>
        </p:nvSpPr>
        <p:spPr>
          <a:xfrm>
            <a:off x="8974010" y="3553559"/>
            <a:ext cx="160377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p>
        </p:txBody>
      </p:sp>
      <p:pic>
        <p:nvPicPr>
          <p:cNvPr id="19" name="Picture 18" descr="bag"/>
          <p:cNvPicPr>
            <a:picLocks noChangeAspect="1"/>
          </p:cNvPicPr>
          <p:nvPr/>
        </p:nvPicPr>
        <p:blipFill>
          <a:blip r:embed="rId15"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8879927" y="4569222"/>
            <a:ext cx="1421990" cy="1541917"/>
          </a:xfrm>
          <a:prstGeom prst="rect">
            <a:avLst/>
          </a:prstGeom>
        </p:spPr>
      </p:pic>
    </p:spTree>
    <p:extLst>
      <p:ext uri="{BB962C8B-B14F-4D97-AF65-F5344CB8AC3E}">
        <p14:creationId xmlns:p14="http://schemas.microsoft.com/office/powerpoint/2010/main" val="3487433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a.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subTnLst>
                                    <p:audio>
                                      <p:cMediaNode>
                                        <p:cTn display="0" masterRel="sameClick">
                                          <p:stCondLst>
                                            <p:cond evt="begin" delay="0">
                                              <p:tn val="10"/>
                                            </p:cond>
                                          </p:stCondLst>
                                          <p:endCondLst>
                                            <p:cond evt="onStopAudio" delay="0">
                                              <p:tgtEl>
                                                <p:sldTgt/>
                                              </p:tgtEl>
                                            </p:cond>
                                          </p:endCondLst>
                                        </p:cTn>
                                        <p:tgtEl>
                                          <p:sndTgt r:embed="rId4" name="animal.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5" name="ca va.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subTnLst>
                                    <p:audio>
                                      <p:cMediaNode>
                                        <p:cTn display="0" masterRel="sameClick">
                                          <p:stCondLst>
                                            <p:cond evt="begin" delay="0">
                                              <p:tn val="26"/>
                                            </p:cond>
                                          </p:stCondLst>
                                          <p:endCondLst>
                                            <p:cond evt="onStopAudio" delay="0">
                                              <p:tgtEl>
                                                <p:sldTgt/>
                                              </p:tgtEl>
                                            </p:cond>
                                          </p:endCondLst>
                                        </p:cTn>
                                        <p:tgtEl>
                                          <p:sndTgt r:embed="rId5" name="ca va.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subTnLst>
                                    <p:audio>
                                      <p:cMediaNode>
                                        <p:cTn display="0" masterRel="sameClick">
                                          <p:stCondLst>
                                            <p:cond evt="begin" delay="0">
                                              <p:tn val="31"/>
                                            </p:cond>
                                          </p:stCondLst>
                                          <p:endCondLst>
                                            <p:cond evt="onStopAudio" delay="0">
                                              <p:tgtEl>
                                                <p:sldTgt/>
                                              </p:tgtEl>
                                            </p:cond>
                                          </p:endCondLst>
                                        </p:cTn>
                                        <p:tgtEl>
                                          <p:sndTgt r:embed="rId6" name="tabl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subTnLst>
                                    <p:audio>
                                      <p:cMediaNode>
                                        <p:cTn display="0" masterRel="sameClick">
                                          <p:stCondLst>
                                            <p:cond evt="begin" delay="0">
                                              <p:tn val="36"/>
                                            </p:cond>
                                          </p:stCondLst>
                                          <p:endCondLst>
                                            <p:cond evt="onStopAudio" delay="0">
                                              <p:tgtEl>
                                                <p:sldTgt/>
                                              </p:tgtEl>
                                            </p:cond>
                                          </p:endCondLst>
                                        </p:cTn>
                                        <p:tgtEl>
                                          <p:sndTgt r:embed="rId6" name="tabl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subTnLst>
                                    <p:audio>
                                      <p:cMediaNode>
                                        <p:cTn display="0" masterRel="sameClick">
                                          <p:stCondLst>
                                            <p:cond evt="begin" delay="0">
                                              <p:tn val="41"/>
                                            </p:cond>
                                          </p:stCondLst>
                                          <p:endCondLst>
                                            <p:cond evt="onStopAudio" delay="0">
                                              <p:tgtEl>
                                                <p:sldTgt/>
                                              </p:tgtEl>
                                            </p:cond>
                                          </p:endCondLst>
                                        </p:cTn>
                                        <p:tgtEl>
                                          <p:sndTgt r:embed="rId7" name="malade.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subTnLst>
                                    <p:audio>
                                      <p:cMediaNode>
                                        <p:cTn display="0" masterRel="sameClick">
                                          <p:stCondLst>
                                            <p:cond evt="begin" delay="0">
                                              <p:tn val="46"/>
                                            </p:cond>
                                          </p:stCondLst>
                                          <p:endCondLst>
                                            <p:cond evt="onStopAudio" delay="0">
                                              <p:tgtEl>
                                                <p:sldTgt/>
                                              </p:tgtEl>
                                            </p:cond>
                                          </p:endCondLst>
                                        </p:cTn>
                                        <p:tgtEl>
                                          <p:sndTgt r:embed="rId7" name="malade.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fade">
                                      <p:cBhvr>
                                        <p:cTn id="53" dur="500"/>
                                        <p:tgtEl>
                                          <p:spTgt spid="2"/>
                                        </p:tgtEl>
                                      </p:cBhvr>
                                    </p:animEffect>
                                  </p:childTnLst>
                                  <p:subTnLst>
                                    <p:audio>
                                      <p:cMediaNode>
                                        <p:cTn display="0" masterRel="sameClick">
                                          <p:stCondLst>
                                            <p:cond evt="begin" delay="0">
                                              <p:tn val="51"/>
                                            </p:cond>
                                          </p:stCondLst>
                                          <p:endCondLst>
                                            <p:cond evt="onStopAudio" delay="0">
                                              <p:tgtEl>
                                                <p:sldTgt/>
                                              </p:tgtEl>
                                            </p:cond>
                                          </p:endCondLst>
                                        </p:cTn>
                                        <p:tgtEl>
                                          <p:sndTgt r:embed="rId8" name="mal.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500"/>
                                        <p:tgtEl>
                                          <p:spTgt spid="23"/>
                                        </p:tgtEl>
                                      </p:cBhvr>
                                    </p:animEffect>
                                  </p:childTnLst>
                                  <p:subTnLst>
                                    <p:audio>
                                      <p:cMediaNode>
                                        <p:cTn display="0" masterRel="sameClick">
                                          <p:stCondLst>
                                            <p:cond evt="begin" delay="0">
                                              <p:tn val="56"/>
                                            </p:cond>
                                          </p:stCondLst>
                                          <p:endCondLst>
                                            <p:cond evt="onStopAudio" delay="0">
                                              <p:tgtEl>
                                                <p:sldTgt/>
                                              </p:tgtEl>
                                            </p:cond>
                                          </p:endCondLst>
                                        </p:cTn>
                                        <p:tgtEl>
                                          <p:sndTgt r:embed="rId8" name="mal.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500"/>
                                        <p:tgtEl>
                                          <p:spTgt spid="14"/>
                                        </p:tgtEl>
                                      </p:cBhvr>
                                    </p:animEffect>
                                  </p:childTnLst>
                                  <p:subTnLst>
                                    <p:audio>
                                      <p:cMediaNode>
                                        <p:cTn display="0" masterRel="sameClick">
                                          <p:stCondLst>
                                            <p:cond evt="begin" delay="0">
                                              <p:tn val="61"/>
                                            </p:cond>
                                          </p:stCondLst>
                                          <p:endCondLst>
                                            <p:cond evt="onStopAudio" delay="0">
                                              <p:tgtEl>
                                                <p:sldTgt/>
                                              </p:tgtEl>
                                            </p:cond>
                                          </p:endCondLst>
                                        </p:cTn>
                                        <p:tgtEl>
                                          <p:sndTgt r:embed="rId9" name="sac.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fade">
                                      <p:cBhvr>
                                        <p:cTn id="68" dur="500"/>
                                        <p:tgtEl>
                                          <p:spTgt spid="19"/>
                                        </p:tgtEl>
                                      </p:cBhvr>
                                    </p:animEffect>
                                  </p:childTnLst>
                                  <p:subTnLst>
                                    <p:audio>
                                      <p:cMediaNode>
                                        <p:cTn display="0" masterRel="sameClick">
                                          <p:stCondLst>
                                            <p:cond evt="begin" delay="0">
                                              <p:tn val="66"/>
                                            </p:cond>
                                          </p:stCondLst>
                                          <p:endCondLst>
                                            <p:cond evt="onStopAudio" delay="0">
                                              <p:tgtEl>
                                                <p:sldTgt/>
                                              </p:tgtEl>
                                            </p:cond>
                                          </p:endCondLst>
                                        </p:cTn>
                                        <p:tgtEl>
                                          <p:sndTgt r:embed="rId9" name="sac.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P spid="3" grpId="0"/>
      <p:bldP spid="7" grpId="0"/>
      <p:bldP spid="6" grpId="0"/>
      <p:bldP spid="2" grpId="0"/>
      <p:bldP spid="5" grpId="0"/>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61FF1272-3141-4E64-92DE-2CB688D0975F}"/>
              </a:ext>
            </a:extLst>
          </p:cNvPr>
          <p:cNvGraphicFramePr>
            <a:graphicFrameLocks noGrp="1"/>
          </p:cNvGraphicFramePr>
          <p:nvPr/>
        </p:nvGraphicFramePr>
        <p:xfrm>
          <a:off x="3937467" y="1347598"/>
          <a:ext cx="7972453" cy="4677576"/>
        </p:xfrm>
        <a:graphic>
          <a:graphicData uri="http://schemas.openxmlformats.org/drawingml/2006/table">
            <a:tbl>
              <a:tblPr firstRow="1" bandRow="1">
                <a:tableStyleId>{21E4AEA4-8DFA-4A89-87EB-49C32662AFE0}</a:tableStyleId>
              </a:tblPr>
              <a:tblGrid>
                <a:gridCol w="515073">
                  <a:extLst>
                    <a:ext uri="{9D8B030D-6E8A-4147-A177-3AD203B41FA5}">
                      <a16:colId xmlns:a16="http://schemas.microsoft.com/office/drawing/2014/main" val="2607353726"/>
                    </a:ext>
                  </a:extLst>
                </a:gridCol>
                <a:gridCol w="3856062">
                  <a:extLst>
                    <a:ext uri="{9D8B030D-6E8A-4147-A177-3AD203B41FA5}">
                      <a16:colId xmlns:a16="http://schemas.microsoft.com/office/drawing/2014/main" val="1600817978"/>
                    </a:ext>
                  </a:extLst>
                </a:gridCol>
                <a:gridCol w="1801318">
                  <a:extLst>
                    <a:ext uri="{9D8B030D-6E8A-4147-A177-3AD203B41FA5}">
                      <a16:colId xmlns:a16="http://schemas.microsoft.com/office/drawing/2014/main" val="4128092149"/>
                    </a:ext>
                  </a:extLst>
                </a:gridCol>
                <a:gridCol w="1800000">
                  <a:extLst>
                    <a:ext uri="{9D8B030D-6E8A-4147-A177-3AD203B41FA5}">
                      <a16:colId xmlns:a16="http://schemas.microsoft.com/office/drawing/2014/main" val="2122696679"/>
                    </a:ext>
                  </a:extLst>
                </a:gridCol>
              </a:tblGrid>
              <a:tr h="497067">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nasal vowel</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non-nasal vowel</a:t>
                      </a:r>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400" b="1" dirty="0" err="1">
                          <a:solidFill>
                            <a:schemeClr val="accent1">
                              <a:lumMod val="50000"/>
                            </a:schemeClr>
                          </a:solidFill>
                        </a:rPr>
                        <a:t>em</a:t>
                      </a:r>
                      <a:r>
                        <a:rPr lang="en-GB" sz="2400" dirty="0" err="1">
                          <a:solidFill>
                            <a:schemeClr val="accent1">
                              <a:lumMod val="50000"/>
                            </a:schemeClr>
                          </a:solidFill>
                        </a:rPr>
                        <a:t>baucher</a:t>
                      </a:r>
                      <a:r>
                        <a:rPr lang="en-GB" sz="2000" dirty="0">
                          <a:solidFill>
                            <a:schemeClr val="accent1">
                              <a:lumMod val="50000"/>
                            </a:schemeClr>
                          </a:solidFill>
                        </a:rPr>
                        <a:t> [to hire]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400" dirty="0" err="1">
                          <a:solidFill>
                            <a:schemeClr val="accent1">
                              <a:lumMod val="50000"/>
                            </a:schemeClr>
                          </a:solidFill>
                        </a:rPr>
                        <a:t>r</a:t>
                      </a:r>
                      <a:r>
                        <a:rPr lang="en-GB" sz="2400" b="1" dirty="0" err="1">
                          <a:solidFill>
                            <a:schemeClr val="accent1">
                              <a:lumMod val="50000"/>
                            </a:schemeClr>
                          </a:solidFill>
                        </a:rPr>
                        <a:t>em</a:t>
                      </a:r>
                      <a:r>
                        <a:rPr lang="en-GB" sz="2400" dirty="0" err="1">
                          <a:solidFill>
                            <a:schemeClr val="accent1">
                              <a:lumMod val="50000"/>
                            </a:schemeClr>
                          </a:solidFill>
                        </a:rPr>
                        <a:t>onter</a:t>
                      </a:r>
                      <a:r>
                        <a:rPr lang="en-GB" sz="2000" dirty="0">
                          <a:solidFill>
                            <a:schemeClr val="accent1">
                              <a:lumMod val="50000"/>
                            </a:schemeClr>
                          </a:solidFill>
                        </a:rPr>
                        <a:t> [to go back up]</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en-GB" sz="2400" b="1" dirty="0" err="1">
                          <a:solidFill>
                            <a:schemeClr val="accent1">
                              <a:lumMod val="50000"/>
                            </a:schemeClr>
                          </a:solidFill>
                        </a:rPr>
                        <a:t>en</a:t>
                      </a:r>
                      <a:r>
                        <a:rPr lang="en-GB" sz="2400" dirty="0" err="1">
                          <a:solidFill>
                            <a:schemeClr val="accent1">
                              <a:lumMod val="50000"/>
                            </a:schemeClr>
                          </a:solidFill>
                        </a:rPr>
                        <a:t>g</a:t>
                      </a:r>
                      <a:r>
                        <a:rPr lang="en-GB" sz="2400" b="1" dirty="0" err="1">
                          <a:solidFill>
                            <a:schemeClr val="accent1">
                              <a:lumMod val="50000"/>
                            </a:schemeClr>
                          </a:solidFill>
                        </a:rPr>
                        <a:t>en</a:t>
                      </a:r>
                      <a:r>
                        <a:rPr lang="en-GB" sz="2400" dirty="0" err="1">
                          <a:solidFill>
                            <a:schemeClr val="accent1">
                              <a:lumMod val="50000"/>
                            </a:schemeClr>
                          </a:solidFill>
                        </a:rPr>
                        <a:t>drer</a:t>
                      </a:r>
                      <a:r>
                        <a:rPr lang="en-GB" sz="2000" dirty="0">
                          <a:solidFill>
                            <a:schemeClr val="accent1">
                              <a:lumMod val="50000"/>
                            </a:schemeClr>
                          </a:solidFill>
                        </a:rPr>
                        <a:t> [to generate]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mn-lt"/>
                          <a:ea typeface="+mn-ea"/>
                          <a:cs typeface="+mn-cs"/>
                        </a:rPr>
                        <a:t>ab</a:t>
                      </a:r>
                      <a:r>
                        <a:rPr kumimoji="0" lang="en-GB" sz="2400" b="1" i="0" u="none" strike="noStrike" kern="1200" cap="none" spc="0" normalizeH="0" baseline="0" noProof="0" dirty="0">
                          <a:ln>
                            <a:noFill/>
                          </a:ln>
                          <a:solidFill>
                            <a:srgbClr val="5B9BD5">
                              <a:lumMod val="50000"/>
                            </a:srgbClr>
                          </a:solidFill>
                          <a:effectLst/>
                          <a:uLnTx/>
                          <a:uFillTx/>
                          <a:latin typeface="+mn-lt"/>
                          <a:ea typeface="+mn-ea"/>
                          <a:cs typeface="+mn-cs"/>
                        </a:rPr>
                        <a:t>an</a:t>
                      </a:r>
                      <a:r>
                        <a:rPr kumimoji="0" lang="en-GB" sz="2400" b="0" i="0" u="none" strike="noStrike" kern="1200" cap="none" spc="0" normalizeH="0" baseline="0" noProof="0" dirty="0">
                          <a:ln>
                            <a:noFill/>
                          </a:ln>
                          <a:solidFill>
                            <a:srgbClr val="5B9BD5">
                              <a:lumMod val="50000"/>
                            </a:srgbClr>
                          </a:solidFill>
                          <a:effectLst/>
                          <a:uLnTx/>
                          <a:uFillTx/>
                          <a:latin typeface="+mn-lt"/>
                          <a:ea typeface="+mn-ea"/>
                          <a:cs typeface="+mn-cs"/>
                        </a:rPr>
                        <a:t>don </a:t>
                      </a:r>
                      <a:r>
                        <a:rPr kumimoji="0" lang="en-GB" sz="2000" b="0" i="0" u="none" strike="noStrike" kern="1200" cap="none" spc="0" normalizeH="0" baseline="0" noProof="0" dirty="0">
                          <a:ln>
                            <a:noFill/>
                          </a:ln>
                          <a:solidFill>
                            <a:srgbClr val="5B9BD5">
                              <a:lumMod val="50000"/>
                            </a:srgbClr>
                          </a:solidFill>
                          <a:effectLst/>
                          <a:uLnTx/>
                          <a:uFillTx/>
                          <a:latin typeface="+mn-lt"/>
                          <a:ea typeface="+mn-ea"/>
                          <a:cs typeface="+mn-cs"/>
                        </a:rPr>
                        <a:t>[abandonment]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accent1">
                              <a:lumMod val="50000"/>
                            </a:schemeClr>
                          </a:solidFill>
                        </a:rPr>
                        <a:t>ch</a:t>
                      </a:r>
                      <a:r>
                        <a:rPr lang="en-GB" sz="2400" b="1" dirty="0">
                          <a:solidFill>
                            <a:schemeClr val="accent1">
                              <a:lumMod val="50000"/>
                            </a:schemeClr>
                          </a:solidFill>
                        </a:rPr>
                        <a:t>em</a:t>
                      </a:r>
                      <a:r>
                        <a:rPr lang="en-GB" sz="2400" dirty="0">
                          <a:solidFill>
                            <a:schemeClr val="accent1">
                              <a:lumMod val="50000"/>
                            </a:schemeClr>
                          </a:solidFill>
                        </a:rPr>
                        <a:t>in</a:t>
                      </a:r>
                      <a:r>
                        <a:rPr lang="en-GB" sz="2000" dirty="0">
                          <a:solidFill>
                            <a:schemeClr val="accent1">
                              <a:lumMod val="50000"/>
                            </a:schemeClr>
                          </a:solidFill>
                        </a:rPr>
                        <a:t> [path]</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accent1">
                              <a:lumMod val="50000"/>
                            </a:schemeClr>
                          </a:solidFill>
                        </a:rPr>
                        <a:t>m</a:t>
                      </a:r>
                      <a:r>
                        <a:rPr lang="en-GB" sz="2400" b="1" dirty="0">
                          <a:solidFill>
                            <a:schemeClr val="accent1">
                              <a:lumMod val="50000"/>
                            </a:schemeClr>
                          </a:solidFill>
                        </a:rPr>
                        <a:t>en</a:t>
                      </a:r>
                      <a:r>
                        <a:rPr lang="en-GB" sz="2400" dirty="0">
                          <a:solidFill>
                            <a:schemeClr val="accent1">
                              <a:lumMod val="50000"/>
                            </a:schemeClr>
                          </a:solidFill>
                        </a:rPr>
                        <a:t>ace</a:t>
                      </a:r>
                      <a:r>
                        <a:rPr lang="en-GB" sz="2000" dirty="0">
                          <a:solidFill>
                            <a:schemeClr val="accent1">
                              <a:lumMod val="50000"/>
                            </a:schemeClr>
                          </a:solidFill>
                        </a:rPr>
                        <a:t> [threat]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en-GB" sz="2400" dirty="0">
                          <a:solidFill>
                            <a:schemeClr val="accent1">
                              <a:lumMod val="50000"/>
                            </a:schemeClr>
                          </a:solidFill>
                        </a:rPr>
                        <a:t>ch</a:t>
                      </a:r>
                      <a:r>
                        <a:rPr lang="en-GB" sz="2400" b="1" dirty="0">
                          <a:solidFill>
                            <a:schemeClr val="accent1">
                              <a:lumMod val="50000"/>
                            </a:schemeClr>
                          </a:solidFill>
                        </a:rPr>
                        <a:t>am</a:t>
                      </a:r>
                      <a:r>
                        <a:rPr lang="en-GB" sz="2400" dirty="0">
                          <a:solidFill>
                            <a:schemeClr val="accent1">
                              <a:lumMod val="50000"/>
                            </a:schemeClr>
                          </a:solidFill>
                        </a:rPr>
                        <a:t>p</a:t>
                      </a:r>
                      <a:r>
                        <a:rPr lang="en-GB" sz="2000" dirty="0">
                          <a:solidFill>
                            <a:schemeClr val="accent1">
                              <a:lumMod val="50000"/>
                            </a:schemeClr>
                          </a:solidFill>
                        </a:rPr>
                        <a:t> [field]</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r h="497067">
                <a:tc>
                  <a:txBody>
                    <a:bodyPr/>
                    <a:lstStyle/>
                    <a:p>
                      <a:pPr algn="ctr"/>
                      <a:endParaRPr lang="en-GB" sz="2000" dirty="0">
                        <a:solidFill>
                          <a:schemeClr val="accent1">
                            <a:lumMod val="50000"/>
                          </a:schemeClr>
                        </a:solidFill>
                      </a:endParaRPr>
                    </a:p>
                  </a:txBody>
                  <a:tcPr/>
                </a:tc>
                <a:tc>
                  <a:txBody>
                    <a:bodyPr/>
                    <a:lstStyle/>
                    <a:p>
                      <a:r>
                        <a:rPr lang="en-GB" sz="2400" dirty="0">
                          <a:solidFill>
                            <a:schemeClr val="accent1">
                              <a:lumMod val="50000"/>
                            </a:schemeClr>
                          </a:solidFill>
                        </a:rPr>
                        <a:t>b</a:t>
                      </a:r>
                      <a:r>
                        <a:rPr lang="en-GB" sz="2400" b="1" dirty="0">
                          <a:solidFill>
                            <a:schemeClr val="accent1">
                              <a:lumMod val="50000"/>
                            </a:schemeClr>
                          </a:solidFill>
                        </a:rPr>
                        <a:t>an</a:t>
                      </a:r>
                      <a:r>
                        <a:rPr lang="en-GB" sz="2400" dirty="0">
                          <a:solidFill>
                            <a:schemeClr val="accent1">
                              <a:lumMod val="50000"/>
                            </a:schemeClr>
                          </a:solidFill>
                        </a:rPr>
                        <a:t>al</a:t>
                      </a:r>
                      <a:r>
                        <a:rPr lang="en-GB" sz="2000" dirty="0">
                          <a:solidFill>
                            <a:schemeClr val="accent1">
                              <a:lumMod val="50000"/>
                            </a:schemeClr>
                          </a:solidFill>
                        </a:rPr>
                        <a:t> [ordinary]</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751952553"/>
                  </a:ext>
                </a:extLst>
              </a:tr>
            </a:tbl>
          </a:graphicData>
        </a:graphic>
      </p:graphicFrame>
      <p:sp>
        <p:nvSpPr>
          <p:cNvPr id="9" name="Action Button: Custom 16">
            <a:hlinkClick r:id="" action="ppaction://noaction" highlightClick="1">
              <a:snd r:embed="rId3" name="1.wav"/>
            </a:hlinkClick>
            <a:extLst>
              <a:ext uri="{FF2B5EF4-FFF2-40B4-BE49-F238E27FC236}">
                <a16:creationId xmlns:a16="http://schemas.microsoft.com/office/drawing/2014/main" id="{00B3E4C1-DFF4-46C3-8013-784275E7AA6B}"/>
              </a:ext>
            </a:extLst>
          </p:cNvPr>
          <p:cNvSpPr/>
          <p:nvPr/>
        </p:nvSpPr>
        <p:spPr>
          <a:xfrm>
            <a:off x="3999600" y="209892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pic>
        <p:nvPicPr>
          <p:cNvPr id="11" name="Picture 10" descr="green checkmark">
            <a:extLst>
              <a:ext uri="{FF2B5EF4-FFF2-40B4-BE49-F238E27FC236}">
                <a16:creationId xmlns:a16="http://schemas.microsoft.com/office/drawing/2014/main" id="{A477D0DB-1AF6-4313-B192-A8688B6E5E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91891" y="2151438"/>
            <a:ext cx="282522" cy="294294"/>
          </a:xfrm>
          <a:prstGeom prst="rect">
            <a:avLst/>
          </a:prstGeom>
        </p:spPr>
      </p:pic>
      <p:sp>
        <p:nvSpPr>
          <p:cNvPr id="15" name="Action Button: Custom 16">
            <a:hlinkClick r:id="" action="ppaction://noaction" highlightClick="1">
              <a:snd r:embed="rId5" name="2.wav"/>
            </a:hlinkClick>
            <a:extLst>
              <a:ext uri="{FF2B5EF4-FFF2-40B4-BE49-F238E27FC236}">
                <a16:creationId xmlns:a16="http://schemas.microsoft.com/office/drawing/2014/main" id="{D4B491BE-DEE1-4BAB-B62E-08BEC8F84C2F}"/>
              </a:ext>
            </a:extLst>
          </p:cNvPr>
          <p:cNvSpPr/>
          <p:nvPr/>
        </p:nvSpPr>
        <p:spPr>
          <a:xfrm>
            <a:off x="3999600" y="259386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pic>
        <p:nvPicPr>
          <p:cNvPr id="17" name="Picture 16" descr="green checkmark">
            <a:extLst>
              <a:ext uri="{FF2B5EF4-FFF2-40B4-BE49-F238E27FC236}">
                <a16:creationId xmlns:a16="http://schemas.microsoft.com/office/drawing/2014/main" id="{585F7701-B3C2-4037-956E-E382C5D189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83899" y="2616177"/>
            <a:ext cx="282522" cy="294294"/>
          </a:xfrm>
          <a:prstGeom prst="rect">
            <a:avLst/>
          </a:prstGeom>
        </p:spPr>
      </p:pic>
      <p:sp>
        <p:nvSpPr>
          <p:cNvPr id="18" name="Action Button: Custom 16">
            <a:hlinkClick r:id="" action="ppaction://noaction" highlightClick="1">
              <a:snd r:embed="rId6" name="3.wav"/>
            </a:hlinkClick>
            <a:extLst>
              <a:ext uri="{FF2B5EF4-FFF2-40B4-BE49-F238E27FC236}">
                <a16:creationId xmlns:a16="http://schemas.microsoft.com/office/drawing/2014/main" id="{7C5D1C98-B338-48C7-A0D6-9CC93C596CA9}"/>
              </a:ext>
            </a:extLst>
          </p:cNvPr>
          <p:cNvSpPr/>
          <p:nvPr/>
        </p:nvSpPr>
        <p:spPr>
          <a:xfrm>
            <a:off x="3999600" y="308880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pic>
        <p:nvPicPr>
          <p:cNvPr id="20" name="Picture 19" descr="green checkmark">
            <a:extLst>
              <a:ext uri="{FF2B5EF4-FFF2-40B4-BE49-F238E27FC236}">
                <a16:creationId xmlns:a16="http://schemas.microsoft.com/office/drawing/2014/main" id="{82CCF11B-407B-4EB8-B7E3-BF921D5360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92575" y="3196645"/>
            <a:ext cx="282522" cy="294294"/>
          </a:xfrm>
          <a:prstGeom prst="rect">
            <a:avLst/>
          </a:prstGeom>
        </p:spPr>
      </p:pic>
      <p:sp>
        <p:nvSpPr>
          <p:cNvPr id="21" name="Action Button: Custom 16">
            <a:hlinkClick r:id="" action="ppaction://noaction" highlightClick="1">
              <a:snd r:embed="rId7" name="4.wav"/>
            </a:hlinkClick>
            <a:extLst>
              <a:ext uri="{FF2B5EF4-FFF2-40B4-BE49-F238E27FC236}">
                <a16:creationId xmlns:a16="http://schemas.microsoft.com/office/drawing/2014/main" id="{735F5EA0-D015-4C01-9444-94092DE5E112}"/>
              </a:ext>
            </a:extLst>
          </p:cNvPr>
          <p:cNvSpPr/>
          <p:nvPr/>
        </p:nvSpPr>
        <p:spPr>
          <a:xfrm>
            <a:off x="3999600" y="358374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pic>
        <p:nvPicPr>
          <p:cNvPr id="23" name="Picture 22" descr="green checkmark">
            <a:extLst>
              <a:ext uri="{FF2B5EF4-FFF2-40B4-BE49-F238E27FC236}">
                <a16:creationId xmlns:a16="http://schemas.microsoft.com/office/drawing/2014/main" id="{468F95B0-30D5-4627-80BA-98F9A35143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91891" y="3697980"/>
            <a:ext cx="282522" cy="294294"/>
          </a:xfrm>
          <a:prstGeom prst="rect">
            <a:avLst/>
          </a:prstGeom>
        </p:spPr>
      </p:pic>
      <p:sp>
        <p:nvSpPr>
          <p:cNvPr id="24" name="Action Button: Custom 16">
            <a:hlinkClick r:id="" action="ppaction://noaction" highlightClick="1">
              <a:snd r:embed="rId8" name="5.wav"/>
            </a:hlinkClick>
            <a:extLst>
              <a:ext uri="{FF2B5EF4-FFF2-40B4-BE49-F238E27FC236}">
                <a16:creationId xmlns:a16="http://schemas.microsoft.com/office/drawing/2014/main" id="{C85FFF45-DBEA-4B31-808F-B9B100F63A1A}"/>
              </a:ext>
            </a:extLst>
          </p:cNvPr>
          <p:cNvSpPr/>
          <p:nvPr/>
        </p:nvSpPr>
        <p:spPr>
          <a:xfrm>
            <a:off x="3999600" y="407868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pic>
        <p:nvPicPr>
          <p:cNvPr id="26" name="Picture 25" descr="green checkmark">
            <a:extLst>
              <a:ext uri="{FF2B5EF4-FFF2-40B4-BE49-F238E27FC236}">
                <a16:creationId xmlns:a16="http://schemas.microsoft.com/office/drawing/2014/main" id="{AC0F72A2-2367-49CB-B79D-A173482087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83899" y="4161965"/>
            <a:ext cx="282522" cy="294294"/>
          </a:xfrm>
          <a:prstGeom prst="rect">
            <a:avLst/>
          </a:prstGeom>
        </p:spPr>
      </p:pic>
      <p:sp>
        <p:nvSpPr>
          <p:cNvPr id="27" name="Action Button: Custom 16">
            <a:hlinkClick r:id="" action="ppaction://noaction" highlightClick="1">
              <a:snd r:embed="rId9" name="6.wav"/>
            </a:hlinkClick>
            <a:extLst>
              <a:ext uri="{FF2B5EF4-FFF2-40B4-BE49-F238E27FC236}">
                <a16:creationId xmlns:a16="http://schemas.microsoft.com/office/drawing/2014/main" id="{C30A216B-AEBB-4E5C-9D72-F3186157431E}"/>
              </a:ext>
            </a:extLst>
          </p:cNvPr>
          <p:cNvSpPr/>
          <p:nvPr/>
        </p:nvSpPr>
        <p:spPr>
          <a:xfrm>
            <a:off x="3999600" y="457362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pic>
        <p:nvPicPr>
          <p:cNvPr id="29" name="Picture 28" descr="green checkmark">
            <a:extLst>
              <a:ext uri="{FF2B5EF4-FFF2-40B4-BE49-F238E27FC236}">
                <a16:creationId xmlns:a16="http://schemas.microsoft.com/office/drawing/2014/main" id="{F69DC784-408A-4D6F-BF66-7212C6A4C3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83899" y="4590444"/>
            <a:ext cx="282522" cy="294294"/>
          </a:xfrm>
          <a:prstGeom prst="rect">
            <a:avLst/>
          </a:prstGeom>
        </p:spPr>
      </p:pic>
      <p:sp>
        <p:nvSpPr>
          <p:cNvPr id="30" name="Action Button: Custom 16">
            <a:hlinkClick r:id="" action="ppaction://noaction" highlightClick="1">
              <a:snd r:embed="rId10" name="7.wav"/>
            </a:hlinkClick>
            <a:extLst>
              <a:ext uri="{FF2B5EF4-FFF2-40B4-BE49-F238E27FC236}">
                <a16:creationId xmlns:a16="http://schemas.microsoft.com/office/drawing/2014/main" id="{B283615F-33BB-4FCE-934D-0B85B4100205}"/>
              </a:ext>
            </a:extLst>
          </p:cNvPr>
          <p:cNvSpPr/>
          <p:nvPr/>
        </p:nvSpPr>
        <p:spPr>
          <a:xfrm>
            <a:off x="3999600" y="506856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pic>
        <p:nvPicPr>
          <p:cNvPr id="32" name="Picture 31" descr="green checkmark">
            <a:extLst>
              <a:ext uri="{FF2B5EF4-FFF2-40B4-BE49-F238E27FC236}">
                <a16:creationId xmlns:a16="http://schemas.microsoft.com/office/drawing/2014/main" id="{6A149CAA-3725-49E0-A46F-9A3F448AB6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91891" y="5144746"/>
            <a:ext cx="282522" cy="294294"/>
          </a:xfrm>
          <a:prstGeom prst="rect">
            <a:avLst/>
          </a:prstGeom>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[nasal], [e] </a:t>
            </a:r>
            <a:r>
              <a:rPr lang="en-GB" sz="3600" b="1" dirty="0" err="1">
                <a:solidFill>
                  <a:schemeClr val="bg1"/>
                </a:solidFill>
              </a:rPr>
              <a:t>ou</a:t>
            </a:r>
            <a:r>
              <a:rPr lang="en-GB" sz="3600" b="1" dirty="0">
                <a:solidFill>
                  <a:schemeClr val="bg1"/>
                </a:solidFill>
              </a:rPr>
              <a:t> [a] ?  </a:t>
            </a:r>
          </a:p>
        </p:txBody>
      </p:sp>
      <p:sp>
        <p:nvSpPr>
          <p:cNvPr id="2" name="Action Button: Custom 16">
            <a:hlinkClick r:id="" action="ppaction://noaction" highlightClick="1">
              <a:snd r:embed="rId12" name="8.wav"/>
            </a:hlinkClick>
            <a:extLst>
              <a:ext uri="{FF2B5EF4-FFF2-40B4-BE49-F238E27FC236}">
                <a16:creationId xmlns:a16="http://schemas.microsoft.com/office/drawing/2014/main" id="{97B06BAE-CD99-4ADC-8555-750D1ED4D757}"/>
              </a:ext>
            </a:extLst>
          </p:cNvPr>
          <p:cNvSpPr/>
          <p:nvPr/>
        </p:nvSpPr>
        <p:spPr>
          <a:xfrm>
            <a:off x="3999600" y="556350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36" name="Picture 35" descr="green checkmark">
            <a:extLst>
              <a:ext uri="{FF2B5EF4-FFF2-40B4-BE49-F238E27FC236}">
                <a16:creationId xmlns:a16="http://schemas.microsoft.com/office/drawing/2014/main" id="{B2D921D8-016A-4DF8-90E3-89E3DEAB49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83899" y="5563509"/>
            <a:ext cx="282522" cy="294294"/>
          </a:xfrm>
          <a:prstGeom prst="rect">
            <a:avLst/>
          </a:prstGeom>
        </p:spPr>
      </p:pic>
      <p:sp>
        <p:nvSpPr>
          <p:cNvPr id="3" name="Rounded Rectangle 46">
            <a:extLst>
              <a:ext uri="{FF2B5EF4-FFF2-40B4-BE49-F238E27FC236}">
                <a16:creationId xmlns:a16="http://schemas.microsoft.com/office/drawing/2014/main" id="{BDABA21E-25FC-4756-885C-244AAE00A49C}"/>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6221C652-CABE-4DD6-97E0-94CC6E01D994}"/>
              </a:ext>
            </a:extLst>
          </p:cNvPr>
          <p:cNvSpPr txBox="1"/>
          <p:nvPr/>
        </p:nvSpPr>
        <p:spPr>
          <a:xfrm>
            <a:off x="193953" y="1363929"/>
            <a:ext cx="3143887"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Lis les mots et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décide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voyelle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nasale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voyelle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orale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Puis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dis les mots !</a:t>
            </a:r>
          </a:p>
        </p:txBody>
      </p:sp>
      <p:grpSp>
        <p:nvGrpSpPr>
          <p:cNvPr id="28" name="Group 27">
            <a:extLst>
              <a:ext uri="{FF2B5EF4-FFF2-40B4-BE49-F238E27FC236}">
                <a16:creationId xmlns:a16="http://schemas.microsoft.com/office/drawing/2014/main" id="{CBBDF424-D790-4EBC-83A8-AAA40ABB1EE4}"/>
              </a:ext>
            </a:extLst>
          </p:cNvPr>
          <p:cNvGrpSpPr/>
          <p:nvPr/>
        </p:nvGrpSpPr>
        <p:grpSpPr>
          <a:xfrm>
            <a:off x="99486" y="3890273"/>
            <a:ext cx="2959414" cy="1039207"/>
            <a:chOff x="875274" y="1292869"/>
            <a:chExt cx="2959414" cy="1039207"/>
          </a:xfrm>
        </p:grpSpPr>
        <p:sp>
          <p:nvSpPr>
            <p:cNvPr id="31" name="TextBox 30">
              <a:extLst>
                <a:ext uri="{FF2B5EF4-FFF2-40B4-BE49-F238E27FC236}">
                  <a16:creationId xmlns:a16="http://schemas.microsoft.com/office/drawing/2014/main" id="{4F40DF58-62F7-4BF4-B287-9CF1EBFB6622}"/>
                </a:ext>
              </a:extLst>
            </p:cNvPr>
            <p:cNvSpPr txBox="1"/>
            <p:nvPr/>
          </p:nvSpPr>
          <p:spPr>
            <a:xfrm>
              <a:off x="1008360" y="1501079"/>
              <a:ext cx="2826328" cy="830997"/>
            </a:xfrm>
            <a:prstGeom prst="rect">
              <a:avLst/>
            </a:prstGeom>
            <a:noFill/>
            <a:ln w="28575">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nasal vowels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em</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3" name="Picture 2" descr="Alphabet Word Images, Face, Human">
              <a:extLst>
                <a:ext uri="{FF2B5EF4-FFF2-40B4-BE49-F238E27FC236}">
                  <a16:creationId xmlns:a16="http://schemas.microsoft.com/office/drawing/2014/main" id="{A2D39BF4-53DB-409F-A3C9-79D3AB2BAE75}"/>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75274" y="1292869"/>
              <a:ext cx="550467" cy="645376"/>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TextBox 33">
            <a:extLst>
              <a:ext uri="{FF2B5EF4-FFF2-40B4-BE49-F238E27FC236}">
                <a16:creationId xmlns:a16="http://schemas.microsoft.com/office/drawing/2014/main" id="{C18E7C83-4CA9-45D2-8DFB-2D219E877B09}"/>
              </a:ext>
            </a:extLst>
          </p:cNvPr>
          <p:cNvSpPr txBox="1"/>
          <p:nvPr/>
        </p:nvSpPr>
        <p:spPr>
          <a:xfrm>
            <a:off x="692389" y="5206205"/>
            <a:ext cx="1906694" cy="830997"/>
          </a:xfrm>
          <a:prstGeom prst="rect">
            <a:avLst/>
          </a:prstGeom>
          <a:noFill/>
          <a:ln w="28575">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oral vowels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 [a]</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5" name="Picture 4" descr="Lips, Sexy, Mouth, Kiss, Passion, Teeth, Gloss">
            <a:extLst>
              <a:ext uri="{FF2B5EF4-FFF2-40B4-BE49-F238E27FC236}">
                <a16:creationId xmlns:a16="http://schemas.microsoft.com/office/drawing/2014/main" id="{7FE99E70-5F98-4C9D-9792-C288EF7549D8}"/>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31396" y="5621704"/>
            <a:ext cx="883936" cy="648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1959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F905C-308C-5549-81BD-C3623BE4AD40}"/>
              </a:ext>
            </a:extLst>
          </p:cNvPr>
          <p:cNvSpPr>
            <a:spLocks noGrp="1"/>
          </p:cNvSpPr>
          <p:nvPr>
            <p:ph type="title"/>
          </p:nvPr>
        </p:nvSpPr>
        <p:spPr>
          <a:xfrm>
            <a:off x="292019" y="-704895"/>
            <a:ext cx="10515600" cy="1325563"/>
          </a:xfrm>
        </p:spPr>
        <p:txBody>
          <a:bodyPr/>
          <a:lstStyle/>
          <a:p>
            <a:r>
              <a:rPr lang="en-GB" sz="24000" b="1" dirty="0">
                <a:solidFill>
                  <a:srgbClr val="1F4E79"/>
                </a:solidFill>
                <a:latin typeface="Century Gothic" panose="020B0502020202020204" pitchFamily="34" charset="0"/>
                <a:ea typeface="+mn-ea"/>
                <a:cs typeface="Calibri" panose="020F0502020204030204" pitchFamily="34" charset="0"/>
              </a:rPr>
              <a:t>a</a:t>
            </a:r>
            <a:endParaRPr lang="en-US" dirty="0"/>
          </a:p>
        </p:txBody>
      </p:sp>
      <p:sp>
        <p:nvSpPr>
          <p:cNvPr id="6" name="TextBox 5"/>
          <p:cNvSpPr txBox="1"/>
          <p:nvPr/>
        </p:nvSpPr>
        <p:spPr>
          <a:xfrm>
            <a:off x="1991616" y="2578043"/>
            <a:ext cx="820876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nim</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l</a:t>
            </a:r>
            <a:endParaRPr kumimoji="0" lang="en-GB" sz="1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162128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a.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anima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26FF8294-59F8-4AE3-A0AA-6F0EA2663924}"/>
              </a:ext>
            </a:extLst>
          </p:cNvPr>
          <p:cNvSpPr>
            <a:spLocks noGrp="1"/>
          </p:cNvSpPr>
          <p:nvPr>
            <p:ph type="title"/>
          </p:nvPr>
        </p:nvSpPr>
        <p:spPr>
          <a:xfrm>
            <a:off x="292019" y="-1207609"/>
            <a:ext cx="10515600" cy="3230856"/>
          </a:xfrm>
        </p:spPr>
        <p:txBody>
          <a:bodyPr/>
          <a:lstStyle/>
          <a:p>
            <a:pPr lvl="0">
              <a:lnSpc>
                <a:spcPct val="100000"/>
              </a:lnSpc>
              <a:spcBef>
                <a:spcPts val="0"/>
              </a:spcBef>
            </a:pPr>
            <a:r>
              <a:rPr lang="en-GB" sz="24000" b="1" dirty="0">
                <a:solidFill>
                  <a:srgbClr val="1F4E79"/>
                </a:solidFill>
                <a:latin typeface="Century Gothic" panose="020B0502020202020204" pitchFamily="34" charset="0"/>
                <a:ea typeface="+mn-ea"/>
                <a:cs typeface="Calibri" panose="020F0502020204030204" pitchFamily="34" charset="0"/>
              </a:rPr>
              <a:t>a</a:t>
            </a:r>
            <a:br>
              <a:rPr lang="en-GB" sz="24000" b="1" dirty="0">
                <a:solidFill>
                  <a:srgbClr val="1F4E79"/>
                </a:solidFill>
                <a:latin typeface="Century Gothic" panose="020B0502020202020204" pitchFamily="34" charset="0"/>
                <a:ea typeface="+mn-ea"/>
                <a:cs typeface="Calibri" panose="020F0502020204030204" pitchFamily="34" charset="0"/>
              </a:rPr>
            </a:br>
            <a:endParaRPr lang="en-US" dirty="0"/>
          </a:p>
        </p:txBody>
      </p:sp>
      <p:pic>
        <p:nvPicPr>
          <p:cNvPr id="8" name="Picture 7" descr="frog">
            <a:extLst>
              <a:ext uri="{FF2B5EF4-FFF2-40B4-BE49-F238E27FC236}">
                <a16:creationId xmlns:a16="http://schemas.microsoft.com/office/drawing/2014/main" id="{1844E37D-7BD1-4C79-872E-420AB5C91A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2548" y="861307"/>
            <a:ext cx="2986901" cy="3521699"/>
          </a:xfrm>
          <a:prstGeom prst="rect">
            <a:avLst/>
          </a:prstGeom>
        </p:spPr>
      </p:pic>
      <p:sp>
        <p:nvSpPr>
          <p:cNvPr id="9" name="TextBox 8">
            <a:extLst>
              <a:ext uri="{FF2B5EF4-FFF2-40B4-BE49-F238E27FC236}">
                <a16:creationId xmlns:a16="http://schemas.microsoft.com/office/drawing/2014/main" id="{63810512-C9EE-4100-9E6D-EED6661DE511}"/>
              </a:ext>
            </a:extLst>
          </p:cNvPr>
          <p:cNvSpPr txBox="1"/>
          <p:nvPr/>
        </p:nvSpPr>
        <p:spPr>
          <a:xfrm>
            <a:off x="1991615" y="4257541"/>
            <a:ext cx="820876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nim</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l</a:t>
            </a:r>
            <a:endParaRPr kumimoji="0" lang="en-GB" sz="1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145556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38199" y="44620"/>
            <a:ext cx="10515600" cy="1325563"/>
          </a:xfrm>
        </p:spPr>
        <p:txBody>
          <a:bodyPr>
            <a:noAutofit/>
          </a:bodyPr>
          <a:lstStyle/>
          <a:p>
            <a:pPr algn="ctr"/>
            <a:r>
              <a:rPr lang="en-GB" sz="12000" b="1" dirty="0">
                <a:solidFill>
                  <a:srgbClr val="115076"/>
                </a:solidFill>
                <a:cs typeface="Calibri" panose="020F0502020204030204" pitchFamily="34" charset="0"/>
              </a:rPr>
              <a:t>a</a:t>
            </a:r>
          </a:p>
        </p:txBody>
      </p:sp>
      <p:sp>
        <p:nvSpPr>
          <p:cNvPr id="13" name="Rounded Rectangle 12" descr="rectangle"/>
          <p:cNvSpPr/>
          <p:nvPr/>
        </p:nvSpPr>
        <p:spPr>
          <a:xfrm>
            <a:off x="4646490" y="1433440"/>
            <a:ext cx="2975194" cy="268359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 name="Picture 2" descr="frog"/>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5698515" y="1787747"/>
            <a:ext cx="871144" cy="10271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751782" y="2766148"/>
            <a:ext cx="327803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nim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p>
        </p:txBody>
      </p:sp>
      <p:sp>
        <p:nvSpPr>
          <p:cNvPr id="7" name="TextBox 6"/>
          <p:cNvSpPr txBox="1"/>
          <p:nvPr/>
        </p:nvSpPr>
        <p:spPr>
          <a:xfrm>
            <a:off x="1212899" y="425991"/>
            <a:ext cx="341205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ç</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pic>
        <p:nvPicPr>
          <p:cNvPr id="22" name="Picture 21" descr="'ok' sign"/>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85518" y="1307624"/>
            <a:ext cx="1826342" cy="1826342"/>
          </a:xfrm>
          <a:prstGeom prst="rect">
            <a:avLst/>
          </a:prstGeom>
        </p:spPr>
      </p:pic>
      <p:sp>
        <p:nvSpPr>
          <p:cNvPr id="6" name="TextBox 5"/>
          <p:cNvSpPr txBox="1"/>
          <p:nvPr/>
        </p:nvSpPr>
        <p:spPr>
          <a:xfrm>
            <a:off x="1064053" y="3579684"/>
            <a:ext cx="313896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8" name="Picture 17" descr="ill child"/>
          <p:cNvPicPr>
            <a:picLocks noChangeAspect="1"/>
          </p:cNvPicPr>
          <p:nvPr/>
        </p:nvPicPr>
        <p:blipFill rotWithShape="1">
          <a:blip r:embed="rId12" cstate="print">
            <a:extLst>
              <a:ext uri="{28A0092B-C50C-407E-A947-70E740481C1C}">
                <a14:useLocalDpi xmlns:a14="http://schemas.microsoft.com/office/drawing/2010/main" val="0"/>
              </a:ext>
            </a:extLst>
          </a:blip>
          <a:srcRect l="17777"/>
          <a:stretch/>
        </p:blipFill>
        <p:spPr>
          <a:xfrm>
            <a:off x="1653047" y="4619027"/>
            <a:ext cx="1587863" cy="1699433"/>
          </a:xfrm>
          <a:prstGeom prst="rect">
            <a:avLst/>
          </a:prstGeom>
        </p:spPr>
      </p:pic>
      <p:sp>
        <p:nvSpPr>
          <p:cNvPr id="2" name="TextBox 1"/>
          <p:cNvSpPr txBox="1"/>
          <p:nvPr/>
        </p:nvSpPr>
        <p:spPr>
          <a:xfrm>
            <a:off x="5265074" y="4098856"/>
            <a:ext cx="159068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p>
        </p:txBody>
      </p:sp>
      <p:pic>
        <p:nvPicPr>
          <p:cNvPr id="23" name="Picture 22" descr="angry devil figure "/>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576076" y="5005235"/>
            <a:ext cx="1185604" cy="1319374"/>
          </a:xfrm>
          <a:prstGeom prst="rect">
            <a:avLst/>
          </a:prstGeom>
        </p:spPr>
      </p:pic>
      <p:sp>
        <p:nvSpPr>
          <p:cNvPr id="5" name="TextBox 4"/>
          <p:cNvSpPr txBox="1"/>
          <p:nvPr/>
        </p:nvSpPr>
        <p:spPr>
          <a:xfrm>
            <a:off x="8716787" y="471306"/>
            <a:ext cx="250587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ble</a:t>
            </a:r>
          </a:p>
        </p:txBody>
      </p:sp>
      <p:pic>
        <p:nvPicPr>
          <p:cNvPr id="20" name="Picture 19" descr="table"/>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673709" y="1441654"/>
            <a:ext cx="2312548" cy="1927123"/>
          </a:xfrm>
          <a:prstGeom prst="rect">
            <a:avLst/>
          </a:prstGeom>
        </p:spPr>
      </p:pic>
      <p:sp>
        <p:nvSpPr>
          <p:cNvPr id="14" name="TextBox 13"/>
          <p:cNvSpPr txBox="1"/>
          <p:nvPr/>
        </p:nvSpPr>
        <p:spPr>
          <a:xfrm>
            <a:off x="8974010" y="3553559"/>
            <a:ext cx="160377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p>
        </p:txBody>
      </p:sp>
      <p:pic>
        <p:nvPicPr>
          <p:cNvPr id="19" name="Picture 18" descr="bag"/>
          <p:cNvPicPr>
            <a:picLocks noChangeAspect="1"/>
          </p:cNvPicPr>
          <p:nvPr/>
        </p:nvPicPr>
        <p:blipFill>
          <a:blip r:embed="rId15"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8879927" y="4569222"/>
            <a:ext cx="1421990" cy="1541917"/>
          </a:xfrm>
          <a:prstGeom prst="rect">
            <a:avLst/>
          </a:prstGeom>
        </p:spPr>
      </p:pic>
    </p:spTree>
    <p:extLst>
      <p:ext uri="{BB962C8B-B14F-4D97-AF65-F5344CB8AC3E}">
        <p14:creationId xmlns:p14="http://schemas.microsoft.com/office/powerpoint/2010/main" val="1291508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a.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subTnLst>
                                    <p:audio>
                                      <p:cMediaNode>
                                        <p:cTn display="0" masterRel="sameClick">
                                          <p:stCondLst>
                                            <p:cond evt="begin" delay="0">
                                              <p:tn val="10"/>
                                            </p:cond>
                                          </p:stCondLst>
                                          <p:endCondLst>
                                            <p:cond evt="onStopAudio" delay="0">
                                              <p:tgtEl>
                                                <p:sldTgt/>
                                              </p:tgtEl>
                                            </p:cond>
                                          </p:endCondLst>
                                        </p:cTn>
                                        <p:tgtEl>
                                          <p:sndTgt r:embed="rId4" name="animal.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5" name="ca va.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subTnLst>
                                    <p:audio>
                                      <p:cMediaNode>
                                        <p:cTn display="0" masterRel="sameClick">
                                          <p:stCondLst>
                                            <p:cond evt="begin" delay="0">
                                              <p:tn val="26"/>
                                            </p:cond>
                                          </p:stCondLst>
                                          <p:endCondLst>
                                            <p:cond evt="onStopAudio" delay="0">
                                              <p:tgtEl>
                                                <p:sldTgt/>
                                              </p:tgtEl>
                                            </p:cond>
                                          </p:endCondLst>
                                        </p:cTn>
                                        <p:tgtEl>
                                          <p:sndTgt r:embed="rId5" name="ca va.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subTnLst>
                                    <p:audio>
                                      <p:cMediaNode>
                                        <p:cTn display="0" masterRel="sameClick">
                                          <p:stCondLst>
                                            <p:cond evt="begin" delay="0">
                                              <p:tn val="31"/>
                                            </p:cond>
                                          </p:stCondLst>
                                          <p:endCondLst>
                                            <p:cond evt="onStopAudio" delay="0">
                                              <p:tgtEl>
                                                <p:sldTgt/>
                                              </p:tgtEl>
                                            </p:cond>
                                          </p:endCondLst>
                                        </p:cTn>
                                        <p:tgtEl>
                                          <p:sndTgt r:embed="rId6" name="tabl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subTnLst>
                                    <p:audio>
                                      <p:cMediaNode>
                                        <p:cTn display="0" masterRel="sameClick">
                                          <p:stCondLst>
                                            <p:cond evt="begin" delay="0">
                                              <p:tn val="36"/>
                                            </p:cond>
                                          </p:stCondLst>
                                          <p:endCondLst>
                                            <p:cond evt="onStopAudio" delay="0">
                                              <p:tgtEl>
                                                <p:sldTgt/>
                                              </p:tgtEl>
                                            </p:cond>
                                          </p:endCondLst>
                                        </p:cTn>
                                        <p:tgtEl>
                                          <p:sndTgt r:embed="rId6" name="tabl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subTnLst>
                                    <p:audio>
                                      <p:cMediaNode>
                                        <p:cTn display="0" masterRel="sameClick">
                                          <p:stCondLst>
                                            <p:cond evt="begin" delay="0">
                                              <p:tn val="41"/>
                                            </p:cond>
                                          </p:stCondLst>
                                          <p:endCondLst>
                                            <p:cond evt="onStopAudio" delay="0">
                                              <p:tgtEl>
                                                <p:sldTgt/>
                                              </p:tgtEl>
                                            </p:cond>
                                          </p:endCondLst>
                                        </p:cTn>
                                        <p:tgtEl>
                                          <p:sndTgt r:embed="rId7" name="malade.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subTnLst>
                                    <p:audio>
                                      <p:cMediaNode>
                                        <p:cTn display="0" masterRel="sameClick">
                                          <p:stCondLst>
                                            <p:cond evt="begin" delay="0">
                                              <p:tn val="46"/>
                                            </p:cond>
                                          </p:stCondLst>
                                          <p:endCondLst>
                                            <p:cond evt="onStopAudio" delay="0">
                                              <p:tgtEl>
                                                <p:sldTgt/>
                                              </p:tgtEl>
                                            </p:cond>
                                          </p:endCondLst>
                                        </p:cTn>
                                        <p:tgtEl>
                                          <p:sndTgt r:embed="rId7" name="malade.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fade">
                                      <p:cBhvr>
                                        <p:cTn id="53" dur="500"/>
                                        <p:tgtEl>
                                          <p:spTgt spid="2"/>
                                        </p:tgtEl>
                                      </p:cBhvr>
                                    </p:animEffect>
                                  </p:childTnLst>
                                  <p:subTnLst>
                                    <p:audio>
                                      <p:cMediaNode>
                                        <p:cTn display="0" masterRel="sameClick">
                                          <p:stCondLst>
                                            <p:cond evt="begin" delay="0">
                                              <p:tn val="51"/>
                                            </p:cond>
                                          </p:stCondLst>
                                          <p:endCondLst>
                                            <p:cond evt="onStopAudio" delay="0">
                                              <p:tgtEl>
                                                <p:sldTgt/>
                                              </p:tgtEl>
                                            </p:cond>
                                          </p:endCondLst>
                                        </p:cTn>
                                        <p:tgtEl>
                                          <p:sndTgt r:embed="rId8" name="mal.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500"/>
                                        <p:tgtEl>
                                          <p:spTgt spid="23"/>
                                        </p:tgtEl>
                                      </p:cBhvr>
                                    </p:animEffect>
                                  </p:childTnLst>
                                  <p:subTnLst>
                                    <p:audio>
                                      <p:cMediaNode>
                                        <p:cTn display="0" masterRel="sameClick">
                                          <p:stCondLst>
                                            <p:cond evt="begin" delay="0">
                                              <p:tn val="56"/>
                                            </p:cond>
                                          </p:stCondLst>
                                          <p:endCondLst>
                                            <p:cond evt="onStopAudio" delay="0">
                                              <p:tgtEl>
                                                <p:sldTgt/>
                                              </p:tgtEl>
                                            </p:cond>
                                          </p:endCondLst>
                                        </p:cTn>
                                        <p:tgtEl>
                                          <p:sndTgt r:embed="rId8" name="mal.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500"/>
                                        <p:tgtEl>
                                          <p:spTgt spid="14"/>
                                        </p:tgtEl>
                                      </p:cBhvr>
                                    </p:animEffect>
                                  </p:childTnLst>
                                  <p:subTnLst>
                                    <p:audio>
                                      <p:cMediaNode>
                                        <p:cTn display="0" masterRel="sameClick">
                                          <p:stCondLst>
                                            <p:cond evt="begin" delay="0">
                                              <p:tn val="61"/>
                                            </p:cond>
                                          </p:stCondLst>
                                          <p:endCondLst>
                                            <p:cond evt="onStopAudio" delay="0">
                                              <p:tgtEl>
                                                <p:sldTgt/>
                                              </p:tgtEl>
                                            </p:cond>
                                          </p:endCondLst>
                                        </p:cTn>
                                        <p:tgtEl>
                                          <p:sndTgt r:embed="rId9" name="sac.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fade">
                                      <p:cBhvr>
                                        <p:cTn id="68" dur="500"/>
                                        <p:tgtEl>
                                          <p:spTgt spid="19"/>
                                        </p:tgtEl>
                                      </p:cBhvr>
                                    </p:animEffect>
                                  </p:childTnLst>
                                  <p:subTnLst>
                                    <p:audio>
                                      <p:cMediaNode>
                                        <p:cTn display="0" masterRel="sameClick">
                                          <p:stCondLst>
                                            <p:cond evt="begin" delay="0">
                                              <p:tn val="66"/>
                                            </p:cond>
                                          </p:stCondLst>
                                          <p:endCondLst>
                                            <p:cond evt="onStopAudio" delay="0">
                                              <p:tgtEl>
                                                <p:sldTgt/>
                                              </p:tgtEl>
                                            </p:cond>
                                          </p:endCondLst>
                                        </p:cTn>
                                        <p:tgtEl>
                                          <p:sndTgt r:embed="rId9" name="sac.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P spid="3" grpId="0"/>
      <p:bldP spid="7" grpId="0"/>
      <p:bldP spid="6" grpId="0"/>
      <p:bldP spid="2" grpId="0"/>
      <p:bldP spid="5"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199" y="307158"/>
            <a:ext cx="10515600" cy="1325563"/>
          </a:xfrm>
        </p:spPr>
        <p:txBody>
          <a:bodyPr>
            <a:normAutofit fontScale="90000"/>
          </a:bodyPr>
          <a:lstStyle/>
          <a:p>
            <a:pPr algn="ctr"/>
            <a:r>
              <a:rPr lang="en-GB" sz="13300" b="1" dirty="0">
                <a:solidFill>
                  <a:srgbClr val="115076"/>
                </a:solidFill>
                <a:cs typeface="Calibri" panose="020F0502020204030204" pitchFamily="34" charset="0"/>
              </a:rPr>
              <a:t>a</a:t>
            </a:r>
            <a:br>
              <a:rPr lang="en-GB" sz="9600" b="1" dirty="0">
                <a:solidFill>
                  <a:srgbClr val="115076"/>
                </a:solidFill>
                <a:cs typeface="Calibri" panose="020F0502020204030204" pitchFamily="34" charset="0"/>
              </a:rPr>
            </a:br>
            <a:endParaRPr lang="en-GB" dirty="0"/>
          </a:p>
        </p:txBody>
      </p:sp>
      <p:sp>
        <p:nvSpPr>
          <p:cNvPr id="13" name="Rounded Rectangle 12" descr="rectangle"/>
          <p:cNvSpPr/>
          <p:nvPr/>
        </p:nvSpPr>
        <p:spPr>
          <a:xfrm>
            <a:off x="4646490" y="1433440"/>
            <a:ext cx="2975194" cy="268359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p:cNvSpPr txBox="1"/>
          <p:nvPr/>
        </p:nvSpPr>
        <p:spPr>
          <a:xfrm>
            <a:off x="4751782" y="2766148"/>
            <a:ext cx="327803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nim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p>
        </p:txBody>
      </p:sp>
      <p:sp>
        <p:nvSpPr>
          <p:cNvPr id="7" name="TextBox 6"/>
          <p:cNvSpPr txBox="1"/>
          <p:nvPr/>
        </p:nvSpPr>
        <p:spPr>
          <a:xfrm>
            <a:off x="1212899" y="425991"/>
            <a:ext cx="341205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ç</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sp>
        <p:nvSpPr>
          <p:cNvPr id="6" name="TextBox 5"/>
          <p:cNvSpPr txBox="1"/>
          <p:nvPr/>
        </p:nvSpPr>
        <p:spPr>
          <a:xfrm>
            <a:off x="1064053" y="3579684"/>
            <a:ext cx="313896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 name="TextBox 1"/>
          <p:cNvSpPr txBox="1"/>
          <p:nvPr/>
        </p:nvSpPr>
        <p:spPr>
          <a:xfrm>
            <a:off x="5265074" y="4098856"/>
            <a:ext cx="159068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p>
        </p:txBody>
      </p:sp>
      <p:sp>
        <p:nvSpPr>
          <p:cNvPr id="5" name="TextBox 4"/>
          <p:cNvSpPr txBox="1"/>
          <p:nvPr/>
        </p:nvSpPr>
        <p:spPr>
          <a:xfrm>
            <a:off x="8716787" y="471306"/>
            <a:ext cx="250587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ble</a:t>
            </a:r>
          </a:p>
        </p:txBody>
      </p:sp>
      <p:sp>
        <p:nvSpPr>
          <p:cNvPr id="14" name="TextBox 13"/>
          <p:cNvSpPr txBox="1"/>
          <p:nvPr/>
        </p:nvSpPr>
        <p:spPr>
          <a:xfrm>
            <a:off x="8974010" y="3553559"/>
            <a:ext cx="160377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p>
        </p:txBody>
      </p:sp>
    </p:spTree>
    <p:extLst>
      <p:ext uri="{BB962C8B-B14F-4D97-AF65-F5344CB8AC3E}">
        <p14:creationId xmlns:p14="http://schemas.microsoft.com/office/powerpoint/2010/main" val="574577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a.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subTnLst>
                                    <p:audio>
                                      <p:cMediaNode>
                                        <p:cTn display="0" masterRel="sameClick">
                                          <p:stCondLst>
                                            <p:cond evt="begin" delay="0">
                                              <p:tn val="10"/>
                                            </p:cond>
                                          </p:stCondLst>
                                          <p:endCondLst>
                                            <p:cond evt="onStopAudio" delay="0">
                                              <p:tgtEl>
                                                <p:sldTgt/>
                                              </p:tgtEl>
                                            </p:cond>
                                          </p:endCondLst>
                                        </p:cTn>
                                        <p:tgtEl>
                                          <p:sndTgt r:embed="rId4" name="animal.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subTnLst>
                                    <p:audio>
                                      <p:cMediaNode>
                                        <p:cTn display="0" masterRel="sameClick">
                                          <p:stCondLst>
                                            <p:cond evt="begin" delay="0">
                                              <p:tn val="18"/>
                                            </p:cond>
                                          </p:stCondLst>
                                          <p:endCondLst>
                                            <p:cond evt="onStopAudio" delay="0">
                                              <p:tgtEl>
                                                <p:sldTgt/>
                                              </p:tgtEl>
                                            </p:cond>
                                          </p:endCondLst>
                                        </p:cTn>
                                        <p:tgtEl>
                                          <p:sndTgt r:embed="rId5" name="ca va.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subTnLst>
                                    <p:audio>
                                      <p:cMediaNode>
                                        <p:cTn display="0" masterRel="sameClick">
                                          <p:stCondLst>
                                            <p:cond evt="begin" delay="0">
                                              <p:tn val="23"/>
                                            </p:cond>
                                          </p:stCondLst>
                                          <p:endCondLst>
                                            <p:cond evt="onStopAudio" delay="0">
                                              <p:tgtEl>
                                                <p:sldTgt/>
                                              </p:tgtEl>
                                            </p:cond>
                                          </p:endCondLst>
                                        </p:cTn>
                                        <p:tgtEl>
                                          <p:sndTgt r:embed="rId6" name="table.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subTnLst>
                                    <p:audio>
                                      <p:cMediaNode>
                                        <p:cTn display="0" masterRel="sameClick">
                                          <p:stCondLst>
                                            <p:cond evt="begin" delay="0">
                                              <p:tn val="28"/>
                                            </p:cond>
                                          </p:stCondLst>
                                          <p:endCondLst>
                                            <p:cond evt="onStopAudio" delay="0">
                                              <p:tgtEl>
                                                <p:sldTgt/>
                                              </p:tgtEl>
                                            </p:cond>
                                          </p:endCondLst>
                                        </p:cTn>
                                        <p:tgtEl>
                                          <p:sndTgt r:embed="rId7" name="malade.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subTnLst>
                                    <p:audio>
                                      <p:cMediaNode>
                                        <p:cTn display="0" masterRel="sameClick">
                                          <p:stCondLst>
                                            <p:cond evt="begin" delay="0">
                                              <p:tn val="33"/>
                                            </p:cond>
                                          </p:stCondLst>
                                          <p:endCondLst>
                                            <p:cond evt="onStopAudio" delay="0">
                                              <p:tgtEl>
                                                <p:sldTgt/>
                                              </p:tgtEl>
                                            </p:cond>
                                          </p:endCondLst>
                                        </p:cTn>
                                        <p:tgtEl>
                                          <p:sndTgt r:embed="rId8" name="mal.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subTnLst>
                                    <p:audio>
                                      <p:cMediaNode>
                                        <p:cTn display="0" masterRel="sameClick">
                                          <p:stCondLst>
                                            <p:cond evt="begin" delay="0">
                                              <p:tn val="38"/>
                                            </p:cond>
                                          </p:stCondLst>
                                          <p:endCondLst>
                                            <p:cond evt="onStopAudio" delay="0">
                                              <p:tgtEl>
                                                <p:sldTgt/>
                                              </p:tgtEl>
                                            </p:cond>
                                          </p:endCondLst>
                                        </p:cTn>
                                        <p:tgtEl>
                                          <p:sndTgt r:embed="rId9" name="sac.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animBg="1"/>
      <p:bldP spid="3" grpId="0"/>
      <p:bldP spid="7" grpId="0"/>
      <p:bldP spid="6" grpId="0"/>
      <p:bldP spid="2" grpId="0"/>
      <p:bldP spid="5"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7">
            <a:extLst>
              <a:ext uri="{FF2B5EF4-FFF2-40B4-BE49-F238E27FC236}">
                <a16:creationId xmlns:a16="http://schemas.microsoft.com/office/drawing/2014/main" id="{279A0007-2C6C-4FF2-B869-8C5CA8BBA390}"/>
              </a:ext>
            </a:extLst>
          </p:cNvPr>
          <p:cNvSpPr>
            <a:spLocks noGrp="1"/>
          </p:cNvSpPr>
          <p:nvPr>
            <p:ph type="title"/>
          </p:nvPr>
        </p:nvSpPr>
        <p:spPr>
          <a:xfrm>
            <a:off x="838199" y="334770"/>
            <a:ext cx="10515600" cy="1325563"/>
          </a:xfrm>
        </p:spPr>
        <p:txBody>
          <a:bodyPr>
            <a:normAutofit fontScale="90000"/>
          </a:bodyPr>
          <a:lstStyle/>
          <a:p>
            <a:pPr algn="ctr"/>
            <a:r>
              <a:rPr lang="en-GB" sz="13300" b="1" dirty="0">
                <a:solidFill>
                  <a:srgbClr val="115076"/>
                </a:solidFill>
                <a:cs typeface="Calibri" panose="020F0502020204030204" pitchFamily="34" charset="0"/>
              </a:rPr>
              <a:t>a</a:t>
            </a:r>
            <a:br>
              <a:rPr lang="en-GB" sz="9600" b="1" dirty="0">
                <a:solidFill>
                  <a:srgbClr val="115076"/>
                </a:solidFill>
                <a:cs typeface="Calibri" panose="020F0502020204030204" pitchFamily="34" charset="0"/>
              </a:rPr>
            </a:br>
            <a:endParaRPr lang="en-US" dirty="0"/>
          </a:p>
        </p:txBody>
      </p:sp>
      <p:sp>
        <p:nvSpPr>
          <p:cNvPr id="21" name="Rounded Rectangle 12" descr="rectangle">
            <a:extLst>
              <a:ext uri="{FF2B5EF4-FFF2-40B4-BE49-F238E27FC236}">
                <a16:creationId xmlns:a16="http://schemas.microsoft.com/office/drawing/2014/main" id="{FEC2AB47-4EDE-4A2F-B94D-E6F11AC0FD9A}"/>
              </a:ext>
              <a:ext uri="{C183D7F6-B498-43B3-948B-1728B52AA6E4}">
                <adec:decorative xmlns:adec="http://schemas.microsoft.com/office/drawing/2017/decorative" val="1"/>
              </a:ext>
            </a:extLst>
          </p:cNvPr>
          <p:cNvSpPr/>
          <p:nvPr/>
        </p:nvSpPr>
        <p:spPr>
          <a:xfrm>
            <a:off x="4646490" y="1433440"/>
            <a:ext cx="2975194" cy="268359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4" name="Picture 2" descr="small green frog">
            <a:extLst>
              <a:ext uri="{FF2B5EF4-FFF2-40B4-BE49-F238E27FC236}">
                <a16:creationId xmlns:a16="http://schemas.microsoft.com/office/drawing/2014/main" id="{634C4F2C-717D-4A8D-BC2F-02A35D45712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698515" y="1787747"/>
            <a:ext cx="871144" cy="102712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CBD88E30-C515-4343-8696-02AD940D7EE9}"/>
              </a:ext>
            </a:extLst>
          </p:cNvPr>
          <p:cNvSpPr txBox="1"/>
          <p:nvPr/>
        </p:nvSpPr>
        <p:spPr>
          <a:xfrm>
            <a:off x="4751782" y="2766148"/>
            <a:ext cx="327803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nim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p>
        </p:txBody>
      </p:sp>
      <p:sp>
        <p:nvSpPr>
          <p:cNvPr id="26" name="TextBox 25">
            <a:extLst>
              <a:ext uri="{FF2B5EF4-FFF2-40B4-BE49-F238E27FC236}">
                <a16:creationId xmlns:a16="http://schemas.microsoft.com/office/drawing/2014/main" id="{7EC4C376-83B7-40F2-8612-620EDCE8A9A5}"/>
              </a:ext>
            </a:extLst>
          </p:cNvPr>
          <p:cNvSpPr txBox="1"/>
          <p:nvPr/>
        </p:nvSpPr>
        <p:spPr>
          <a:xfrm>
            <a:off x="1212899" y="425991"/>
            <a:ext cx="341205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ç</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pic>
        <p:nvPicPr>
          <p:cNvPr id="27" name="Picture 26" descr="ok sign ">
            <a:extLst>
              <a:ext uri="{FF2B5EF4-FFF2-40B4-BE49-F238E27FC236}">
                <a16:creationId xmlns:a16="http://schemas.microsoft.com/office/drawing/2014/main" id="{672EBF18-CA97-4493-9AE4-43721B6822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5518" y="1307624"/>
            <a:ext cx="1826342" cy="1826342"/>
          </a:xfrm>
          <a:prstGeom prst="rect">
            <a:avLst/>
          </a:prstGeom>
        </p:spPr>
      </p:pic>
      <p:sp>
        <p:nvSpPr>
          <p:cNvPr id="28" name="TextBox 27">
            <a:extLst>
              <a:ext uri="{FF2B5EF4-FFF2-40B4-BE49-F238E27FC236}">
                <a16:creationId xmlns:a16="http://schemas.microsoft.com/office/drawing/2014/main" id="{926BE933-F3A3-4C14-9E7F-5EBD4FB08F9A}"/>
              </a:ext>
            </a:extLst>
          </p:cNvPr>
          <p:cNvSpPr txBox="1"/>
          <p:nvPr/>
        </p:nvSpPr>
        <p:spPr>
          <a:xfrm>
            <a:off x="1064053" y="3579684"/>
            <a:ext cx="313896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9" name="Picture 28" descr="sick boy with temperature">
            <a:extLst>
              <a:ext uri="{FF2B5EF4-FFF2-40B4-BE49-F238E27FC236}">
                <a16:creationId xmlns:a16="http://schemas.microsoft.com/office/drawing/2014/main" id="{5154C5A4-77CA-4426-A833-743F2F32E81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777"/>
          <a:stretch/>
        </p:blipFill>
        <p:spPr>
          <a:xfrm>
            <a:off x="1653047" y="4619027"/>
            <a:ext cx="1587863" cy="1699433"/>
          </a:xfrm>
          <a:prstGeom prst="rect">
            <a:avLst/>
          </a:prstGeom>
        </p:spPr>
      </p:pic>
      <p:sp>
        <p:nvSpPr>
          <p:cNvPr id="30" name="TextBox 29">
            <a:extLst>
              <a:ext uri="{FF2B5EF4-FFF2-40B4-BE49-F238E27FC236}">
                <a16:creationId xmlns:a16="http://schemas.microsoft.com/office/drawing/2014/main" id="{FA69AB4A-4D49-45F8-9706-1565C93C4133}"/>
              </a:ext>
            </a:extLst>
          </p:cNvPr>
          <p:cNvSpPr txBox="1"/>
          <p:nvPr/>
        </p:nvSpPr>
        <p:spPr>
          <a:xfrm>
            <a:off x="5265074" y="4098856"/>
            <a:ext cx="159068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p>
        </p:txBody>
      </p:sp>
      <p:pic>
        <p:nvPicPr>
          <p:cNvPr id="31" name="Picture 30" descr="devil figure">
            <a:extLst>
              <a:ext uri="{FF2B5EF4-FFF2-40B4-BE49-F238E27FC236}">
                <a16:creationId xmlns:a16="http://schemas.microsoft.com/office/drawing/2014/main" id="{D0DD8055-0888-470E-B4BD-553797F33F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76076" y="5005235"/>
            <a:ext cx="1185604" cy="1319374"/>
          </a:xfrm>
          <a:prstGeom prst="rect">
            <a:avLst/>
          </a:prstGeom>
        </p:spPr>
      </p:pic>
      <p:sp>
        <p:nvSpPr>
          <p:cNvPr id="32" name="TextBox 31">
            <a:extLst>
              <a:ext uri="{FF2B5EF4-FFF2-40B4-BE49-F238E27FC236}">
                <a16:creationId xmlns:a16="http://schemas.microsoft.com/office/drawing/2014/main" id="{BC7193E5-E8F7-4E3D-AB68-F90D2246F6F9}"/>
              </a:ext>
            </a:extLst>
          </p:cNvPr>
          <p:cNvSpPr txBox="1"/>
          <p:nvPr/>
        </p:nvSpPr>
        <p:spPr>
          <a:xfrm>
            <a:off x="8716787" y="471306"/>
            <a:ext cx="250587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ble</a:t>
            </a:r>
          </a:p>
        </p:txBody>
      </p:sp>
      <p:pic>
        <p:nvPicPr>
          <p:cNvPr id="33" name="Picture 32" descr="table">
            <a:extLst>
              <a:ext uri="{FF2B5EF4-FFF2-40B4-BE49-F238E27FC236}">
                <a16:creationId xmlns:a16="http://schemas.microsoft.com/office/drawing/2014/main" id="{6B056A7E-6732-4485-808C-21CFD76EB6D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73709" y="1441654"/>
            <a:ext cx="2312548" cy="1927123"/>
          </a:xfrm>
          <a:prstGeom prst="rect">
            <a:avLst/>
          </a:prstGeom>
        </p:spPr>
      </p:pic>
      <p:sp>
        <p:nvSpPr>
          <p:cNvPr id="34" name="TextBox 33">
            <a:extLst>
              <a:ext uri="{FF2B5EF4-FFF2-40B4-BE49-F238E27FC236}">
                <a16:creationId xmlns:a16="http://schemas.microsoft.com/office/drawing/2014/main" id="{A0ECA447-95AE-4B78-B261-F1ACF4691182}"/>
              </a:ext>
            </a:extLst>
          </p:cNvPr>
          <p:cNvSpPr txBox="1"/>
          <p:nvPr/>
        </p:nvSpPr>
        <p:spPr>
          <a:xfrm>
            <a:off x="8974010" y="3553559"/>
            <a:ext cx="160377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p>
        </p:txBody>
      </p:sp>
      <p:pic>
        <p:nvPicPr>
          <p:cNvPr id="35" name="Picture 34" descr="bag">
            <a:extLst>
              <a:ext uri="{FF2B5EF4-FFF2-40B4-BE49-F238E27FC236}">
                <a16:creationId xmlns:a16="http://schemas.microsoft.com/office/drawing/2014/main" id="{5824743E-8D2F-4C89-BAD9-D5CFEB53B624}"/>
              </a:ext>
            </a:extLst>
          </p:cNvPr>
          <p:cNvPicPr>
            <a:picLocks noChangeAspect="1"/>
          </p:cNvPicPr>
          <p:nvPr/>
        </p:nvPicPr>
        <p:blipFill>
          <a:blip r:embed="rId8"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8879927" y="4569222"/>
            <a:ext cx="1421990" cy="1541917"/>
          </a:xfrm>
          <a:prstGeom prst="rect">
            <a:avLst/>
          </a:prstGeom>
        </p:spPr>
      </p:pic>
    </p:spTree>
    <p:extLst>
      <p:ext uri="{BB962C8B-B14F-4D97-AF65-F5344CB8AC3E}">
        <p14:creationId xmlns:p14="http://schemas.microsoft.com/office/powerpoint/2010/main" val="900000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10" presetClass="entr" presetSubtype="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500"/>
                                        <p:tgtEl>
                                          <p:spTgt spid="3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500"/>
                                        <p:tgtEl>
                                          <p:spTgt spid="3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500"/>
                                        <p:tgtEl>
                                          <p:spTgt spid="28"/>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500"/>
                                        <p:tgtEl>
                                          <p:spTgt spid="29"/>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fade">
                                      <p:cBhvr>
                                        <p:cTn id="53" dur="500"/>
                                        <p:tgtEl>
                                          <p:spTgt spid="31"/>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fade">
                                      <p:cBhvr>
                                        <p:cTn id="58" dur="500"/>
                                        <p:tgtEl>
                                          <p:spTgt spid="30"/>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4"/>
                                        </p:tgtEl>
                                        <p:attrNameLst>
                                          <p:attrName>style.visibility</p:attrName>
                                        </p:attrNameLst>
                                      </p:cBhvr>
                                      <p:to>
                                        <p:strVal val="visible"/>
                                      </p:to>
                                    </p:set>
                                    <p:animEffect transition="in" filter="fade">
                                      <p:cBhvr>
                                        <p:cTn id="63" dur="500"/>
                                        <p:tgtEl>
                                          <p:spTgt spid="34"/>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35"/>
                                        </p:tgtEl>
                                        <p:attrNameLst>
                                          <p:attrName>style.visibility</p:attrName>
                                        </p:attrNameLst>
                                      </p:cBhvr>
                                      <p:to>
                                        <p:strVal val="visible"/>
                                      </p:to>
                                    </p:set>
                                    <p:animEffect transition="in" filter="fade">
                                      <p:cBhvr>
                                        <p:cTn id="6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animBg="1"/>
      <p:bldP spid="25" grpId="0"/>
      <p:bldP spid="26" grpId="0"/>
      <p:bldP spid="28" grpId="0"/>
      <p:bldP spid="30" grpId="0"/>
      <p:bldP spid="32" grpId="0"/>
      <p:bldP spid="34"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TextBox 15">
            <a:hlinkClick r:id="" action="ppaction://noaction">
              <a:snd r:embed="rId4" name="table.wav"/>
            </a:hlinkClick>
            <a:extLst>
              <a:ext uri="{FF2B5EF4-FFF2-40B4-BE49-F238E27FC236}">
                <a16:creationId xmlns:a16="http://schemas.microsoft.com/office/drawing/2014/main" id="{C0C14516-2BA9-42C3-844B-E3F0DFA850E5}"/>
              </a:ext>
            </a:extLst>
          </p:cNvPr>
          <p:cNvSpPr txBox="1"/>
          <p:nvPr/>
        </p:nvSpPr>
        <p:spPr>
          <a:xfrm>
            <a:off x="778933" y="2065867"/>
            <a:ext cx="235373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0" cap="none" spc="0" normalizeH="0" baseline="0" noProof="0" dirty="0">
                <a:ln>
                  <a:noFill/>
                </a:ln>
                <a:solidFill>
                  <a:srgbClr val="115076"/>
                </a:solidFill>
                <a:effectLst/>
                <a:uLnTx/>
                <a:uFillTx/>
                <a:latin typeface="Century Gothic" panose="020F0302020204030204"/>
                <a:ea typeface="+mn-ea"/>
                <a:cs typeface="+mn-cs"/>
              </a:rPr>
              <a:t>t</a:t>
            </a:r>
            <a:r>
              <a:rPr kumimoji="0" lang="en-GB" sz="6000" b="0" i="0" u="none" strike="noStrike" kern="0" cap="none" spc="0" normalizeH="0" baseline="0" noProof="0" dirty="0">
                <a:ln>
                  <a:noFill/>
                </a:ln>
                <a:solidFill>
                  <a:srgbClr val="E65D00"/>
                </a:solidFill>
                <a:effectLst/>
                <a:uLnTx/>
                <a:uFillTx/>
                <a:latin typeface="Century Gothic" panose="020F0302020204030204"/>
                <a:ea typeface="+mn-ea"/>
                <a:cs typeface="+mn-cs"/>
              </a:rPr>
              <a:t>a</a:t>
            </a:r>
            <a:r>
              <a:rPr kumimoji="0" lang="en-GB" sz="6000" b="0" i="0" u="none" strike="noStrike" kern="0" cap="none" spc="0" normalizeH="0" baseline="0" noProof="0" dirty="0">
                <a:ln>
                  <a:noFill/>
                </a:ln>
                <a:solidFill>
                  <a:srgbClr val="115076"/>
                </a:solidFill>
                <a:effectLst/>
                <a:uLnTx/>
                <a:uFillTx/>
                <a:latin typeface="Century Gothic" panose="020F0302020204030204"/>
                <a:ea typeface="+mn-ea"/>
                <a:cs typeface="+mn-cs"/>
              </a:rPr>
              <a:t>ble</a:t>
            </a:r>
          </a:p>
        </p:txBody>
      </p:sp>
      <p:sp>
        <p:nvSpPr>
          <p:cNvPr id="18" name="TextBox 17">
            <a:hlinkClick r:id="" action="ppaction://noaction">
              <a:snd r:embed="rId5" name="radio.wav"/>
            </a:hlinkClick>
            <a:extLst>
              <a:ext uri="{FF2B5EF4-FFF2-40B4-BE49-F238E27FC236}">
                <a16:creationId xmlns:a16="http://schemas.microsoft.com/office/drawing/2014/main" id="{C4FB32C4-9DA2-4FF8-B181-8AD99FF8F648}"/>
              </a:ext>
            </a:extLst>
          </p:cNvPr>
          <p:cNvSpPr txBox="1"/>
          <p:nvPr/>
        </p:nvSpPr>
        <p:spPr>
          <a:xfrm>
            <a:off x="647699" y="3575668"/>
            <a:ext cx="261620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0" cap="none" spc="0" normalizeH="0" baseline="0" noProof="0" dirty="0">
                <a:ln>
                  <a:noFill/>
                </a:ln>
                <a:solidFill>
                  <a:srgbClr val="115076"/>
                </a:solidFill>
                <a:effectLst/>
                <a:uLnTx/>
                <a:uFillTx/>
                <a:latin typeface="Century Gothic" panose="020F0302020204030204"/>
                <a:ea typeface="+mn-ea"/>
                <a:cs typeface="+mn-cs"/>
              </a:rPr>
              <a:t>r</a:t>
            </a:r>
            <a:r>
              <a:rPr kumimoji="0" lang="en-GB" sz="6000" b="0" i="0" u="none" strike="noStrike" kern="0" cap="none" spc="0" normalizeH="0" baseline="0" noProof="0" dirty="0">
                <a:ln>
                  <a:noFill/>
                </a:ln>
                <a:solidFill>
                  <a:srgbClr val="E65D00"/>
                </a:solidFill>
                <a:effectLst/>
                <a:uLnTx/>
                <a:uFillTx/>
                <a:latin typeface="Century Gothic" panose="020F0302020204030204"/>
                <a:ea typeface="+mn-ea"/>
                <a:cs typeface="+mn-cs"/>
              </a:rPr>
              <a:t>a</a:t>
            </a:r>
            <a:r>
              <a:rPr kumimoji="0" lang="en-GB" sz="6000" b="0" i="0" u="none" strike="noStrike" kern="0" cap="none" spc="0" normalizeH="0" baseline="0" noProof="0" dirty="0">
                <a:ln>
                  <a:noFill/>
                </a:ln>
                <a:solidFill>
                  <a:srgbClr val="115076"/>
                </a:solidFill>
                <a:effectLst/>
                <a:uLnTx/>
                <a:uFillTx/>
                <a:latin typeface="Century Gothic" panose="020F0302020204030204"/>
                <a:ea typeface="+mn-ea"/>
                <a:cs typeface="+mn-cs"/>
              </a:rPr>
              <a:t>dio</a:t>
            </a:r>
          </a:p>
        </p:txBody>
      </p:sp>
      <p:sp>
        <p:nvSpPr>
          <p:cNvPr id="19" name="TextBox 18">
            <a:hlinkClick r:id="" action="ppaction://noaction">
              <a:snd r:embed="rId6" name="favorable.wav"/>
            </a:hlinkClick>
            <a:extLst>
              <a:ext uri="{FF2B5EF4-FFF2-40B4-BE49-F238E27FC236}">
                <a16:creationId xmlns:a16="http://schemas.microsoft.com/office/drawing/2014/main" id="{E295C55E-1489-4E62-BEE2-21C0A533A353}"/>
              </a:ext>
            </a:extLst>
          </p:cNvPr>
          <p:cNvSpPr txBox="1"/>
          <p:nvPr/>
        </p:nvSpPr>
        <p:spPr>
          <a:xfrm>
            <a:off x="7945395" y="4425704"/>
            <a:ext cx="396452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0" cap="none" spc="0" normalizeH="0" baseline="0" noProof="0" dirty="0" err="1">
                <a:ln>
                  <a:noFill/>
                </a:ln>
                <a:solidFill>
                  <a:srgbClr val="115076"/>
                </a:solidFill>
                <a:effectLst/>
                <a:uLnTx/>
                <a:uFillTx/>
                <a:latin typeface="Century Gothic" panose="020F0302020204030204"/>
                <a:ea typeface="+mn-ea"/>
                <a:cs typeface="+mn-cs"/>
              </a:rPr>
              <a:t>f</a:t>
            </a:r>
            <a:r>
              <a:rPr kumimoji="0" lang="en-GB" sz="6000" b="0" i="0" u="none" strike="noStrike" kern="0" cap="none" spc="0" normalizeH="0" baseline="0" noProof="0" dirty="0" err="1">
                <a:ln>
                  <a:noFill/>
                </a:ln>
                <a:solidFill>
                  <a:srgbClr val="E65D00"/>
                </a:solidFill>
                <a:effectLst/>
                <a:uLnTx/>
                <a:uFillTx/>
                <a:latin typeface="Century Gothic" panose="020F0302020204030204"/>
                <a:ea typeface="+mn-ea"/>
                <a:cs typeface="+mn-cs"/>
              </a:rPr>
              <a:t>a</a:t>
            </a:r>
            <a:r>
              <a:rPr kumimoji="0" lang="en-GB" sz="6000" b="0" i="0" u="none" strike="noStrike" kern="0" cap="none" spc="0" normalizeH="0" baseline="0" noProof="0" dirty="0" err="1">
                <a:ln>
                  <a:noFill/>
                </a:ln>
                <a:solidFill>
                  <a:srgbClr val="115076"/>
                </a:solidFill>
                <a:effectLst/>
                <a:uLnTx/>
                <a:uFillTx/>
                <a:latin typeface="Century Gothic" panose="020F0302020204030204"/>
                <a:ea typeface="+mn-ea"/>
                <a:cs typeface="+mn-cs"/>
              </a:rPr>
              <a:t>vor</a:t>
            </a:r>
            <a:r>
              <a:rPr kumimoji="0" lang="en-GB" sz="6000" b="0" i="0" u="none" strike="noStrike" kern="0" cap="none" spc="0" normalizeH="0" baseline="0" noProof="0" dirty="0" err="1">
                <a:ln>
                  <a:noFill/>
                </a:ln>
                <a:solidFill>
                  <a:srgbClr val="E65D00"/>
                </a:solidFill>
                <a:effectLst/>
                <a:uLnTx/>
                <a:uFillTx/>
                <a:latin typeface="Century Gothic" panose="020F0302020204030204"/>
                <a:ea typeface="+mn-ea"/>
                <a:cs typeface="+mn-cs"/>
              </a:rPr>
              <a:t>a</a:t>
            </a:r>
            <a:r>
              <a:rPr kumimoji="0" lang="en-GB" sz="6000" b="0" i="0" u="none" strike="noStrike" kern="0" cap="none" spc="0" normalizeH="0" baseline="0" noProof="0" dirty="0" err="1">
                <a:ln>
                  <a:noFill/>
                </a:ln>
                <a:solidFill>
                  <a:srgbClr val="115076"/>
                </a:solidFill>
                <a:effectLst/>
                <a:uLnTx/>
                <a:uFillTx/>
                <a:latin typeface="Century Gothic" panose="020F0302020204030204"/>
                <a:ea typeface="+mn-ea"/>
                <a:cs typeface="+mn-cs"/>
              </a:rPr>
              <a:t>ble</a:t>
            </a:r>
            <a:endParaRPr kumimoji="0" lang="en-GB" sz="6000" b="0" i="0" u="none" strike="noStrike" kern="0" cap="none" spc="0" normalizeH="0" baseline="0" noProof="0" dirty="0">
              <a:ln>
                <a:noFill/>
              </a:ln>
              <a:solidFill>
                <a:srgbClr val="115076"/>
              </a:solidFill>
              <a:effectLst/>
              <a:uLnTx/>
              <a:uFillTx/>
              <a:latin typeface="Century Gothic" panose="020F0302020204030204"/>
              <a:ea typeface="+mn-ea"/>
              <a:cs typeface="+mn-cs"/>
            </a:endParaRPr>
          </a:p>
        </p:txBody>
      </p:sp>
      <p:sp>
        <p:nvSpPr>
          <p:cNvPr id="20" name="TextBox 19">
            <a:hlinkClick r:id="" action="ppaction://noaction">
              <a:snd r:embed="rId7" name="grave.wav"/>
            </a:hlinkClick>
            <a:extLst>
              <a:ext uri="{FF2B5EF4-FFF2-40B4-BE49-F238E27FC236}">
                <a16:creationId xmlns:a16="http://schemas.microsoft.com/office/drawing/2014/main" id="{D649BA1C-1B16-4E6E-BB1C-36C65E5BA30F}"/>
              </a:ext>
            </a:extLst>
          </p:cNvPr>
          <p:cNvSpPr txBox="1"/>
          <p:nvPr/>
        </p:nvSpPr>
        <p:spPr>
          <a:xfrm>
            <a:off x="1824567" y="4961816"/>
            <a:ext cx="26162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0" cap="none" spc="0" normalizeH="0" baseline="0" noProof="0" dirty="0">
                <a:ln>
                  <a:noFill/>
                </a:ln>
                <a:solidFill>
                  <a:srgbClr val="115076"/>
                </a:solidFill>
                <a:effectLst/>
                <a:uLnTx/>
                <a:uFillTx/>
                <a:latin typeface="Century Gothic" panose="020F0302020204030204"/>
                <a:ea typeface="+mn-ea"/>
                <a:cs typeface="+mn-cs"/>
              </a:rPr>
              <a:t>gr</a:t>
            </a:r>
            <a:r>
              <a:rPr kumimoji="0" lang="en-GB" sz="6000" b="0" i="0" u="none" strike="noStrike" kern="0" cap="none" spc="0" normalizeH="0" baseline="0" noProof="0" dirty="0">
                <a:ln>
                  <a:noFill/>
                </a:ln>
                <a:solidFill>
                  <a:srgbClr val="E65D00"/>
                </a:solidFill>
                <a:effectLst/>
                <a:uLnTx/>
                <a:uFillTx/>
                <a:latin typeface="Century Gothic" panose="020F0302020204030204"/>
                <a:ea typeface="+mn-ea"/>
                <a:cs typeface="+mn-cs"/>
              </a:rPr>
              <a:t>a</a:t>
            </a:r>
            <a:r>
              <a:rPr kumimoji="0" lang="en-GB" sz="6000" b="0" i="0" u="none" strike="noStrike" kern="0" cap="none" spc="0" normalizeH="0" baseline="0" noProof="0" dirty="0">
                <a:ln>
                  <a:noFill/>
                </a:ln>
                <a:solidFill>
                  <a:srgbClr val="115076"/>
                </a:solidFill>
                <a:effectLst/>
                <a:uLnTx/>
                <a:uFillTx/>
                <a:latin typeface="Century Gothic" panose="020F0302020204030204"/>
                <a:ea typeface="+mn-ea"/>
                <a:cs typeface="+mn-cs"/>
              </a:rPr>
              <a:t>ve</a:t>
            </a:r>
          </a:p>
        </p:txBody>
      </p:sp>
      <p:sp>
        <p:nvSpPr>
          <p:cNvPr id="21" name="TextBox 20">
            <a:hlinkClick r:id="" action="ppaction://noaction">
              <a:snd r:embed="rId8" name="dame.wav"/>
            </a:hlinkClick>
            <a:extLst>
              <a:ext uri="{FF2B5EF4-FFF2-40B4-BE49-F238E27FC236}">
                <a16:creationId xmlns:a16="http://schemas.microsoft.com/office/drawing/2014/main" id="{5B5D4985-1106-42FF-8F12-FDC025F0C225}"/>
              </a:ext>
            </a:extLst>
          </p:cNvPr>
          <p:cNvSpPr txBox="1"/>
          <p:nvPr/>
        </p:nvSpPr>
        <p:spPr>
          <a:xfrm>
            <a:off x="6961237" y="1086497"/>
            <a:ext cx="246696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0" cap="none" spc="0" normalizeH="0" baseline="0" noProof="0" dirty="0">
                <a:ln>
                  <a:noFill/>
                </a:ln>
                <a:solidFill>
                  <a:srgbClr val="115076"/>
                </a:solidFill>
                <a:effectLst/>
                <a:uLnTx/>
                <a:uFillTx/>
                <a:latin typeface="Century Gothic" panose="020F0302020204030204"/>
                <a:ea typeface="+mn-ea"/>
                <a:cs typeface="+mn-cs"/>
              </a:rPr>
              <a:t>d</a:t>
            </a:r>
            <a:r>
              <a:rPr kumimoji="0" lang="en-GB" sz="6000" b="0" i="0" u="none" strike="noStrike" kern="0" cap="none" spc="0" normalizeH="0" baseline="0" noProof="0" dirty="0">
                <a:ln>
                  <a:noFill/>
                </a:ln>
                <a:solidFill>
                  <a:srgbClr val="E65D00"/>
                </a:solidFill>
                <a:effectLst/>
                <a:uLnTx/>
                <a:uFillTx/>
                <a:latin typeface="Century Gothic" panose="020F0302020204030204"/>
                <a:ea typeface="+mn-ea"/>
                <a:cs typeface="+mn-cs"/>
              </a:rPr>
              <a:t>a</a:t>
            </a:r>
            <a:r>
              <a:rPr kumimoji="0" lang="en-GB" sz="6000" b="0" i="0" u="none" strike="noStrike" kern="0" cap="none" spc="0" normalizeH="0" baseline="0" noProof="0" dirty="0">
                <a:ln>
                  <a:noFill/>
                </a:ln>
                <a:solidFill>
                  <a:srgbClr val="115076"/>
                </a:solidFill>
                <a:effectLst/>
                <a:uLnTx/>
                <a:uFillTx/>
                <a:latin typeface="Century Gothic" panose="020F0302020204030204"/>
                <a:ea typeface="+mn-ea"/>
                <a:cs typeface="+mn-cs"/>
              </a:rPr>
              <a:t>me</a:t>
            </a:r>
          </a:p>
        </p:txBody>
      </p:sp>
      <p:sp>
        <p:nvSpPr>
          <p:cNvPr id="22" name="TextBox 21">
            <a:hlinkClick r:id="" action="ppaction://noaction">
              <a:snd r:embed="rId9" name="rare.wav"/>
            </a:hlinkClick>
            <a:extLst>
              <a:ext uri="{FF2B5EF4-FFF2-40B4-BE49-F238E27FC236}">
                <a16:creationId xmlns:a16="http://schemas.microsoft.com/office/drawing/2014/main" id="{35DFEB4D-01E7-41E6-8AE0-5AE854905C3C}"/>
              </a:ext>
            </a:extLst>
          </p:cNvPr>
          <p:cNvSpPr txBox="1"/>
          <p:nvPr/>
        </p:nvSpPr>
        <p:spPr>
          <a:xfrm>
            <a:off x="3132667" y="1313373"/>
            <a:ext cx="23537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0" cap="none" spc="0" normalizeH="0" baseline="0" noProof="0" dirty="0">
                <a:ln>
                  <a:noFill/>
                </a:ln>
                <a:solidFill>
                  <a:srgbClr val="115076"/>
                </a:solidFill>
                <a:effectLst/>
                <a:uLnTx/>
                <a:uFillTx/>
                <a:latin typeface="Century Gothic" panose="020F0302020204030204"/>
                <a:ea typeface="+mn-ea"/>
                <a:cs typeface="+mn-cs"/>
              </a:rPr>
              <a:t>r</a:t>
            </a:r>
            <a:r>
              <a:rPr kumimoji="0" lang="en-GB" sz="6000" b="0" i="0" u="none" strike="noStrike" kern="0" cap="none" spc="0" normalizeH="0" baseline="0" noProof="0" dirty="0">
                <a:ln>
                  <a:noFill/>
                </a:ln>
                <a:solidFill>
                  <a:srgbClr val="E65D00"/>
                </a:solidFill>
                <a:effectLst/>
                <a:uLnTx/>
                <a:uFillTx/>
                <a:latin typeface="Century Gothic" panose="020F0302020204030204"/>
                <a:ea typeface="+mn-ea"/>
                <a:cs typeface="+mn-cs"/>
              </a:rPr>
              <a:t>a</a:t>
            </a:r>
            <a:r>
              <a:rPr kumimoji="0" lang="en-GB" sz="6000" b="0" i="0" u="none" strike="noStrike" kern="0" cap="none" spc="0" normalizeH="0" baseline="0" noProof="0" dirty="0">
                <a:ln>
                  <a:noFill/>
                </a:ln>
                <a:solidFill>
                  <a:srgbClr val="115076"/>
                </a:solidFill>
                <a:effectLst/>
                <a:uLnTx/>
                <a:uFillTx/>
                <a:latin typeface="Century Gothic" panose="020F0302020204030204"/>
                <a:ea typeface="+mn-ea"/>
                <a:cs typeface="+mn-cs"/>
              </a:rPr>
              <a:t>re</a:t>
            </a:r>
          </a:p>
        </p:txBody>
      </p:sp>
      <p:sp>
        <p:nvSpPr>
          <p:cNvPr id="23" name="TextBox 22">
            <a:hlinkClick r:id="" action="ppaction://noaction">
              <a:snd r:embed="rId10" name="phase.wav"/>
            </a:hlinkClick>
            <a:extLst>
              <a:ext uri="{FF2B5EF4-FFF2-40B4-BE49-F238E27FC236}">
                <a16:creationId xmlns:a16="http://schemas.microsoft.com/office/drawing/2014/main" id="{7EED894A-562E-46BA-B2F3-2E7AE7D895BF}"/>
              </a:ext>
            </a:extLst>
          </p:cNvPr>
          <p:cNvSpPr txBox="1"/>
          <p:nvPr/>
        </p:nvSpPr>
        <p:spPr>
          <a:xfrm>
            <a:off x="4622201" y="2360537"/>
            <a:ext cx="321210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0" cap="none" spc="0" normalizeH="0" baseline="0" noProof="0" dirty="0">
                <a:ln>
                  <a:noFill/>
                </a:ln>
                <a:solidFill>
                  <a:srgbClr val="115076"/>
                </a:solidFill>
                <a:effectLst/>
                <a:uLnTx/>
                <a:uFillTx/>
                <a:latin typeface="Century Gothic" panose="020F0302020204030204"/>
                <a:ea typeface="+mn-ea"/>
                <a:cs typeface="+mn-cs"/>
              </a:rPr>
              <a:t>ph</a:t>
            </a:r>
            <a:r>
              <a:rPr kumimoji="0" lang="en-GB" sz="6000" b="0" i="0" u="none" strike="noStrike" kern="0" cap="none" spc="0" normalizeH="0" baseline="0" noProof="0" dirty="0">
                <a:ln>
                  <a:noFill/>
                </a:ln>
                <a:solidFill>
                  <a:srgbClr val="E65D00"/>
                </a:solidFill>
                <a:effectLst/>
                <a:uLnTx/>
                <a:uFillTx/>
                <a:latin typeface="Century Gothic" panose="020F0302020204030204"/>
                <a:ea typeface="+mn-ea"/>
                <a:cs typeface="+mn-cs"/>
              </a:rPr>
              <a:t>a</a:t>
            </a:r>
            <a:r>
              <a:rPr kumimoji="0" lang="en-GB" sz="6000" b="0" i="0" u="none" strike="noStrike" kern="0" cap="none" spc="0" normalizeH="0" baseline="0" noProof="0" dirty="0">
                <a:ln>
                  <a:noFill/>
                </a:ln>
                <a:solidFill>
                  <a:srgbClr val="115076"/>
                </a:solidFill>
                <a:effectLst/>
                <a:uLnTx/>
                <a:uFillTx/>
                <a:latin typeface="Century Gothic" panose="020F0302020204030204"/>
                <a:ea typeface="+mn-ea"/>
                <a:cs typeface="+mn-cs"/>
              </a:rPr>
              <a:t>se</a:t>
            </a:r>
          </a:p>
        </p:txBody>
      </p:sp>
      <p:sp>
        <p:nvSpPr>
          <p:cNvPr id="24" name="TextBox 23">
            <a:hlinkClick r:id="" action="ppaction://noaction">
              <a:snd r:embed="rId11" name="date.wav"/>
            </a:hlinkClick>
            <a:extLst>
              <a:ext uri="{FF2B5EF4-FFF2-40B4-BE49-F238E27FC236}">
                <a16:creationId xmlns:a16="http://schemas.microsoft.com/office/drawing/2014/main" id="{D8EB9677-D807-4BE2-A1DE-5271FD9E1E4B}"/>
              </a:ext>
            </a:extLst>
          </p:cNvPr>
          <p:cNvSpPr txBox="1"/>
          <p:nvPr/>
        </p:nvSpPr>
        <p:spPr>
          <a:xfrm>
            <a:off x="5369504" y="5191913"/>
            <a:ext cx="27686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0" cap="none" spc="0" normalizeH="0" baseline="0" noProof="0" dirty="0">
                <a:ln>
                  <a:noFill/>
                </a:ln>
                <a:solidFill>
                  <a:srgbClr val="115076"/>
                </a:solidFill>
                <a:effectLst/>
                <a:uLnTx/>
                <a:uFillTx/>
                <a:latin typeface="Century Gothic" panose="020F0302020204030204"/>
                <a:ea typeface="+mn-ea"/>
                <a:cs typeface="+mn-cs"/>
              </a:rPr>
              <a:t>d</a:t>
            </a:r>
            <a:r>
              <a:rPr kumimoji="0" lang="en-GB" sz="6000" b="0" i="0" u="none" strike="noStrike" kern="0" cap="none" spc="0" normalizeH="0" baseline="0" noProof="0" dirty="0">
                <a:ln>
                  <a:noFill/>
                </a:ln>
                <a:solidFill>
                  <a:srgbClr val="E65D00"/>
                </a:solidFill>
                <a:effectLst/>
                <a:uLnTx/>
                <a:uFillTx/>
                <a:latin typeface="Century Gothic" panose="020F0302020204030204"/>
                <a:ea typeface="+mn-ea"/>
                <a:cs typeface="+mn-cs"/>
              </a:rPr>
              <a:t>a</a:t>
            </a:r>
            <a:r>
              <a:rPr kumimoji="0" lang="en-GB" sz="6000" b="0" i="0" u="none" strike="noStrike" kern="0" cap="none" spc="0" normalizeH="0" baseline="0" noProof="0" dirty="0">
                <a:ln>
                  <a:noFill/>
                </a:ln>
                <a:solidFill>
                  <a:srgbClr val="115076"/>
                </a:solidFill>
                <a:effectLst/>
                <a:uLnTx/>
                <a:uFillTx/>
                <a:latin typeface="Century Gothic" panose="020F0302020204030204"/>
                <a:ea typeface="+mn-ea"/>
                <a:cs typeface="+mn-cs"/>
              </a:rPr>
              <a:t>te</a:t>
            </a:r>
          </a:p>
        </p:txBody>
      </p:sp>
      <p:sp>
        <p:nvSpPr>
          <p:cNvPr id="25" name="TextBox 24">
            <a:hlinkClick r:id="" action="ppaction://noaction">
              <a:snd r:embed="rId12" name="trace.wav"/>
            </a:hlinkClick>
            <a:extLst>
              <a:ext uri="{FF2B5EF4-FFF2-40B4-BE49-F238E27FC236}">
                <a16:creationId xmlns:a16="http://schemas.microsoft.com/office/drawing/2014/main" id="{351B4E50-4E74-4257-A6F8-3487781DC6FD}"/>
              </a:ext>
            </a:extLst>
          </p:cNvPr>
          <p:cNvSpPr txBox="1"/>
          <p:nvPr/>
        </p:nvSpPr>
        <p:spPr>
          <a:xfrm>
            <a:off x="8869176" y="2629490"/>
            <a:ext cx="235373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0" cap="none" spc="0" normalizeH="0" baseline="0" noProof="0" dirty="0">
                <a:ln>
                  <a:noFill/>
                </a:ln>
                <a:solidFill>
                  <a:srgbClr val="115076"/>
                </a:solidFill>
                <a:effectLst/>
                <a:uLnTx/>
                <a:uFillTx/>
                <a:latin typeface="Century Gothic" panose="020F0302020204030204"/>
                <a:ea typeface="+mn-ea"/>
                <a:cs typeface="+mn-cs"/>
              </a:rPr>
              <a:t>tr</a:t>
            </a:r>
            <a:r>
              <a:rPr kumimoji="0" lang="en-GB" sz="6000" b="0" i="0" u="none" strike="noStrike" kern="0" cap="none" spc="0" normalizeH="0" baseline="0" noProof="0" dirty="0">
                <a:ln>
                  <a:noFill/>
                </a:ln>
                <a:solidFill>
                  <a:srgbClr val="E65D00"/>
                </a:solidFill>
                <a:effectLst/>
                <a:uLnTx/>
                <a:uFillTx/>
                <a:latin typeface="Century Gothic" panose="020F0302020204030204"/>
                <a:ea typeface="+mn-ea"/>
                <a:cs typeface="+mn-cs"/>
              </a:rPr>
              <a:t>a</a:t>
            </a:r>
            <a:r>
              <a:rPr kumimoji="0" lang="en-GB" sz="6000" b="0" i="0" u="none" strike="noStrike" kern="0" cap="none" spc="0" normalizeH="0" baseline="0" noProof="0" dirty="0">
                <a:ln>
                  <a:noFill/>
                </a:ln>
                <a:solidFill>
                  <a:srgbClr val="115076"/>
                </a:solidFill>
                <a:effectLst/>
                <a:uLnTx/>
                <a:uFillTx/>
                <a:latin typeface="Century Gothic" panose="020F0302020204030204"/>
                <a:ea typeface="+mn-ea"/>
                <a:cs typeface="+mn-cs"/>
              </a:rPr>
              <a:t>ce</a:t>
            </a:r>
          </a:p>
        </p:txBody>
      </p:sp>
      <p:sp>
        <p:nvSpPr>
          <p:cNvPr id="26" name="TextBox 25">
            <a:hlinkClick r:id="" action="ppaction://noaction">
              <a:snd r:embed="rId13" name="place.wav"/>
            </a:hlinkClick>
            <a:extLst>
              <a:ext uri="{FF2B5EF4-FFF2-40B4-BE49-F238E27FC236}">
                <a16:creationId xmlns:a16="http://schemas.microsoft.com/office/drawing/2014/main" id="{5BC7EF2D-B4E4-4932-85A8-A25FB6CC6F36}"/>
              </a:ext>
            </a:extLst>
          </p:cNvPr>
          <p:cNvSpPr txBox="1"/>
          <p:nvPr/>
        </p:nvSpPr>
        <p:spPr>
          <a:xfrm>
            <a:off x="4920155" y="3786954"/>
            <a:ext cx="26162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0" cap="none" spc="0" normalizeH="0" baseline="0" noProof="0" dirty="0">
                <a:ln>
                  <a:noFill/>
                </a:ln>
                <a:solidFill>
                  <a:srgbClr val="115076"/>
                </a:solidFill>
                <a:effectLst/>
                <a:uLnTx/>
                <a:uFillTx/>
                <a:latin typeface="Century Gothic" panose="020F0302020204030204"/>
                <a:ea typeface="+mn-ea"/>
                <a:cs typeface="+mn-cs"/>
              </a:rPr>
              <a:t>pl</a:t>
            </a:r>
            <a:r>
              <a:rPr kumimoji="0" lang="en-GB" sz="6000" b="0" i="0" u="none" strike="noStrike" kern="0" cap="none" spc="0" normalizeH="0" baseline="0" noProof="0" dirty="0">
                <a:ln>
                  <a:noFill/>
                </a:ln>
                <a:solidFill>
                  <a:srgbClr val="E65D00"/>
                </a:solidFill>
                <a:effectLst/>
                <a:uLnTx/>
                <a:uFillTx/>
                <a:latin typeface="Century Gothic" panose="020F0302020204030204"/>
                <a:ea typeface="+mn-ea"/>
                <a:cs typeface="+mn-cs"/>
              </a:rPr>
              <a:t>a</a:t>
            </a:r>
            <a:r>
              <a:rPr kumimoji="0" lang="en-GB" sz="6000" b="0" i="0" u="none" strike="noStrike" kern="0" cap="none" spc="0" normalizeH="0" baseline="0" noProof="0" dirty="0">
                <a:ln>
                  <a:noFill/>
                </a:ln>
                <a:solidFill>
                  <a:srgbClr val="115076"/>
                </a:solidFill>
                <a:effectLst/>
                <a:uLnTx/>
                <a:uFillTx/>
                <a:latin typeface="Century Gothic" panose="020F0302020204030204"/>
                <a:ea typeface="+mn-ea"/>
                <a:cs typeface="+mn-cs"/>
              </a:rPr>
              <a:t>ce</a:t>
            </a:r>
          </a:p>
        </p:txBody>
      </p:sp>
    </p:spTree>
    <p:extLst>
      <p:ext uri="{BB962C8B-B14F-4D97-AF65-F5344CB8AC3E}">
        <p14:creationId xmlns:p14="http://schemas.microsoft.com/office/powerpoint/2010/main" val="3369731252"/>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skeleton_template" id="{8581BD2D-41DD-2F4A-A625-4F5721570AFA}" vid="{0FFFEC36-5810-6749-8F05-986CA2358D1D}"/>
    </a:ext>
  </a:extLst>
</a:theme>
</file>

<file path=ppt/theme/theme2.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ench_skeleton_template" id="{8581BD2D-41DD-2F4A-A625-4F5721570AFA}" vid="{9E779C71-68E2-D942-9213-7E5BD48DD398}"/>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ench_skeleton_template" id="{8581BD2D-41DD-2F4A-A625-4F5721570AFA}" vid="{18A606E2-FD5C-BB43-8276-B6C723CB4548}"/>
    </a:ext>
  </a:extLst>
</a:theme>
</file>

<file path=ppt/theme/theme4.xml><?xml version="1.0" encoding="utf-8"?>
<a:theme xmlns:a="http://schemas.openxmlformats.org/drawingml/2006/main" name="1_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5.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6.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7.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accent2">
            <a:lumMod val="20000"/>
            <a:lumOff val="80000"/>
          </a:schemeClr>
        </a:solidFill>
        <a:ln>
          <a:solidFill>
            <a:srgbClr val="002060"/>
          </a:solidFill>
        </a:ln>
      </a:spPr>
      <a:bodyPr wrap="square" rtlCol="0">
        <a:spAutoFit/>
      </a:bodyPr>
      <a:lstStyle>
        <a:defPPr algn="l">
          <a:defRPr sz="2200" b="1" dirty="0" err="1">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French_skeleton_template</Template>
  <TotalTime>129</TotalTime>
  <Words>4485</Words>
  <Application>Microsoft Office PowerPoint</Application>
  <PresentationFormat>Widescreen</PresentationFormat>
  <Paragraphs>582</Paragraphs>
  <Slides>33</Slides>
  <Notes>33</Notes>
  <HiddenSlides>0</HiddenSlides>
  <MMClips>0</MMClips>
  <ScaleCrop>false</ScaleCrop>
  <HeadingPairs>
    <vt:vector size="6" baseType="variant">
      <vt:variant>
        <vt:lpstr>Fonts Used</vt:lpstr>
      </vt:variant>
      <vt:variant>
        <vt:i4>6</vt:i4>
      </vt:variant>
      <vt:variant>
        <vt:lpstr>Theme</vt:lpstr>
      </vt:variant>
      <vt:variant>
        <vt:i4>7</vt:i4>
      </vt:variant>
      <vt:variant>
        <vt:lpstr>Slide Titles</vt:lpstr>
      </vt:variant>
      <vt:variant>
        <vt:i4>33</vt:i4>
      </vt:variant>
    </vt:vector>
  </HeadingPairs>
  <TitlesOfParts>
    <vt:vector size="46" baseType="lpstr">
      <vt:lpstr>Arial</vt:lpstr>
      <vt:lpstr>Arial</vt:lpstr>
      <vt:lpstr>Calibri</vt:lpstr>
      <vt:lpstr>Century Gothic</vt:lpstr>
      <vt:lpstr>Georgia</vt:lpstr>
      <vt:lpstr>Tw Cen MT</vt:lpstr>
      <vt:lpstr>1_Office Theme</vt:lpstr>
      <vt:lpstr>NCELP Theme</vt:lpstr>
      <vt:lpstr>2_Office Theme</vt:lpstr>
      <vt:lpstr>1_NCELP Theme</vt:lpstr>
      <vt:lpstr>5_Office Theme</vt:lpstr>
      <vt:lpstr>3_Office Theme</vt:lpstr>
      <vt:lpstr>4_Office Theme</vt:lpstr>
      <vt:lpstr>French Phonics Collection </vt:lpstr>
      <vt:lpstr>SSC [a]</vt:lpstr>
      <vt:lpstr>a</vt:lpstr>
      <vt:lpstr>a</vt:lpstr>
      <vt:lpstr>a </vt:lpstr>
      <vt:lpstr>a</vt:lpstr>
      <vt:lpstr>a </vt:lpstr>
      <vt:lpstr>a </vt:lpstr>
      <vt:lpstr>Phonétique  </vt:lpstr>
      <vt:lpstr>SSC [a]</vt:lpstr>
      <vt:lpstr>a</vt:lpstr>
      <vt:lpstr>a</vt:lpstr>
      <vt:lpstr>a</vt:lpstr>
      <vt:lpstr>a</vt:lpstr>
      <vt:lpstr>a</vt:lpstr>
      <vt:lpstr>a</vt:lpstr>
      <vt:lpstr>Phonétique</vt:lpstr>
      <vt:lpstr>SSC [a]</vt:lpstr>
      <vt:lpstr>a</vt:lpstr>
      <vt:lpstr>a</vt:lpstr>
      <vt:lpstr>a</vt:lpstr>
      <vt:lpstr>a</vt:lpstr>
      <vt:lpstr>a</vt:lpstr>
      <vt:lpstr>a</vt:lpstr>
      <vt:lpstr>Phonétique  </vt:lpstr>
      <vt:lpstr>Phonétique (1/2)  </vt:lpstr>
      <vt:lpstr>Phonétique (2/2)  </vt:lpstr>
      <vt:lpstr>Phonétique  </vt:lpstr>
      <vt:lpstr>SSC [a]</vt:lpstr>
      <vt:lpstr>Nasal and non-nasal vowels</vt:lpstr>
      <vt:lpstr>a</vt:lpstr>
      <vt:lpstr>a</vt:lpstr>
      <vt:lpstr>[nasal], [e] ou [a] ?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French Phonics Collection </dc:title>
  <dc:creator>Catherine Morris</dc:creator>
  <cp:lastModifiedBy>Catherine Morris</cp:lastModifiedBy>
  <cp:revision>7</cp:revision>
  <dcterms:created xsi:type="dcterms:W3CDTF">2021-02-16T11:52:59Z</dcterms:created>
  <dcterms:modified xsi:type="dcterms:W3CDTF">2021-02-18T15:09:51Z</dcterms:modified>
</cp:coreProperties>
</file>