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3" r:id="rId4"/>
    <p:sldMasterId id="2147483735" r:id="rId5"/>
    <p:sldMasterId id="2147483747" r:id="rId6"/>
    <p:sldMasterId id="2147483759" r:id="rId7"/>
    <p:sldMasterId id="2147483771" r:id="rId8"/>
    <p:sldMasterId id="2147483783" r:id="rId9"/>
  </p:sldMasterIdLst>
  <p:notesMasterIdLst>
    <p:notesMasterId r:id="rId61"/>
  </p:notesMasterIdLst>
  <p:sldIdLst>
    <p:sldId id="258" r:id="rId10"/>
    <p:sldId id="313" r:id="rId11"/>
    <p:sldId id="704" r:id="rId12"/>
    <p:sldId id="315" r:id="rId13"/>
    <p:sldId id="354" r:id="rId14"/>
    <p:sldId id="705" r:id="rId15"/>
    <p:sldId id="291" r:id="rId16"/>
    <p:sldId id="706" r:id="rId17"/>
    <p:sldId id="350" r:id="rId18"/>
    <p:sldId id="314" r:id="rId19"/>
    <p:sldId id="707" r:id="rId20"/>
    <p:sldId id="708" r:id="rId21"/>
    <p:sldId id="709" r:id="rId22"/>
    <p:sldId id="710" r:id="rId23"/>
    <p:sldId id="711" r:id="rId24"/>
    <p:sldId id="712" r:id="rId25"/>
    <p:sldId id="382" r:id="rId26"/>
    <p:sldId id="403" r:id="rId27"/>
    <p:sldId id="692" r:id="rId28"/>
    <p:sldId id="713" r:id="rId29"/>
    <p:sldId id="714" r:id="rId30"/>
    <p:sldId id="693" r:id="rId31"/>
    <p:sldId id="310" r:id="rId32"/>
    <p:sldId id="718" r:id="rId33"/>
    <p:sldId id="333" r:id="rId34"/>
    <p:sldId id="393" r:id="rId35"/>
    <p:sldId id="719" r:id="rId36"/>
    <p:sldId id="720" r:id="rId37"/>
    <p:sldId id="721" r:id="rId38"/>
    <p:sldId id="603" r:id="rId39"/>
    <p:sldId id="623" r:id="rId40"/>
    <p:sldId id="624" r:id="rId41"/>
    <p:sldId id="503" r:id="rId42"/>
    <p:sldId id="717" r:id="rId43"/>
    <p:sldId id="715" r:id="rId44"/>
    <p:sldId id="716" r:id="rId45"/>
    <p:sldId id="703" r:id="rId46"/>
    <p:sldId id="647" r:id="rId47"/>
    <p:sldId id="722" r:id="rId48"/>
    <p:sldId id="420" r:id="rId49"/>
    <p:sldId id="734" r:id="rId50"/>
    <p:sldId id="728" r:id="rId51"/>
    <p:sldId id="731" r:id="rId52"/>
    <p:sldId id="732" r:id="rId53"/>
    <p:sldId id="733" r:id="rId54"/>
    <p:sldId id="735" r:id="rId55"/>
    <p:sldId id="256" r:id="rId56"/>
    <p:sldId id="270" r:id="rId57"/>
    <p:sldId id="736" r:id="rId58"/>
    <p:sldId id="515" r:id="rId59"/>
    <p:sldId id="51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29" autoAdjust="0"/>
    <p:restoredTop sz="94737" autoAdjust="0"/>
  </p:normalViewPr>
  <p:slideViewPr>
    <p:cSldViewPr snapToGrid="0">
      <p:cViewPr varScale="1">
        <p:scale>
          <a:sx n="78" d="100"/>
          <a:sy n="78" d="100"/>
        </p:scale>
        <p:origin x="691"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513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60560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0750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8463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50092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53325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53117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Oral recognition of the</a:t>
            </a:r>
            <a:r>
              <a:rPr lang="en-US" b="0" baseline="0" dirty="0"/>
              <a:t> target SSC [a] at sentence level.</a:t>
            </a:r>
            <a:endParaRPr lang="en-US" b="0" dirty="0"/>
          </a:p>
          <a:p>
            <a:endParaRPr lang="en-US" b="1" dirty="0"/>
          </a:p>
          <a:p>
            <a:r>
              <a:rPr lang="en-US" b="1" dirty="0"/>
              <a:t>Procedure:</a:t>
            </a:r>
          </a:p>
          <a:p>
            <a:r>
              <a:rPr lang="en-US" b="0" dirty="0"/>
              <a:t>1. Click the number trigger to play the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dirty="0"/>
              <a:t>Students</a:t>
            </a:r>
            <a:r>
              <a:rPr lang="en-GB" baseline="0" dirty="0"/>
              <a:t> listen and tally the number of times they hear the SSC [a].</a:t>
            </a:r>
            <a:endParaRPr lang="en-GB" dirty="0"/>
          </a:p>
          <a:p>
            <a:r>
              <a:rPr lang="en-US" b="0" dirty="0"/>
              <a:t>3. Click to bring up: a) the sentence</a:t>
            </a:r>
            <a:r>
              <a:rPr lang="en-US" b="0" baseline="0" dirty="0"/>
              <a:t> in French b) its translation into English c) the number of tallies for each [a] within the sentence.</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4472C4">
                    <a:lumMod val="50000"/>
                  </a:srgbClr>
                </a:solidFill>
                <a:latin typeface="Century Gothic" panose="020B0502020202020204" pitchFamily="34" charset="0"/>
              </a:rPr>
              <a:t>La </a:t>
            </a:r>
            <a:r>
              <a:rPr lang="en-GB" sz="1200" dirty="0" err="1">
                <a:solidFill>
                  <a:srgbClr val="4472C4">
                    <a:lumMod val="50000"/>
                  </a:srgbClr>
                </a:solidFill>
                <a:latin typeface="Century Gothic" panose="020B0502020202020204" pitchFamily="34" charset="0"/>
              </a:rPr>
              <a:t>rame</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freine</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rapidement</a:t>
            </a:r>
            <a:r>
              <a:rPr lang="en-GB" sz="1200" dirty="0">
                <a:solidFill>
                  <a:srgbClr val="4472C4">
                    <a:lumMod val="50000"/>
                  </a:srgb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solidFill>
                  <a:srgbClr val="4472C4">
                    <a:lumMod val="50000"/>
                  </a:srgbClr>
                </a:solidFill>
                <a:latin typeface="Century Gothic" panose="020B0502020202020204" pitchFamily="34" charset="0"/>
              </a:rPr>
              <a:t>L’étoile</a:t>
            </a:r>
            <a:r>
              <a:rPr lang="en-GB" sz="1200" dirty="0">
                <a:solidFill>
                  <a:srgbClr val="4472C4">
                    <a:lumMod val="50000"/>
                  </a:srgbClr>
                </a:solidFill>
                <a:latin typeface="Century Gothic" panose="020B0502020202020204" pitchFamily="34" charset="0"/>
              </a:rPr>
              <a:t> attire son attention.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4472C4">
                    <a:lumMod val="50000"/>
                  </a:srgbClr>
                </a:solidFill>
                <a:latin typeface="Century Gothic" panose="020B0502020202020204" pitchFamily="34" charset="0"/>
              </a:rPr>
              <a:t>Il </a:t>
            </a:r>
            <a:r>
              <a:rPr lang="en-GB" sz="1200" dirty="0" err="1">
                <a:solidFill>
                  <a:srgbClr val="4472C4">
                    <a:lumMod val="50000"/>
                  </a:srgbClr>
                </a:solidFill>
                <a:latin typeface="Century Gothic" panose="020B0502020202020204" pitchFamily="34" charset="0"/>
              </a:rPr>
              <a:t>n’est</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jamais</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là</a:t>
            </a:r>
            <a:r>
              <a:rPr lang="en-GB" sz="1200" dirty="0">
                <a:solidFill>
                  <a:srgbClr val="4472C4">
                    <a:lumMod val="50000"/>
                  </a:srgb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4472C4">
                    <a:lumMod val="50000"/>
                  </a:srgbClr>
                </a:solidFill>
                <a:latin typeface="Century Gothic" panose="020B0502020202020204" pitchFamily="34" charset="0"/>
              </a:rPr>
              <a:t>Le chat </a:t>
            </a:r>
            <a:r>
              <a:rPr lang="en-GB" sz="1200" dirty="0" err="1">
                <a:solidFill>
                  <a:srgbClr val="4472C4">
                    <a:lumMod val="50000"/>
                  </a:srgbClr>
                </a:solidFill>
                <a:latin typeface="Century Gothic" panose="020B0502020202020204" pitchFamily="34" charset="0"/>
              </a:rPr>
              <a:t>va</a:t>
            </a:r>
            <a:r>
              <a:rPr lang="en-GB" sz="1200" dirty="0">
                <a:solidFill>
                  <a:srgbClr val="4472C4">
                    <a:lumMod val="50000"/>
                  </a:srgbClr>
                </a:solidFill>
                <a:latin typeface="Century Gothic" panose="020B0502020202020204" pitchFamily="34" charset="0"/>
              </a:rPr>
              <a:t> de Paris </a:t>
            </a:r>
            <a:r>
              <a:rPr lang="en-GB" sz="1200" dirty="0" err="1">
                <a:solidFill>
                  <a:srgbClr val="4472C4">
                    <a:lumMod val="50000"/>
                  </a:srgbClr>
                </a:solidFill>
                <a:latin typeface="Century Gothic" panose="020B0502020202020204" pitchFamily="34" charset="0"/>
              </a:rPr>
              <a:t>en</a:t>
            </a:r>
            <a:r>
              <a:rPr lang="en-GB" sz="1200" dirty="0">
                <a:solidFill>
                  <a:srgbClr val="4472C4">
                    <a:lumMod val="50000"/>
                  </a:srgbClr>
                </a:solidFill>
                <a:latin typeface="Century Gothic" panose="020B0502020202020204" pitchFamily="34" charset="0"/>
              </a:rPr>
              <a:t> </a:t>
            </a:r>
            <a:r>
              <a:rPr lang="en-GB" sz="1200" dirty="0" err="1">
                <a:solidFill>
                  <a:srgbClr val="4472C4">
                    <a:lumMod val="50000"/>
                  </a:srgbClr>
                </a:solidFill>
                <a:latin typeface="Century Gothic" panose="020B0502020202020204" pitchFamily="34" charset="0"/>
              </a:rPr>
              <a:t>Andorre</a:t>
            </a:r>
            <a:r>
              <a:rPr lang="en-GB" sz="1200" dirty="0">
                <a:solidFill>
                  <a:srgbClr val="4472C4">
                    <a:lumMod val="50000"/>
                  </a:srgb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4472C4">
                  <a:lumMod val="50000"/>
                </a:srgbClr>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4472C4">
                  <a:lumMod val="50000"/>
                </a:srgbClr>
              </a:solidFill>
              <a:latin typeface="Century Gothic" panose="020B0502020202020204" pitchFamily="34" charset="0"/>
            </a:endParaRPr>
          </a:p>
          <a:p>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013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further </a:t>
            </a:r>
            <a:r>
              <a:rPr lang="en-US" b="0" dirty="0" err="1"/>
              <a:t>practise</a:t>
            </a:r>
            <a:r>
              <a:rPr lang="en-US" b="0" dirty="0"/>
              <a:t> applying knowledge of the</a:t>
            </a:r>
            <a:r>
              <a:rPr lang="en-US" b="0" baseline="0" dirty="0"/>
              <a:t> target SSC [a] at sentence level.</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a:t>
            </a:r>
            <a:r>
              <a:rPr lang="en-US" b="0" baseline="0" dirty="0"/>
              <a:t> are </a:t>
            </a:r>
            <a:r>
              <a:rPr lang="en-GB" sz="1200" kern="1200" baseline="0" dirty="0">
                <a:solidFill>
                  <a:schemeClr val="tx1"/>
                </a:solidFill>
                <a:effectLst/>
                <a:latin typeface="+mn-lt"/>
                <a:ea typeface="+mn-ea"/>
                <a:cs typeface="+mn-cs"/>
              </a:rPr>
              <a:t>several ways to use this slide:</a:t>
            </a:r>
          </a:p>
          <a:p>
            <a:r>
              <a:rPr lang="en-US" b="0" dirty="0"/>
              <a:t>Transcription</a:t>
            </a:r>
            <a:endParaRPr lang="en-US" b="0" baseline="0" dirty="0"/>
          </a:p>
          <a:p>
            <a:pPr marL="228600" indent="-228600">
              <a:buAutoNum type="arabicPeriod"/>
            </a:pPr>
            <a:r>
              <a:rPr lang="en-US" b="0" baseline="0" dirty="0"/>
              <a:t>Click the number trigger to play the audio.  </a:t>
            </a:r>
          </a:p>
          <a:p>
            <a:pPr marL="228600" indent="-228600">
              <a:buAutoNum type="arabicPeriod"/>
            </a:pPr>
            <a:r>
              <a:rPr lang="en-US" b="0" baseline="0" dirty="0"/>
              <a:t>Students transcribe what is heard.</a:t>
            </a:r>
          </a:p>
          <a:p>
            <a:pPr marL="228600" indent="-228600">
              <a:buAutoNum type="arabicPeriod"/>
            </a:pPr>
            <a:r>
              <a:rPr lang="en-US" b="0" baseline="0" dirty="0"/>
              <a:t>Click to reveal the French sentence in full.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R</a:t>
            </a:r>
            <a:r>
              <a:rPr lang="en-GB" sz="1200" kern="1200" baseline="0" dirty="0">
                <a:solidFill>
                  <a:schemeClr val="tx1"/>
                </a:solidFill>
                <a:effectLst/>
                <a:latin typeface="+mn-lt"/>
                <a:ea typeface="+mn-ea"/>
                <a:cs typeface="+mn-cs"/>
              </a:rPr>
              <a:t>ead aloud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to bring up the French.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Students read out the sentence either as choral class work or pairs reading to each other.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the number trigger to play the audio to reinforce correct pronunciation.</a:t>
            </a:r>
          </a:p>
          <a:p>
            <a:r>
              <a:rPr lang="en-US" b="0" dirty="0"/>
              <a:t>Bi-modal input</a:t>
            </a:r>
          </a:p>
          <a:p>
            <a:pPr marL="228600" indent="-228600">
              <a:buAutoNum type="arabicPeriod"/>
            </a:pPr>
            <a:r>
              <a:rPr lang="en-US" b="0" dirty="0"/>
              <a:t>The teacher</a:t>
            </a:r>
            <a:r>
              <a:rPr lang="en-US" b="0" baseline="0" dirty="0"/>
              <a:t> reads out the sentence, pausing </a:t>
            </a:r>
            <a:r>
              <a:rPr lang="en-GB" sz="1200" kern="1200" baseline="0" dirty="0">
                <a:solidFill>
                  <a:schemeClr val="tx1"/>
                </a:solidFill>
                <a:effectLst/>
                <a:latin typeface="+mn-lt"/>
                <a:ea typeface="+mn-ea"/>
                <a:cs typeface="+mn-cs"/>
              </a:rPr>
              <a:t>at the end of one of the words, just before one begins.</a:t>
            </a:r>
          </a:p>
          <a:p>
            <a:pPr marL="228600" indent="-228600">
              <a:buAutoNum type="arabicPeriod"/>
            </a:pPr>
            <a:r>
              <a:rPr lang="en-GB" sz="1200" kern="1200" dirty="0">
                <a:solidFill>
                  <a:schemeClr val="tx1"/>
                </a:solidFill>
                <a:effectLst/>
                <a:latin typeface="+mn-lt"/>
                <a:ea typeface="+mn-ea"/>
                <a:cs typeface="+mn-cs"/>
              </a:rPr>
              <a:t>Students</a:t>
            </a:r>
            <a:r>
              <a:rPr lang="en-GB" sz="1200" kern="1200" baseline="0" dirty="0">
                <a:solidFill>
                  <a:schemeClr val="tx1"/>
                </a:solidFill>
                <a:effectLst/>
                <a:latin typeface="+mn-lt"/>
                <a:ea typeface="+mn-ea"/>
                <a:cs typeface="+mn-cs"/>
              </a:rPr>
              <a:t> read the sentence as they are listening and say aloud the next word after the teacher’s pause.</a:t>
            </a:r>
          </a:p>
          <a:p>
            <a:pPr marL="228600" indent="-228600">
              <a:buAutoNum type="arabicPeriod"/>
            </a:pPr>
            <a:r>
              <a:rPr lang="en-GB" sz="1200" kern="1200" baseline="0" dirty="0">
                <a:solidFill>
                  <a:schemeClr val="tx1"/>
                </a:solidFill>
                <a:effectLst/>
                <a:latin typeface="+mn-lt"/>
                <a:ea typeface="+mn-ea"/>
                <a:cs typeface="+mn-cs"/>
              </a:rPr>
              <a:t>The teacher can then choose to play the recording in full.</a:t>
            </a:r>
          </a:p>
          <a:p>
            <a:r>
              <a:rPr lang="en-GB" sz="1200" kern="1200" baseline="0" dirty="0">
                <a:solidFill>
                  <a:schemeClr val="tx1"/>
                </a:solidFill>
                <a:effectLst/>
                <a:latin typeface="+mn-lt"/>
                <a:ea typeface="+mn-ea"/>
                <a:cs typeface="+mn-cs"/>
              </a:rPr>
              <a:t>This helps students to link the sound to the written form, and helps them “segment” the input into words. When listening gets faster, students need to be really good at this – chopping up the input into words from one continuous stream.</a:t>
            </a:r>
          </a:p>
          <a:p>
            <a:r>
              <a:rPr lang="en-GB" sz="1200" b="0" kern="1200" baseline="0" dirty="0">
                <a:solidFill>
                  <a:schemeClr val="tx1"/>
                </a:solidFill>
                <a:effectLst/>
                <a:latin typeface="+mn-lt"/>
                <a:ea typeface="+mn-ea"/>
                <a:cs typeface="+mn-cs"/>
              </a:rPr>
              <a:t>Teachers may wish to elicit translations in English before moving on. </a:t>
            </a:r>
            <a:endParaRPr lang="en-US" b="0" dirty="0"/>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a:t>
            </a:r>
            <a:r>
              <a:rPr lang="en-GB" sz="1200" dirty="0" err="1">
                <a:solidFill>
                  <a:srgbClr val="5B9BD5">
                    <a:lumMod val="50000"/>
                  </a:srgbClr>
                </a:solidFill>
                <a:latin typeface="Century Gothic" panose="020B0502020202020204" pitchFamily="34" charset="0"/>
              </a:rPr>
              <a:t>Tu</a:t>
            </a:r>
            <a:r>
              <a:rPr lang="en-GB" sz="1200" dirty="0">
                <a:solidFill>
                  <a:srgbClr val="5B9BD5">
                    <a:lumMod val="50000"/>
                  </a:srgbClr>
                </a:solidFill>
                <a:latin typeface="Century Gothic" panose="020B0502020202020204" pitchFamily="34" charset="0"/>
              </a:rPr>
              <a:t> as un animal.</a:t>
            </a: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a:t>
            </a:r>
            <a:r>
              <a:rPr lang="en-GB" sz="1200" dirty="0">
                <a:solidFill>
                  <a:srgbClr val="5B9BD5">
                    <a:lumMod val="50000"/>
                  </a:srgbClr>
                </a:solidFill>
                <a:latin typeface="Century Gothic" panose="020B0502020202020204" pitchFamily="34" charset="0"/>
              </a:rPr>
              <a:t>Elle a  un </a:t>
            </a:r>
            <a:r>
              <a:rPr lang="en-GB" sz="1200" dirty="0" err="1">
                <a:solidFill>
                  <a:srgbClr val="5B9BD5">
                    <a:lumMod val="50000"/>
                  </a:srgbClr>
                </a:solidFill>
                <a:latin typeface="Century Gothic" panose="020B0502020202020204" pitchFamily="34" charset="0"/>
              </a:rPr>
              <a:t>cadeau</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3. Il a un animal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malade</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4.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as un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ami</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sympa</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5.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L’acteur</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une</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classe</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calme</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6. Elle a un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ami</a:t>
            </a:r>
            <a:r>
              <a:rPr kumimoji="0" lang="en-GB" sz="1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noProof="0" dirty="0" err="1">
                <a:ln>
                  <a:noFill/>
                </a:ln>
                <a:solidFill>
                  <a:srgbClr val="5B9BD5">
                    <a:lumMod val="50000"/>
                  </a:srgbClr>
                </a:solidFill>
                <a:effectLst/>
                <a:uLnTx/>
                <a:uFillTx/>
                <a:latin typeface="Century Gothic" panose="020B0502020202020204" pitchFamily="34" charset="0"/>
                <a:ea typeface="+mn-ea"/>
                <a:cs typeface="+mn-cs"/>
              </a:rPr>
              <a:t>amusant</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571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115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7542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3666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629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SSC: [a]</a:t>
            </a:r>
          </a:p>
          <a:p>
            <a:endParaRPr lang="en-GB" dirty="0"/>
          </a:p>
          <a:p>
            <a:r>
              <a:rPr lang="en-GB" b="1" dirty="0"/>
              <a:t>Transcript</a:t>
            </a:r>
            <a:endParaRPr lang="en-GB" dirty="0"/>
          </a:p>
          <a:p>
            <a:r>
              <a:rPr lang="en-GB" dirty="0" err="1"/>
              <a:t>phares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phare</a:t>
            </a:r>
            <a:r>
              <a:rPr lang="en-GB" baseline="0" dirty="0"/>
              <a:t> [3884]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42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744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all SSCs learned in Y7.</a:t>
            </a:r>
            <a:br>
              <a:rPr lang="en-GB" dirty="0"/>
            </a:br>
            <a:br>
              <a:rPr lang="en-GB" dirty="0"/>
            </a:br>
            <a:r>
              <a:rPr lang="en-GB" b="1" dirty="0"/>
              <a:t>Procedure:</a:t>
            </a:r>
            <a:br>
              <a:rPr lang="en-GB" dirty="0"/>
            </a:br>
            <a:r>
              <a:rPr lang="en-GB" dirty="0"/>
              <a:t>1. Click to hear SSCs and source words to said aloud. Students repeat. </a:t>
            </a:r>
          </a:p>
          <a:p>
            <a:r>
              <a:rPr lang="en-GB" dirty="0"/>
              <a:t>2. Point at SSCs at random. Ask ‘</a:t>
            </a:r>
            <a:r>
              <a:rPr lang="en-GB" i="1" dirty="0"/>
              <a:t>Comment </a:t>
            </a:r>
            <a:r>
              <a:rPr lang="en-GB" i="1" dirty="0" err="1"/>
              <a:t>dit</a:t>
            </a:r>
            <a:r>
              <a:rPr lang="en-GB" i="1" dirty="0"/>
              <a:t>-on la SSC</a:t>
            </a:r>
            <a:r>
              <a:rPr lang="en-GB" dirty="0"/>
              <a:t>?’ Students say it aloud. </a:t>
            </a:r>
          </a:p>
          <a:p>
            <a:r>
              <a:rPr lang="en-GB" dirty="0"/>
              <a:t>3. Ask ‘</a:t>
            </a:r>
            <a:r>
              <a:rPr lang="en-GB" i="1" dirty="0"/>
              <a:t>Comment </a:t>
            </a:r>
            <a:r>
              <a:rPr lang="en-GB" i="1" dirty="0" err="1"/>
              <a:t>dit</a:t>
            </a:r>
            <a:r>
              <a:rPr lang="en-GB" i="1" dirty="0"/>
              <a:t>-on le mot?’ </a:t>
            </a:r>
            <a:r>
              <a:rPr lang="en-GB" i="0" dirty="0"/>
              <a:t>Students say </a:t>
            </a:r>
            <a:r>
              <a:rPr lang="en-GB" dirty="0"/>
              <a:t>the source word aloud. Click to check pronunciation.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00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228600" indent="-228600">
              <a:buFont typeface="+mj-lt"/>
              <a:buAutoNum type="arabicPeriod" startAt="5"/>
            </a:pPr>
            <a:r>
              <a:rPr lang="en-US" b="0" dirty="0"/>
              <a:t>Je mange des </a:t>
            </a:r>
            <a:r>
              <a:rPr lang="en-US" b="0" dirty="0" err="1"/>
              <a:t>gl</a:t>
            </a:r>
            <a:r>
              <a:rPr lang="en-US" b="1" dirty="0" err="1"/>
              <a:t>a</a:t>
            </a:r>
            <a:r>
              <a:rPr lang="en-US" b="0" dirty="0" err="1"/>
              <a:t>ces</a:t>
            </a:r>
            <a:r>
              <a:rPr lang="en-US" b="0" dirty="0"/>
              <a:t>.</a:t>
            </a:r>
          </a:p>
          <a:p>
            <a:pPr marL="228600" indent="-228600">
              <a:buFont typeface="+mj-lt"/>
              <a:buAutoNum type="arabicPeriod" startAt="5"/>
            </a:pPr>
            <a:r>
              <a:rPr lang="en-US" b="0" dirty="0"/>
              <a:t>Je </a:t>
            </a:r>
            <a:r>
              <a:rPr lang="en-US" b="0" dirty="0" err="1"/>
              <a:t>visite</a:t>
            </a:r>
            <a:r>
              <a:rPr lang="en-US" b="0" dirty="0"/>
              <a:t> la r</a:t>
            </a:r>
            <a:r>
              <a:rPr lang="en-US" b="1" dirty="0"/>
              <a:t>e</a:t>
            </a:r>
            <a:r>
              <a:rPr lang="en-US" b="0" dirty="0"/>
              <a:t>gion.</a:t>
            </a:r>
          </a:p>
          <a:p>
            <a:pPr marL="228600" indent="-228600">
              <a:buFont typeface="+mj-lt"/>
              <a:buAutoNum type="arabicPeriod" startAt="5"/>
            </a:pPr>
            <a:r>
              <a:rPr lang="en-US" b="0" dirty="0"/>
              <a:t>Je </a:t>
            </a:r>
            <a:r>
              <a:rPr lang="en-US" b="0" dirty="0" err="1"/>
              <a:t>fais</a:t>
            </a:r>
            <a:r>
              <a:rPr lang="en-US" b="0" dirty="0"/>
              <a:t> des bi</a:t>
            </a:r>
            <a:r>
              <a:rPr lang="en-US" b="1" dirty="0"/>
              <a:t>j</a:t>
            </a:r>
            <a:r>
              <a:rPr lang="en-US" b="0" dirty="0"/>
              <a:t>oux.</a:t>
            </a:r>
          </a:p>
          <a:p>
            <a:pPr marL="228600" indent="-228600">
              <a:buFont typeface="+mj-lt"/>
              <a:buAutoNum type="arabicPeriod" startAt="5"/>
            </a:pPr>
            <a:r>
              <a:rPr lang="en-US" b="0" dirty="0"/>
              <a:t>Je </a:t>
            </a:r>
            <a:r>
              <a:rPr lang="en-US" b="0" dirty="0" err="1"/>
              <a:t>suis</a:t>
            </a:r>
            <a:r>
              <a:rPr lang="en-US" b="0" dirty="0"/>
              <a:t> </a:t>
            </a:r>
            <a:r>
              <a:rPr lang="en-US" b="0" dirty="0" err="1"/>
              <a:t>amour</a:t>
            </a:r>
            <a:r>
              <a:rPr lang="en-US" b="1" dirty="0" err="1"/>
              <a:t>eux</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(1 is the most frequent word in French): </a:t>
            </a:r>
            <a:br>
              <a:rPr lang="en-GB" baseline="0" dirty="0"/>
            </a:br>
            <a:r>
              <a:rPr lang="en-GB" baseline="0" dirty="0"/>
              <a:t>glace [2580], </a:t>
            </a:r>
            <a:r>
              <a:rPr lang="en-GB" baseline="0" dirty="0" err="1"/>
              <a:t>région</a:t>
            </a:r>
            <a:r>
              <a:rPr lang="en-GB" baseline="0" dirty="0"/>
              <a:t> [241], bijou [4301], </a:t>
            </a:r>
            <a:r>
              <a:rPr lang="en-GB" baseline="0" dirty="0" err="1"/>
              <a:t>amoureux</a:t>
            </a:r>
            <a:r>
              <a:rPr lang="en-GB" baseline="0" dirty="0"/>
              <a:t> [2495]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26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099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70702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98734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7829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a:t>
            </a:r>
            <a:r>
              <a:rPr lang="en-US" b="0" dirty="0"/>
              <a:t> aural recognition and production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[-ail-/</a:t>
            </a:r>
            <a:r>
              <a:rPr kumimoji="0" lang="en-GB" sz="1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 and [a] to prime for the activity on the next slide.</a:t>
            </a:r>
          </a:p>
          <a:p>
            <a:endParaRPr lang="en-US" b="1" dirty="0"/>
          </a:p>
          <a:p>
            <a:r>
              <a:rPr lang="en-US" b="1" dirty="0"/>
              <a:t>Procedure:</a:t>
            </a:r>
          </a:p>
          <a:p>
            <a:pPr marL="0" indent="0">
              <a:buNone/>
            </a:pPr>
            <a:r>
              <a:rPr lang="en-US" b="0" dirty="0"/>
              <a:t>1. Students try to say the words in the minimal pair, </a:t>
            </a:r>
            <a:r>
              <a:rPr lang="fr-FR" b="0" i="1" dirty="0">
                <a:solidFill>
                  <a:srgbClr val="222222"/>
                </a:solidFill>
                <a:effectLst/>
                <a:latin typeface="Georgia" panose="02040502050405020303" pitchFamily="18" charset="0"/>
              </a:rPr>
              <a:t>à</a:t>
            </a:r>
            <a:r>
              <a:rPr lang="en-US" b="0" i="1" dirty="0"/>
              <a:t> </a:t>
            </a:r>
            <a:r>
              <a:rPr lang="en-US" b="0" i="0" dirty="0"/>
              <a:t>and </a:t>
            </a:r>
            <a:r>
              <a:rPr lang="en-US" b="0" i="1" dirty="0"/>
              <a:t>ail. </a:t>
            </a:r>
          </a:p>
          <a:p>
            <a:pPr marL="0" indent="0">
              <a:buNone/>
            </a:pPr>
            <a:r>
              <a:rPr lang="en-US" b="0" i="0" dirty="0"/>
              <a:t>2. Click to hear the words said by a native speaker. Students repeat.</a:t>
            </a:r>
            <a:endParaRPr lang="en-US" b="0" dirty="0"/>
          </a:p>
          <a:p>
            <a:r>
              <a:rPr lang="en-US" b="0" dirty="0"/>
              <a:t>3. Click to bring up the hint.</a:t>
            </a:r>
          </a:p>
          <a:p>
            <a:endParaRPr lang="en-US" b="0" dirty="0"/>
          </a:p>
          <a:p>
            <a:r>
              <a:rPr lang="en-US" b="1" dirty="0"/>
              <a:t>Transcript:</a:t>
            </a:r>
          </a:p>
          <a:p>
            <a:r>
              <a:rPr lang="fr-FR" b="0" i="0" dirty="0">
                <a:solidFill>
                  <a:srgbClr val="222222"/>
                </a:solidFill>
                <a:effectLst/>
                <a:latin typeface="Georgia" panose="02040502050405020303" pitchFamily="18" charset="0"/>
              </a:rPr>
              <a:t>à</a:t>
            </a:r>
          </a:p>
          <a:p>
            <a:r>
              <a:rPr lang="en-US" b="0" i="0" dirty="0"/>
              <a:t>ail</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ail [&gt;5000]</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two slides)</a:t>
            </a:r>
            <a:endParaRPr lang="en-US" b="1" dirty="0"/>
          </a:p>
          <a:p>
            <a:endParaRPr lang="en-US" b="1" dirty="0"/>
          </a:p>
          <a:p>
            <a:r>
              <a:rPr lang="en-US" b="1" dirty="0"/>
              <a:t>Aim: </a:t>
            </a:r>
            <a:r>
              <a:rPr lang="en-US" b="0" dirty="0"/>
              <a:t>aural recognition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[-ail-/</a:t>
            </a:r>
            <a:r>
              <a:rPr kumimoji="0" lang="en-GB" sz="1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 and [a] </a:t>
            </a:r>
            <a:r>
              <a:rPr lang="en-US" b="0" dirty="0"/>
              <a:t>in minimal pairs. Awareness-raising exercise in pronunciation of [-il(le)-] (sounds like the preceding vowel + ‘</a:t>
            </a:r>
            <a:r>
              <a:rPr lang="en-US" b="0" dirty="0" err="1"/>
              <a:t>yih</a:t>
            </a:r>
            <a:r>
              <a:rPr lang="en-US" b="0" dirty="0"/>
              <a:t>’.)</a:t>
            </a:r>
          </a:p>
          <a:p>
            <a:endParaRPr lang="en-US" b="1" dirty="0"/>
          </a:p>
          <a:p>
            <a:r>
              <a:rPr lang="en-US" b="1" dirty="0"/>
              <a:t>Procedure:</a:t>
            </a:r>
          </a:p>
          <a:p>
            <a:r>
              <a:rPr lang="en-US" b="0" dirty="0"/>
              <a:t>1. Click</a:t>
            </a:r>
            <a:r>
              <a:rPr lang="en-US" b="0" baseline="0" dirty="0"/>
              <a:t> the numbers to play the audio.</a:t>
            </a:r>
            <a:endParaRPr lang="en-US" b="0" dirty="0"/>
          </a:p>
          <a:p>
            <a:r>
              <a:rPr lang="en-US" b="0" dirty="0"/>
              <a:t>2. Students write 1-8 and complete the word with [a] or </a:t>
            </a:r>
          </a:p>
          <a:p>
            <a:r>
              <a:rPr lang="en-US" b="0" dirty="0"/>
              <a:t>3. Click to reveal the answers. Draw attention to the SFC on many of the distractors.</a:t>
            </a:r>
          </a:p>
          <a:p>
            <a:r>
              <a:rPr lang="en-US" b="0" dirty="0"/>
              <a:t>4. Students sound out the pairs of words.</a:t>
            </a:r>
          </a:p>
          <a:p>
            <a:r>
              <a:rPr lang="en-US" b="0" dirty="0"/>
              <a:t>5. Move to the next slide and repeat steps 1-4.</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 </a:t>
            </a:r>
            <a:r>
              <a:rPr lang="en-GB" sz="1200" b="0" i="0" u="none" strike="noStrike" kern="1200" dirty="0" err="1">
                <a:solidFill>
                  <a:schemeClr val="tx1"/>
                </a:solidFill>
                <a:effectLst/>
                <a:latin typeface="+mn-lt"/>
                <a:ea typeface="+mn-ea"/>
                <a:cs typeface="+mn-cs"/>
              </a:rPr>
              <a:t>tas</a:t>
            </a:r>
            <a:r>
              <a:rPr lang="en-GB" sz="1200" b="0" i="0" u="none" strike="noStrike" kern="1200" dirty="0">
                <a:solidFill>
                  <a:schemeClr val="tx1"/>
                </a:solidFill>
                <a:effectLst/>
                <a:latin typeface="+mn-lt"/>
                <a:ea typeface="+mn-ea"/>
                <a:cs typeface="+mn-cs"/>
              </a:rPr>
              <a:t> b) taille</a:t>
            </a:r>
          </a:p>
          <a:p>
            <a:pPr rtl="0" eaLnBrk="1" fontAlgn="ctr" latinLnBrk="0" hangingPunct="1"/>
            <a:r>
              <a:rPr lang="en-GB" sz="1200" b="0" i="0" u="none" strike="noStrike" kern="1200" dirty="0">
                <a:solidFill>
                  <a:schemeClr val="tx1"/>
                </a:solidFill>
                <a:effectLst/>
                <a:latin typeface="+mn-lt"/>
                <a:ea typeface="+mn-ea"/>
                <a:cs typeface="+mn-cs"/>
              </a:rPr>
              <a:t>2. a) il a b) il </a:t>
            </a:r>
            <a:r>
              <a:rPr lang="en-GB" sz="1200" b="0" i="0" u="none" strike="noStrike" kern="1200" dirty="0" err="1">
                <a:solidFill>
                  <a:schemeClr val="tx1"/>
                </a:solidFill>
                <a:effectLst/>
                <a:latin typeface="+mn-lt"/>
                <a:ea typeface="+mn-ea"/>
                <a:cs typeface="+mn-cs"/>
              </a:rPr>
              <a:t>aille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 pas b) </a:t>
            </a:r>
            <a:r>
              <a:rPr lang="en-GB" sz="1200" b="0" i="0" u="none" strike="noStrike" kern="1200" dirty="0" err="1">
                <a:solidFill>
                  <a:schemeClr val="tx1"/>
                </a:solidFill>
                <a:effectLst/>
                <a:latin typeface="+mn-lt"/>
                <a:ea typeface="+mn-ea"/>
                <a:cs typeface="+mn-cs"/>
              </a:rPr>
              <a:t>paille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 </a:t>
            </a:r>
            <a:r>
              <a:rPr lang="en-GB" sz="1200" b="0" i="0" u="none" strike="noStrike" kern="1200" dirty="0" err="1">
                <a:solidFill>
                  <a:schemeClr val="tx1"/>
                </a:solidFill>
                <a:effectLst/>
                <a:latin typeface="+mn-lt"/>
                <a:ea typeface="+mn-ea"/>
                <a:cs typeface="+mn-cs"/>
              </a:rPr>
              <a:t>ailleurs</a:t>
            </a:r>
            <a:r>
              <a:rPr lang="en-GB" sz="1200" b="0" i="0" u="none" strike="noStrike" kern="1200" dirty="0">
                <a:solidFill>
                  <a:schemeClr val="tx1"/>
                </a:solidFill>
                <a:effectLst/>
                <a:latin typeface="+mn-lt"/>
                <a:ea typeface="+mn-ea"/>
                <a:cs typeface="+mn-cs"/>
              </a:rPr>
              <a:t> b) à </a:t>
            </a:r>
            <a:r>
              <a:rPr lang="en-GB" sz="1200" b="0" i="0" u="none" strike="noStrike" kern="1200" dirty="0" err="1">
                <a:solidFill>
                  <a:schemeClr val="tx1"/>
                </a:solidFill>
                <a:effectLst/>
                <a:latin typeface="+mn-lt"/>
                <a:ea typeface="+mn-ea"/>
                <a:cs typeface="+mn-cs"/>
              </a:rPr>
              <a:t>l’heure</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tas</a:t>
            </a:r>
            <a:r>
              <a:rPr lang="en-GB" baseline="0" dirty="0"/>
              <a:t> [2723], taille [1500], il [13], </a:t>
            </a:r>
            <a:r>
              <a:rPr lang="en-GB" baseline="0" dirty="0" err="1"/>
              <a:t>avoir</a:t>
            </a:r>
            <a:r>
              <a:rPr lang="en-GB" baseline="0" dirty="0"/>
              <a:t> [8], </a:t>
            </a:r>
            <a:r>
              <a:rPr lang="en-GB" baseline="0" dirty="0" err="1"/>
              <a:t>aller</a:t>
            </a:r>
            <a:r>
              <a:rPr lang="en-GB" baseline="0" dirty="0"/>
              <a:t> [53], pas [18], </a:t>
            </a:r>
            <a:r>
              <a:rPr lang="en-GB" baseline="0" dirty="0" err="1"/>
              <a:t>paille</a:t>
            </a:r>
            <a:r>
              <a:rPr lang="en-GB" baseline="0" dirty="0"/>
              <a:t> [&gt;5000], </a:t>
            </a:r>
            <a:r>
              <a:rPr lang="en-GB" baseline="0" dirty="0" err="1"/>
              <a:t>ailleurs</a:t>
            </a:r>
            <a:r>
              <a:rPr lang="en-GB" baseline="0" dirty="0"/>
              <a:t> [360], </a:t>
            </a:r>
            <a:r>
              <a:rPr lang="en-GB" baseline="0" dirty="0" err="1"/>
              <a:t>heure</a:t>
            </a:r>
            <a:r>
              <a:rPr lang="en-GB" baseline="0" dirty="0"/>
              <a:t> [99]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413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second part of the activity described on the previous slide.</a:t>
            </a:r>
          </a:p>
          <a:p>
            <a:endParaRPr lang="en-US" b="1"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5. a) b</a:t>
            </a:r>
            <a:r>
              <a:rPr lang="en-GB" sz="1200" b="0" i="0" u="none" strike="noStrike" kern="1200" dirty="0">
                <a:solidFill>
                  <a:schemeClr val="tx1"/>
                </a:solidFill>
                <a:effectLst/>
                <a:latin typeface="Century Gothic" panose="020B0502020202020204" pitchFamily="34" charset="0"/>
                <a:ea typeface="+mn-ea"/>
                <a:cs typeface="+mn-cs"/>
              </a:rPr>
              <a:t>ail</a:t>
            </a:r>
            <a:r>
              <a:rPr lang="en-GB" sz="1200" b="0" i="0" u="none" strike="noStrike" kern="1200" dirty="0">
                <a:solidFill>
                  <a:schemeClr val="tx1"/>
                </a:solidFill>
                <a:effectLst/>
                <a:latin typeface="+mn-lt"/>
                <a:ea typeface="+mn-ea"/>
                <a:cs typeface="+mn-cs"/>
              </a:rPr>
              <a:t>, b) bas</a:t>
            </a:r>
          </a:p>
          <a:p>
            <a:pPr rtl="0" eaLnBrk="1" fontAlgn="ctr" latinLnBrk="0" hangingPunct="1"/>
            <a:r>
              <a:rPr lang="en-GB" sz="1200" b="0" i="0" u="none" strike="noStrike" kern="1200" dirty="0">
                <a:solidFill>
                  <a:schemeClr val="tx1"/>
                </a:solidFill>
                <a:effectLst/>
                <a:latin typeface="+mn-lt"/>
                <a:ea typeface="+mn-ea"/>
                <a:cs typeface="+mn-cs"/>
              </a:rPr>
              <a:t>6. a) rat, b) rail</a:t>
            </a:r>
          </a:p>
          <a:p>
            <a:pPr rtl="0" eaLnBrk="1" fontAlgn="ctr" latinLnBrk="0" hangingPunct="1"/>
            <a:r>
              <a:rPr lang="en-GB" sz="1200" b="0" i="0" u="none" strike="noStrike" kern="1200" dirty="0">
                <a:solidFill>
                  <a:schemeClr val="tx1"/>
                </a:solidFill>
                <a:effectLst/>
                <a:latin typeface="+mn-lt"/>
                <a:ea typeface="+mn-ea"/>
                <a:cs typeface="+mn-cs"/>
              </a:rPr>
              <a:t>7. a) d’</a:t>
            </a:r>
            <a:r>
              <a:rPr lang="en-GB" b="1" i="0" dirty="0">
                <a:solidFill>
                  <a:srgbClr val="5F6368"/>
                </a:solidFill>
                <a:effectLst/>
                <a:latin typeface="arial" panose="020B0604020202020204" pitchFamily="34" charset="0"/>
              </a:rPr>
              <a:t> </a:t>
            </a:r>
            <a:r>
              <a:rPr lang="en-GB" b="0" i="0" dirty="0">
                <a:solidFill>
                  <a:srgbClr val="5F6368"/>
                </a:solidFill>
                <a:effectLst/>
                <a:latin typeface="arial" panose="020B0604020202020204" pitchFamily="34" charset="0"/>
              </a:rPr>
              <a:t>É</a:t>
            </a:r>
            <a:r>
              <a:rPr lang="en-GB" sz="1200" b="0" i="0" u="none" strike="noStrike" kern="1200" dirty="0">
                <a:solidFill>
                  <a:schemeClr val="tx1"/>
                </a:solidFill>
                <a:effectLst/>
                <a:latin typeface="+mn-lt"/>
                <a:ea typeface="+mn-ea"/>
                <a:cs typeface="+mn-cs"/>
              </a:rPr>
              <a:t>tat, </a:t>
            </a:r>
            <a:r>
              <a:rPr lang="en-GB" sz="1200" b="0" i="0" u="none" strike="noStrike" kern="1200" dirty="0" err="1">
                <a:solidFill>
                  <a:schemeClr val="tx1"/>
                </a:solidFill>
                <a:effectLst/>
                <a:latin typeface="+mn-lt"/>
                <a:ea typeface="+mn-ea"/>
                <a:cs typeface="+mn-cs"/>
              </a:rPr>
              <a:t>détail</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 </a:t>
            </a:r>
            <a:r>
              <a:rPr lang="en-GB" sz="1200" b="0" i="0" u="none" strike="noStrike" kern="1200" dirty="0" err="1">
                <a:solidFill>
                  <a:schemeClr val="tx1"/>
                </a:solidFill>
                <a:effectLst/>
                <a:latin typeface="+mn-lt"/>
                <a:ea typeface="+mn-ea"/>
                <a:cs typeface="+mn-cs"/>
              </a:rPr>
              <a:t>caille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cas</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dirty="0" err="1">
                <a:solidFill>
                  <a:schemeClr val="tx1"/>
                </a:solidFill>
                <a:effectLst/>
                <a:latin typeface="+mn-lt"/>
                <a:ea typeface="+mn-ea"/>
                <a:cs typeface="+mn-cs"/>
              </a:rPr>
              <a:t>b</a:t>
            </a:r>
            <a:r>
              <a:rPr lang="en-GB" sz="1200" b="0" i="0" u="none" strike="noStrike" kern="1200" dirty="0" err="1">
                <a:solidFill>
                  <a:schemeClr val="tx1"/>
                </a:solidFill>
                <a:effectLst/>
                <a:latin typeface="Century Gothic" panose="020B0502020202020204" pitchFamily="34" charset="0"/>
                <a:ea typeface="+mn-ea"/>
                <a:cs typeface="+mn-cs"/>
              </a:rPr>
              <a:t>â</a:t>
            </a:r>
            <a:r>
              <a:rPr lang="en-GB" sz="1200" b="0" i="0" u="none" strike="noStrike" kern="1200" dirty="0" err="1">
                <a:solidFill>
                  <a:schemeClr val="tx1"/>
                </a:solidFill>
                <a:effectLst/>
                <a:latin typeface="+mn-lt"/>
                <a:ea typeface="+mn-ea"/>
                <a:cs typeface="+mn-cs"/>
              </a:rPr>
              <a:t>ille</a:t>
            </a:r>
            <a:r>
              <a:rPr lang="en-GB" baseline="0" dirty="0"/>
              <a:t> [&gt;5000], bas [468], rat [4290], rail [4697], </a:t>
            </a:r>
            <a:r>
              <a:rPr lang="en-GB" baseline="0" dirty="0" err="1"/>
              <a:t>état</a:t>
            </a:r>
            <a:r>
              <a:rPr lang="en-GB" baseline="0" dirty="0"/>
              <a:t> [1840], </a:t>
            </a:r>
            <a:r>
              <a:rPr lang="en-GB" baseline="0" dirty="0" err="1"/>
              <a:t>détail</a:t>
            </a:r>
            <a:r>
              <a:rPr lang="en-GB" baseline="0" dirty="0"/>
              <a:t> [53], </a:t>
            </a:r>
            <a:r>
              <a:rPr lang="en-GB" baseline="0" dirty="0" err="1"/>
              <a:t>caille</a:t>
            </a:r>
            <a:r>
              <a:rPr lang="en-GB" baseline="0" dirty="0"/>
              <a:t> [&gt;5000], </a:t>
            </a:r>
            <a:r>
              <a:rPr lang="en-GB" baseline="0" dirty="0" err="1"/>
              <a:t>cas</a:t>
            </a:r>
            <a:r>
              <a:rPr lang="en-GB" baseline="0" dirty="0"/>
              <a:t> [137]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485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endParaRPr lang="en-US" b="0" dirty="0"/>
          </a:p>
          <a:p>
            <a:endParaRPr lang="en-US" b="1" dirty="0"/>
          </a:p>
          <a:p>
            <a:r>
              <a:rPr lang="en-US" b="1" dirty="0"/>
              <a:t>Aim: </a:t>
            </a:r>
            <a:r>
              <a:rPr lang="en-US" b="0" dirty="0"/>
              <a:t>Oral </a:t>
            </a:r>
            <a:r>
              <a:rPr lang="en-US" b="0" baseline="0" dirty="0"/>
              <a:t>production of words containing ‘l/</a:t>
            </a:r>
            <a:r>
              <a:rPr lang="en-US" b="0" baseline="0" dirty="0" err="1"/>
              <a:t>ll</a:t>
            </a:r>
            <a:r>
              <a:rPr lang="en-US" b="0" baseline="0" dirty="0"/>
              <a:t>’ after ‘a’ and ‘ai’</a:t>
            </a:r>
            <a:endParaRPr lang="en-US" b="0" dirty="0"/>
          </a:p>
          <a:p>
            <a:endParaRPr lang="en-US" b="1" dirty="0"/>
          </a:p>
          <a:p>
            <a:r>
              <a:rPr lang="en-US" b="1" dirty="0"/>
              <a:t>Procedure:</a:t>
            </a:r>
          </a:p>
          <a:p>
            <a:r>
              <a:rPr lang="en-US" b="0" dirty="0"/>
              <a:t>1. Start the timer.</a:t>
            </a:r>
          </a:p>
          <a:p>
            <a:r>
              <a:rPr lang="en-US" b="0" dirty="0"/>
              <a:t>2. Students</a:t>
            </a:r>
            <a:r>
              <a:rPr lang="en-US" b="0" baseline="0" dirty="0"/>
              <a:t> have one minute to try to say all the words correctly to a partner.</a:t>
            </a:r>
            <a:endParaRPr lang="en-US" b="0" dirty="0"/>
          </a:p>
          <a:p>
            <a:r>
              <a:rPr lang="en-US" b="0" dirty="0"/>
              <a:t>3. Teacher circulates to listen in to pronunciation</a:t>
            </a:r>
            <a:r>
              <a:rPr lang="en-US" b="0" baseline="0" dirty="0"/>
              <a:t> and correct if necessary.</a:t>
            </a:r>
          </a:p>
          <a:p>
            <a:r>
              <a:rPr lang="en-US" b="0" baseline="0" dirty="0"/>
              <a:t>4. Click on the words to hear them said by a native </a:t>
            </a:r>
            <a:r>
              <a:rPr lang="en-US" b="0" baseline="0"/>
              <a:t>speaker.</a:t>
            </a:r>
          </a:p>
          <a:p>
            <a:r>
              <a:rPr lang="en-US" b="0" baseline="0"/>
              <a:t>5</a:t>
            </a:r>
            <a:r>
              <a:rPr lang="en-US" b="0" baseline="0" dirty="0"/>
              <a:t>. Click to move on to a more challenging versions of this activity with an increase in speed to aid </a:t>
            </a:r>
            <a:r>
              <a:rPr lang="en-US" b="0" baseline="0" dirty="0" err="1"/>
              <a:t>automisation</a:t>
            </a:r>
            <a:r>
              <a:rPr lang="en-US" b="0" baseline="0" dirty="0"/>
              <a:t> of the sounds.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allumer</a:t>
            </a:r>
            <a:r>
              <a:rPr lang="en-GB" baseline="0" dirty="0"/>
              <a:t> [3169],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balle [2311], ballon [3692], bétail [4842], broussaille [&gt;5000], chaleur [2773], cheval [2220], défaillance [3951], </a:t>
            </a:r>
            <a:r>
              <a:rPr lang="en-GB" baseline="0" dirty="0" err="1"/>
              <a:t>détailler</a:t>
            </a:r>
            <a:r>
              <a:rPr lang="en-GB" baseline="0" dirty="0"/>
              <a:t> [2667],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également [246], éventail [4621], intervalle [3226], parallèle [2196], taille-crayon [&gt;5000], tailler [3802], insta</a:t>
            </a:r>
            <a:r>
              <a:rPr kumimoji="0" lang="fr-FR" sz="1200" b="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[821]</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07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783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41027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5150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to introduce the concept of nasal and non-nasal vowels. Aural recognition of nasal and non-nasal vowels [</a:t>
            </a:r>
            <a:r>
              <a:rPr lang="en-US" b="0" dirty="0" err="1"/>
              <a:t>em</a:t>
            </a:r>
            <a:r>
              <a:rPr lang="en-US" b="0" dirty="0"/>
              <a:t>/am], [</a:t>
            </a:r>
            <a:r>
              <a:rPr lang="en-US" b="0" dirty="0" err="1"/>
              <a:t>en</a:t>
            </a:r>
            <a:r>
              <a:rPr lang="en-US" b="0" dirty="0"/>
              <a:t>/an], [e] and [a] using cognates.</a:t>
            </a:r>
          </a:p>
          <a:p>
            <a:endParaRPr lang="en-US" b="0" dirty="0"/>
          </a:p>
          <a:p>
            <a:r>
              <a:rPr lang="en-US" b="1" dirty="0"/>
              <a:t>Procedure:</a:t>
            </a:r>
          </a:p>
          <a:p>
            <a:r>
              <a:rPr lang="en-US" b="0" dirty="0"/>
              <a:t>1. </a:t>
            </a:r>
            <a:r>
              <a:rPr lang="en-US" b="0" dirty="0" err="1"/>
              <a:t>Practise</a:t>
            </a:r>
            <a:r>
              <a:rPr lang="en-US" b="0" dirty="0"/>
              <a:t> saying SSCs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err="1">
                <a:ln>
                  <a:noFill/>
                </a:ln>
                <a:solidFill>
                  <a:srgbClr val="4472C4">
                    <a:lumMod val="50000"/>
                  </a:srgbClr>
                </a:solidFill>
                <a:effectLst/>
                <a:uLnTx/>
                <a:uFillTx/>
                <a:latin typeface="Century Gothic" panose="020F0302020204030204"/>
              </a:rPr>
              <a:t>em</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/am]</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err="1">
                <a:ln>
                  <a:noFill/>
                </a:ln>
                <a:solidFill>
                  <a:srgbClr val="4472C4">
                    <a:lumMod val="50000"/>
                  </a:srgbClr>
                </a:solidFill>
                <a:effectLst/>
                <a:uLnTx/>
                <a:uFillTx/>
                <a:latin typeface="Century Gothic" panose="020F0302020204030204"/>
              </a:rPr>
              <a:t>en</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/an]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and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[e] </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 [a]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1-8 and decide if the letters in bold represent a ‘nasal’ or ‘non-nasal’ vowel sound.</a:t>
            </a:r>
          </a:p>
          <a:p>
            <a:r>
              <a:rPr lang="en-US" b="0" dirty="0"/>
              <a:t>4. Click to reveal the answers. The word appears first, followed by the ticks in the appropriate columns.</a:t>
            </a:r>
          </a:p>
          <a:p>
            <a:endParaRPr lang="en-US" b="0" dirty="0"/>
          </a:p>
          <a:p>
            <a:r>
              <a:rPr lang="en-US" b="1" dirty="0"/>
              <a:t>Transcript:</a:t>
            </a:r>
          </a:p>
          <a:p>
            <a:pPr marL="228600" indent="-228600">
              <a:buAutoNum type="arabicPeriod"/>
            </a:pPr>
            <a:r>
              <a:rPr lang="en-US" b="0" dirty="0"/>
              <a:t>m</a:t>
            </a:r>
            <a:r>
              <a:rPr lang="en-US" b="1" dirty="0"/>
              <a:t>en</a:t>
            </a:r>
            <a:r>
              <a:rPr lang="en-US" b="0" dirty="0"/>
              <a:t>u</a:t>
            </a:r>
          </a:p>
          <a:p>
            <a:pPr marL="228600" indent="-228600">
              <a:buAutoNum type="arabicPeriod"/>
            </a:pPr>
            <a:r>
              <a:rPr lang="en-US" b="0" dirty="0" err="1"/>
              <a:t>m</a:t>
            </a:r>
            <a:r>
              <a:rPr lang="en-US" b="1" dirty="0" err="1"/>
              <a:t>em</a:t>
            </a:r>
            <a:r>
              <a:rPr lang="en-US" b="0" dirty="0" err="1"/>
              <a:t>bre</a:t>
            </a:r>
            <a:endParaRPr lang="en-US" b="0" dirty="0"/>
          </a:p>
          <a:p>
            <a:pPr marL="228600" indent="-228600">
              <a:buAutoNum type="arabicPeriod"/>
            </a:pPr>
            <a:r>
              <a:rPr lang="en-US" b="0" dirty="0" err="1"/>
              <a:t>dr</a:t>
            </a:r>
            <a:r>
              <a:rPr lang="en-US" b="1" dirty="0" err="1"/>
              <a:t>am</a:t>
            </a:r>
            <a:r>
              <a:rPr lang="en-US" b="0" dirty="0" err="1"/>
              <a:t>atique</a:t>
            </a:r>
            <a:endParaRPr lang="en-US" b="0" dirty="0"/>
          </a:p>
          <a:p>
            <a:pPr marL="228600" indent="-228600">
              <a:buAutoNum type="arabicPeriod"/>
            </a:pPr>
            <a:r>
              <a:rPr lang="en-US" b="0" dirty="0"/>
              <a:t>ch</a:t>
            </a:r>
            <a:r>
              <a:rPr lang="en-US" b="1" dirty="0"/>
              <a:t>am</a:t>
            </a:r>
            <a:r>
              <a:rPr lang="en-US" b="0" dirty="0"/>
              <a:t>pion</a:t>
            </a:r>
          </a:p>
          <a:p>
            <a:pPr marL="228600" indent="-228600">
              <a:buAutoNum type="arabicPeriod"/>
            </a:pPr>
            <a:r>
              <a:rPr lang="en-US" b="0" dirty="0" err="1"/>
              <a:t>c</a:t>
            </a:r>
            <a:r>
              <a:rPr lang="en-US" b="1" dirty="0" err="1"/>
              <a:t>en</a:t>
            </a:r>
            <a:r>
              <a:rPr lang="en-US" b="0" dirty="0" err="1"/>
              <a:t>tre</a:t>
            </a:r>
            <a:endParaRPr lang="en-US" b="0" dirty="0"/>
          </a:p>
          <a:p>
            <a:pPr marL="228600" indent="-228600">
              <a:buAutoNum type="arabicPeriod"/>
            </a:pPr>
            <a:r>
              <a:rPr lang="en-US" b="0" dirty="0"/>
              <a:t>r</a:t>
            </a:r>
            <a:r>
              <a:rPr lang="en-US" b="1" dirty="0"/>
              <a:t>em</a:t>
            </a:r>
            <a:r>
              <a:rPr lang="en-US" b="0" dirty="0"/>
              <a:t>arque</a:t>
            </a:r>
          </a:p>
          <a:p>
            <a:pPr marL="228600" indent="-228600">
              <a:buAutoNum type="arabicPeriod"/>
            </a:pPr>
            <a:r>
              <a:rPr lang="en-US" b="0" dirty="0"/>
              <a:t>croiss</a:t>
            </a:r>
            <a:r>
              <a:rPr lang="en-US" b="1" dirty="0"/>
              <a:t>an</a:t>
            </a:r>
            <a:r>
              <a:rPr lang="en-US" b="0" dirty="0"/>
              <a:t>t</a:t>
            </a:r>
          </a:p>
          <a:p>
            <a:pPr marL="228600" indent="-228600">
              <a:buAutoNum type="arabicPeriod"/>
            </a:pPr>
            <a:r>
              <a:rPr lang="en-US" b="0" dirty="0" err="1"/>
              <a:t>org</a:t>
            </a:r>
            <a:r>
              <a:rPr lang="en-US" b="1" dirty="0" err="1"/>
              <a:t>an</a:t>
            </a:r>
            <a:r>
              <a:rPr lang="en-US" b="0" dirty="0" err="1"/>
              <a:t>isation</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menu [3470], </a:t>
            </a:r>
            <a:r>
              <a:rPr lang="en-GB" baseline="0" dirty="0" err="1"/>
              <a:t>membre</a:t>
            </a:r>
            <a:r>
              <a:rPr lang="en-GB" baseline="0" dirty="0"/>
              <a:t> [390], </a:t>
            </a:r>
            <a:r>
              <a:rPr lang="en-GB" baseline="0" dirty="0" err="1"/>
              <a:t>dramatique</a:t>
            </a:r>
            <a:r>
              <a:rPr lang="en-GB" baseline="0" dirty="0"/>
              <a:t> [2918], champion [2443], centre [491], remarque [2019], croissant [2069], organisation [570]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89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a:t>
            </a:r>
            <a:r>
              <a:rPr lang="en-US" b="1" baseline="0" dirty="0"/>
              <a:t> minutes</a:t>
            </a:r>
            <a:endParaRPr lang="en-US" b="1" dirty="0"/>
          </a:p>
          <a:p>
            <a:endParaRPr lang="en-US" b="1" dirty="0"/>
          </a:p>
          <a:p>
            <a:r>
              <a:rPr lang="en-US" b="1" dirty="0"/>
              <a:t>Aim: </a:t>
            </a:r>
            <a:r>
              <a:rPr lang="en-US" b="0" dirty="0"/>
              <a:t>to apply awareness of spelling rules governing pronunciation changes in SSCs [</a:t>
            </a:r>
            <a:r>
              <a:rPr lang="en-US" b="0" dirty="0" err="1"/>
              <a:t>em</a:t>
            </a:r>
            <a:r>
              <a:rPr lang="en-US" b="0" dirty="0"/>
              <a:t>/am] and [</a:t>
            </a:r>
            <a:r>
              <a:rPr lang="en-US" b="0" dirty="0" err="1"/>
              <a:t>en</a:t>
            </a:r>
            <a:r>
              <a:rPr lang="en-US" b="0" dirty="0"/>
              <a:t>/an]. </a:t>
            </a:r>
            <a:r>
              <a:rPr lang="en-US" b="0"/>
              <a:t>Oral </a:t>
            </a:r>
            <a:r>
              <a:rPr lang="en-US" b="0" dirty="0"/>
              <a:t>production of words containing these letter combinations.</a:t>
            </a:r>
          </a:p>
          <a:p>
            <a:endParaRPr lang="en-US" b="1" dirty="0"/>
          </a:p>
          <a:p>
            <a:r>
              <a:rPr lang="en-US" b="1" dirty="0"/>
              <a:t>Procedure:</a:t>
            </a:r>
          </a:p>
          <a:p>
            <a:r>
              <a:rPr lang="en-US" b="0" dirty="0"/>
              <a:t>1. Recap the spelling rules governing pronunciation changes in SSCs [</a:t>
            </a:r>
            <a:r>
              <a:rPr lang="en-US" b="0" dirty="0" err="1"/>
              <a:t>em</a:t>
            </a:r>
            <a:r>
              <a:rPr lang="en-US" b="0" dirty="0"/>
              <a:t>/am] and [</a:t>
            </a:r>
            <a:r>
              <a:rPr lang="en-US" b="0" dirty="0" err="1"/>
              <a:t>en</a:t>
            </a:r>
            <a:r>
              <a:rPr lang="en-US" b="0" dirty="0"/>
              <a:t>/an] introduced in lesson 1 (see slide 7).</a:t>
            </a:r>
            <a:br>
              <a:rPr lang="en-US" b="0" dirty="0"/>
            </a:br>
            <a:r>
              <a:rPr lang="en-US" b="0" dirty="0"/>
              <a:t>2. Students read the words and decide from the spelling alone whether they think the SSC in bold represents a nasal or non-nasal sound.</a:t>
            </a:r>
          </a:p>
          <a:p>
            <a:r>
              <a:rPr lang="en-US" b="0" dirty="0"/>
              <a:t>3. Click to reveal correct answer.</a:t>
            </a:r>
          </a:p>
          <a:p>
            <a:r>
              <a:rPr lang="en-US" b="0" baseline="0" dirty="0"/>
              <a:t>4. Students say the words.</a:t>
            </a:r>
          </a:p>
          <a:p>
            <a:r>
              <a:rPr lang="en-US" b="0" baseline="0" dirty="0"/>
              <a:t>5. Click on the numbers to check pronunciation.</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embaucher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remonter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engendrer</a:t>
            </a:r>
            <a:endParaRPr lang="en-GB" sz="1200" b="0" i="0" u="none" strike="noStrike"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4. abandon</a:t>
            </a:r>
          </a:p>
          <a:p>
            <a:pPr rtl="0" eaLnBrk="1" fontAlgn="ctr" latinLnBrk="0" hangingPunct="1"/>
            <a:r>
              <a:rPr lang="en-GB" sz="1200" b="0" i="0" u="none" strike="noStrike" kern="1200" dirty="0">
                <a:solidFill>
                  <a:schemeClr val="tx1"/>
                </a:solidFill>
                <a:effectLst/>
                <a:latin typeface="+mn-lt"/>
                <a:ea typeface="+mn-ea"/>
                <a:cs typeface="+mn-cs"/>
              </a:rPr>
              <a:t>5. chemin</a:t>
            </a:r>
          </a:p>
          <a:p>
            <a:pPr rtl="0" eaLnBrk="1" fontAlgn="auto" latinLnBrk="0" hangingPunct="1"/>
            <a:r>
              <a:rPr lang="en-GB" sz="1200" b="0" i="0" u="none" strike="noStrike" kern="1200" dirty="0">
                <a:solidFill>
                  <a:schemeClr val="tx1"/>
                </a:solidFill>
                <a:effectLst/>
                <a:latin typeface="+mn-lt"/>
                <a:ea typeface="+mn-ea"/>
                <a:cs typeface="+mn-cs"/>
              </a:rPr>
              <a:t>6. menace</a:t>
            </a:r>
          </a:p>
          <a:p>
            <a:pPr rtl="0" eaLnBrk="1" fontAlgn="ctr" latinLnBrk="0" hangingPunct="1"/>
            <a:r>
              <a:rPr lang="en-GB" sz="1200" b="0" i="0" u="none" strike="noStrike" kern="1200" dirty="0">
                <a:solidFill>
                  <a:schemeClr val="tx1"/>
                </a:solidFill>
                <a:effectLst/>
                <a:latin typeface="+mn-lt"/>
                <a:ea typeface="+mn-ea"/>
                <a:cs typeface="+mn-cs"/>
              </a:rPr>
              <a:t>7. champ</a:t>
            </a:r>
          </a:p>
          <a:p>
            <a:pPr rtl="0" eaLnBrk="1" fontAlgn="ctr" latinLnBrk="0" hangingPunct="1"/>
            <a:r>
              <a:rPr lang="en-GB" sz="1200" b="0" i="0" u="none" strike="noStrike" kern="1200" dirty="0">
                <a:solidFill>
                  <a:schemeClr val="tx1"/>
                </a:solidFill>
                <a:effectLst/>
                <a:latin typeface="+mn-lt"/>
                <a:ea typeface="+mn-ea"/>
                <a:cs typeface="+mn-cs"/>
              </a:rPr>
              <a:t>8. banal</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embaucher</a:t>
            </a:r>
            <a:r>
              <a:rPr lang="en-GB" baseline="0" dirty="0"/>
              <a:t> [3743], </a:t>
            </a:r>
            <a:r>
              <a:rPr lang="en-GB" baseline="0" dirty="0" err="1"/>
              <a:t>remonter</a:t>
            </a:r>
            <a:r>
              <a:rPr lang="en-GB" baseline="0" dirty="0"/>
              <a:t> [1020], </a:t>
            </a:r>
            <a:r>
              <a:rPr lang="en-GB" baseline="0" dirty="0" err="1"/>
              <a:t>engendrer</a:t>
            </a:r>
            <a:r>
              <a:rPr lang="en-GB" baseline="0" dirty="0"/>
              <a:t> [2286], abandon [2676], chemin [859,] menace [1607], champ [847], banal [4221]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baseline="0" dirty="0" err="1"/>
              <a:t>décider</a:t>
            </a:r>
            <a:r>
              <a:rPr lang="en-GB" baseline="0" dirty="0"/>
              <a:t> [165], </a:t>
            </a:r>
            <a:r>
              <a:rPr lang="en-GB" baseline="0" dirty="0" err="1"/>
              <a:t>voyelle</a:t>
            </a:r>
            <a:r>
              <a:rPr lang="en-GB" baseline="0" dirty="0"/>
              <a:t> [&gt;5000], nasal [&gt;5000], oral [4114]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551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80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0563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7829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differentiate between the </a:t>
            </a:r>
            <a:r>
              <a:rPr lang="en-US" sz="1200" b="1" dirty="0">
                <a:solidFill>
                  <a:srgbClr val="EE6000"/>
                </a:solidFill>
                <a:latin typeface="Century Gothic" panose="020F0302020204030204"/>
              </a:rPr>
              <a:t>[a]</a:t>
            </a:r>
            <a:r>
              <a:rPr lang="en-US" sz="1200" dirty="0">
                <a:solidFill>
                  <a:srgbClr val="4472C4">
                    <a:lumMod val="50000"/>
                  </a:srgbClr>
                </a:solidFill>
                <a:latin typeface="Century Gothic" panose="020F0302020204030204"/>
              </a:rPr>
              <a:t> or </a:t>
            </a:r>
            <a:r>
              <a:rPr lang="en-US" sz="1200" b="1" dirty="0">
                <a:solidFill>
                  <a:srgbClr val="EE6000"/>
                </a:solidFill>
                <a:latin typeface="Century Gothic" panose="020F0302020204030204"/>
              </a:rPr>
              <a:t>[ê/è]</a:t>
            </a:r>
            <a:r>
              <a:rPr lang="en-US" sz="1200" dirty="0">
                <a:solidFill>
                  <a:srgbClr val="4472C4">
                    <a:lumMod val="50000"/>
                  </a:srgbClr>
                </a:solidFill>
                <a:latin typeface="Century Gothic" panose="020F0302020204030204"/>
              </a:rPr>
              <a:t> sounds</a:t>
            </a:r>
            <a:endParaRPr lang="en-US" b="0" dirty="0"/>
          </a:p>
          <a:p>
            <a:endParaRPr lang="en-US" b="1" dirty="0"/>
          </a:p>
          <a:p>
            <a:r>
              <a:rPr lang="en-US" b="1" dirty="0"/>
              <a:t>Procedure:</a:t>
            </a:r>
          </a:p>
          <a:p>
            <a:pPr marL="228600" indent="-228600">
              <a:buAutoNum type="arabicPeriod"/>
            </a:pPr>
            <a:r>
              <a:rPr lang="en-US" b="0" dirty="0"/>
              <a:t>Click on the numbers to hear the native speaker, then students repeat.</a:t>
            </a:r>
          </a:p>
          <a:p>
            <a:pPr marL="228600" indent="-228600">
              <a:buAutoNum type="arabicPeriod"/>
            </a:pPr>
            <a:endParaRPr lang="en-US" b="0" dirty="0"/>
          </a:p>
          <a:p>
            <a:r>
              <a:rPr lang="en-US" b="1" dirty="0"/>
              <a:t>Transcript:</a:t>
            </a:r>
          </a:p>
          <a:p>
            <a:pPr marL="228600" indent="-228600">
              <a:buAutoNum type="arabicPeriod"/>
            </a:pPr>
            <a:r>
              <a:rPr lang="en-US" b="0" dirty="0"/>
              <a:t>Tu as</a:t>
            </a:r>
          </a:p>
          <a:p>
            <a:pPr marL="228600" indent="-228600">
              <a:buAutoNum type="arabicPeriod"/>
            </a:pPr>
            <a:r>
              <a:rPr lang="en-US" b="0" dirty="0"/>
              <a:t>Il/</a:t>
            </a:r>
            <a:r>
              <a:rPr lang="en-US" b="0" dirty="0" err="1"/>
              <a:t>elle</a:t>
            </a:r>
            <a:r>
              <a:rPr lang="en-US" b="0" dirty="0"/>
              <a:t>/on a</a:t>
            </a:r>
          </a:p>
          <a:p>
            <a:pPr marL="228600" indent="-228600">
              <a:buAutoNum type="arabicPeriod"/>
            </a:pPr>
            <a:r>
              <a:rPr lang="en-US" b="0" dirty="0"/>
              <a:t>Tu es</a:t>
            </a:r>
          </a:p>
          <a:p>
            <a:pPr marL="228600" indent="-228600">
              <a:buAutoNum type="arabicPeriod"/>
            </a:pPr>
            <a:r>
              <a:rPr lang="en-US" b="0" dirty="0"/>
              <a:t>Il/</a:t>
            </a:r>
            <a:r>
              <a:rPr lang="en-US" b="0" dirty="0" err="1"/>
              <a:t>elle</a:t>
            </a:r>
            <a:r>
              <a:rPr lang="en-US" b="0" dirty="0"/>
              <a:t>/on </a:t>
            </a:r>
            <a:r>
              <a:rPr lang="en-US" b="0" dirty="0" err="1"/>
              <a:t>est</a:t>
            </a:r>
            <a:endParaRPr lang="en-GB" b="1" dirty="0"/>
          </a:p>
          <a:p>
            <a:pPr marL="228600" indent="-228600">
              <a:buAutoNum type="arabicPeriod"/>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235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 Slide 1/4</a:t>
            </a:r>
          </a:p>
          <a:p>
            <a:endParaRPr lang="en-US" b="1" dirty="0"/>
          </a:p>
          <a:p>
            <a:r>
              <a:rPr lang="en-US" b="1" dirty="0"/>
              <a:t>Aim: </a:t>
            </a:r>
            <a:r>
              <a:rPr lang="en-US" b="0" dirty="0"/>
              <a:t>To differentiate between the </a:t>
            </a:r>
            <a:r>
              <a:rPr lang="en-US" sz="1200" b="1" dirty="0">
                <a:solidFill>
                  <a:srgbClr val="EE6000"/>
                </a:solidFill>
                <a:latin typeface="Century Gothic" panose="020F0302020204030204"/>
              </a:rPr>
              <a:t>[a]</a:t>
            </a:r>
            <a:r>
              <a:rPr lang="en-US" sz="1200" dirty="0">
                <a:solidFill>
                  <a:srgbClr val="4472C4">
                    <a:lumMod val="50000"/>
                  </a:srgbClr>
                </a:solidFill>
                <a:latin typeface="Century Gothic" panose="020F0302020204030204"/>
              </a:rPr>
              <a:t> or </a:t>
            </a:r>
            <a:r>
              <a:rPr lang="en-US" sz="1200" b="1" dirty="0">
                <a:solidFill>
                  <a:srgbClr val="EE6000"/>
                </a:solidFill>
                <a:latin typeface="Century Gothic" panose="020F0302020204030204"/>
              </a:rPr>
              <a:t>[ê/è]</a:t>
            </a:r>
            <a:r>
              <a:rPr lang="en-US" sz="1200" dirty="0">
                <a:solidFill>
                  <a:srgbClr val="4472C4">
                    <a:lumMod val="50000"/>
                  </a:srgbClr>
                </a:solidFill>
                <a:latin typeface="Century Gothic" panose="020F0302020204030204"/>
              </a:rPr>
              <a:t> sounds</a:t>
            </a:r>
            <a:endParaRPr lang="en-US" b="0" dirty="0"/>
          </a:p>
          <a:p>
            <a:endParaRPr lang="en-US" b="1" dirty="0"/>
          </a:p>
          <a:p>
            <a:r>
              <a:rPr lang="en-US" b="1" dirty="0"/>
              <a:t>Procedure:</a:t>
            </a:r>
          </a:p>
          <a:p>
            <a:pPr marL="228600" indent="-228600">
              <a:buAutoNum type="arabicPeriod"/>
            </a:pPr>
            <a:r>
              <a:rPr lang="en-US" b="0" dirty="0"/>
              <a:t>Explain that students will hear complete sentences, which include either </a:t>
            </a:r>
            <a:r>
              <a:rPr lang="en-US" b="0" i="1" dirty="0"/>
              <a:t>a</a:t>
            </a:r>
            <a:r>
              <a:rPr lang="en-US" b="0" dirty="0"/>
              <a:t>, </a:t>
            </a:r>
            <a:r>
              <a:rPr lang="en-US" b="0" i="1" dirty="0"/>
              <a:t>as</a:t>
            </a:r>
            <a:r>
              <a:rPr lang="en-US" b="0" dirty="0"/>
              <a:t>, </a:t>
            </a:r>
            <a:r>
              <a:rPr lang="en-US" b="0" i="1" dirty="0"/>
              <a:t>es</a:t>
            </a:r>
            <a:r>
              <a:rPr lang="en-US" b="0" dirty="0"/>
              <a:t> or </a:t>
            </a:r>
            <a:r>
              <a:rPr lang="en-US" b="0" i="1" dirty="0" err="1"/>
              <a:t>est</a:t>
            </a:r>
            <a:r>
              <a:rPr lang="en-US" b="0" dirty="0"/>
              <a:t>, and that the final part of each sentence is beeped out.</a:t>
            </a:r>
          </a:p>
          <a:p>
            <a:pPr marL="228600" indent="-228600">
              <a:buAutoNum type="arabicPeriod"/>
            </a:pPr>
            <a:r>
              <a:rPr lang="en-US" b="0" dirty="0"/>
              <a:t>Click on the numbers above the images to hear the beeped out sentences.</a:t>
            </a:r>
          </a:p>
          <a:p>
            <a:pPr marL="228600" indent="-228600">
              <a:buAutoNum type="arabicPeriod"/>
            </a:pPr>
            <a:r>
              <a:rPr lang="en-US" b="0" dirty="0"/>
              <a:t>Students decide whether they hear the </a:t>
            </a:r>
            <a:r>
              <a:rPr lang="en-US" sz="1200" b="1" dirty="0">
                <a:solidFill>
                  <a:srgbClr val="EE6000"/>
                </a:solidFill>
                <a:latin typeface="Century Gothic" panose="020F0302020204030204"/>
              </a:rPr>
              <a:t>[a]</a:t>
            </a:r>
            <a:r>
              <a:rPr lang="en-US" sz="1200" dirty="0">
                <a:solidFill>
                  <a:srgbClr val="4472C4">
                    <a:lumMod val="50000"/>
                  </a:srgbClr>
                </a:solidFill>
                <a:latin typeface="Century Gothic" panose="020F0302020204030204"/>
              </a:rPr>
              <a:t> or </a:t>
            </a:r>
            <a:r>
              <a:rPr lang="en-US" sz="1200" b="1" dirty="0">
                <a:solidFill>
                  <a:srgbClr val="EE6000"/>
                </a:solidFill>
                <a:latin typeface="Century Gothic" panose="020F0302020204030204"/>
              </a:rPr>
              <a:t>[ê/è]</a:t>
            </a:r>
            <a:r>
              <a:rPr lang="en-US" sz="1200" dirty="0">
                <a:solidFill>
                  <a:srgbClr val="4472C4">
                    <a:lumMod val="50000"/>
                  </a:srgbClr>
                </a:solidFill>
                <a:latin typeface="Century Gothic" panose="020F0302020204030204"/>
              </a:rPr>
              <a:t> sound for each one.</a:t>
            </a:r>
          </a:p>
          <a:p>
            <a:pPr marL="228600" indent="-228600">
              <a:buAutoNum type="arabicPeriod"/>
            </a:pPr>
            <a:r>
              <a:rPr lang="en-US" sz="1200" dirty="0">
                <a:solidFill>
                  <a:srgbClr val="4472C4">
                    <a:lumMod val="50000"/>
                  </a:srgbClr>
                </a:solidFill>
                <a:latin typeface="Century Gothic" panose="020F0302020204030204"/>
              </a:rPr>
              <a:t>Students then decide which sentence ending best fits with the </a:t>
            </a:r>
            <a:r>
              <a:rPr lang="en-US" sz="1200" b="1" dirty="0">
                <a:solidFill>
                  <a:srgbClr val="EE6000"/>
                </a:solidFill>
                <a:latin typeface="Century Gothic" panose="020F0302020204030204"/>
              </a:rPr>
              <a:t>[a]</a:t>
            </a:r>
            <a:r>
              <a:rPr lang="en-US" sz="1200" dirty="0">
                <a:solidFill>
                  <a:srgbClr val="4472C4">
                    <a:lumMod val="50000"/>
                  </a:srgbClr>
                </a:solidFill>
                <a:latin typeface="Century Gothic" panose="020F0302020204030204"/>
              </a:rPr>
              <a:t> or </a:t>
            </a:r>
            <a:r>
              <a:rPr lang="en-US" sz="1200" b="1" dirty="0">
                <a:solidFill>
                  <a:srgbClr val="EE6000"/>
                </a:solidFill>
                <a:latin typeface="Century Gothic" panose="020F0302020204030204"/>
              </a:rPr>
              <a:t>[ê/è]</a:t>
            </a:r>
            <a:r>
              <a:rPr lang="en-US" sz="1200" dirty="0">
                <a:solidFill>
                  <a:srgbClr val="4472C4">
                    <a:lumMod val="50000"/>
                  </a:srgbClr>
                </a:solidFill>
                <a:latin typeface="Century Gothic" panose="020F0302020204030204"/>
              </a:rPr>
              <a:t> sound that they heard.</a:t>
            </a:r>
          </a:p>
          <a:p>
            <a:pPr marL="228600" indent="-228600">
              <a:buAutoNum type="arabicPeriod"/>
            </a:pPr>
            <a:r>
              <a:rPr lang="en-US" sz="1200" b="0" dirty="0">
                <a:solidFill>
                  <a:srgbClr val="4472C4">
                    <a:lumMod val="50000"/>
                  </a:srgbClr>
                </a:solidFill>
                <a:latin typeface="Century Gothic" panose="020F0302020204030204"/>
              </a:rPr>
              <a:t>Click to reveal if their answer is correct</a:t>
            </a:r>
          </a:p>
          <a:p>
            <a:pPr marL="228600" indent="-228600">
              <a:buAutoNum type="arabicPeriod"/>
            </a:pPr>
            <a:r>
              <a:rPr lang="en-US" sz="1200" b="0" dirty="0">
                <a:solidFill>
                  <a:srgbClr val="4472C4">
                    <a:lumMod val="50000"/>
                  </a:srgbClr>
                </a:solidFill>
                <a:latin typeface="Century Gothic" panose="020F0302020204030204"/>
              </a:rPr>
              <a:t>Click on the number next to the option boxes to hear the complete sentences, asking students to repeat what they hear.</a:t>
            </a:r>
          </a:p>
          <a:p>
            <a:pPr marL="228600" indent="-228600">
              <a:buAutoNum type="arabicPeriod"/>
            </a:pPr>
            <a:endParaRPr lang="en-US" sz="1200" b="0" dirty="0">
              <a:solidFill>
                <a:srgbClr val="4472C4">
                  <a:lumMod val="50000"/>
                </a:srgbClr>
              </a:solidFill>
              <a:latin typeface="Century Gothic" panose="020F0302020204030204"/>
            </a:endParaRPr>
          </a:p>
          <a:p>
            <a:r>
              <a:rPr lang="en-US" b="1" dirty="0"/>
              <a:t>Transcript:</a:t>
            </a:r>
          </a:p>
          <a:p>
            <a:pPr marL="228600" indent="-228600">
              <a:buAutoNum type="arabicPeriod"/>
            </a:pPr>
            <a:r>
              <a:rPr lang="en-US" b="0" dirty="0"/>
              <a:t>Tu es belle.</a:t>
            </a:r>
          </a:p>
          <a:p>
            <a:pPr marL="228600" indent="-228600">
              <a:buAutoNum type="arabicPeriod"/>
            </a:pPr>
            <a:r>
              <a:rPr lang="en-US" b="0" dirty="0"/>
              <a:t>Il </a:t>
            </a:r>
            <a:r>
              <a:rPr lang="en-US" b="0" dirty="0" err="1"/>
              <a:t>est</a:t>
            </a:r>
            <a:r>
              <a:rPr lang="en-US" b="0" dirty="0"/>
              <a:t> </a:t>
            </a:r>
            <a:r>
              <a:rPr lang="en-US" b="0" dirty="0" err="1"/>
              <a:t>ennuyeux</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latin typeface="Century Gothic" panose="020B0502020202020204" pitchFamily="34" charset="0"/>
              </a:rPr>
              <a:t>ennuyer</a:t>
            </a:r>
            <a:r>
              <a:rPr lang="en-GB" b="0" baseline="0" dirty="0"/>
              <a:t> [3480],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28600" indent="-228600">
              <a:buAutoNum type="arabicPeriod"/>
            </a:pPr>
            <a:endParaRPr lang="en-US" b="0" dirty="0"/>
          </a:p>
          <a:p>
            <a:pPr marL="228600" indent="-228600">
              <a:buAutoNum type="arabicPeriod"/>
            </a:pPr>
            <a:endParaRPr lang="en-US" sz="1200" b="0"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531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2/4</a:t>
            </a:r>
          </a:p>
          <a:p>
            <a:endParaRPr lang="en-US" b="1" dirty="0"/>
          </a:p>
          <a:p>
            <a:r>
              <a:rPr lang="en-US" b="1" dirty="0"/>
              <a:t>Transcript:</a:t>
            </a:r>
          </a:p>
          <a:p>
            <a:pPr marL="228600" indent="-228600">
              <a:buAutoNum type="arabicPeriod"/>
            </a:pPr>
            <a:r>
              <a:rPr lang="en-US" b="0" dirty="0"/>
              <a:t>Elle a un chat.</a:t>
            </a:r>
          </a:p>
          <a:p>
            <a:pPr marL="228600" indent="-228600">
              <a:buAutoNum type="arabicPeriod"/>
            </a:pPr>
            <a:r>
              <a:rPr lang="en-US" b="0" dirty="0"/>
              <a:t>Mon chat </a:t>
            </a:r>
            <a:r>
              <a:rPr lang="en-US" b="0" dirty="0" err="1"/>
              <a:t>est</a:t>
            </a:r>
            <a:r>
              <a:rPr lang="en-US" b="0" dirty="0"/>
              <a:t> </a:t>
            </a:r>
            <a:r>
              <a:rPr lang="en-US" b="0" dirty="0" err="1"/>
              <a:t>gentil</a:t>
            </a:r>
            <a:r>
              <a:rPr lang="en-US" b="0" dirty="0"/>
              <a:t>.</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latin typeface="Century Gothic" panose="020B0502020202020204" pitchFamily="34" charset="0"/>
              </a:rPr>
              <a:t>souris</a:t>
            </a:r>
            <a:r>
              <a:rPr lang="en-GB" b="0" baseline="0" dirty="0"/>
              <a:t> [4328],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47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indent="-228600">
              <a:buAutoNum type="arabicPeriod"/>
            </a:pPr>
            <a:r>
              <a:rPr lang="en-US" b="0" dirty="0"/>
              <a:t>Tu as un </a:t>
            </a:r>
            <a:r>
              <a:rPr lang="en-US" b="0" dirty="0" err="1"/>
              <a:t>chien</a:t>
            </a:r>
            <a:r>
              <a:rPr lang="en-US" b="0" dirty="0"/>
              <a:t>?</a:t>
            </a:r>
          </a:p>
          <a:p>
            <a:pPr marL="228600" indent="-228600">
              <a:buAutoNum type="arabicPeriod"/>
            </a:pPr>
            <a:r>
              <a:rPr lang="en-US" b="0" dirty="0" err="1"/>
              <a:t>Oui</a:t>
            </a:r>
            <a:r>
              <a:rPr lang="en-US" b="0" dirty="0"/>
              <a:t>, il </a:t>
            </a:r>
            <a:r>
              <a:rPr lang="en-US" b="0" dirty="0" err="1"/>
              <a:t>est</a:t>
            </a:r>
            <a:r>
              <a:rPr lang="en-US" b="0" dirty="0"/>
              <a:t> </a:t>
            </a:r>
            <a:r>
              <a:rPr lang="en-US" b="0" dirty="0" err="1"/>
              <a:t>amusant</a:t>
            </a:r>
            <a:r>
              <a:rPr lang="en-US" b="0" dirty="0"/>
              <a:t>.</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C00000"/>
                </a:solidFill>
              </a:rPr>
              <a:t>Word frequency of unknown words used (1 is the most frequent word in French): </a:t>
            </a:r>
            <a:br>
              <a:rPr lang="en-GB" baseline="0" dirty="0">
                <a:solidFill>
                  <a:srgbClr val="C00000"/>
                </a:solidFill>
              </a:rPr>
            </a:br>
            <a:r>
              <a:rPr lang="en-GB" b="0" baseline="0" dirty="0" err="1">
                <a:latin typeface="Century Gothic" panose="020B0502020202020204" pitchFamily="34" charset="0"/>
              </a:rPr>
              <a:t>nez</a:t>
            </a:r>
            <a:r>
              <a:rPr lang="en-GB" b="0" baseline="0" dirty="0">
                <a:latin typeface="Century Gothic" panose="020B0502020202020204" pitchFamily="34" charset="0"/>
              </a:rPr>
              <a:t> [2661]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rgbClr val="C0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C00000"/>
                </a:solidFill>
              </a:rPr>
              <a:t>Word frequency of cognates used (1 is the most frequent word in French): </a:t>
            </a:r>
            <a:br>
              <a:rPr lang="en-GB" baseline="0" dirty="0">
                <a:solidFill>
                  <a:srgbClr val="C00000"/>
                </a:solidFill>
              </a:rPr>
            </a:br>
            <a:r>
              <a:rPr lang="en-GB" b="0" baseline="0" dirty="0">
                <a:latin typeface="Century Gothic" panose="020B0502020202020204" pitchFamily="34" charset="0"/>
              </a:rPr>
              <a:t>amuser [2538]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228600" indent="-228600">
              <a:buAutoNum type="arabicPeriod"/>
            </a:pP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90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4/4</a:t>
            </a:r>
          </a:p>
          <a:p>
            <a:endParaRPr lang="en-US" b="1" dirty="0"/>
          </a:p>
          <a:p>
            <a:r>
              <a:rPr lang="en-US" b="1" dirty="0"/>
              <a:t>Transcript:</a:t>
            </a:r>
          </a:p>
          <a:p>
            <a:pPr marL="228600" indent="-228600">
              <a:buAutoNum type="arabicPeriod"/>
            </a:pPr>
            <a:r>
              <a:rPr lang="en-US" b="0" dirty="0"/>
              <a:t>On </a:t>
            </a:r>
            <a:r>
              <a:rPr lang="en-US" b="0" dirty="0" err="1"/>
              <a:t>est</a:t>
            </a:r>
            <a:r>
              <a:rPr lang="en-US" b="0" dirty="0"/>
              <a:t> ensemble</a:t>
            </a:r>
          </a:p>
          <a:p>
            <a:pPr marL="228600" indent="-228600">
              <a:buAutoNum type="arabicPeriod"/>
            </a:pPr>
            <a:r>
              <a:rPr lang="en-US" b="0" dirty="0"/>
              <a:t>Non, on </a:t>
            </a:r>
            <a:r>
              <a:rPr lang="en-US" b="0" dirty="0" err="1"/>
              <a:t>n’est</a:t>
            </a:r>
            <a:r>
              <a:rPr lang="en-US" b="0" dirty="0"/>
              <a:t> pas ensemble!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6027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945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7829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66774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442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92589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29275" cy="3167062"/>
          </a:xfrm>
        </p:spPr>
      </p:sp>
      <p:sp>
        <p:nvSpPr>
          <p:cNvPr id="3" name="Notes Placeholder 2"/>
          <p:cNvSpPr>
            <a:spLocks noGrp="1"/>
          </p:cNvSpPr>
          <p:nvPr>
            <p:ph type="body" idx="1"/>
          </p:nvPr>
        </p:nvSpPr>
        <p:spPr/>
        <p:txBody>
          <a:bodyPr/>
          <a:lstStyle/>
          <a:p>
            <a:pPr defTabSz="966064">
              <a:defRPr/>
            </a:pPr>
            <a:r>
              <a:rPr lang="en-GB" b="1" baseline="0" dirty="0"/>
              <a:t>[5/8]</a:t>
            </a:r>
          </a:p>
          <a:p>
            <a:pPr defTabSz="966064">
              <a:defRPr/>
            </a:pPr>
            <a:endParaRPr lang="en-GB" b="1" baseline="0" dirty="0"/>
          </a:p>
          <a:p>
            <a:pPr defTabSz="966064">
              <a:defRPr/>
            </a:pPr>
            <a:r>
              <a:rPr lang="en-GB" b="1" baseline="0" dirty="0"/>
              <a:t>Aim: </a:t>
            </a:r>
            <a:r>
              <a:rPr lang="en-GB" b="0" baseline="0" dirty="0"/>
              <a:t>To consolidate SSC </a:t>
            </a:r>
            <a:r>
              <a:rPr lang="en-GB" b="1" baseline="0" dirty="0"/>
              <a:t>[a]</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animal</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animal </a:t>
            </a:r>
            <a:r>
              <a:rPr lang="en-GB" baseline="0" dirty="0"/>
              <a:t>[1002]</a:t>
            </a:r>
            <a:endParaRPr lang="en-GB" b="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pPr defTabSz="966064">
              <a:defRPr/>
            </a:pPr>
            <a:endParaRPr lang="en-GB" dirty="0"/>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50</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1335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[6/8]</a:t>
            </a:r>
          </a:p>
          <a:p>
            <a:pPr defTabSz="966064">
              <a:defRPr/>
            </a:pPr>
            <a:endParaRPr lang="en-GB" b="1" baseline="0" dirty="0"/>
          </a:p>
          <a:p>
            <a:pPr defTabSz="966064">
              <a:defRPr/>
            </a:pPr>
            <a:r>
              <a:rPr lang="en-GB" b="1" baseline="0" dirty="0"/>
              <a:t>Aim: </a:t>
            </a:r>
            <a:r>
              <a:rPr lang="en-GB" b="0" baseline="0" dirty="0"/>
              <a:t>To consolidate SSC </a:t>
            </a:r>
            <a:r>
              <a:rPr lang="en-GB" b="1" baseline="0" dirty="0"/>
              <a:t>[a]</a:t>
            </a:r>
          </a:p>
          <a:p>
            <a:pPr defTabSz="966064">
              <a:defRPr/>
            </a:pPr>
            <a:endParaRPr lang="en-GB" b="1" baseline="0" dirty="0"/>
          </a:p>
          <a:p>
            <a:pPr defTabSz="966064">
              <a:defRPr/>
            </a:pPr>
            <a:r>
              <a:rPr lang="en-GB" b="1" baseline="0" dirty="0"/>
              <a:t>Procedure:</a:t>
            </a:r>
          </a:p>
          <a:p>
            <a:pPr defTabSz="966064">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defTabSz="966064">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fr-FR" b="1" baseline="0" noProof="0" dirty="0"/>
              <a:t>animal </a:t>
            </a:r>
            <a:r>
              <a:rPr lang="fr-FR" baseline="0" noProof="0" dirty="0"/>
              <a:t>[1002]; </a:t>
            </a:r>
            <a:r>
              <a:rPr lang="fr-FR" b="1" baseline="0" noProof="0" dirty="0"/>
              <a:t>ça va? </a:t>
            </a:r>
            <a:r>
              <a:rPr lang="fr-FR" baseline="0" noProof="0" dirty="0"/>
              <a:t>[54 (cela), 53 (aller)]; </a:t>
            </a:r>
            <a:r>
              <a:rPr lang="fr-FR" b="1" baseline="0" noProof="0" dirty="0"/>
              <a:t>malade </a:t>
            </a:r>
            <a:r>
              <a:rPr lang="fr-FR" b="0" baseline="0" noProof="0" dirty="0"/>
              <a:t>[1066]</a:t>
            </a:r>
            <a:r>
              <a:rPr lang="fr-FR" baseline="0" noProof="0" dirty="0"/>
              <a:t> </a:t>
            </a:r>
            <a:r>
              <a:rPr lang="fr-FR" b="1" baseline="0" noProof="0" dirty="0"/>
              <a:t>mal</a:t>
            </a:r>
            <a:r>
              <a:rPr lang="fr-FR" baseline="0" noProof="0" dirty="0"/>
              <a:t> [277]; </a:t>
            </a:r>
            <a:r>
              <a:rPr lang="fr-FR" b="1" baseline="0" noProof="0" dirty="0"/>
              <a:t>table</a:t>
            </a:r>
            <a:r>
              <a:rPr lang="fr-FR" baseline="0" noProof="0" dirty="0"/>
              <a:t> [1019]; </a:t>
            </a:r>
            <a:r>
              <a:rPr lang="fr-FR" b="1" baseline="0" noProof="0" dirty="0"/>
              <a:t>sac </a:t>
            </a:r>
            <a:r>
              <a:rPr lang="fr-FR" baseline="0" noProof="0" dirty="0"/>
              <a:t>[2343]</a:t>
            </a:r>
            <a:br>
              <a:rPr lang="fr-FR" baseline="0" noProof="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51</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9373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6677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63387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670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dirty="0"/>
              <a:t>to practise production of SSC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Students work in pairs, alternately saying one of the words and listening to spot errors in their partner’s pronunciation.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get one point for each correct French pronunciation of the SSC and lose a point if they say the English equivalent!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on the words to check pronunciation. Students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Go over the meaning of the words. These are all cognates or near-cognates, purposefully chosen for unlearning the connection between the SSC and the English sound. In some cases the words may have multiple meanings in English (e.g. </a:t>
            </a:r>
            <a:r>
              <a:rPr lang="en-GB" b="0" i="1" dirty="0"/>
              <a:t>grave</a:t>
            </a:r>
            <a:r>
              <a:rPr lang="en-GB" b="0" i="0" dirty="0"/>
              <a:t>) so these should be clarified. Students will find it rewarding in the first lesson to be able to recognise ten new words! Explain that lots of words are shared between the languages and they will encounter more of these across the year.</a:t>
            </a:r>
            <a:endParaRPr lang="en-GB"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table [1019], rare [1233], dame [1983], radio [1526], phase [1754], trace [1848], place [129], </a:t>
            </a:r>
            <a:r>
              <a:rPr lang="en-GB" baseline="0" dirty="0" err="1"/>
              <a:t>favorable</a:t>
            </a:r>
            <a:r>
              <a:rPr lang="en-GB" baseline="0" dirty="0"/>
              <a:t> [1443], grave [443], date [660]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357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626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2941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608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253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6799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710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24153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09353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944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24294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8304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4259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67370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881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328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03848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15925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75851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941870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71564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94188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95168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92403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70306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787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6168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3417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847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341452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812131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02371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57834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570948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1109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7920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3303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30057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908831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9329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813156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551707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58014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45972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991603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2082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40214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73659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82974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118339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6536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801020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715840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32693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39935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02195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49146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777502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94912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63139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79632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058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254166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029738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9902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9796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5899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5141975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672782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323638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761910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76100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12.png"/><Relationship Id="rId7" Type="http://schemas.openxmlformats.org/officeDocument/2006/relationships/audio" Target="../media/audio21.wav"/><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audio" Target="../media/audio20.wav"/><Relationship Id="rId5" Type="http://schemas.openxmlformats.org/officeDocument/2006/relationships/audio" Target="../media/audio19.wav"/><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6.wav"/><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audio" Target="../media/audio23.wav"/><Relationship Id="rId9" Type="http://schemas.openxmlformats.org/officeDocument/2006/relationships/audio" Target="../media/audio28.wav"/></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90.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26" Type="http://schemas.openxmlformats.org/officeDocument/2006/relationships/audio" Target="../media/audio52.wav"/><Relationship Id="rId21" Type="http://schemas.openxmlformats.org/officeDocument/2006/relationships/audio" Target="../media/audio47.wav"/><Relationship Id="rId34" Type="http://schemas.openxmlformats.org/officeDocument/2006/relationships/audio" Target="../media/audio60.wav"/><Relationship Id="rId42" Type="http://schemas.openxmlformats.org/officeDocument/2006/relationships/audio" Target="../media/audio68.wav"/><Relationship Id="rId47" Type="http://schemas.openxmlformats.org/officeDocument/2006/relationships/image" Target="../media/image18.png"/><Relationship Id="rId50" Type="http://schemas.openxmlformats.org/officeDocument/2006/relationships/image" Target="../media/image21.png"/><Relationship Id="rId55" Type="http://schemas.openxmlformats.org/officeDocument/2006/relationships/image" Target="../media/image26.png"/><Relationship Id="rId63" Type="http://schemas.openxmlformats.org/officeDocument/2006/relationships/image" Target="../media/image34.png"/><Relationship Id="rId7" Type="http://schemas.openxmlformats.org/officeDocument/2006/relationships/audio" Target="../media/audio33.wav"/><Relationship Id="rId2" Type="http://schemas.openxmlformats.org/officeDocument/2006/relationships/notesSlide" Target="../notesSlides/notesSlide25.xml"/><Relationship Id="rId16" Type="http://schemas.openxmlformats.org/officeDocument/2006/relationships/audio" Target="../media/audio42.wav"/><Relationship Id="rId29" Type="http://schemas.openxmlformats.org/officeDocument/2006/relationships/audio" Target="../media/audio55.wav"/><Relationship Id="rId11" Type="http://schemas.openxmlformats.org/officeDocument/2006/relationships/audio" Target="../media/audio37.wav"/><Relationship Id="rId24" Type="http://schemas.openxmlformats.org/officeDocument/2006/relationships/audio" Target="../media/audio50.wav"/><Relationship Id="rId32" Type="http://schemas.openxmlformats.org/officeDocument/2006/relationships/audio" Target="../media/audio58.wav"/><Relationship Id="rId37" Type="http://schemas.openxmlformats.org/officeDocument/2006/relationships/audio" Target="../media/audio63.wav"/><Relationship Id="rId40" Type="http://schemas.openxmlformats.org/officeDocument/2006/relationships/audio" Target="../media/audio66.wav"/><Relationship Id="rId45" Type="http://schemas.openxmlformats.org/officeDocument/2006/relationships/image" Target="../media/image16.jpeg"/><Relationship Id="rId53" Type="http://schemas.openxmlformats.org/officeDocument/2006/relationships/image" Target="../media/image24.png"/><Relationship Id="rId58" Type="http://schemas.openxmlformats.org/officeDocument/2006/relationships/image" Target="../media/image29.png"/><Relationship Id="rId66" Type="http://schemas.openxmlformats.org/officeDocument/2006/relationships/image" Target="../media/image37.png"/><Relationship Id="rId5" Type="http://schemas.openxmlformats.org/officeDocument/2006/relationships/audio" Target="../media/audio3.wav"/><Relationship Id="rId61" Type="http://schemas.openxmlformats.org/officeDocument/2006/relationships/image" Target="../media/image32.png"/><Relationship Id="rId19" Type="http://schemas.openxmlformats.org/officeDocument/2006/relationships/audio" Target="../media/audio45.wav"/><Relationship Id="rId14" Type="http://schemas.openxmlformats.org/officeDocument/2006/relationships/audio" Target="../media/audio40.wav"/><Relationship Id="rId22" Type="http://schemas.openxmlformats.org/officeDocument/2006/relationships/audio" Target="../media/audio48.wav"/><Relationship Id="rId27" Type="http://schemas.openxmlformats.org/officeDocument/2006/relationships/audio" Target="../media/audio53.wav"/><Relationship Id="rId30" Type="http://schemas.openxmlformats.org/officeDocument/2006/relationships/audio" Target="../media/audio56.wav"/><Relationship Id="rId35" Type="http://schemas.openxmlformats.org/officeDocument/2006/relationships/audio" Target="../media/audio61.wav"/><Relationship Id="rId43" Type="http://schemas.openxmlformats.org/officeDocument/2006/relationships/audio" Target="../media/audio69.wav"/><Relationship Id="rId48" Type="http://schemas.openxmlformats.org/officeDocument/2006/relationships/image" Target="../media/image19.png"/><Relationship Id="rId56" Type="http://schemas.openxmlformats.org/officeDocument/2006/relationships/image" Target="../media/image27.png"/><Relationship Id="rId64" Type="http://schemas.openxmlformats.org/officeDocument/2006/relationships/image" Target="../media/image35.png"/><Relationship Id="rId8" Type="http://schemas.openxmlformats.org/officeDocument/2006/relationships/audio" Target="../media/audio34.wav"/><Relationship Id="rId51" Type="http://schemas.openxmlformats.org/officeDocument/2006/relationships/image" Target="../media/image22.png"/><Relationship Id="rId3" Type="http://schemas.openxmlformats.org/officeDocument/2006/relationships/audio" Target="../media/audio30.wav"/><Relationship Id="rId12" Type="http://schemas.openxmlformats.org/officeDocument/2006/relationships/audio" Target="../media/audio38.wav"/><Relationship Id="rId17" Type="http://schemas.openxmlformats.org/officeDocument/2006/relationships/audio" Target="../media/audio43.wav"/><Relationship Id="rId25" Type="http://schemas.openxmlformats.org/officeDocument/2006/relationships/audio" Target="../media/audio51.wav"/><Relationship Id="rId33" Type="http://schemas.openxmlformats.org/officeDocument/2006/relationships/audio" Target="../media/audio59.wav"/><Relationship Id="rId38" Type="http://schemas.openxmlformats.org/officeDocument/2006/relationships/audio" Target="../media/audio64.wav"/><Relationship Id="rId46" Type="http://schemas.openxmlformats.org/officeDocument/2006/relationships/image" Target="../media/image17.png"/><Relationship Id="rId59" Type="http://schemas.openxmlformats.org/officeDocument/2006/relationships/image" Target="../media/image30.png"/><Relationship Id="rId20" Type="http://schemas.openxmlformats.org/officeDocument/2006/relationships/audio" Target="../media/audio46.wav"/><Relationship Id="rId41" Type="http://schemas.openxmlformats.org/officeDocument/2006/relationships/audio" Target="../media/audio67.wav"/><Relationship Id="rId54" Type="http://schemas.openxmlformats.org/officeDocument/2006/relationships/image" Target="../media/image25.png"/><Relationship Id="rId62" Type="http://schemas.openxmlformats.org/officeDocument/2006/relationships/image" Target="../media/image33.png"/><Relationship Id="rId1" Type="http://schemas.openxmlformats.org/officeDocument/2006/relationships/slideLayout" Target="../slideLayouts/slideLayout57.xml"/><Relationship Id="rId6" Type="http://schemas.openxmlformats.org/officeDocument/2006/relationships/audio" Target="../media/audio32.wav"/><Relationship Id="rId15" Type="http://schemas.openxmlformats.org/officeDocument/2006/relationships/audio" Target="../media/audio41.wav"/><Relationship Id="rId23" Type="http://schemas.openxmlformats.org/officeDocument/2006/relationships/audio" Target="../media/audio49.wav"/><Relationship Id="rId28" Type="http://schemas.openxmlformats.org/officeDocument/2006/relationships/audio" Target="../media/audio54.wav"/><Relationship Id="rId36" Type="http://schemas.openxmlformats.org/officeDocument/2006/relationships/audio" Target="../media/audio62.wav"/><Relationship Id="rId49" Type="http://schemas.openxmlformats.org/officeDocument/2006/relationships/image" Target="../media/image20.png"/><Relationship Id="rId57" Type="http://schemas.openxmlformats.org/officeDocument/2006/relationships/image" Target="../media/image28.png"/><Relationship Id="rId10" Type="http://schemas.openxmlformats.org/officeDocument/2006/relationships/audio" Target="../media/audio36.wav"/><Relationship Id="rId31" Type="http://schemas.openxmlformats.org/officeDocument/2006/relationships/audio" Target="../media/audio57.wav"/><Relationship Id="rId44" Type="http://schemas.openxmlformats.org/officeDocument/2006/relationships/audio" Target="../media/audio70.wav"/><Relationship Id="rId52" Type="http://schemas.openxmlformats.org/officeDocument/2006/relationships/image" Target="../media/image23.png"/><Relationship Id="rId60" Type="http://schemas.openxmlformats.org/officeDocument/2006/relationships/image" Target="../media/image31.png"/><Relationship Id="rId65" Type="http://schemas.openxmlformats.org/officeDocument/2006/relationships/image" Target="../media/image36.png"/><Relationship Id="rId4" Type="http://schemas.openxmlformats.org/officeDocument/2006/relationships/audio" Target="../media/audio31.wav"/><Relationship Id="rId9" Type="http://schemas.openxmlformats.org/officeDocument/2006/relationships/audio" Target="../media/audio35.wav"/><Relationship Id="rId13" Type="http://schemas.openxmlformats.org/officeDocument/2006/relationships/audio" Target="../media/audio39.wav"/><Relationship Id="rId18" Type="http://schemas.openxmlformats.org/officeDocument/2006/relationships/audio" Target="../media/audio44.wav"/><Relationship Id="rId39" Type="http://schemas.openxmlformats.org/officeDocument/2006/relationships/audio" Target="../media/audio65.wav"/></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audio" Target="../media/audio74.wav"/><Relationship Id="rId12" Type="http://schemas.openxmlformats.org/officeDocument/2006/relationships/image" Target="../media/image42.jpeg"/><Relationship Id="rId2" Type="http://schemas.openxmlformats.org/officeDocument/2006/relationships/notesSlide" Target="../notesSlides/notesSlide26.xml"/><Relationship Id="rId16" Type="http://schemas.openxmlformats.org/officeDocument/2006/relationships/image" Target="../media/image46.png"/><Relationship Id="rId1" Type="http://schemas.openxmlformats.org/officeDocument/2006/relationships/slideLayout" Target="../slideLayouts/slideLayout57.xml"/><Relationship Id="rId6" Type="http://schemas.openxmlformats.org/officeDocument/2006/relationships/audio" Target="../media/audio73.wav"/><Relationship Id="rId11" Type="http://schemas.openxmlformats.org/officeDocument/2006/relationships/image" Target="../media/image41.png"/><Relationship Id="rId5" Type="http://schemas.openxmlformats.org/officeDocument/2006/relationships/audio" Target="../media/audio72.wav"/><Relationship Id="rId15" Type="http://schemas.openxmlformats.org/officeDocument/2006/relationships/image" Target="../media/image45.gif"/><Relationship Id="rId10" Type="http://schemas.openxmlformats.org/officeDocument/2006/relationships/image" Target="../media/image40.png"/><Relationship Id="rId4" Type="http://schemas.openxmlformats.org/officeDocument/2006/relationships/audio" Target="../media/audio71.wav"/><Relationship Id="rId9" Type="http://schemas.openxmlformats.org/officeDocument/2006/relationships/image" Target="../media/image39.png"/><Relationship Id="rId1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30.xml"/><Relationship Id="rId1" Type="http://schemas.openxmlformats.org/officeDocument/2006/relationships/slideLayout" Target="../slideLayouts/slideLayout68.xml"/><Relationship Id="rId6" Type="http://schemas.openxmlformats.org/officeDocument/2006/relationships/image" Target="../media/image47.png"/><Relationship Id="rId5" Type="http://schemas.openxmlformats.org/officeDocument/2006/relationships/image" Target="../media/image5.png"/><Relationship Id="rId4" Type="http://schemas.openxmlformats.org/officeDocument/2006/relationships/audio" Target="../media/audio75.wav"/></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49.png"/><Relationship Id="rId12" Type="http://schemas.openxmlformats.org/officeDocument/2006/relationships/audio" Target="../media/audio79.wav"/><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48.png"/><Relationship Id="rId11" Type="http://schemas.openxmlformats.org/officeDocument/2006/relationships/audio" Target="../media/audio78.wav"/><Relationship Id="rId5" Type="http://schemas.openxmlformats.org/officeDocument/2006/relationships/audio" Target="../media/audio77.wav"/><Relationship Id="rId10" Type="http://schemas.openxmlformats.org/officeDocument/2006/relationships/image" Target="../media/image52.png"/><Relationship Id="rId4" Type="http://schemas.openxmlformats.org/officeDocument/2006/relationships/audio" Target="../media/audio76.wav"/><Relationship Id="rId9" Type="http://schemas.openxmlformats.org/officeDocument/2006/relationships/image" Target="../media/image51.png"/><Relationship Id="rId1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audio" Target="../media/audio82.wav"/><Relationship Id="rId13"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audio" Target="../media/audio81.wav"/><Relationship Id="rId12"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audio" Target="../media/audio80.wav"/><Relationship Id="rId11" Type="http://schemas.openxmlformats.org/officeDocument/2006/relationships/image" Target="../media/image48.png"/><Relationship Id="rId5" Type="http://schemas.openxmlformats.org/officeDocument/2006/relationships/image" Target="../media/image5.png"/><Relationship Id="rId10" Type="http://schemas.openxmlformats.org/officeDocument/2006/relationships/image" Target="../media/image55.png"/><Relationship Id="rId4" Type="http://schemas.microsoft.com/office/2007/relationships/hdphoto" Target="../media/hdphoto2.wdp"/><Relationship Id="rId9" Type="http://schemas.openxmlformats.org/officeDocument/2006/relationships/audio" Target="../media/audio83.wav"/><Relationship Id="rId1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audio" Target="../media/audio88.wav"/><Relationship Id="rId13" Type="http://schemas.openxmlformats.org/officeDocument/2006/relationships/audio" Target="../media/audio93.wav"/><Relationship Id="rId18" Type="http://schemas.openxmlformats.org/officeDocument/2006/relationships/audio" Target="../media/audio98.wav"/><Relationship Id="rId26" Type="http://schemas.openxmlformats.org/officeDocument/2006/relationships/image" Target="../media/image65.png"/><Relationship Id="rId3" Type="http://schemas.openxmlformats.org/officeDocument/2006/relationships/image" Target="../media/image5.png"/><Relationship Id="rId21" Type="http://schemas.openxmlformats.org/officeDocument/2006/relationships/image" Target="../media/image60.png"/><Relationship Id="rId7" Type="http://schemas.openxmlformats.org/officeDocument/2006/relationships/audio" Target="../media/audio87.wav"/><Relationship Id="rId12" Type="http://schemas.openxmlformats.org/officeDocument/2006/relationships/audio" Target="../media/audio92.wav"/><Relationship Id="rId17" Type="http://schemas.openxmlformats.org/officeDocument/2006/relationships/audio" Target="../media/audio97.wav"/><Relationship Id="rId25" Type="http://schemas.openxmlformats.org/officeDocument/2006/relationships/image" Target="../media/image64.png"/><Relationship Id="rId2" Type="http://schemas.openxmlformats.org/officeDocument/2006/relationships/notesSlide" Target="../notesSlides/notesSlide33.xml"/><Relationship Id="rId16" Type="http://schemas.openxmlformats.org/officeDocument/2006/relationships/audio" Target="../media/audio96.wav"/><Relationship Id="rId20" Type="http://schemas.openxmlformats.org/officeDocument/2006/relationships/image" Target="../media/image59.png"/><Relationship Id="rId29" Type="http://schemas.openxmlformats.org/officeDocument/2006/relationships/image" Target="../media/image68.png"/><Relationship Id="rId1" Type="http://schemas.openxmlformats.org/officeDocument/2006/relationships/slideLayout" Target="../slideLayouts/slideLayout35.xml"/><Relationship Id="rId6" Type="http://schemas.openxmlformats.org/officeDocument/2006/relationships/audio" Target="../media/audio86.wav"/><Relationship Id="rId11" Type="http://schemas.openxmlformats.org/officeDocument/2006/relationships/audio" Target="../media/audio91.wav"/><Relationship Id="rId24" Type="http://schemas.openxmlformats.org/officeDocument/2006/relationships/image" Target="../media/image63.png"/><Relationship Id="rId5" Type="http://schemas.openxmlformats.org/officeDocument/2006/relationships/audio" Target="../media/audio85.wav"/><Relationship Id="rId15" Type="http://schemas.openxmlformats.org/officeDocument/2006/relationships/audio" Target="../media/audio95.wav"/><Relationship Id="rId23" Type="http://schemas.openxmlformats.org/officeDocument/2006/relationships/image" Target="../media/image62.png"/><Relationship Id="rId28" Type="http://schemas.openxmlformats.org/officeDocument/2006/relationships/image" Target="../media/image67.png"/><Relationship Id="rId10" Type="http://schemas.openxmlformats.org/officeDocument/2006/relationships/audio" Target="../media/audio90.wav"/><Relationship Id="rId19" Type="http://schemas.openxmlformats.org/officeDocument/2006/relationships/audio" Target="../media/audio99.wav"/><Relationship Id="rId4" Type="http://schemas.openxmlformats.org/officeDocument/2006/relationships/audio" Target="../media/audio84.wav"/><Relationship Id="rId9" Type="http://schemas.openxmlformats.org/officeDocument/2006/relationships/audio" Target="../media/audio89.wav"/><Relationship Id="rId14" Type="http://schemas.openxmlformats.org/officeDocument/2006/relationships/audio" Target="../media/audio94.wav"/><Relationship Id="rId22" Type="http://schemas.openxmlformats.org/officeDocument/2006/relationships/image" Target="../media/image61.png"/><Relationship Id="rId27"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audio" Target="../media/audio104.wav"/><Relationship Id="rId3" Type="http://schemas.openxmlformats.org/officeDocument/2006/relationships/image" Target="../media/image5.png"/><Relationship Id="rId7" Type="http://schemas.openxmlformats.org/officeDocument/2006/relationships/audio" Target="../media/audio103.wav"/><Relationship Id="rId12"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57.xml"/><Relationship Id="rId6" Type="http://schemas.openxmlformats.org/officeDocument/2006/relationships/audio" Target="../media/audio102.wav"/><Relationship Id="rId11" Type="http://schemas.openxmlformats.org/officeDocument/2006/relationships/audio" Target="../media/audio107.wav"/><Relationship Id="rId5" Type="http://schemas.openxmlformats.org/officeDocument/2006/relationships/audio" Target="../media/audio101.wav"/><Relationship Id="rId10" Type="http://schemas.openxmlformats.org/officeDocument/2006/relationships/audio" Target="../media/audio106.wav"/><Relationship Id="rId4" Type="http://schemas.openxmlformats.org/officeDocument/2006/relationships/audio" Target="../media/audio100.wav"/><Relationship Id="rId9" Type="http://schemas.openxmlformats.org/officeDocument/2006/relationships/audio" Target="../media/audio105.wav"/></Relationships>
</file>

<file path=ppt/slides/_rels/slide38.xml.rels><?xml version="1.0" encoding="UTF-8" standalone="yes"?>
<Relationships xmlns="http://schemas.openxmlformats.org/package/2006/relationships"><Relationship Id="rId8" Type="http://schemas.openxmlformats.org/officeDocument/2006/relationships/audio" Target="../media/audio112.wav"/><Relationship Id="rId13" Type="http://schemas.openxmlformats.org/officeDocument/2006/relationships/image" Target="../media/image69.png"/><Relationship Id="rId3" Type="http://schemas.openxmlformats.org/officeDocument/2006/relationships/audio" Target="../media/audio108.wav"/><Relationship Id="rId7" Type="http://schemas.openxmlformats.org/officeDocument/2006/relationships/audio" Target="../media/audio111.wav"/><Relationship Id="rId12" Type="http://schemas.openxmlformats.org/officeDocument/2006/relationships/audio" Target="../media/audio115.wav"/><Relationship Id="rId2" Type="http://schemas.openxmlformats.org/officeDocument/2006/relationships/notesSlide" Target="../notesSlides/notesSlide38.xml"/><Relationship Id="rId1" Type="http://schemas.openxmlformats.org/officeDocument/2006/relationships/slideLayout" Target="../slideLayouts/slideLayout57.xml"/><Relationship Id="rId6" Type="http://schemas.openxmlformats.org/officeDocument/2006/relationships/audio" Target="../media/audio110.wav"/><Relationship Id="rId11" Type="http://schemas.openxmlformats.org/officeDocument/2006/relationships/image" Target="../media/image5.png"/><Relationship Id="rId5" Type="http://schemas.openxmlformats.org/officeDocument/2006/relationships/audio" Target="../media/audio109.wav"/><Relationship Id="rId10" Type="http://schemas.openxmlformats.org/officeDocument/2006/relationships/audio" Target="../media/audio114.wav"/><Relationship Id="rId4" Type="http://schemas.openxmlformats.org/officeDocument/2006/relationships/image" Target="../media/image48.png"/><Relationship Id="rId9" Type="http://schemas.openxmlformats.org/officeDocument/2006/relationships/audio" Target="../media/audio113.wav"/><Relationship Id="rId1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png"/><Relationship Id="rId7" Type="http://schemas.openxmlformats.org/officeDocument/2006/relationships/audio" Target="../media/audio119.wav"/><Relationship Id="rId2" Type="http://schemas.openxmlformats.org/officeDocument/2006/relationships/notesSlide" Target="../notesSlides/notesSlide41.xml"/><Relationship Id="rId1" Type="http://schemas.openxmlformats.org/officeDocument/2006/relationships/slideLayout" Target="../slideLayouts/slideLayout57.xml"/><Relationship Id="rId6" Type="http://schemas.openxmlformats.org/officeDocument/2006/relationships/audio" Target="../media/audio118.wav"/><Relationship Id="rId5" Type="http://schemas.openxmlformats.org/officeDocument/2006/relationships/audio" Target="../media/audio117.wav"/><Relationship Id="rId4" Type="http://schemas.openxmlformats.org/officeDocument/2006/relationships/audio" Target="../media/audio116.wav"/></Relationships>
</file>

<file path=ppt/slides/_rels/slide42.xml.rels><?xml version="1.0" encoding="UTF-8" standalone="yes"?>
<Relationships xmlns="http://schemas.openxmlformats.org/package/2006/relationships"><Relationship Id="rId8" Type="http://schemas.openxmlformats.org/officeDocument/2006/relationships/audio" Target="../media/audio122.wav"/><Relationship Id="rId3" Type="http://schemas.openxmlformats.org/officeDocument/2006/relationships/image" Target="../media/image5.png"/><Relationship Id="rId7"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57.xml"/><Relationship Id="rId6" Type="http://schemas.openxmlformats.org/officeDocument/2006/relationships/audio" Target="../media/audio121.wav"/><Relationship Id="rId5" Type="http://schemas.openxmlformats.org/officeDocument/2006/relationships/audio" Target="../media/audio120.wav"/><Relationship Id="rId10" Type="http://schemas.openxmlformats.org/officeDocument/2006/relationships/image" Target="../media/image74.png"/><Relationship Id="rId4" Type="http://schemas.openxmlformats.org/officeDocument/2006/relationships/image" Target="../media/image72.png"/><Relationship Id="rId9" Type="http://schemas.openxmlformats.org/officeDocument/2006/relationships/audio" Target="../media/audio123.wav"/></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png"/><Relationship Id="rId7" Type="http://schemas.openxmlformats.org/officeDocument/2006/relationships/audio" Target="../media/audio125.wav"/><Relationship Id="rId2" Type="http://schemas.openxmlformats.org/officeDocument/2006/relationships/notesSlide" Target="../notesSlides/notesSlide43.xml"/><Relationship Id="rId1" Type="http://schemas.openxmlformats.org/officeDocument/2006/relationships/slideLayout" Target="../slideLayouts/slideLayout57.xml"/><Relationship Id="rId6" Type="http://schemas.openxmlformats.org/officeDocument/2006/relationships/audio" Target="../media/audio124.wav"/><Relationship Id="rId11" Type="http://schemas.openxmlformats.org/officeDocument/2006/relationships/image" Target="../media/image74.png"/><Relationship Id="rId5" Type="http://schemas.openxmlformats.org/officeDocument/2006/relationships/image" Target="../media/image75.png"/><Relationship Id="rId10" Type="http://schemas.openxmlformats.org/officeDocument/2006/relationships/audio" Target="../media/audio127.wav"/><Relationship Id="rId4" Type="http://schemas.openxmlformats.org/officeDocument/2006/relationships/image" Target="../media/image72.png"/><Relationship Id="rId9" Type="http://schemas.openxmlformats.org/officeDocument/2006/relationships/audio" Target="../media/audio126.wav"/></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png"/><Relationship Id="rId7"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57.xml"/><Relationship Id="rId6" Type="http://schemas.openxmlformats.org/officeDocument/2006/relationships/audio" Target="../media/audio129.wav"/><Relationship Id="rId11" Type="http://schemas.openxmlformats.org/officeDocument/2006/relationships/image" Target="../media/image74.png"/><Relationship Id="rId5" Type="http://schemas.openxmlformats.org/officeDocument/2006/relationships/audio" Target="../media/audio128.wav"/><Relationship Id="rId10" Type="http://schemas.openxmlformats.org/officeDocument/2006/relationships/audio" Target="../media/audio131.wav"/><Relationship Id="rId4" Type="http://schemas.openxmlformats.org/officeDocument/2006/relationships/image" Target="../media/image72.png"/><Relationship Id="rId9" Type="http://schemas.openxmlformats.org/officeDocument/2006/relationships/audio" Target="../media/audio130.wav"/></Relationships>
</file>

<file path=ppt/slides/_rels/slide45.xml.rels><?xml version="1.0" encoding="UTF-8" standalone="yes"?>
<Relationships xmlns="http://schemas.openxmlformats.org/package/2006/relationships"><Relationship Id="rId8" Type="http://schemas.openxmlformats.org/officeDocument/2006/relationships/audio" Target="../media/audio134.wav"/><Relationship Id="rId3" Type="http://schemas.openxmlformats.org/officeDocument/2006/relationships/image" Target="../media/image5.png"/><Relationship Id="rId7"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57.xml"/><Relationship Id="rId6" Type="http://schemas.openxmlformats.org/officeDocument/2006/relationships/image" Target="../media/image77.png"/><Relationship Id="rId5" Type="http://schemas.openxmlformats.org/officeDocument/2006/relationships/audio" Target="../media/audio133.wav"/><Relationship Id="rId10" Type="http://schemas.openxmlformats.org/officeDocument/2006/relationships/image" Target="../media/image74.png"/><Relationship Id="rId4" Type="http://schemas.openxmlformats.org/officeDocument/2006/relationships/audio" Target="../media/audio132.wav"/><Relationship Id="rId9" Type="http://schemas.openxmlformats.org/officeDocument/2006/relationships/audio" Target="../media/audio135.wav"/></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audio" Target="../media/audio136.wav"/><Relationship Id="rId2" Type="http://schemas.openxmlformats.org/officeDocument/2006/relationships/notesSlide" Target="../notesSlides/notesSlide47.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36.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3" Type="http://schemas.openxmlformats.org/officeDocument/2006/relationships/image" Target="../media/image5.png"/><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31/08/2022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2333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905C-308C-5549-81BD-C3623BE4AD40}"/>
              </a:ext>
            </a:extLst>
          </p:cNvPr>
          <p:cNvSpPr>
            <a:spLocks noGrp="1"/>
          </p:cNvSpPr>
          <p:nvPr>
            <p:ph type="title"/>
          </p:nvPr>
        </p:nvSpPr>
        <p:spPr>
          <a:xfrm>
            <a:off x="0" y="-612000"/>
            <a:ext cx="3394156" cy="3282938"/>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sp>
        <p:nvSpPr>
          <p:cNvPr id="6" name="TextBox 5"/>
          <p:cNvSpPr txBox="1"/>
          <p:nvPr/>
        </p:nvSpPr>
        <p:spPr>
          <a:xfrm>
            <a:off x="1991616" y="2578043"/>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12781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1" y="-612000"/>
            <a:ext cx="2800350" cy="3071813"/>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133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92987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576"/>
            <a:ext cx="10515600" cy="1325563"/>
          </a:xfrm>
        </p:spPr>
        <p:txBody>
          <a:bodyPr>
            <a:normAutofit fontScale="90000"/>
          </a:bodyPr>
          <a:lstStyle/>
          <a:p>
            <a:pPr algn="ctr"/>
            <a:r>
              <a:rPr lang="en-GB" sz="13300" b="1" dirty="0">
                <a:solidFill>
                  <a:srgbClr val="115076"/>
                </a:solidFill>
                <a:cs typeface="Calibri" panose="020F0502020204030204" pitchFamily="34" charset="0"/>
              </a:rPr>
              <a:t>a</a:t>
            </a: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0" name="Picture 2" descr="frog">
            <a:extLst>
              <a:ext uri="{FF2B5EF4-FFF2-40B4-BE49-F238E27FC236}">
                <a16:creationId xmlns:a16="http://schemas.microsoft.com/office/drawing/2014/main" id="{E1B5BD66-A4A3-7549-93AC-A14479ACD76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86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animal.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a animal.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7" name="a tabl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8" name="a malad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9" name="a m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audio>
                                      <p:cMediaNode>
                                        <p:cTn display="0" masterRel="sameClick">
                                          <p:stCondLst>
                                            <p:cond evt="begin" delay="0">
                                              <p:tn val="41"/>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576"/>
            <a:ext cx="10515600" cy="1325563"/>
          </a:xfrm>
        </p:spPr>
        <p:txBody>
          <a:bodyPr>
            <a:normAutofit fontScale="90000"/>
          </a:bodyPr>
          <a:lstStyle/>
          <a:p>
            <a:pPr algn="ctr"/>
            <a:r>
              <a:rPr lang="en-GB" sz="13300" b="1" dirty="0">
                <a:solidFill>
                  <a:srgbClr val="115076"/>
                </a:solidFill>
                <a:cs typeface="Calibri" panose="020F0502020204030204" pitchFamily="34" charset="0"/>
              </a:rPr>
              <a:t>a</a:t>
            </a: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0" name="Picture 2" descr="frog">
            <a:extLst>
              <a:ext uri="{FF2B5EF4-FFF2-40B4-BE49-F238E27FC236}">
                <a16:creationId xmlns:a16="http://schemas.microsoft.com/office/drawing/2014/main" id="{E1B5BD66-A4A3-7549-93AC-A14479ACD7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2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lire</a:t>
            </a:r>
          </a:p>
        </p:txBody>
      </p:sp>
      <p:graphicFrame>
        <p:nvGraphicFramePr>
          <p:cNvPr id="17" name="Table 16"/>
          <p:cNvGraphicFramePr>
            <a:graphicFrameLocks noGrp="1"/>
          </p:cNvGraphicFramePr>
          <p:nvPr/>
        </p:nvGraphicFramePr>
        <p:xfrm>
          <a:off x="94745" y="1223526"/>
          <a:ext cx="10729113" cy="5120640"/>
        </p:xfrm>
        <a:graphic>
          <a:graphicData uri="http://schemas.openxmlformats.org/drawingml/2006/table">
            <a:tbl>
              <a:tblPr firstRow="1" bandRow="1">
                <a:tableStyleId>{5C22544A-7EE6-4342-B048-85BDC9FD1C3A}</a:tableStyleId>
              </a:tblPr>
              <a:tblGrid>
                <a:gridCol w="851171">
                  <a:extLst>
                    <a:ext uri="{9D8B030D-6E8A-4147-A177-3AD203B41FA5}">
                      <a16:colId xmlns:a16="http://schemas.microsoft.com/office/drawing/2014/main" val="615763476"/>
                    </a:ext>
                  </a:extLst>
                </a:gridCol>
                <a:gridCol w="1182823">
                  <a:extLst>
                    <a:ext uri="{9D8B030D-6E8A-4147-A177-3AD203B41FA5}">
                      <a16:colId xmlns:a16="http://schemas.microsoft.com/office/drawing/2014/main" val="1524867187"/>
                    </a:ext>
                  </a:extLst>
                </a:gridCol>
                <a:gridCol w="8695119">
                  <a:extLst>
                    <a:ext uri="{9D8B030D-6E8A-4147-A177-3AD203B41FA5}">
                      <a16:colId xmlns:a16="http://schemas.microsoft.com/office/drawing/2014/main" val="713444903"/>
                    </a:ext>
                  </a:extLst>
                </a:gridCol>
              </a:tblGrid>
              <a:tr h="593034">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593034">
                <a:tc vMerge="1">
                  <a:txBody>
                    <a:bodyPr/>
                    <a:lstStyle/>
                    <a:p>
                      <a:endParaRPr lang="en-GB"/>
                    </a:p>
                  </a:txBody>
                  <a:tcPr/>
                </a:tc>
                <a:tc vMerge="1">
                  <a:txBody>
                    <a:bodyPr/>
                    <a:lstStyle/>
                    <a:p>
                      <a:endParaRPr lang="en-GB"/>
                    </a:p>
                  </a:txBody>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93034">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93034">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93034">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3812342"/>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4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057881" y="5488770"/>
            <a:ext cx="407846" cy="517521"/>
          </a:xfrm>
          <a:prstGeom prst="rect">
            <a:avLst/>
          </a:prstGeom>
          <a:noFill/>
          <a:ln>
            <a:noFill/>
          </a:ln>
        </p:spPr>
      </p:pic>
      <p:pic>
        <p:nvPicPr>
          <p:cNvPr id="46"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82422" y="5512149"/>
            <a:ext cx="407846" cy="517521"/>
          </a:xfrm>
          <a:prstGeom prst="rect">
            <a:avLst/>
          </a:prstGeom>
          <a:noFill/>
          <a:ln>
            <a:noFill/>
          </a:ln>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201502" y="-11994"/>
            <a:ext cx="10515600" cy="1325563"/>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6" name="TextBox 5">
            <a:extLst>
              <a:ext uri="{FF2B5EF4-FFF2-40B4-BE49-F238E27FC236}">
                <a16:creationId xmlns:a16="http://schemas.microsoft.com/office/drawing/2014/main" id="{94E49C98-14A8-46EE-9152-F1CF212BD8DF}"/>
              </a:ext>
            </a:extLst>
          </p:cNvPr>
          <p:cNvSpPr txBox="1"/>
          <p:nvPr/>
        </p:nvSpPr>
        <p:spPr>
          <a:xfrm>
            <a:off x="6217173" y="409205"/>
            <a:ext cx="35376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How many [</a:t>
            </a:r>
            <a:r>
              <a:rPr kumimoji="0" lang="en-GB" sz="32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a:t>
            </a: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32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6" name="Action Button: Custom 16">
            <a:hlinkClick r:id="" action="ppaction://noaction" highlightClick="1">
              <a:snd r:embed="rId5" name="la ram.wav"/>
            </a:hlinkClick>
            <a:extLst>
              <a:ext uri="{FF2B5EF4-FFF2-40B4-BE49-F238E27FC236}">
                <a16:creationId xmlns:a16="http://schemas.microsoft.com/office/drawing/2014/main" id="{00B3E4C1-DFF4-46C3-8013-784275E7AA6B}"/>
              </a:ext>
            </a:extLst>
          </p:cNvPr>
          <p:cNvSpPr/>
          <p:nvPr/>
        </p:nvSpPr>
        <p:spPr>
          <a:xfrm>
            <a:off x="201502" y="1596998"/>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l'etoile.wav"/>
            </a:hlinkClick>
            <a:extLst>
              <a:ext uri="{FF2B5EF4-FFF2-40B4-BE49-F238E27FC236}">
                <a16:creationId xmlns:a16="http://schemas.microsoft.com/office/drawing/2014/main" id="{5B92A95F-523A-4E36-B65E-94DAE9FBB368}"/>
              </a:ext>
            </a:extLst>
          </p:cNvPr>
          <p:cNvSpPr/>
          <p:nvPr/>
        </p:nvSpPr>
        <p:spPr>
          <a:xfrm>
            <a:off x="201501" y="2925895"/>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il n'est jamais la.wav"/>
            </a:hlinkClick>
            <a:extLst>
              <a:ext uri="{FF2B5EF4-FFF2-40B4-BE49-F238E27FC236}">
                <a16:creationId xmlns:a16="http://schemas.microsoft.com/office/drawing/2014/main" id="{D4B491BE-DEE1-4BAB-B62E-08BEC8F84C2F}"/>
              </a:ext>
            </a:extLst>
          </p:cNvPr>
          <p:cNvSpPr/>
          <p:nvPr/>
        </p:nvSpPr>
        <p:spPr>
          <a:xfrm>
            <a:off x="195857" y="4074115"/>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8" name="le chat va.wav"/>
            </a:hlinkClick>
            <a:extLst>
              <a:ext uri="{FF2B5EF4-FFF2-40B4-BE49-F238E27FC236}">
                <a16:creationId xmlns:a16="http://schemas.microsoft.com/office/drawing/2014/main" id="{7C5D1C98-B338-48C7-A0D6-9CC93C596CA9}"/>
              </a:ext>
            </a:extLst>
          </p:cNvPr>
          <p:cNvSpPr/>
          <p:nvPr/>
        </p:nvSpPr>
        <p:spPr>
          <a:xfrm>
            <a:off x="195857" y="5378874"/>
            <a:ext cx="614283" cy="562584"/>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 name="TextBox 3"/>
          <p:cNvSpPr txBox="1"/>
          <p:nvPr/>
        </p:nvSpPr>
        <p:spPr>
          <a:xfrm>
            <a:off x="2172853" y="1204247"/>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rame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freine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rapidement</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4" name="TextBox 33"/>
          <p:cNvSpPr txBox="1"/>
          <p:nvPr/>
        </p:nvSpPr>
        <p:spPr>
          <a:xfrm>
            <a:off x="2189365" y="2561424"/>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L’étoile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attire son attention.</a:t>
            </a:r>
          </a:p>
        </p:txBody>
      </p:sp>
      <p:sp>
        <p:nvSpPr>
          <p:cNvPr id="35" name="TextBox 34"/>
          <p:cNvSpPr txBox="1"/>
          <p:nvPr/>
        </p:nvSpPr>
        <p:spPr>
          <a:xfrm>
            <a:off x="2139817" y="3860792"/>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n’est</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jamais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là</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6" name="TextBox 35"/>
          <p:cNvSpPr txBox="1"/>
          <p:nvPr/>
        </p:nvSpPr>
        <p:spPr>
          <a:xfrm>
            <a:off x="2180412" y="5086487"/>
            <a:ext cx="8866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 chat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Paris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Andorre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4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158015" y="2941494"/>
            <a:ext cx="407846" cy="517521"/>
          </a:xfrm>
          <a:prstGeom prst="rect">
            <a:avLst/>
          </a:prstGeom>
          <a:noFill/>
          <a:ln>
            <a:noFill/>
          </a:ln>
        </p:spPr>
      </p:pic>
      <p:pic>
        <p:nvPicPr>
          <p:cNvPr id="42"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438138" y="2941495"/>
            <a:ext cx="407846" cy="517521"/>
          </a:xfrm>
          <a:prstGeom prst="rect">
            <a:avLst/>
          </a:prstGeom>
          <a:noFill/>
          <a:ln>
            <a:noFill/>
          </a:ln>
        </p:spPr>
      </p:pic>
      <p:pic>
        <p:nvPicPr>
          <p:cNvPr id="43"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440311" y="4173415"/>
            <a:ext cx="407846" cy="517521"/>
          </a:xfrm>
          <a:prstGeom prst="rect">
            <a:avLst/>
          </a:prstGeom>
          <a:noFill/>
          <a:ln>
            <a:noFill/>
          </a:ln>
        </p:spPr>
      </p:pic>
      <p:pic>
        <p:nvPicPr>
          <p:cNvPr id="4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03458" y="4150036"/>
            <a:ext cx="407846" cy="517521"/>
          </a:xfrm>
          <a:prstGeom prst="rect">
            <a:avLst/>
          </a:prstGeom>
          <a:noFill/>
          <a:ln>
            <a:noFill/>
          </a:ln>
        </p:spPr>
      </p:pic>
      <p:pic>
        <p:nvPicPr>
          <p:cNvPr id="47"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533855" y="5519718"/>
            <a:ext cx="407846" cy="517521"/>
          </a:xfrm>
          <a:prstGeom prst="rect">
            <a:avLst/>
          </a:prstGeom>
          <a:noFill/>
          <a:ln>
            <a:noFill/>
          </a:ln>
        </p:spPr>
      </p:pic>
      <p:pic>
        <p:nvPicPr>
          <p:cNvPr id="49"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982447" y="1593135"/>
            <a:ext cx="407846" cy="517521"/>
          </a:xfrm>
          <a:prstGeom prst="rect">
            <a:avLst/>
          </a:prstGeom>
          <a:noFill/>
          <a:ln>
            <a:noFill/>
          </a:ln>
        </p:spPr>
      </p:pic>
      <p:pic>
        <p:nvPicPr>
          <p:cNvPr id="50"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273151" y="1603507"/>
            <a:ext cx="407846" cy="517521"/>
          </a:xfrm>
          <a:prstGeom prst="rect">
            <a:avLst/>
          </a:prstGeom>
          <a:noFill/>
          <a:ln>
            <a:noFill/>
          </a:ln>
        </p:spPr>
      </p:pic>
      <p:pic>
        <p:nvPicPr>
          <p:cNvPr id="5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611304" y="1603507"/>
            <a:ext cx="407846" cy="517521"/>
          </a:xfrm>
          <a:prstGeom prst="rect">
            <a:avLst/>
          </a:prstGeom>
          <a:noFill/>
          <a:ln>
            <a:noFill/>
          </a:ln>
        </p:spPr>
      </p:pic>
      <p:sp>
        <p:nvSpPr>
          <p:cNvPr id="30" name="TextBox 29"/>
          <p:cNvSpPr txBox="1"/>
          <p:nvPr/>
        </p:nvSpPr>
        <p:spPr>
          <a:xfrm>
            <a:off x="2189365" y="1910482"/>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A6500"/>
                </a:solidFill>
                <a:effectLst/>
                <a:uLnTx/>
                <a:uFillTx/>
                <a:latin typeface="Century Gothic" panose="020B0502020202020204" pitchFamily="34" charset="0"/>
                <a:ea typeface="+mn-ea"/>
                <a:cs typeface="+mn-cs"/>
              </a:rPr>
              <a:t>The carriage </a:t>
            </a: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brakes quickly.</a:t>
            </a:r>
          </a:p>
        </p:txBody>
      </p:sp>
      <p:sp>
        <p:nvSpPr>
          <p:cNvPr id="31" name="TextBox 30"/>
          <p:cNvSpPr txBox="1"/>
          <p:nvPr/>
        </p:nvSpPr>
        <p:spPr>
          <a:xfrm>
            <a:off x="2189365" y="3222468"/>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The star attracts his attention.</a:t>
            </a:r>
          </a:p>
        </p:txBody>
      </p:sp>
      <p:sp>
        <p:nvSpPr>
          <p:cNvPr id="32" name="TextBox 31"/>
          <p:cNvSpPr txBox="1"/>
          <p:nvPr/>
        </p:nvSpPr>
        <p:spPr>
          <a:xfrm>
            <a:off x="2172853" y="4504417"/>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He’s never there.</a:t>
            </a:r>
          </a:p>
        </p:txBody>
      </p:sp>
      <p:sp>
        <p:nvSpPr>
          <p:cNvPr id="33" name="TextBox 32"/>
          <p:cNvSpPr txBox="1"/>
          <p:nvPr/>
        </p:nvSpPr>
        <p:spPr>
          <a:xfrm>
            <a:off x="2172853" y="5747531"/>
            <a:ext cx="8866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The cat is going from Paris to Andorra.</a:t>
            </a:r>
          </a:p>
        </p:txBody>
      </p:sp>
      <p:sp>
        <p:nvSpPr>
          <p:cNvPr id="7" name="Oval 6"/>
          <p:cNvSpPr/>
          <p:nvPr/>
        </p:nvSpPr>
        <p:spPr>
          <a:xfrm>
            <a:off x="2324627" y="1293391"/>
            <a:ext cx="477083"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Oval 36"/>
          <p:cNvSpPr/>
          <p:nvPr/>
        </p:nvSpPr>
        <p:spPr>
          <a:xfrm>
            <a:off x="2832178" y="1293391"/>
            <a:ext cx="500618"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 name="Oval 37"/>
          <p:cNvSpPr/>
          <p:nvPr/>
        </p:nvSpPr>
        <p:spPr>
          <a:xfrm>
            <a:off x="5179349" y="1295338"/>
            <a:ext cx="531953"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Oval 38"/>
          <p:cNvSpPr/>
          <p:nvPr/>
        </p:nvSpPr>
        <p:spPr>
          <a:xfrm>
            <a:off x="3772439" y="2628648"/>
            <a:ext cx="535758"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Oval 39"/>
          <p:cNvSpPr/>
          <p:nvPr/>
        </p:nvSpPr>
        <p:spPr>
          <a:xfrm>
            <a:off x="5652552" y="2632463"/>
            <a:ext cx="477438"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Oval 51"/>
          <p:cNvSpPr/>
          <p:nvPr/>
        </p:nvSpPr>
        <p:spPr>
          <a:xfrm>
            <a:off x="3576984" y="3915469"/>
            <a:ext cx="435253"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3" name="Oval 52"/>
          <p:cNvSpPr/>
          <p:nvPr/>
        </p:nvSpPr>
        <p:spPr>
          <a:xfrm>
            <a:off x="4920251" y="3921216"/>
            <a:ext cx="529153"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5" name="Oval 54"/>
          <p:cNvSpPr/>
          <p:nvPr/>
        </p:nvSpPr>
        <p:spPr>
          <a:xfrm>
            <a:off x="3850736" y="5141570"/>
            <a:ext cx="647700"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6" name="Oval 55"/>
          <p:cNvSpPr/>
          <p:nvPr/>
        </p:nvSpPr>
        <p:spPr>
          <a:xfrm>
            <a:off x="3190238" y="5165461"/>
            <a:ext cx="582201"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7" name="Oval 56"/>
          <p:cNvSpPr/>
          <p:nvPr/>
        </p:nvSpPr>
        <p:spPr>
          <a:xfrm>
            <a:off x="5306665" y="5136359"/>
            <a:ext cx="578996" cy="47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8" name="Picture 5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9"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91904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35" grpId="0"/>
      <p:bldP spid="36" grpId="0"/>
      <p:bldP spid="30" grpId="0"/>
      <p:bldP spid="31" grpId="0"/>
      <p:bldP spid="32" grpId="0"/>
      <p:bldP spid="33" grpId="0"/>
      <p:bldP spid="7" grpId="0" animBg="1"/>
      <p:bldP spid="37" grpId="0" animBg="1"/>
      <p:bldP spid="38" grpId="0" animBg="1"/>
      <p:bldP spid="39" grpId="0" animBg="1"/>
      <p:bldP spid="40" grpId="0" animBg="1"/>
      <p:bldP spid="52" grpId="0" animBg="1"/>
      <p:bldP spid="53" grpId="0" animBg="1"/>
      <p:bldP spid="55" grpId="0" animBg="1"/>
      <p:bldP spid="56" grpId="0" animBg="1"/>
      <p:bldP spid="5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p:cNvSpPr txBox="1"/>
          <p:nvPr/>
        </p:nvSpPr>
        <p:spPr>
          <a:xfrm>
            <a:off x="1254440" y="1487992"/>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as un animal.</a:t>
            </a:r>
          </a:p>
        </p:txBody>
      </p:sp>
      <p:sp>
        <p:nvSpPr>
          <p:cNvPr id="9" name="TextBox 8"/>
          <p:cNvSpPr txBox="1"/>
          <p:nvPr/>
        </p:nvSpPr>
        <p:spPr>
          <a:xfrm>
            <a:off x="1248863" y="2199817"/>
            <a:ext cx="111407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Elle a  un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cadeau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0" name="TextBox 9"/>
          <p:cNvSpPr txBox="1"/>
          <p:nvPr/>
        </p:nvSpPr>
        <p:spPr>
          <a:xfrm>
            <a:off x="1254440" y="2943632"/>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Il a un animal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malade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1" name="TextBox 10"/>
          <p:cNvSpPr txBox="1"/>
          <p:nvPr/>
        </p:nvSpPr>
        <p:spPr>
          <a:xfrm>
            <a:off x="1248863" y="3687447"/>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as un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ami</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sympa</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2" name="TextBox 11"/>
          <p:cNvSpPr txBox="1"/>
          <p:nvPr/>
        </p:nvSpPr>
        <p:spPr>
          <a:xfrm>
            <a:off x="1248863" y="4382634"/>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L’acteur</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classe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calme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3" name="TextBox 12"/>
          <p:cNvSpPr txBox="1"/>
          <p:nvPr/>
        </p:nvSpPr>
        <p:spPr>
          <a:xfrm>
            <a:off x="1248863" y="5123962"/>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Elle a un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ami</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amusant</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4" name="Action Button: Custom 16">
            <a:hlinkClick r:id="" action="ppaction://noaction" highlightClick="1">
              <a:snd r:embed="rId4" name="9. 2. Elle a un cadeau.wav"/>
            </a:hlinkClick>
            <a:extLst>
              <a:ext uri="{FF2B5EF4-FFF2-40B4-BE49-F238E27FC236}">
                <a16:creationId xmlns:a16="http://schemas.microsoft.com/office/drawing/2014/main" id="{5B92A95F-523A-4E36-B65E-94DAE9FBB368}"/>
              </a:ext>
            </a:extLst>
          </p:cNvPr>
          <p:cNvSpPr/>
          <p:nvPr/>
        </p:nvSpPr>
        <p:spPr>
          <a:xfrm>
            <a:off x="489508" y="2187539"/>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6">
            <a:hlinkClick r:id="" action="ppaction://noaction" highlightClick="1">
              <a:snd r:embed="rId5" name="9. 3. Il a un animal malade.wav"/>
            </a:hlinkClick>
            <a:extLst>
              <a:ext uri="{FF2B5EF4-FFF2-40B4-BE49-F238E27FC236}">
                <a16:creationId xmlns:a16="http://schemas.microsoft.com/office/drawing/2014/main" id="{D4B491BE-DEE1-4BAB-B62E-08BEC8F84C2F}"/>
              </a:ext>
            </a:extLst>
          </p:cNvPr>
          <p:cNvSpPr/>
          <p:nvPr/>
        </p:nvSpPr>
        <p:spPr>
          <a:xfrm>
            <a:off x="489508" y="2933767"/>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6">
            <a:hlinkClick r:id="" action="ppaction://noaction" highlightClick="1">
              <a:snd r:embed="rId6" name="9. 4. Tu as.wav"/>
            </a:hlinkClick>
            <a:extLst>
              <a:ext uri="{FF2B5EF4-FFF2-40B4-BE49-F238E27FC236}">
                <a16:creationId xmlns:a16="http://schemas.microsoft.com/office/drawing/2014/main" id="{7C5D1C98-B338-48C7-A0D6-9CC93C596CA9}"/>
              </a:ext>
            </a:extLst>
          </p:cNvPr>
          <p:cNvSpPr/>
          <p:nvPr/>
        </p:nvSpPr>
        <p:spPr>
          <a:xfrm>
            <a:off x="489508" y="3658255"/>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7" name="Action Button: Custom 16">
            <a:hlinkClick r:id="" action="ppaction://noaction" highlightClick="1">
              <a:snd r:embed="rId7" name="9. 5. L'acteur.wav"/>
            </a:hlinkClick>
            <a:extLst>
              <a:ext uri="{FF2B5EF4-FFF2-40B4-BE49-F238E27FC236}">
                <a16:creationId xmlns:a16="http://schemas.microsoft.com/office/drawing/2014/main" id="{735F5EA0-D015-4C01-9444-94092DE5E112}"/>
              </a:ext>
            </a:extLst>
          </p:cNvPr>
          <p:cNvSpPr/>
          <p:nvPr/>
        </p:nvSpPr>
        <p:spPr>
          <a:xfrm>
            <a:off x="489508" y="4386176"/>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8" name="Action Button: Custom 16">
            <a:hlinkClick r:id="" action="ppaction://noaction" highlightClick="1">
              <a:snd r:embed="rId8" name="9. 6. Elle.wav"/>
            </a:hlinkClick>
            <a:extLst>
              <a:ext uri="{FF2B5EF4-FFF2-40B4-BE49-F238E27FC236}">
                <a16:creationId xmlns:a16="http://schemas.microsoft.com/office/drawing/2014/main" id="{C85FFF45-DBEA-4B31-808F-B9B100F63A1A}"/>
              </a:ext>
            </a:extLst>
          </p:cNvPr>
          <p:cNvSpPr/>
          <p:nvPr/>
        </p:nvSpPr>
        <p:spPr>
          <a:xfrm>
            <a:off x="489508" y="5114097"/>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9" name="Action Button: Custom 16">
            <a:hlinkClick r:id="" action="ppaction://noaction" highlightClick="1">
              <a:snd r:embed="rId9" name="9. 1. Tu as un animal.wav"/>
            </a:hlinkClick>
            <a:extLst>
              <a:ext uri="{FF2B5EF4-FFF2-40B4-BE49-F238E27FC236}">
                <a16:creationId xmlns:a16="http://schemas.microsoft.com/office/drawing/2014/main" id="{00B3E4C1-DFF4-46C3-8013-784275E7AA6B}"/>
              </a:ext>
            </a:extLst>
          </p:cNvPr>
          <p:cNvSpPr/>
          <p:nvPr/>
        </p:nvSpPr>
        <p:spPr>
          <a:xfrm>
            <a:off x="489509" y="1487992"/>
            <a:ext cx="508880" cy="54026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Rounded Rectangle 46">
            <a:extLst>
              <a:ext uri="{FF2B5EF4-FFF2-40B4-BE49-F238E27FC236}">
                <a16:creationId xmlns:a16="http://schemas.microsoft.com/office/drawing/2014/main" id="{8F859989-DB06-4C35-8F6D-A746E286940A}"/>
              </a:ext>
            </a:extLst>
          </p:cNvPr>
          <p:cNvSpPr/>
          <p:nvPr/>
        </p:nvSpPr>
        <p:spPr>
          <a:xfrm>
            <a:off x="8415130" y="249869"/>
            <a:ext cx="3494791"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604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90941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91506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14457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3665037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La </a:t>
            </a:r>
            <a:r>
              <a:rPr lang="en-GB" sz="3600" b="1" dirty="0" err="1">
                <a:solidFill>
                  <a:schemeClr val="bg1"/>
                </a:solidFill>
              </a:rPr>
              <a:t>vue</a:t>
            </a:r>
            <a:r>
              <a:rPr lang="en-GB" sz="3600" b="1" dirty="0">
                <a:solidFill>
                  <a:schemeClr val="bg1"/>
                </a:solidFill>
              </a:rPr>
              <a:t> de la </a:t>
            </a:r>
            <a:r>
              <a:rPr lang="en-GB" sz="3600" b="1" dirty="0" err="1">
                <a:solidFill>
                  <a:schemeClr val="bg1"/>
                </a:solidFill>
              </a:rPr>
              <a:t>fenêtre</a:t>
            </a:r>
            <a:endParaRPr lang="en-GB" sz="3600" b="1" dirty="0">
              <a:solidFill>
                <a:schemeClr val="bg1"/>
              </a:solidFill>
            </a:endParaRPr>
          </a:p>
        </p:txBody>
      </p:sp>
      <p:sp>
        <p:nvSpPr>
          <p:cNvPr id="3" name="TextBox 2">
            <a:extLst>
              <a:ext uri="{FF2B5EF4-FFF2-40B4-BE49-F238E27FC236}">
                <a16:creationId xmlns:a16="http://schemas.microsoft.com/office/drawing/2014/main" id="{4BF6B267-DA55-4940-8B39-595B59CF7033}"/>
              </a:ext>
            </a:extLst>
          </p:cNvPr>
          <p:cNvSpPr txBox="1"/>
          <p:nvPr/>
        </p:nvSpPr>
        <p:spPr>
          <a:xfrm>
            <a:off x="903379" y="1497778"/>
            <a:ext cx="34002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À Toulon,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y a des … </a:t>
            </a:r>
          </a:p>
        </p:txBody>
      </p:sp>
      <p:sp>
        <p:nvSpPr>
          <p:cNvPr id="28" name="Action Button: Custom 66" descr="number 1">
            <a:hlinkClick r:id="" action="ppaction://noaction" highlightClick="1">
              <a:snd r:embed="rId3" name="Phonics 1.2 phares.wav"/>
            </a:hlinkClick>
            <a:extLst>
              <a:ext uri="{FF2B5EF4-FFF2-40B4-BE49-F238E27FC236}">
                <a16:creationId xmlns:a16="http://schemas.microsoft.com/office/drawing/2014/main" id="{4C1F7D5B-7B94-4230-9CF0-C018F29585D6}"/>
              </a:ext>
            </a:extLst>
          </p:cNvPr>
          <p:cNvSpPr/>
          <p:nvPr/>
        </p:nvSpPr>
        <p:spPr>
          <a:xfrm>
            <a:off x="188942" y="145861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pSp>
        <p:nvGrpSpPr>
          <p:cNvPr id="2" name="Group 1">
            <a:extLst>
              <a:ext uri="{FF2B5EF4-FFF2-40B4-BE49-F238E27FC236}">
                <a16:creationId xmlns:a16="http://schemas.microsoft.com/office/drawing/2014/main" id="{7E562824-1F30-4951-B1FE-6B62538E3A6B}"/>
              </a:ext>
            </a:extLst>
          </p:cNvPr>
          <p:cNvGrpSpPr/>
          <p:nvPr/>
        </p:nvGrpSpPr>
        <p:grpSpPr>
          <a:xfrm>
            <a:off x="3909997" y="2348372"/>
            <a:ext cx="4372006" cy="3011850"/>
            <a:chOff x="1029403" y="2398349"/>
            <a:chExt cx="4372006" cy="3011850"/>
          </a:xfrm>
        </p:grpSpPr>
        <p:pic>
          <p:nvPicPr>
            <p:cNvPr id="38" name="Picture 14" descr="Cartoon Hills Enlarged Clip Art at Clker">
              <a:extLst>
                <a:ext uri="{FF2B5EF4-FFF2-40B4-BE49-F238E27FC236}">
                  <a16:creationId xmlns:a16="http://schemas.microsoft.com/office/drawing/2014/main" id="{C9A5C8A0-94CE-4029-9B5B-CDAC23CA9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325" y="2398349"/>
              <a:ext cx="4066386" cy="2160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AD0E858-326B-423A-B88A-466B9E996F25}"/>
                </a:ext>
              </a:extLst>
            </p:cNvPr>
            <p:cNvGrpSpPr/>
            <p:nvPr/>
          </p:nvGrpSpPr>
          <p:grpSpPr>
            <a:xfrm>
              <a:off x="1068622" y="2400300"/>
              <a:ext cx="4320000" cy="2160000"/>
              <a:chOff x="361950" y="2247900"/>
              <a:chExt cx="4320000" cy="2160000"/>
            </a:xfrm>
          </p:grpSpPr>
          <p:sp>
            <p:nvSpPr>
              <p:cNvPr id="16" name="Rectangle: Rounded Corners 15">
                <a:extLst>
                  <a:ext uri="{FF2B5EF4-FFF2-40B4-BE49-F238E27FC236}">
                    <a16:creationId xmlns:a16="http://schemas.microsoft.com/office/drawing/2014/main" id="{5BDB10E1-E050-498D-828B-D134185D1A4F}"/>
                  </a:ext>
                </a:extLst>
              </p:cNvPr>
              <p:cNvSpPr/>
              <p:nvPr/>
            </p:nvSpPr>
            <p:spPr>
              <a:xfrm>
                <a:off x="361950" y="2247900"/>
                <a:ext cx="4320000" cy="2160000"/>
              </a:xfrm>
              <a:prstGeom prst="roundRect">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17" name="Straight Connector 16">
                <a:extLst>
                  <a:ext uri="{FF2B5EF4-FFF2-40B4-BE49-F238E27FC236}">
                    <a16:creationId xmlns:a16="http://schemas.microsoft.com/office/drawing/2014/main" id="{97CCED64-0B6C-4B9E-BF92-DF764EBC3DE9}"/>
                  </a:ext>
                </a:extLst>
              </p:cNvPr>
              <p:cNvCxnSpPr/>
              <p:nvPr/>
            </p:nvCxnSpPr>
            <p:spPr>
              <a:xfrm>
                <a:off x="361950" y="2876550"/>
                <a:ext cx="432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21CEA68E-0D37-4BBE-967C-5967B1E0B500}"/>
                </a:ext>
              </a:extLst>
            </p:cNvPr>
            <p:cNvSpPr txBox="1"/>
            <p:nvPr/>
          </p:nvSpPr>
          <p:spPr>
            <a:xfrm>
              <a:off x="2469403" y="4825424"/>
              <a:ext cx="154401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ph</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a</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mn-cs"/>
                </a:rPr>
                <a:t>res</a:t>
              </a:r>
              <a:endPar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040" name="Picture 16" descr="All free original clip art lighthouse clipartcow">
              <a:extLst>
                <a:ext uri="{FF2B5EF4-FFF2-40B4-BE49-F238E27FC236}">
                  <a16:creationId xmlns:a16="http://schemas.microsoft.com/office/drawing/2014/main" id="{093C44DA-9F02-48AA-ADED-50BE4F649AB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1409" y="305655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All free original clip art lighthouse clipartcow">
              <a:extLst>
                <a:ext uri="{FF2B5EF4-FFF2-40B4-BE49-F238E27FC236}">
                  <a16:creationId xmlns:a16="http://schemas.microsoft.com/office/drawing/2014/main" id="{97AA2C79-1EE1-4795-BD76-4ACFEB8F3F8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1409" y="3073650"/>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descr="All free original clip art lighthouse clipartcow">
              <a:extLst>
                <a:ext uri="{FF2B5EF4-FFF2-40B4-BE49-F238E27FC236}">
                  <a16:creationId xmlns:a16="http://schemas.microsoft.com/office/drawing/2014/main" id="{B60D21D1-AF16-4BF7-9AA7-915C816A151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9403" y="3073650"/>
              <a:ext cx="1440000" cy="144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9">
            <a:extLst>
              <a:ext uri="{FF2B5EF4-FFF2-40B4-BE49-F238E27FC236}">
                <a16:creationId xmlns:a16="http://schemas.microsoft.com/office/drawing/2014/main" id="{50630F7C-9DC9-4DAB-86E4-4CBA7EFFE0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379" y="1760222"/>
            <a:ext cx="3600000" cy="3600000"/>
          </a:xfrm>
          <a:prstGeom prst="rect">
            <a:avLst/>
          </a:prstGeom>
        </p:spPr>
      </p:pic>
      <p:pic>
        <p:nvPicPr>
          <p:cNvPr id="18" name="Picture 17" descr="background rectangle">
            <a:extLst>
              <a:ext uri="{FF2B5EF4-FFF2-40B4-BE49-F238E27FC236}">
                <a16:creationId xmlns:a16="http://schemas.microsoft.com/office/drawing/2014/main" id="{B7420D97-AB2B-490F-BBE5-254733232283}"/>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60201E74-F43B-42FB-8184-40ABC348F396}"/>
              </a:ext>
            </a:extLst>
          </p:cNvPr>
          <p:cNvSpPr txBox="1">
            <a:spLocks/>
          </p:cNvSpPr>
          <p:nvPr/>
        </p:nvSpPr>
        <p:spPr>
          <a:xfrm>
            <a:off x="0" y="296864"/>
            <a:ext cx="56388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La vue de la fenêtre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0" name="Rounded Rectangle 46">
            <a:extLst>
              <a:ext uri="{FF2B5EF4-FFF2-40B4-BE49-F238E27FC236}">
                <a16:creationId xmlns:a16="http://schemas.microsoft.com/office/drawing/2014/main" id="{90524259-5964-47B1-A16B-449502288BB8}"/>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3D777CD8-463F-4A52-9E44-61D4E4B749BA}"/>
              </a:ext>
            </a:extLst>
          </p:cNvPr>
          <p:cNvSpPr/>
          <p:nvPr/>
        </p:nvSpPr>
        <p:spPr>
          <a:xfrm>
            <a:off x="5983909" y="4837002"/>
            <a:ext cx="276188" cy="523220"/>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2562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1955537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0" name="Table 89">
            <a:extLst>
              <a:ext uri="{FF2B5EF4-FFF2-40B4-BE49-F238E27FC236}">
                <a16:creationId xmlns:a16="http://schemas.microsoft.com/office/drawing/2014/main" id="{67B79646-8588-4487-BC9C-067123662885}"/>
              </a:ext>
            </a:extLst>
          </p:cNvPr>
          <p:cNvGraphicFramePr>
            <a:graphicFrameLocks noGrp="1"/>
          </p:cNvGraphicFramePr>
          <p:nvPr/>
        </p:nvGraphicFramePr>
        <p:xfrm>
          <a:off x="941302" y="25990"/>
          <a:ext cx="10270626" cy="6372372"/>
        </p:xfrm>
        <a:graphic>
          <a:graphicData uri="http://schemas.openxmlformats.org/drawingml/2006/table">
            <a:tbl>
              <a:tblPr firstRow="1" bandRow="1">
                <a:tableStyleId>{5940675A-B579-460E-94D1-54222C63F5DA}</a:tableStyleId>
              </a:tblPr>
              <a:tblGrid>
                <a:gridCol w="1711771">
                  <a:extLst>
                    <a:ext uri="{9D8B030D-6E8A-4147-A177-3AD203B41FA5}">
                      <a16:colId xmlns:a16="http://schemas.microsoft.com/office/drawing/2014/main" val="1988045768"/>
                    </a:ext>
                  </a:extLst>
                </a:gridCol>
                <a:gridCol w="1711771">
                  <a:extLst>
                    <a:ext uri="{9D8B030D-6E8A-4147-A177-3AD203B41FA5}">
                      <a16:colId xmlns:a16="http://schemas.microsoft.com/office/drawing/2014/main" val="694569702"/>
                    </a:ext>
                  </a:extLst>
                </a:gridCol>
                <a:gridCol w="1711771">
                  <a:extLst>
                    <a:ext uri="{9D8B030D-6E8A-4147-A177-3AD203B41FA5}">
                      <a16:colId xmlns:a16="http://schemas.microsoft.com/office/drawing/2014/main" val="2268552234"/>
                    </a:ext>
                  </a:extLst>
                </a:gridCol>
                <a:gridCol w="1711771">
                  <a:extLst>
                    <a:ext uri="{9D8B030D-6E8A-4147-A177-3AD203B41FA5}">
                      <a16:colId xmlns:a16="http://schemas.microsoft.com/office/drawing/2014/main" val="2419153379"/>
                    </a:ext>
                  </a:extLst>
                </a:gridCol>
                <a:gridCol w="1711771">
                  <a:extLst>
                    <a:ext uri="{9D8B030D-6E8A-4147-A177-3AD203B41FA5}">
                      <a16:colId xmlns:a16="http://schemas.microsoft.com/office/drawing/2014/main" val="2309328029"/>
                    </a:ext>
                  </a:extLst>
                </a:gridCol>
                <a:gridCol w="1711771">
                  <a:extLst>
                    <a:ext uri="{9D8B030D-6E8A-4147-A177-3AD203B41FA5}">
                      <a16:colId xmlns:a16="http://schemas.microsoft.com/office/drawing/2014/main" val="654230178"/>
                    </a:ext>
                  </a:extLst>
                </a:gridCol>
              </a:tblGrid>
              <a:tr h="1593093">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44428657"/>
                  </a:ext>
                </a:extLst>
              </a:tr>
              <a:tr h="1593093">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12961732"/>
                  </a:ext>
                </a:extLst>
              </a:tr>
              <a:tr h="1593093">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59905986"/>
                  </a:ext>
                </a:extLst>
              </a:tr>
              <a:tr h="1593093">
                <a:tc>
                  <a:txBody>
                    <a:bodyPr/>
                    <a:lstStyle/>
                    <a:p>
                      <a:endParaRPr lang="en-GB" sz="1800" kern="1200" dirty="0">
                        <a:solidFill>
                          <a:schemeClr val="tx1"/>
                        </a:solidFill>
                        <a:latin typeface="+mn-lt"/>
                        <a:ea typeface="+mn-ea"/>
                        <a:cs typeface="+mn-cs"/>
                      </a:endParaRP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pPr algn="ctr"/>
                      <a:endParaRPr lang="en-GB" sz="22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264953687"/>
                  </a:ext>
                </a:extLst>
              </a:tr>
            </a:tbl>
          </a:graphicData>
        </a:graphic>
      </p:graphicFrame>
      <p:sp>
        <p:nvSpPr>
          <p:cNvPr id="165" name="TextBox 164">
            <a:hlinkClick r:id="" action="ppaction://noaction">
              <a:snd r:embed="rId38" name="question.wav"/>
            </a:hlinkClick>
            <a:extLst>
              <a:ext uri="{FF2B5EF4-FFF2-40B4-BE49-F238E27FC236}">
                <a16:creationId xmlns:a16="http://schemas.microsoft.com/office/drawing/2014/main" id="{E5FB2508-350C-4C6D-AEBE-4610BC9135CF}"/>
              </a:ext>
            </a:extLst>
          </p:cNvPr>
          <p:cNvSpPr txBox="1"/>
          <p:nvPr/>
        </p:nvSpPr>
        <p:spPr>
          <a:xfrm>
            <a:off x="2837914" y="4744768"/>
            <a:ext cx="12253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pic>
        <p:nvPicPr>
          <p:cNvPr id="89" name="Picture 88">
            <a:extLst>
              <a:ext uri="{FF2B5EF4-FFF2-40B4-BE49-F238E27FC236}">
                <a16:creationId xmlns:a16="http://schemas.microsoft.com/office/drawing/2014/main" id="{9B6C117F-18D7-47F0-A78B-C05AB4408DE2}"/>
              </a:ext>
            </a:extLst>
          </p:cNvPr>
          <p:cNvPicPr>
            <a:picLocks noChangeAspect="1"/>
          </p:cNvPicPr>
          <p:nvPr/>
        </p:nvPicPr>
        <p:blipFill>
          <a:blip r:embed="rId4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270364" y="5128837"/>
            <a:ext cx="754983" cy="754983"/>
          </a:xfrm>
          <a:prstGeom prst="rect">
            <a:avLst/>
          </a:prstGeom>
        </p:spPr>
      </p:pic>
      <p:sp>
        <p:nvSpPr>
          <p:cNvPr id="91" name="TextBox 90">
            <a:extLst>
              <a:ext uri="{FF2B5EF4-FFF2-40B4-BE49-F238E27FC236}">
                <a16:creationId xmlns:a16="http://schemas.microsoft.com/office/drawing/2014/main" id="{A0A68D70-0BB9-4EEA-8FA9-9CFB957EDB38}"/>
              </a:ext>
            </a:extLst>
          </p:cNvPr>
          <p:cNvSpPr txBox="1"/>
          <p:nvPr/>
        </p:nvSpPr>
        <p:spPr>
          <a:xfrm rot="10800000" flipV="1">
            <a:off x="1014101" y="1190338"/>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dans</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92" name="TextBox 91">
            <a:extLst>
              <a:ext uri="{FF2B5EF4-FFF2-40B4-BE49-F238E27FC236}">
                <a16:creationId xmlns:a16="http://schemas.microsoft.com/office/drawing/2014/main" id="{83A6D996-EE6F-49D8-B9F9-D9B452867AD8}"/>
              </a:ext>
            </a:extLst>
          </p:cNvPr>
          <p:cNvSpPr txBox="1"/>
          <p:nvPr/>
        </p:nvSpPr>
        <p:spPr>
          <a:xfrm>
            <a:off x="1837313" y="1181295"/>
            <a:ext cx="5002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93" name="TextBox 92">
            <a:extLst>
              <a:ext uri="{FF2B5EF4-FFF2-40B4-BE49-F238E27FC236}">
                <a16:creationId xmlns:a16="http://schemas.microsoft.com/office/drawing/2014/main" id="{8AEE9D2B-8AE9-4967-A0D9-1B583A07EA95}"/>
              </a:ext>
            </a:extLst>
          </p:cNvPr>
          <p:cNvSpPr txBox="1"/>
          <p:nvPr/>
        </p:nvSpPr>
        <p:spPr>
          <a:xfrm>
            <a:off x="913078" y="0"/>
            <a:ext cx="8956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SFC</a:t>
            </a:r>
          </a:p>
        </p:txBody>
      </p:sp>
      <p:sp>
        <p:nvSpPr>
          <p:cNvPr id="94" name="TextBox 93">
            <a:hlinkClick r:id="" action="ppaction://noaction">
              <a:snd r:embed="rId4" name="a.wav"/>
            </a:hlinkClick>
            <a:extLst>
              <a:ext uri="{FF2B5EF4-FFF2-40B4-BE49-F238E27FC236}">
                <a16:creationId xmlns:a16="http://schemas.microsoft.com/office/drawing/2014/main" id="{316E4085-52B0-4923-89AF-EE964D445367}"/>
              </a:ext>
            </a:extLst>
          </p:cNvPr>
          <p:cNvSpPr txBox="1"/>
          <p:nvPr/>
        </p:nvSpPr>
        <p:spPr>
          <a:xfrm>
            <a:off x="2663297" y="-91762"/>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95" name="TextBox 94">
            <a:extLst>
              <a:ext uri="{FF2B5EF4-FFF2-40B4-BE49-F238E27FC236}">
                <a16:creationId xmlns:a16="http://schemas.microsoft.com/office/drawing/2014/main" id="{2B0CC2E6-3056-4FC4-8284-B63476B722E3}"/>
              </a:ext>
            </a:extLst>
          </p:cNvPr>
          <p:cNvSpPr txBox="1"/>
          <p:nvPr/>
        </p:nvSpPr>
        <p:spPr>
          <a:xfrm rot="10800000" flipV="1">
            <a:off x="2747191" y="1190529"/>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nim</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a:t>
            </a:r>
          </a:p>
        </p:txBody>
      </p:sp>
      <p:sp>
        <p:nvSpPr>
          <p:cNvPr id="96" name="TextBox 95">
            <a:hlinkClick r:id="" action="ppaction://noaction">
              <a:snd r:embed="rId6" name="i.wav"/>
            </a:hlinkClick>
            <a:extLst>
              <a:ext uri="{FF2B5EF4-FFF2-40B4-BE49-F238E27FC236}">
                <a16:creationId xmlns:a16="http://schemas.microsoft.com/office/drawing/2014/main" id="{C62F9957-D252-46F4-9A9C-76F6CDA9269C}"/>
              </a:ext>
            </a:extLst>
          </p:cNvPr>
          <p:cNvSpPr txBox="1"/>
          <p:nvPr/>
        </p:nvSpPr>
        <p:spPr>
          <a:xfrm>
            <a:off x="4403262" y="-66419"/>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a:t>
            </a:r>
          </a:p>
        </p:txBody>
      </p:sp>
      <p:sp>
        <p:nvSpPr>
          <p:cNvPr id="97" name="TextBox 96">
            <a:extLst>
              <a:ext uri="{FF2B5EF4-FFF2-40B4-BE49-F238E27FC236}">
                <a16:creationId xmlns:a16="http://schemas.microsoft.com/office/drawing/2014/main" id="{FDA4B4C9-7CE9-4B89-A559-23199760DAEF}"/>
              </a:ext>
            </a:extLst>
          </p:cNvPr>
          <p:cNvSpPr txBox="1"/>
          <p:nvPr/>
        </p:nvSpPr>
        <p:spPr>
          <a:xfrm rot="10800000" flipV="1">
            <a:off x="4477282" y="1181295"/>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98" name="TextBox 97">
            <a:hlinkClick r:id="" action="ppaction://noaction">
              <a:snd r:embed="rId8" name="eu.wav"/>
            </a:hlinkClick>
            <a:extLst>
              <a:ext uri="{FF2B5EF4-FFF2-40B4-BE49-F238E27FC236}">
                <a16:creationId xmlns:a16="http://schemas.microsoft.com/office/drawing/2014/main" id="{055EB6DF-0DD9-4814-9F8D-DC1A410FAF61}"/>
              </a:ext>
            </a:extLst>
          </p:cNvPr>
          <p:cNvSpPr txBox="1"/>
          <p:nvPr/>
        </p:nvSpPr>
        <p:spPr>
          <a:xfrm>
            <a:off x="6076615" y="-10385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E17C96D2-8BBF-41F1-BD34-220F40C6ADFF}"/>
              </a:ext>
            </a:extLst>
          </p:cNvPr>
          <p:cNvSpPr txBox="1"/>
          <p:nvPr/>
        </p:nvSpPr>
        <p:spPr>
          <a:xfrm rot="10800000" flipV="1">
            <a:off x="6165243" y="1190529"/>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x</a:t>
            </a:r>
          </a:p>
        </p:txBody>
      </p:sp>
      <p:sp>
        <p:nvSpPr>
          <p:cNvPr id="100" name="TextBox 99">
            <a:hlinkClick r:id="" action="ppaction://noaction">
              <a:snd r:embed="rId10" name="e.wav"/>
            </a:hlinkClick>
            <a:extLst>
              <a:ext uri="{FF2B5EF4-FFF2-40B4-BE49-F238E27FC236}">
                <a16:creationId xmlns:a16="http://schemas.microsoft.com/office/drawing/2014/main" id="{D5DEF101-82F7-4EB2-914B-856A3C593CFC}"/>
              </a:ext>
            </a:extLst>
          </p:cNvPr>
          <p:cNvSpPr txBox="1"/>
          <p:nvPr/>
        </p:nvSpPr>
        <p:spPr>
          <a:xfrm>
            <a:off x="7795499" y="-11117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a:t>
            </a:r>
          </a:p>
        </p:txBody>
      </p:sp>
      <p:sp>
        <p:nvSpPr>
          <p:cNvPr id="101" name="TextBox 100">
            <a:extLst>
              <a:ext uri="{FF2B5EF4-FFF2-40B4-BE49-F238E27FC236}">
                <a16:creationId xmlns:a16="http://schemas.microsoft.com/office/drawing/2014/main" id="{F6715E5A-39A3-412B-AE69-ACCEBE9B63E9}"/>
              </a:ext>
            </a:extLst>
          </p:cNvPr>
          <p:cNvSpPr txBox="1"/>
          <p:nvPr/>
        </p:nvSpPr>
        <p:spPr>
          <a:xfrm rot="10800000" flipV="1">
            <a:off x="7919128" y="1181296"/>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j</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102" name="TextBox 101">
            <a:hlinkClick r:id="" action="ppaction://noaction">
              <a:snd r:embed="rId12" name="au.wav"/>
            </a:hlinkClick>
            <a:extLst>
              <a:ext uri="{FF2B5EF4-FFF2-40B4-BE49-F238E27FC236}">
                <a16:creationId xmlns:a16="http://schemas.microsoft.com/office/drawing/2014/main" id="{C3E555D1-FE7B-42BF-80BE-F78224D78E4C}"/>
              </a:ext>
            </a:extLst>
          </p:cNvPr>
          <p:cNvSpPr txBox="1"/>
          <p:nvPr/>
        </p:nvSpPr>
        <p:spPr>
          <a:xfrm>
            <a:off x="9499432" y="-11117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au</a:t>
            </a:r>
          </a:p>
        </p:txBody>
      </p:sp>
      <p:sp>
        <p:nvSpPr>
          <p:cNvPr id="103" name="TextBox 102">
            <a:extLst>
              <a:ext uri="{FF2B5EF4-FFF2-40B4-BE49-F238E27FC236}">
                <a16:creationId xmlns:a16="http://schemas.microsoft.com/office/drawing/2014/main" id="{7C671AF4-005E-45B3-88A5-195EAC7FAE0F}"/>
              </a:ext>
            </a:extLst>
          </p:cNvPr>
          <p:cNvSpPr txBox="1"/>
          <p:nvPr/>
        </p:nvSpPr>
        <p:spPr>
          <a:xfrm rot="10800000" flipV="1">
            <a:off x="9645471" y="1186703"/>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au</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che</a:t>
            </a:r>
          </a:p>
        </p:txBody>
      </p:sp>
      <p:sp>
        <p:nvSpPr>
          <p:cNvPr id="104" name="TextBox 103">
            <a:hlinkClick r:id="" action="ppaction://noaction">
              <a:snd r:embed="rId16" name="ou.wav"/>
            </a:hlinkClick>
            <a:extLst>
              <a:ext uri="{FF2B5EF4-FFF2-40B4-BE49-F238E27FC236}">
                <a16:creationId xmlns:a16="http://schemas.microsoft.com/office/drawing/2014/main" id="{78B329D3-DA55-4E1F-A33C-78F506643D9E}"/>
              </a:ext>
            </a:extLst>
          </p:cNvPr>
          <p:cNvSpPr txBox="1"/>
          <p:nvPr/>
        </p:nvSpPr>
        <p:spPr>
          <a:xfrm>
            <a:off x="2619855" y="1493066"/>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ou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5" name="TextBox 104">
            <a:extLst>
              <a:ext uri="{FF2B5EF4-FFF2-40B4-BE49-F238E27FC236}">
                <a16:creationId xmlns:a16="http://schemas.microsoft.com/office/drawing/2014/main" id="{A75829A5-EA71-470E-ADE3-5A5AA193D118}"/>
              </a:ext>
            </a:extLst>
          </p:cNvPr>
          <p:cNvSpPr txBox="1"/>
          <p:nvPr/>
        </p:nvSpPr>
        <p:spPr>
          <a:xfrm rot="10800000" flipV="1">
            <a:off x="2769157" y="2755684"/>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ou</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p>
        </p:txBody>
      </p:sp>
      <p:sp>
        <p:nvSpPr>
          <p:cNvPr id="106" name="TextBox 105">
            <a:extLst>
              <a:ext uri="{FF2B5EF4-FFF2-40B4-BE49-F238E27FC236}">
                <a16:creationId xmlns:a16="http://schemas.microsoft.com/office/drawing/2014/main" id="{AFE82A72-36EF-422B-BEF0-9D6AC6688AD8}"/>
              </a:ext>
            </a:extLst>
          </p:cNvPr>
          <p:cNvSpPr txBox="1"/>
          <p:nvPr/>
        </p:nvSpPr>
        <p:spPr>
          <a:xfrm>
            <a:off x="4351897" y="1571173"/>
            <a:ext cx="6641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SFE</a:t>
            </a:r>
          </a:p>
        </p:txBody>
      </p:sp>
      <p:sp>
        <p:nvSpPr>
          <p:cNvPr id="107" name="TextBox 106">
            <a:extLst>
              <a:ext uri="{FF2B5EF4-FFF2-40B4-BE49-F238E27FC236}">
                <a16:creationId xmlns:a16="http://schemas.microsoft.com/office/drawing/2014/main" id="{F83C178A-CDE8-4D35-A951-407BF1C87992}"/>
              </a:ext>
            </a:extLst>
          </p:cNvPr>
          <p:cNvSpPr txBox="1"/>
          <p:nvPr/>
        </p:nvSpPr>
        <p:spPr>
          <a:xfrm rot="10800000" flipV="1">
            <a:off x="4462990" y="2757330"/>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timide</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08" name="TextBox 107">
            <a:hlinkClick r:id="" action="ppaction://noaction">
              <a:snd r:embed="rId19" name="e-accute.wav"/>
            </a:hlinkClick>
            <a:extLst>
              <a:ext uri="{FF2B5EF4-FFF2-40B4-BE49-F238E27FC236}">
                <a16:creationId xmlns:a16="http://schemas.microsoft.com/office/drawing/2014/main" id="{26A4F16E-33A8-4438-B43B-278CA7C9854B}"/>
              </a:ext>
            </a:extLst>
          </p:cNvPr>
          <p:cNvSpPr txBox="1"/>
          <p:nvPr/>
        </p:nvSpPr>
        <p:spPr>
          <a:xfrm>
            <a:off x="6067407" y="1551557"/>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é</a:t>
            </a:r>
          </a:p>
        </p:txBody>
      </p:sp>
      <p:sp>
        <p:nvSpPr>
          <p:cNvPr id="109" name="TextBox 108">
            <a:extLst>
              <a:ext uri="{FF2B5EF4-FFF2-40B4-BE49-F238E27FC236}">
                <a16:creationId xmlns:a16="http://schemas.microsoft.com/office/drawing/2014/main" id="{3DEF9BBF-77CE-40A0-8D96-820C5E1D3306}"/>
              </a:ext>
            </a:extLst>
          </p:cNvPr>
          <p:cNvSpPr txBox="1"/>
          <p:nvPr/>
        </p:nvSpPr>
        <p:spPr>
          <a:xfrm rot="10800000" flipV="1">
            <a:off x="6186121" y="2758400"/>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é</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crire</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10" name="TextBox 109">
            <a:hlinkClick r:id="" action="ppaction://noaction">
              <a:snd r:embed="rId21" name="an.wav"/>
            </a:hlinkClick>
            <a:extLst>
              <a:ext uri="{FF2B5EF4-FFF2-40B4-BE49-F238E27FC236}">
                <a16:creationId xmlns:a16="http://schemas.microsoft.com/office/drawing/2014/main" id="{D05BBBD2-2092-497E-8556-CA1E247E518B}"/>
              </a:ext>
            </a:extLst>
          </p:cNvPr>
          <p:cNvSpPr txBox="1"/>
          <p:nvPr/>
        </p:nvSpPr>
        <p:spPr>
          <a:xfrm>
            <a:off x="7766099" y="1514953"/>
            <a:ext cx="1400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a:t>
            </a:r>
          </a:p>
        </p:txBody>
      </p:sp>
      <p:sp>
        <p:nvSpPr>
          <p:cNvPr id="111" name="TextBox 110">
            <a:extLst>
              <a:ext uri="{FF2B5EF4-FFF2-40B4-BE49-F238E27FC236}">
                <a16:creationId xmlns:a16="http://schemas.microsoft.com/office/drawing/2014/main" id="{8432AC81-69F5-45FE-B14C-102F83F7425A}"/>
              </a:ext>
            </a:extLst>
          </p:cNvPr>
          <p:cNvSpPr txBox="1"/>
          <p:nvPr/>
        </p:nvSpPr>
        <p:spPr>
          <a:xfrm rot="10800000" flipV="1">
            <a:off x="7919189" y="2779184"/>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t>
            </a:r>
          </a:p>
        </p:txBody>
      </p:sp>
      <p:sp>
        <p:nvSpPr>
          <p:cNvPr id="112" name="TextBox 111">
            <a:hlinkClick r:id="" action="ppaction://noaction">
              <a:snd r:embed="rId23" name="on.wav"/>
            </a:hlinkClick>
            <a:extLst>
              <a:ext uri="{FF2B5EF4-FFF2-40B4-BE49-F238E27FC236}">
                <a16:creationId xmlns:a16="http://schemas.microsoft.com/office/drawing/2014/main" id="{12AA9BAE-C3D8-46BB-9B1C-6760C305D16E}"/>
              </a:ext>
            </a:extLst>
          </p:cNvPr>
          <p:cNvSpPr txBox="1"/>
          <p:nvPr/>
        </p:nvSpPr>
        <p:spPr>
          <a:xfrm>
            <a:off x="9466528" y="1494441"/>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on</a:t>
            </a:r>
          </a:p>
        </p:txBody>
      </p:sp>
      <p:sp>
        <p:nvSpPr>
          <p:cNvPr id="113" name="TextBox 112">
            <a:extLst>
              <a:ext uri="{FF2B5EF4-FFF2-40B4-BE49-F238E27FC236}">
                <a16:creationId xmlns:a16="http://schemas.microsoft.com/office/drawing/2014/main" id="{9B3806C0-9AA6-454F-9D17-5FBCAA11DCEA}"/>
              </a:ext>
            </a:extLst>
          </p:cNvPr>
          <p:cNvSpPr txBox="1"/>
          <p:nvPr/>
        </p:nvSpPr>
        <p:spPr>
          <a:xfrm rot="10800000" flipV="1">
            <a:off x="9645471" y="2778279"/>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p>
        </p:txBody>
      </p:sp>
      <p:sp>
        <p:nvSpPr>
          <p:cNvPr id="114" name="TextBox 113">
            <a:hlinkClick r:id="" action="ppaction://noaction">
              <a:snd r:embed="rId27" name="e_flat.wav"/>
            </a:hlinkClick>
            <a:extLst>
              <a:ext uri="{FF2B5EF4-FFF2-40B4-BE49-F238E27FC236}">
                <a16:creationId xmlns:a16="http://schemas.microsoft.com/office/drawing/2014/main" id="{4EADA550-BDFC-48EF-B92A-05D5E8A0F9D1}"/>
              </a:ext>
            </a:extLst>
          </p:cNvPr>
          <p:cNvSpPr txBox="1"/>
          <p:nvPr/>
        </p:nvSpPr>
        <p:spPr>
          <a:xfrm>
            <a:off x="2640302" y="3127117"/>
            <a:ext cx="8992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ê/è</a:t>
            </a:r>
          </a:p>
        </p:txBody>
      </p:sp>
      <p:sp>
        <p:nvSpPr>
          <p:cNvPr id="115" name="TextBox 114">
            <a:extLst>
              <a:ext uri="{FF2B5EF4-FFF2-40B4-BE49-F238E27FC236}">
                <a16:creationId xmlns:a16="http://schemas.microsoft.com/office/drawing/2014/main" id="{6D5B4EF4-8195-4CEC-A1C2-0DD12E977334}"/>
              </a:ext>
            </a:extLst>
          </p:cNvPr>
          <p:cNvSpPr txBox="1"/>
          <p:nvPr/>
        </p:nvSpPr>
        <p:spPr>
          <a:xfrm rot="10800000" flipV="1">
            <a:off x="2758104" y="4391226"/>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te</a:t>
            </a:r>
          </a:p>
        </p:txBody>
      </p:sp>
      <p:sp>
        <p:nvSpPr>
          <p:cNvPr id="116" name="TextBox 115">
            <a:hlinkClick r:id="" action="ppaction://noaction">
              <a:snd r:embed="rId29" name="ai.wav"/>
            </a:hlinkClick>
            <a:extLst>
              <a:ext uri="{FF2B5EF4-FFF2-40B4-BE49-F238E27FC236}">
                <a16:creationId xmlns:a16="http://schemas.microsoft.com/office/drawing/2014/main" id="{40A748EF-5E06-4AB0-9DB6-6633946BF39A}"/>
              </a:ext>
            </a:extLst>
          </p:cNvPr>
          <p:cNvSpPr txBox="1"/>
          <p:nvPr/>
        </p:nvSpPr>
        <p:spPr>
          <a:xfrm>
            <a:off x="4338050" y="3154016"/>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ai</a:t>
            </a:r>
          </a:p>
        </p:txBody>
      </p:sp>
      <p:sp>
        <p:nvSpPr>
          <p:cNvPr id="117" name="TextBox 116">
            <a:extLst>
              <a:ext uri="{FF2B5EF4-FFF2-40B4-BE49-F238E27FC236}">
                <a16:creationId xmlns:a16="http://schemas.microsoft.com/office/drawing/2014/main" id="{3614BBC9-2A81-4695-8B55-A127D693C7D9}"/>
              </a:ext>
            </a:extLst>
          </p:cNvPr>
          <p:cNvSpPr txBox="1"/>
          <p:nvPr/>
        </p:nvSpPr>
        <p:spPr>
          <a:xfrm rot="10800000" flipV="1">
            <a:off x="4431545" y="4362718"/>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vr</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18" name="TextBox 117">
            <a:hlinkClick r:id="" action="ppaction://noaction">
              <a:snd r:embed="rId31" name="oi.wav"/>
            </a:hlinkClick>
            <a:extLst>
              <a:ext uri="{FF2B5EF4-FFF2-40B4-BE49-F238E27FC236}">
                <a16:creationId xmlns:a16="http://schemas.microsoft.com/office/drawing/2014/main" id="{20F14CDA-DBB5-41D6-AFCE-48C0D1A0DC68}"/>
              </a:ext>
            </a:extLst>
          </p:cNvPr>
          <p:cNvSpPr txBox="1"/>
          <p:nvPr/>
        </p:nvSpPr>
        <p:spPr>
          <a:xfrm>
            <a:off x="6041512" y="315042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oi</a:t>
            </a:r>
          </a:p>
        </p:txBody>
      </p:sp>
      <p:sp>
        <p:nvSpPr>
          <p:cNvPr id="119" name="TextBox 118">
            <a:extLst>
              <a:ext uri="{FF2B5EF4-FFF2-40B4-BE49-F238E27FC236}">
                <a16:creationId xmlns:a16="http://schemas.microsoft.com/office/drawing/2014/main" id="{6115DA17-1322-4D96-AA30-959FCBA40931}"/>
              </a:ext>
            </a:extLst>
          </p:cNvPr>
          <p:cNvSpPr txBox="1"/>
          <p:nvPr/>
        </p:nvSpPr>
        <p:spPr>
          <a:xfrm rot="10800000" flipV="1">
            <a:off x="6190353" y="4375937"/>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v</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20" name="TextBox 119">
            <a:hlinkClick r:id="" action="ppaction://noaction">
              <a:snd r:embed="rId33" name="ch.wav"/>
            </a:hlinkClick>
            <a:extLst>
              <a:ext uri="{FF2B5EF4-FFF2-40B4-BE49-F238E27FC236}">
                <a16:creationId xmlns:a16="http://schemas.microsoft.com/office/drawing/2014/main" id="{955ED23E-2A21-4508-BFEA-1DAF0546D4C8}"/>
              </a:ext>
            </a:extLst>
          </p:cNvPr>
          <p:cNvSpPr txBox="1"/>
          <p:nvPr/>
        </p:nvSpPr>
        <p:spPr>
          <a:xfrm>
            <a:off x="7744881" y="3150428"/>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1" name="TextBox 120">
            <a:extLst>
              <a:ext uri="{FF2B5EF4-FFF2-40B4-BE49-F238E27FC236}">
                <a16:creationId xmlns:a16="http://schemas.microsoft.com/office/drawing/2014/main" id="{1F50161E-6E42-412E-AFF3-05D4ECE71CCC}"/>
              </a:ext>
            </a:extLst>
          </p:cNvPr>
          <p:cNvSpPr txBox="1"/>
          <p:nvPr/>
        </p:nvSpPr>
        <p:spPr>
          <a:xfrm rot="10800000" flipV="1">
            <a:off x="7778047" y="4376956"/>
            <a:ext cx="170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22" name="TextBox 121">
            <a:hlinkClick r:id="" action="ppaction://noaction">
              <a:snd r:embed="rId35" name="soft_c.wav"/>
            </a:hlinkClick>
            <a:extLst>
              <a:ext uri="{FF2B5EF4-FFF2-40B4-BE49-F238E27FC236}">
                <a16:creationId xmlns:a16="http://schemas.microsoft.com/office/drawing/2014/main" id="{A5E77F47-143C-43B5-A4A8-80399C99DF1E}"/>
              </a:ext>
            </a:extLst>
          </p:cNvPr>
          <p:cNvSpPr txBox="1"/>
          <p:nvPr/>
        </p:nvSpPr>
        <p:spPr>
          <a:xfrm>
            <a:off x="9492195" y="3128763"/>
            <a:ext cx="15654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ç/soft c</a:t>
            </a:r>
          </a:p>
        </p:txBody>
      </p:sp>
      <p:sp>
        <p:nvSpPr>
          <p:cNvPr id="123" name="TextBox 122">
            <a:extLst>
              <a:ext uri="{FF2B5EF4-FFF2-40B4-BE49-F238E27FC236}">
                <a16:creationId xmlns:a16="http://schemas.microsoft.com/office/drawing/2014/main" id="{6BF695DE-C913-42FE-B038-C149AF907CE1}"/>
              </a:ext>
            </a:extLst>
          </p:cNvPr>
          <p:cNvSpPr txBox="1"/>
          <p:nvPr/>
        </p:nvSpPr>
        <p:spPr>
          <a:xfrm rot="10800000" flipV="1">
            <a:off x="9606671" y="4397278"/>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24" name="TextBox 123">
            <a:hlinkClick r:id="" action="ppaction://noaction">
              <a:snd r:embed="rId37" name="qu.wav"/>
            </a:hlinkClick>
            <a:extLst>
              <a:ext uri="{FF2B5EF4-FFF2-40B4-BE49-F238E27FC236}">
                <a16:creationId xmlns:a16="http://schemas.microsoft.com/office/drawing/2014/main" id="{B856DC61-077B-49D8-8BD1-B2BB504A04FA}"/>
              </a:ext>
            </a:extLst>
          </p:cNvPr>
          <p:cNvSpPr txBox="1"/>
          <p:nvPr/>
        </p:nvSpPr>
        <p:spPr>
          <a:xfrm>
            <a:off x="2633593" y="4684293"/>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qu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5" name="TextBox 124">
            <a:extLst>
              <a:ext uri="{FF2B5EF4-FFF2-40B4-BE49-F238E27FC236}">
                <a16:creationId xmlns:a16="http://schemas.microsoft.com/office/drawing/2014/main" id="{FF1CFB9C-0334-4576-9015-A88802A5FA6A}"/>
              </a:ext>
            </a:extLst>
          </p:cNvPr>
          <p:cNvSpPr txBox="1"/>
          <p:nvPr/>
        </p:nvSpPr>
        <p:spPr>
          <a:xfrm rot="10800000" flipV="1">
            <a:off x="2655131" y="5937862"/>
            <a:ext cx="17558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estion</a:t>
            </a:r>
          </a:p>
        </p:txBody>
      </p:sp>
      <p:sp>
        <p:nvSpPr>
          <p:cNvPr id="126" name="TextBox 125">
            <a:hlinkClick r:id="" action="ppaction://noaction">
              <a:snd r:embed="rId39" name="j.wav"/>
            </a:hlinkClick>
            <a:extLst>
              <a:ext uri="{FF2B5EF4-FFF2-40B4-BE49-F238E27FC236}">
                <a16:creationId xmlns:a16="http://schemas.microsoft.com/office/drawing/2014/main" id="{C9C6A64F-066A-45B0-98C0-A8160C6BA411}"/>
              </a:ext>
            </a:extLst>
          </p:cNvPr>
          <p:cNvSpPr txBox="1"/>
          <p:nvPr/>
        </p:nvSpPr>
        <p:spPr>
          <a:xfrm>
            <a:off x="4368375" y="4749131"/>
            <a:ext cx="15213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j/soft g</a:t>
            </a:r>
          </a:p>
        </p:txBody>
      </p:sp>
      <p:sp>
        <p:nvSpPr>
          <p:cNvPr id="127" name="TextBox 126">
            <a:extLst>
              <a:ext uri="{FF2B5EF4-FFF2-40B4-BE49-F238E27FC236}">
                <a16:creationId xmlns:a16="http://schemas.microsoft.com/office/drawing/2014/main" id="{08FBF46C-1D73-4C4A-85EF-50097AFD973C}"/>
              </a:ext>
            </a:extLst>
          </p:cNvPr>
          <p:cNvSpPr txBox="1"/>
          <p:nvPr/>
        </p:nvSpPr>
        <p:spPr>
          <a:xfrm rot="10800000" flipV="1">
            <a:off x="4460135" y="5949982"/>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Arial" panose="020B0604020202020204" pitchFamily="34" charset="0"/>
              </a:rPr>
              <a:t>j</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our</a:t>
            </a:r>
          </a:p>
        </p:txBody>
      </p:sp>
      <p:sp>
        <p:nvSpPr>
          <p:cNvPr id="128" name="TextBox 127">
            <a:hlinkClick r:id="" action="ppaction://noaction">
              <a:snd r:embed="rId41" name="tion.wav"/>
            </a:hlinkClick>
            <a:extLst>
              <a:ext uri="{FF2B5EF4-FFF2-40B4-BE49-F238E27FC236}">
                <a16:creationId xmlns:a16="http://schemas.microsoft.com/office/drawing/2014/main" id="{F203A6A5-9B63-4D27-8D4E-41EEF1898DAF}"/>
              </a:ext>
            </a:extLst>
          </p:cNvPr>
          <p:cNvSpPr txBox="1"/>
          <p:nvPr/>
        </p:nvSpPr>
        <p:spPr>
          <a:xfrm>
            <a:off x="6045657" y="4720165"/>
            <a:ext cx="9809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tion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9" name="TextBox 128">
            <a:extLst>
              <a:ext uri="{FF2B5EF4-FFF2-40B4-BE49-F238E27FC236}">
                <a16:creationId xmlns:a16="http://schemas.microsoft.com/office/drawing/2014/main" id="{C3CC128E-6397-40DB-8452-1A3EA962877A}"/>
              </a:ext>
            </a:extLst>
          </p:cNvPr>
          <p:cNvSpPr txBox="1"/>
          <p:nvPr/>
        </p:nvSpPr>
        <p:spPr>
          <a:xfrm rot="10800000" flipV="1">
            <a:off x="6242427" y="5979820"/>
            <a:ext cx="14610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Atten</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p>
        </p:txBody>
      </p:sp>
      <p:sp>
        <p:nvSpPr>
          <p:cNvPr id="130" name="TextBox 129">
            <a:hlinkClick r:id="" action="ppaction://noaction">
              <a:snd r:embed="rId43" name="ien.wav"/>
            </a:hlinkClick>
            <a:extLst>
              <a:ext uri="{FF2B5EF4-FFF2-40B4-BE49-F238E27FC236}">
                <a16:creationId xmlns:a16="http://schemas.microsoft.com/office/drawing/2014/main" id="{6BF4E896-8AD6-4B16-BC7F-5BB2B38B976C}"/>
              </a:ext>
            </a:extLst>
          </p:cNvPr>
          <p:cNvSpPr txBox="1"/>
          <p:nvPr/>
        </p:nvSpPr>
        <p:spPr>
          <a:xfrm>
            <a:off x="7792637" y="4713663"/>
            <a:ext cx="8717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1" name="TextBox 130">
            <a:extLst>
              <a:ext uri="{FF2B5EF4-FFF2-40B4-BE49-F238E27FC236}">
                <a16:creationId xmlns:a16="http://schemas.microsoft.com/office/drawing/2014/main" id="{CD24A6CF-B184-4BE6-B6A3-B4CD5AC62259}"/>
              </a:ext>
            </a:extLst>
          </p:cNvPr>
          <p:cNvSpPr txBox="1"/>
          <p:nvPr/>
        </p:nvSpPr>
        <p:spPr>
          <a:xfrm rot="10800000" flipV="1">
            <a:off x="7933898" y="5944277"/>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b</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ien</a:t>
            </a:r>
          </a:p>
        </p:txBody>
      </p:sp>
      <p:sp>
        <p:nvSpPr>
          <p:cNvPr id="134" name="TextBox 133">
            <a:hlinkClick r:id="" action="ppaction://noaction">
              <a:snd r:embed="rId25" name="in_ain1.wav"/>
            </a:hlinkClick>
            <a:extLst>
              <a:ext uri="{FF2B5EF4-FFF2-40B4-BE49-F238E27FC236}">
                <a16:creationId xmlns:a16="http://schemas.microsoft.com/office/drawing/2014/main" id="{C725512B-8E0A-4EC4-A863-B1C6A7035494}"/>
              </a:ext>
            </a:extLst>
          </p:cNvPr>
          <p:cNvSpPr txBox="1"/>
          <p:nvPr/>
        </p:nvSpPr>
        <p:spPr>
          <a:xfrm>
            <a:off x="920184" y="3128763"/>
            <a:ext cx="13644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ain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a:t>
            </a:r>
          </a:p>
        </p:txBody>
      </p:sp>
      <p:sp>
        <p:nvSpPr>
          <p:cNvPr id="135" name="TextBox 134">
            <a:extLst>
              <a:ext uri="{FF2B5EF4-FFF2-40B4-BE49-F238E27FC236}">
                <a16:creationId xmlns:a16="http://schemas.microsoft.com/office/drawing/2014/main" id="{6B949613-3C0A-4D4D-8A5C-EEAC2C0E70E8}"/>
              </a:ext>
            </a:extLst>
          </p:cNvPr>
          <p:cNvSpPr txBox="1"/>
          <p:nvPr/>
        </p:nvSpPr>
        <p:spPr>
          <a:xfrm rot="10800000" flipV="1">
            <a:off x="1066806" y="4375938"/>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tr</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36" name="TextBox 135">
            <a:hlinkClick r:id="" action="ppaction://noaction">
              <a:snd r:embed="rId14" name="u.wav"/>
            </a:hlinkClick>
            <a:extLst>
              <a:ext uri="{FF2B5EF4-FFF2-40B4-BE49-F238E27FC236}">
                <a16:creationId xmlns:a16="http://schemas.microsoft.com/office/drawing/2014/main" id="{365C7E95-5C12-41F6-BBA8-61DA0A1D5134}"/>
              </a:ext>
            </a:extLst>
          </p:cNvPr>
          <p:cNvSpPr txBox="1"/>
          <p:nvPr/>
        </p:nvSpPr>
        <p:spPr>
          <a:xfrm>
            <a:off x="917053" y="1506525"/>
            <a:ext cx="664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sp>
        <p:nvSpPr>
          <p:cNvPr id="137" name="TextBox 136">
            <a:extLst>
              <a:ext uri="{FF2B5EF4-FFF2-40B4-BE49-F238E27FC236}">
                <a16:creationId xmlns:a16="http://schemas.microsoft.com/office/drawing/2014/main" id="{227480C9-1FFB-4758-80DD-6A294FFA11EB}"/>
              </a:ext>
            </a:extLst>
          </p:cNvPr>
          <p:cNvSpPr txBox="1"/>
          <p:nvPr/>
        </p:nvSpPr>
        <p:spPr>
          <a:xfrm rot="10800000" flipV="1">
            <a:off x="1075323" y="2745916"/>
            <a:ext cx="1461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t>
            </a:r>
            <a:r>
              <a:rPr kumimoji="0" lang="en-GB" sz="2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a:t>
            </a:r>
            <a:endPar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38" name="TextBox 137">
            <a:extLst>
              <a:ext uri="{FF2B5EF4-FFF2-40B4-BE49-F238E27FC236}">
                <a16:creationId xmlns:a16="http://schemas.microsoft.com/office/drawing/2014/main" id="{F38D3661-6708-4246-A812-880D1C60C8F5}"/>
              </a:ext>
            </a:extLst>
          </p:cNvPr>
          <p:cNvSpPr txBox="1"/>
          <p:nvPr/>
        </p:nvSpPr>
        <p:spPr>
          <a:xfrm>
            <a:off x="5375097" y="2774948"/>
            <a:ext cx="5175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140" name="Picture 2" descr="Quiet Sign Clip Art">
            <a:extLst>
              <a:ext uri="{FF2B5EF4-FFF2-40B4-BE49-F238E27FC236}">
                <a16:creationId xmlns:a16="http://schemas.microsoft.com/office/drawing/2014/main" id="{8BA017A1-1632-44B6-8BC8-D283A9140B52}"/>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923821" y="486545"/>
            <a:ext cx="419485" cy="59327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a:hlinkClick r:id="" action="ppaction://noaction">
              <a:snd r:embed="rId7" name="midi.wav"/>
            </a:hlinkClick>
            <a:extLst>
              <a:ext uri="{FF2B5EF4-FFF2-40B4-BE49-F238E27FC236}">
                <a16:creationId xmlns:a16="http://schemas.microsoft.com/office/drawing/2014/main" id="{643A21B3-8984-4173-AE7D-DE4023CB01FA}"/>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4850716" y="414186"/>
            <a:ext cx="664122" cy="673158"/>
          </a:xfrm>
          <a:prstGeom prst="rect">
            <a:avLst/>
          </a:prstGeom>
        </p:spPr>
      </p:pic>
      <p:pic>
        <p:nvPicPr>
          <p:cNvPr id="142" name="Picture 2" descr="C:\Users\wdj\Google Drive\Primary\Y5 SoW\From Tracy\Pronouns\i.png">
            <a:hlinkClick r:id="" action="ppaction://noaction">
              <a:snd r:embed="rId11" name="je.wav"/>
            </a:hlinkClick>
            <a:extLst>
              <a:ext uri="{FF2B5EF4-FFF2-40B4-BE49-F238E27FC236}">
                <a16:creationId xmlns:a16="http://schemas.microsoft.com/office/drawing/2014/main" id="{496BCE00-E843-4420-B64A-773CD53A510B}"/>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422412" y="392929"/>
            <a:ext cx="361294" cy="7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2" descr="C:\Users\wdj\Google Drive\Primary\Y5 SoW\From Tracy\Pronouns\you.png">
            <a:hlinkClick r:id="" action="ppaction://noaction">
              <a:snd r:embed="rId15" name="tu.wav"/>
            </a:hlinkClick>
            <a:extLst>
              <a:ext uri="{FF2B5EF4-FFF2-40B4-BE49-F238E27FC236}">
                <a16:creationId xmlns:a16="http://schemas.microsoft.com/office/drawing/2014/main" id="{EEC8459A-D220-4BC5-9274-366AC018FD5B}"/>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1452300" y="1985259"/>
            <a:ext cx="791094" cy="69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43" descr="C:\Users\wdj\Google Drive\Primary\Y5 SoW\From Tracy\Pronouns\we.png">
            <a:hlinkClick r:id="" action="ppaction://noaction">
              <a:snd r:embed="rId17" name="nous.wav"/>
            </a:hlinkClick>
            <a:extLst>
              <a:ext uri="{FF2B5EF4-FFF2-40B4-BE49-F238E27FC236}">
                <a16:creationId xmlns:a16="http://schemas.microsoft.com/office/drawing/2014/main" id="{6E757C0E-FF1B-4029-A310-D352C285C501}"/>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3029043" y="1943293"/>
            <a:ext cx="914599" cy="74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2" descr="Quiet Sign Clip Art">
            <a:hlinkClick r:id="" action="ppaction://noaction">
              <a:snd r:embed="rId18" name="timide.wav"/>
            </a:hlinkClick>
            <a:extLst>
              <a:ext uri="{FF2B5EF4-FFF2-40B4-BE49-F238E27FC236}">
                <a16:creationId xmlns:a16="http://schemas.microsoft.com/office/drawing/2014/main" id="{B19029F0-53B6-4294-B3AB-AA995F88A25F}"/>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924436" y="1962230"/>
            <a:ext cx="517518" cy="73191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Red No Circle Clip Art">
            <a:hlinkClick r:id="" action="ppaction://noaction">
              <a:snd r:embed="rId24" name="non.wav"/>
            </a:hlinkClick>
            <a:extLst>
              <a:ext uri="{FF2B5EF4-FFF2-40B4-BE49-F238E27FC236}">
                <a16:creationId xmlns:a16="http://schemas.microsoft.com/office/drawing/2014/main" id="{B561B6AD-C9BA-440B-82C6-E17BCB3A89F7}"/>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973301" y="1969386"/>
            <a:ext cx="746715" cy="73924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Smiling Sun Clip Art">
            <a:hlinkClick r:id="" action="ppaction://noaction">
              <a:snd r:embed="rId40" name="jour.wav"/>
            </a:hlinkClick>
            <a:extLst>
              <a:ext uri="{FF2B5EF4-FFF2-40B4-BE49-F238E27FC236}">
                <a16:creationId xmlns:a16="http://schemas.microsoft.com/office/drawing/2014/main" id="{A2A698FC-7B0E-49F5-BA05-9D3305C7F145}"/>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518485" y="5190084"/>
            <a:ext cx="672185" cy="672185"/>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Warning - Banana Skin Clip Art">
            <a:hlinkClick r:id="" action="ppaction://noaction">
              <a:snd r:embed="rId42" name="attention.wav"/>
            </a:hlinkClick>
            <a:extLst>
              <a:ext uri="{FF2B5EF4-FFF2-40B4-BE49-F238E27FC236}">
                <a16:creationId xmlns:a16="http://schemas.microsoft.com/office/drawing/2014/main" id="{853D92EF-DF49-40A5-95C3-A552EAF5B9FB}"/>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6517771" y="5210430"/>
            <a:ext cx="745995" cy="656474"/>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Symbol Thumbs Up Clip Art">
            <a:hlinkClick r:id="" action="ppaction://noaction">
              <a:snd r:embed="rId44" name="bien.wav"/>
            </a:hlinkClick>
            <a:extLst>
              <a:ext uri="{FF2B5EF4-FFF2-40B4-BE49-F238E27FC236}">
                <a16:creationId xmlns:a16="http://schemas.microsoft.com/office/drawing/2014/main" id="{D372E474-6CF2-471D-9F67-973C10B77D7B}"/>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367828" y="5190084"/>
            <a:ext cx="540149" cy="66685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49">
            <a:hlinkClick r:id="" action="ppaction://noaction">
              <a:snd r:embed="rId3" name="SFC_dans.wav"/>
            </a:hlinkClick>
            <a:extLst>
              <a:ext uri="{FF2B5EF4-FFF2-40B4-BE49-F238E27FC236}">
                <a16:creationId xmlns:a16="http://schemas.microsoft.com/office/drawing/2014/main" id="{ED8991C4-E4E2-4E27-9D3F-150532DC8E4C}"/>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1128106" y="572307"/>
            <a:ext cx="625104" cy="527172"/>
          </a:xfrm>
          <a:prstGeom prst="rect">
            <a:avLst/>
          </a:prstGeom>
        </p:spPr>
      </p:pic>
      <p:sp>
        <p:nvSpPr>
          <p:cNvPr id="151" name="Down Arrow 14">
            <a:extLst>
              <a:ext uri="{FF2B5EF4-FFF2-40B4-BE49-F238E27FC236}">
                <a16:creationId xmlns:a16="http://schemas.microsoft.com/office/drawing/2014/main" id="{DC004AAB-19D4-45D6-A0DA-762722586158}"/>
              </a:ext>
            </a:extLst>
          </p:cNvPr>
          <p:cNvSpPr/>
          <p:nvPr/>
        </p:nvSpPr>
        <p:spPr>
          <a:xfrm>
            <a:off x="1347537" y="471325"/>
            <a:ext cx="185476" cy="33779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2" name="TextBox 151">
            <a:extLst>
              <a:ext uri="{FF2B5EF4-FFF2-40B4-BE49-F238E27FC236}">
                <a16:creationId xmlns:a16="http://schemas.microsoft.com/office/drawing/2014/main" id="{FB8BDCE0-34E2-4F4B-82E9-893D2934542F}"/>
              </a:ext>
            </a:extLst>
          </p:cNvPr>
          <p:cNvSpPr txBox="1"/>
          <p:nvPr/>
        </p:nvSpPr>
        <p:spPr>
          <a:xfrm>
            <a:off x="5286297" y="5023815"/>
            <a:ext cx="3620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153" name="Picture 152">
            <a:hlinkClick r:id="" action="ppaction://noaction">
              <a:snd r:embed="rId28" name="tete.wav"/>
            </a:hlinkClick>
            <a:extLst>
              <a:ext uri="{FF2B5EF4-FFF2-40B4-BE49-F238E27FC236}">
                <a16:creationId xmlns:a16="http://schemas.microsoft.com/office/drawing/2014/main" id="{16ABCEC2-A00A-4061-9D8B-382E96FF087E}"/>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3147968" y="3569240"/>
            <a:ext cx="742533" cy="818162"/>
          </a:xfrm>
          <a:prstGeom prst="rect">
            <a:avLst/>
          </a:prstGeom>
        </p:spPr>
      </p:pic>
      <p:pic>
        <p:nvPicPr>
          <p:cNvPr id="154" name="Picture 2">
            <a:hlinkClick r:id="" action="ppaction://noaction">
              <a:snd r:embed="rId26" name="train.wav"/>
            </a:hlinkClick>
            <a:extLst>
              <a:ext uri="{FF2B5EF4-FFF2-40B4-BE49-F238E27FC236}">
                <a16:creationId xmlns:a16="http://schemas.microsoft.com/office/drawing/2014/main" id="{C6E1D187-029A-4BAE-9C94-D46F90276962}"/>
              </a:ext>
            </a:extLst>
          </p:cNvPr>
          <p:cNvPicPr>
            <a:picLocks noChangeAspect="1" noChangeArrowheads="1"/>
          </p:cNvPicPr>
          <p:nvPr/>
        </p:nvPicPr>
        <p:blipFill>
          <a:blip r:embed="rId57" cstate="print">
            <a:extLst>
              <a:ext uri="{28A0092B-C50C-407E-A947-70E740481C1C}">
                <a14:useLocalDpi xmlns:a14="http://schemas.microsoft.com/office/drawing/2010/main" val="0"/>
              </a:ext>
            </a:extLst>
          </a:blip>
          <a:stretch>
            <a:fillRect/>
          </a:stretch>
        </p:blipFill>
        <p:spPr bwMode="auto">
          <a:xfrm flipH="1">
            <a:off x="1321352" y="3599933"/>
            <a:ext cx="1009004" cy="769625"/>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a:hlinkClick r:id="" action="ppaction://noaction">
              <a:snd r:embed="rId22" name="enfant.wav"/>
            </a:hlinkClick>
            <a:extLst>
              <a:ext uri="{FF2B5EF4-FFF2-40B4-BE49-F238E27FC236}">
                <a16:creationId xmlns:a16="http://schemas.microsoft.com/office/drawing/2014/main" id="{EA24ED06-E324-4738-A53A-138EE34CE938}"/>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8367828" y="2038718"/>
            <a:ext cx="440309" cy="702932"/>
          </a:xfrm>
          <a:prstGeom prst="rect">
            <a:avLst/>
          </a:prstGeom>
        </p:spPr>
      </p:pic>
      <p:pic>
        <p:nvPicPr>
          <p:cNvPr id="156" name="Picture 155">
            <a:hlinkClick r:id="" action="ppaction://noaction">
              <a:snd r:embed="rId9" name="deux.wav"/>
            </a:hlinkClick>
            <a:extLst>
              <a:ext uri="{FF2B5EF4-FFF2-40B4-BE49-F238E27FC236}">
                <a16:creationId xmlns:a16="http://schemas.microsoft.com/office/drawing/2014/main" id="{44638800-3DBE-4216-8102-2B874168BEE0}"/>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6506564" y="324628"/>
            <a:ext cx="834353" cy="834353"/>
          </a:xfrm>
          <a:prstGeom prst="rect">
            <a:avLst/>
          </a:prstGeom>
          <a:effectLst>
            <a:outerShdw blurRad="50800" dist="38100" dir="5400000" algn="t" rotWithShape="0">
              <a:prstClr val="black">
                <a:alpha val="40000"/>
              </a:prstClr>
            </a:outerShdw>
          </a:effectLst>
        </p:spPr>
      </p:pic>
      <p:grpSp>
        <p:nvGrpSpPr>
          <p:cNvPr id="157" name="Group 156">
            <a:extLst>
              <a:ext uri="{FF2B5EF4-FFF2-40B4-BE49-F238E27FC236}">
                <a16:creationId xmlns:a16="http://schemas.microsoft.com/office/drawing/2014/main" id="{96544980-A9FC-4A60-A70C-DD5E1E58740B}"/>
              </a:ext>
            </a:extLst>
          </p:cNvPr>
          <p:cNvGrpSpPr/>
          <p:nvPr/>
        </p:nvGrpSpPr>
        <p:grpSpPr>
          <a:xfrm>
            <a:off x="10101860" y="171074"/>
            <a:ext cx="1045586" cy="1063308"/>
            <a:chOff x="5064823" y="1196357"/>
            <a:chExt cx="2856900" cy="2905322"/>
          </a:xfrm>
        </p:grpSpPr>
        <p:pic>
          <p:nvPicPr>
            <p:cNvPr id="158" name="Picture 157">
              <a:hlinkClick r:id="" action="ppaction://noaction">
                <a:snd r:embed="rId13" name="gauche.wav"/>
              </a:hlinkClick>
              <a:extLst>
                <a:ext uri="{FF2B5EF4-FFF2-40B4-BE49-F238E27FC236}">
                  <a16:creationId xmlns:a16="http://schemas.microsoft.com/office/drawing/2014/main" id="{0817160A-F3AD-422B-92C3-A1010C3E38EA}"/>
                </a:ext>
              </a:extLst>
            </p:cNvPr>
            <p:cNvPicPr>
              <a:picLocks noChangeAspect="1"/>
            </p:cNvPicPr>
            <p:nvPr/>
          </p:nvPicPr>
          <p:blipFill>
            <a:blip r:embed="rId6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159" name="Straight Arrow Connector 158">
              <a:extLst>
                <a:ext uri="{FF2B5EF4-FFF2-40B4-BE49-F238E27FC236}">
                  <a16:creationId xmlns:a16="http://schemas.microsoft.com/office/drawing/2014/main" id="{D57309BF-0973-4FC0-8B84-CA1A43511BD1}"/>
                </a:ext>
              </a:extLst>
            </p:cNvPr>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155AE65-3EE0-4F2C-8607-BD094D7A99A5}"/>
                </a:ext>
              </a:extLst>
            </p:cNvPr>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pic>
        <p:nvPicPr>
          <p:cNvPr id="161" name="Picture 160">
            <a:hlinkClick r:id="" action="ppaction://noaction">
              <a:snd r:embed="rId20" name="écrire.wav"/>
            </a:hlinkClick>
            <a:extLst>
              <a:ext uri="{FF2B5EF4-FFF2-40B4-BE49-F238E27FC236}">
                <a16:creationId xmlns:a16="http://schemas.microsoft.com/office/drawing/2014/main" id="{38B448F9-78A8-4212-B4FC-ADDBDB0D068D}"/>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6664741" y="1685008"/>
            <a:ext cx="686972" cy="995211"/>
          </a:xfrm>
          <a:prstGeom prst="rect">
            <a:avLst/>
          </a:prstGeom>
        </p:spPr>
      </p:pic>
      <p:pic>
        <p:nvPicPr>
          <p:cNvPr id="162" name="Picture 161">
            <a:hlinkClick r:id="" action="ppaction://noaction">
              <a:snd r:embed="rId5" name="animal.wav"/>
            </a:hlinkClick>
            <a:extLst>
              <a:ext uri="{FF2B5EF4-FFF2-40B4-BE49-F238E27FC236}">
                <a16:creationId xmlns:a16="http://schemas.microsoft.com/office/drawing/2014/main" id="{CF048852-25B1-4830-A4DF-35A4301AB16A}"/>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3050872" y="191525"/>
            <a:ext cx="848199" cy="1000067"/>
          </a:xfrm>
          <a:prstGeom prst="rect">
            <a:avLst/>
          </a:prstGeom>
        </p:spPr>
      </p:pic>
      <p:pic>
        <p:nvPicPr>
          <p:cNvPr id="163" name="Picture 162">
            <a:hlinkClick r:id="" action="ppaction://noaction">
              <a:snd r:embed="rId30" name="vrai.wav"/>
            </a:hlinkClick>
            <a:extLst>
              <a:ext uri="{FF2B5EF4-FFF2-40B4-BE49-F238E27FC236}">
                <a16:creationId xmlns:a16="http://schemas.microsoft.com/office/drawing/2014/main" id="{3FDF4D8E-8FBB-431E-B146-B832DE1F4F92}"/>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4910376" y="3499390"/>
            <a:ext cx="710727" cy="740340"/>
          </a:xfrm>
          <a:prstGeom prst="rect">
            <a:avLst/>
          </a:prstGeom>
        </p:spPr>
      </p:pic>
      <p:pic>
        <p:nvPicPr>
          <p:cNvPr id="166" name="Picture 165">
            <a:hlinkClick r:id="" action="ppaction://noaction">
              <a:snd r:embed="rId36" name="ici_c.wav"/>
            </a:hlinkClick>
            <a:extLst>
              <a:ext uri="{FF2B5EF4-FFF2-40B4-BE49-F238E27FC236}">
                <a16:creationId xmlns:a16="http://schemas.microsoft.com/office/drawing/2014/main" id="{4A4AA75D-189E-44BE-BF1C-09AA2F5C0B96}"/>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9907679" y="3668730"/>
            <a:ext cx="812337" cy="815072"/>
          </a:xfrm>
          <a:prstGeom prst="rect">
            <a:avLst/>
          </a:prstGeom>
        </p:spPr>
      </p:pic>
      <p:pic>
        <p:nvPicPr>
          <p:cNvPr id="167" name="Picture 166">
            <a:hlinkClick r:id="" action="ppaction://noaction">
              <a:snd r:embed="rId32" name="voir.wav"/>
            </a:hlinkClick>
            <a:extLst>
              <a:ext uri="{FF2B5EF4-FFF2-40B4-BE49-F238E27FC236}">
                <a16:creationId xmlns:a16="http://schemas.microsoft.com/office/drawing/2014/main" id="{4549A373-1BF5-458A-BCE8-96154033FACD}"/>
              </a:ext>
            </a:extLst>
          </p:cNvPr>
          <p:cNvPicPr>
            <a:picLocks noChangeAspect="1"/>
          </p:cNvPicPr>
          <p:nvPr/>
        </p:nvPicPr>
        <p:blipFill>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0167" y="3282140"/>
            <a:ext cx="994086" cy="1212949"/>
          </a:xfrm>
          <a:prstGeom prst="rect">
            <a:avLst/>
          </a:prstGeom>
        </p:spPr>
      </p:pic>
      <p:pic>
        <p:nvPicPr>
          <p:cNvPr id="168" name="Picture 167">
            <a:hlinkClick r:id="" action="ppaction://noaction">
              <a:snd r:embed="rId34" name="chercher.wav"/>
            </a:hlinkClick>
            <a:extLst>
              <a:ext uri="{FF2B5EF4-FFF2-40B4-BE49-F238E27FC236}">
                <a16:creationId xmlns:a16="http://schemas.microsoft.com/office/drawing/2014/main" id="{9A30FE52-842D-4BAE-A6EE-CDC4F2A98FCD}"/>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8276598" y="3444507"/>
            <a:ext cx="931160" cy="955802"/>
          </a:xfrm>
          <a:prstGeom prst="rect">
            <a:avLst/>
          </a:prstGeom>
        </p:spPr>
      </p:pic>
    </p:spTree>
    <p:extLst>
      <p:ext uri="{BB962C8B-B14F-4D97-AF65-F5344CB8AC3E}">
        <p14:creationId xmlns:p14="http://schemas.microsoft.com/office/powerpoint/2010/main" val="340517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subTnLst>
                                    <p:audio>
                                      <p:cMediaNode>
                                        <p:cTn display="0" masterRel="sameClick">
                                          <p:stCondLst>
                                            <p:cond evt="begin" delay="0">
                                              <p:tn val="13"/>
                                            </p:cond>
                                          </p:stCondLst>
                                          <p:endCondLst>
                                            <p:cond evt="onStopAudio" delay="0">
                                              <p:tgtEl>
                                                <p:sldTgt/>
                                              </p:tgtEl>
                                            </p:cond>
                                          </p:endCondLst>
                                        </p:cTn>
                                        <p:tgtEl>
                                          <p:sndTgt r:embed="rId4" name="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500"/>
                                        <p:tgtEl>
                                          <p:spTgt spid="95"/>
                                        </p:tgtEl>
                                      </p:cBhvr>
                                    </p:animEffect>
                                  </p:childTnLst>
                                  <p:subTnLst>
                                    <p:audio>
                                      <p:cMediaNode>
                                        <p:cTn display="0" masterRel="sameClick">
                                          <p:stCondLst>
                                            <p:cond evt="begin" delay="0">
                                              <p:tn val="18"/>
                                            </p:cond>
                                          </p:stCondLst>
                                          <p:endCondLst>
                                            <p:cond evt="onStopAudio" delay="0">
                                              <p:tgtEl>
                                                <p:sldTgt/>
                                              </p:tgtEl>
                                            </p:cond>
                                          </p:endCondLst>
                                        </p:cTn>
                                        <p:tgtEl>
                                          <p:sndTgt r:embed="rId5" name="animal.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500"/>
                                        <p:tgtEl>
                                          <p:spTgt spid="96"/>
                                        </p:tgtEl>
                                      </p:cBhvr>
                                    </p:animEffect>
                                  </p:childTnLst>
                                  <p:subTnLst>
                                    <p:audio>
                                      <p:cMediaNode>
                                        <p:cTn display="0" masterRel="sameClick">
                                          <p:stCondLst>
                                            <p:cond evt="begin" delay="0">
                                              <p:tn val="23"/>
                                            </p:cond>
                                          </p:stCondLst>
                                          <p:endCondLst>
                                            <p:cond evt="onStopAudio" delay="0">
                                              <p:tgtEl>
                                                <p:sldTgt/>
                                              </p:tgtEl>
                                            </p:cond>
                                          </p:endCondLst>
                                        </p:cTn>
                                        <p:tgtEl>
                                          <p:sndTgt r:embed="rId6" name="i.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subTnLst>
                                    <p:audio>
                                      <p:cMediaNode>
                                        <p:cTn display="0" masterRel="sameClick">
                                          <p:stCondLst>
                                            <p:cond evt="begin" delay="0">
                                              <p:tn val="28"/>
                                            </p:cond>
                                          </p:stCondLst>
                                          <p:endCondLst>
                                            <p:cond evt="onStopAudio" delay="0">
                                              <p:tgtEl>
                                                <p:sldTgt/>
                                              </p:tgtEl>
                                            </p:cond>
                                          </p:endCondLst>
                                        </p:cTn>
                                        <p:tgtEl>
                                          <p:sndTgt r:embed="rId7" name="midi.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childTnLst>
                                  <p:subTnLst>
                                    <p:audio>
                                      <p:cMediaNode>
                                        <p:cTn display="0" masterRel="sameClick">
                                          <p:stCondLst>
                                            <p:cond evt="begin" delay="0">
                                              <p:tn val="33"/>
                                            </p:cond>
                                          </p:stCondLst>
                                          <p:endCondLst>
                                            <p:cond evt="onStopAudio" delay="0">
                                              <p:tgtEl>
                                                <p:sldTgt/>
                                              </p:tgtEl>
                                            </p:cond>
                                          </p:endCondLst>
                                        </p:cTn>
                                        <p:tgtEl>
                                          <p:sndTgt r:embed="rId8" name="eu.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9" name="deux.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subTnLst>
                                    <p:audio>
                                      <p:cMediaNode>
                                        <p:cTn display="0" masterRel="sameClick">
                                          <p:stCondLst>
                                            <p:cond evt="begin" delay="0">
                                              <p:tn val="43"/>
                                            </p:cond>
                                          </p:stCondLst>
                                          <p:endCondLst>
                                            <p:cond evt="onStopAudio" delay="0">
                                              <p:tgtEl>
                                                <p:sldTgt/>
                                              </p:tgtEl>
                                            </p:cond>
                                          </p:endCondLst>
                                        </p:cTn>
                                        <p:tgtEl>
                                          <p:sndTgt r:embed="rId10" name="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1"/>
                                        </p:tgtEl>
                                        <p:attrNameLst>
                                          <p:attrName>style.visibility</p:attrName>
                                        </p:attrNameLst>
                                      </p:cBhvr>
                                      <p:to>
                                        <p:strVal val="visible"/>
                                      </p:to>
                                    </p:set>
                                    <p:animEffect transition="in" filter="fade">
                                      <p:cBhvr>
                                        <p:cTn id="50" dur="500"/>
                                        <p:tgtEl>
                                          <p:spTgt spid="101"/>
                                        </p:tgtEl>
                                      </p:cBhvr>
                                    </p:animEffect>
                                  </p:childTnLst>
                                  <p:subTnLst>
                                    <p:audio>
                                      <p:cMediaNode>
                                        <p:cTn display="0" masterRel="sameClick">
                                          <p:stCondLst>
                                            <p:cond evt="begin" delay="0">
                                              <p:tn val="48"/>
                                            </p:cond>
                                          </p:stCondLst>
                                          <p:endCondLst>
                                            <p:cond evt="onStopAudio" delay="0">
                                              <p:tgtEl>
                                                <p:sldTgt/>
                                              </p:tgtEl>
                                            </p:cond>
                                          </p:endCondLst>
                                        </p:cTn>
                                        <p:tgtEl>
                                          <p:sndTgt r:embed="rId11" name="je.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fade">
                                      <p:cBhvr>
                                        <p:cTn id="55" dur="500"/>
                                        <p:tgtEl>
                                          <p:spTgt spid="102"/>
                                        </p:tgtEl>
                                      </p:cBhvr>
                                    </p:animEffect>
                                  </p:childTnLst>
                                  <p:subTnLst>
                                    <p:audio>
                                      <p:cMediaNode>
                                        <p:cTn display="0" masterRel="sameClick">
                                          <p:stCondLst>
                                            <p:cond evt="begin" delay="0">
                                              <p:tn val="53"/>
                                            </p:cond>
                                          </p:stCondLst>
                                          <p:endCondLst>
                                            <p:cond evt="onStopAudio" delay="0">
                                              <p:tgtEl>
                                                <p:sldTgt/>
                                              </p:tgtEl>
                                            </p:cond>
                                          </p:endCondLst>
                                        </p:cTn>
                                        <p:tgtEl>
                                          <p:sndTgt r:embed="rId12" name="au.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3"/>
                                        </p:tgtEl>
                                        <p:attrNameLst>
                                          <p:attrName>style.visibility</p:attrName>
                                        </p:attrNameLst>
                                      </p:cBhvr>
                                      <p:to>
                                        <p:strVal val="visible"/>
                                      </p:to>
                                    </p:set>
                                    <p:animEffect transition="in" filter="fade">
                                      <p:cBhvr>
                                        <p:cTn id="60" dur="500"/>
                                        <p:tgtEl>
                                          <p:spTgt spid="103"/>
                                        </p:tgtEl>
                                      </p:cBhvr>
                                    </p:animEffect>
                                  </p:childTnLst>
                                  <p:subTnLst>
                                    <p:audio>
                                      <p:cMediaNode>
                                        <p:cTn display="0" masterRel="sameClick">
                                          <p:stCondLst>
                                            <p:cond evt="begin" delay="0">
                                              <p:tn val="58"/>
                                            </p:cond>
                                          </p:stCondLst>
                                          <p:endCondLst>
                                            <p:cond evt="onStopAudio" delay="0">
                                              <p:tgtEl>
                                                <p:sldTgt/>
                                              </p:tgtEl>
                                            </p:cond>
                                          </p:endCondLst>
                                        </p:cTn>
                                        <p:tgtEl>
                                          <p:sndTgt r:embed="rId13" name="gauche.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6"/>
                                        </p:tgtEl>
                                        <p:attrNameLst>
                                          <p:attrName>style.visibility</p:attrName>
                                        </p:attrNameLst>
                                      </p:cBhvr>
                                      <p:to>
                                        <p:strVal val="visible"/>
                                      </p:to>
                                    </p:set>
                                    <p:animEffect transition="in" filter="fade">
                                      <p:cBhvr>
                                        <p:cTn id="65" dur="500"/>
                                        <p:tgtEl>
                                          <p:spTgt spid="136"/>
                                        </p:tgtEl>
                                      </p:cBhvr>
                                    </p:animEffect>
                                  </p:childTnLst>
                                  <p:subTnLst>
                                    <p:audio>
                                      <p:cMediaNode>
                                        <p:cTn display="0" masterRel="sameClick">
                                          <p:stCondLst>
                                            <p:cond evt="begin" delay="0">
                                              <p:tn val="63"/>
                                            </p:cond>
                                          </p:stCondLst>
                                          <p:endCondLst>
                                            <p:cond evt="onStopAudio" delay="0">
                                              <p:tgtEl>
                                                <p:sldTgt/>
                                              </p:tgtEl>
                                            </p:cond>
                                          </p:endCondLst>
                                        </p:cTn>
                                        <p:tgtEl>
                                          <p:sndTgt r:embed="rId14" name="u.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37"/>
                                        </p:tgtEl>
                                        <p:attrNameLst>
                                          <p:attrName>style.visibility</p:attrName>
                                        </p:attrNameLst>
                                      </p:cBhvr>
                                      <p:to>
                                        <p:strVal val="visible"/>
                                      </p:to>
                                    </p:set>
                                    <p:animEffect transition="in" filter="fade">
                                      <p:cBhvr>
                                        <p:cTn id="70" dur="500"/>
                                        <p:tgtEl>
                                          <p:spTgt spid="137"/>
                                        </p:tgtEl>
                                      </p:cBhvr>
                                    </p:animEffect>
                                  </p:childTnLst>
                                  <p:subTnLst>
                                    <p:audio>
                                      <p:cMediaNode>
                                        <p:cTn display="0" masterRel="sameClick">
                                          <p:stCondLst>
                                            <p:cond evt="begin" delay="0">
                                              <p:tn val="68"/>
                                            </p:cond>
                                          </p:stCondLst>
                                          <p:endCondLst>
                                            <p:cond evt="onStopAudio" delay="0">
                                              <p:tgtEl>
                                                <p:sldTgt/>
                                              </p:tgtEl>
                                            </p:cond>
                                          </p:endCondLst>
                                        </p:cTn>
                                        <p:tgtEl>
                                          <p:sndTgt r:embed="rId15" name="tu.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04"/>
                                        </p:tgtEl>
                                        <p:attrNameLst>
                                          <p:attrName>style.visibility</p:attrName>
                                        </p:attrNameLst>
                                      </p:cBhvr>
                                      <p:to>
                                        <p:strVal val="visible"/>
                                      </p:to>
                                    </p:set>
                                    <p:animEffect transition="in" filter="fade">
                                      <p:cBhvr>
                                        <p:cTn id="75" dur="500"/>
                                        <p:tgtEl>
                                          <p:spTgt spid="104"/>
                                        </p:tgtEl>
                                      </p:cBhvr>
                                    </p:animEffect>
                                  </p:childTnLst>
                                  <p:subTnLst>
                                    <p:audio>
                                      <p:cMediaNode>
                                        <p:cTn display="0" masterRel="sameClick">
                                          <p:stCondLst>
                                            <p:cond evt="begin" delay="0">
                                              <p:tn val="73"/>
                                            </p:cond>
                                          </p:stCondLst>
                                          <p:endCondLst>
                                            <p:cond evt="onStopAudio" delay="0">
                                              <p:tgtEl>
                                                <p:sldTgt/>
                                              </p:tgtEl>
                                            </p:cond>
                                          </p:endCondLst>
                                        </p:cTn>
                                        <p:tgtEl>
                                          <p:sndTgt r:embed="rId16" name="ou.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05"/>
                                        </p:tgtEl>
                                        <p:attrNameLst>
                                          <p:attrName>style.visibility</p:attrName>
                                        </p:attrNameLst>
                                      </p:cBhvr>
                                      <p:to>
                                        <p:strVal val="visible"/>
                                      </p:to>
                                    </p:set>
                                    <p:animEffect transition="in" filter="fade">
                                      <p:cBhvr>
                                        <p:cTn id="80" dur="500"/>
                                        <p:tgtEl>
                                          <p:spTgt spid="105"/>
                                        </p:tgtEl>
                                      </p:cBhvr>
                                    </p:animEffect>
                                  </p:childTnLst>
                                  <p:subTnLst>
                                    <p:audio>
                                      <p:cMediaNode>
                                        <p:cTn display="0" masterRel="sameClick">
                                          <p:stCondLst>
                                            <p:cond evt="begin" delay="0">
                                              <p:tn val="78"/>
                                            </p:cond>
                                          </p:stCondLst>
                                          <p:endCondLst>
                                            <p:cond evt="onStopAudio" delay="0">
                                              <p:tgtEl>
                                                <p:sldTgt/>
                                              </p:tgtEl>
                                            </p:cond>
                                          </p:endCondLst>
                                        </p:cTn>
                                        <p:tgtEl>
                                          <p:sndTgt r:embed="rId17" name="nous.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07"/>
                                        </p:tgtEl>
                                        <p:attrNameLst>
                                          <p:attrName>style.visibility</p:attrName>
                                        </p:attrNameLst>
                                      </p:cBhvr>
                                      <p:to>
                                        <p:strVal val="visible"/>
                                      </p:to>
                                    </p:set>
                                    <p:animEffect transition="in" filter="fade">
                                      <p:cBhvr>
                                        <p:cTn id="85" dur="500"/>
                                        <p:tgtEl>
                                          <p:spTgt spid="107"/>
                                        </p:tgtEl>
                                      </p:cBhvr>
                                    </p:animEffect>
                                  </p:childTnLst>
                                  <p:subTnLst>
                                    <p:audio>
                                      <p:cMediaNode>
                                        <p:cTn display="0" masterRel="sameClick">
                                          <p:stCondLst>
                                            <p:cond evt="begin" delay="0">
                                              <p:tn val="83"/>
                                            </p:cond>
                                          </p:stCondLst>
                                          <p:endCondLst>
                                            <p:cond evt="onStopAudio" delay="0">
                                              <p:tgtEl>
                                                <p:sldTgt/>
                                              </p:tgtEl>
                                            </p:cond>
                                          </p:endCondLst>
                                        </p:cTn>
                                        <p:tgtEl>
                                          <p:sndTgt r:embed="rId18" name="timide.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08"/>
                                        </p:tgtEl>
                                        <p:attrNameLst>
                                          <p:attrName>style.visibility</p:attrName>
                                        </p:attrNameLst>
                                      </p:cBhvr>
                                      <p:to>
                                        <p:strVal val="visible"/>
                                      </p:to>
                                    </p:set>
                                    <p:animEffect transition="in" filter="fade">
                                      <p:cBhvr>
                                        <p:cTn id="90" dur="500"/>
                                        <p:tgtEl>
                                          <p:spTgt spid="108"/>
                                        </p:tgtEl>
                                      </p:cBhvr>
                                    </p:animEffect>
                                  </p:childTnLst>
                                  <p:subTnLst>
                                    <p:audio>
                                      <p:cMediaNode>
                                        <p:cTn display="0" masterRel="sameClick">
                                          <p:stCondLst>
                                            <p:cond evt="begin" delay="0">
                                              <p:tn val="88"/>
                                            </p:cond>
                                          </p:stCondLst>
                                          <p:endCondLst>
                                            <p:cond evt="onStopAudio" delay="0">
                                              <p:tgtEl>
                                                <p:sldTgt/>
                                              </p:tgtEl>
                                            </p:cond>
                                          </p:endCondLst>
                                        </p:cTn>
                                        <p:tgtEl>
                                          <p:sndTgt r:embed="rId19" name="e-accute.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09"/>
                                        </p:tgtEl>
                                        <p:attrNameLst>
                                          <p:attrName>style.visibility</p:attrName>
                                        </p:attrNameLst>
                                      </p:cBhvr>
                                      <p:to>
                                        <p:strVal val="visible"/>
                                      </p:to>
                                    </p:set>
                                    <p:animEffect transition="in" filter="fade">
                                      <p:cBhvr>
                                        <p:cTn id="95" dur="500"/>
                                        <p:tgtEl>
                                          <p:spTgt spid="109"/>
                                        </p:tgtEl>
                                      </p:cBhvr>
                                    </p:animEffect>
                                  </p:childTnLst>
                                  <p:subTnLst>
                                    <p:audio>
                                      <p:cMediaNode>
                                        <p:cTn display="0" masterRel="sameClick">
                                          <p:stCondLst>
                                            <p:cond evt="begin" delay="0">
                                              <p:tn val="93"/>
                                            </p:cond>
                                          </p:stCondLst>
                                          <p:endCondLst>
                                            <p:cond evt="onStopAudio" delay="0">
                                              <p:tgtEl>
                                                <p:sldTgt/>
                                              </p:tgtEl>
                                            </p:cond>
                                          </p:endCondLst>
                                        </p:cTn>
                                        <p:tgtEl>
                                          <p:sndTgt r:embed="rId20" name="écrire.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10"/>
                                        </p:tgtEl>
                                        <p:attrNameLst>
                                          <p:attrName>style.visibility</p:attrName>
                                        </p:attrNameLst>
                                      </p:cBhvr>
                                      <p:to>
                                        <p:strVal val="visible"/>
                                      </p:to>
                                    </p:set>
                                    <p:animEffect transition="in" filter="fade">
                                      <p:cBhvr>
                                        <p:cTn id="100" dur="500"/>
                                        <p:tgtEl>
                                          <p:spTgt spid="110"/>
                                        </p:tgtEl>
                                      </p:cBhvr>
                                    </p:animEffect>
                                  </p:childTnLst>
                                  <p:subTnLst>
                                    <p:audio>
                                      <p:cMediaNode>
                                        <p:cTn display="0" masterRel="sameClick">
                                          <p:stCondLst>
                                            <p:cond evt="begin" delay="0">
                                              <p:tn val="98"/>
                                            </p:cond>
                                          </p:stCondLst>
                                          <p:endCondLst>
                                            <p:cond evt="onStopAudio" delay="0">
                                              <p:tgtEl>
                                                <p:sldTgt/>
                                              </p:tgtEl>
                                            </p:cond>
                                          </p:endCondLst>
                                        </p:cTn>
                                        <p:tgtEl>
                                          <p:sndTgt r:embed="rId21" name="an.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11"/>
                                        </p:tgtEl>
                                        <p:attrNameLst>
                                          <p:attrName>style.visibility</p:attrName>
                                        </p:attrNameLst>
                                      </p:cBhvr>
                                      <p:to>
                                        <p:strVal val="visible"/>
                                      </p:to>
                                    </p:set>
                                    <p:animEffect transition="in" filter="fade">
                                      <p:cBhvr>
                                        <p:cTn id="105" dur="500"/>
                                        <p:tgtEl>
                                          <p:spTgt spid="111"/>
                                        </p:tgtEl>
                                      </p:cBhvr>
                                    </p:animEffect>
                                  </p:childTnLst>
                                  <p:subTnLst>
                                    <p:audio>
                                      <p:cMediaNode>
                                        <p:cTn display="0" masterRel="sameClick">
                                          <p:stCondLst>
                                            <p:cond evt="begin" delay="0">
                                              <p:tn val="103"/>
                                            </p:cond>
                                          </p:stCondLst>
                                          <p:endCondLst>
                                            <p:cond evt="onStopAudio" delay="0">
                                              <p:tgtEl>
                                                <p:sldTgt/>
                                              </p:tgtEl>
                                            </p:cond>
                                          </p:endCondLst>
                                        </p:cTn>
                                        <p:tgtEl>
                                          <p:sndTgt r:embed="rId22" name="enfant.wav"/>
                                        </p:tgtEl>
                                      </p:cMediaNode>
                                    </p:audio>
                                  </p:sub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12"/>
                                        </p:tgtEl>
                                        <p:attrNameLst>
                                          <p:attrName>style.visibility</p:attrName>
                                        </p:attrNameLst>
                                      </p:cBhvr>
                                      <p:to>
                                        <p:strVal val="visible"/>
                                      </p:to>
                                    </p:set>
                                    <p:animEffect transition="in" filter="fade">
                                      <p:cBhvr>
                                        <p:cTn id="110" dur="500"/>
                                        <p:tgtEl>
                                          <p:spTgt spid="112"/>
                                        </p:tgtEl>
                                      </p:cBhvr>
                                    </p:animEffect>
                                  </p:childTnLst>
                                  <p:subTnLst>
                                    <p:audio>
                                      <p:cMediaNode>
                                        <p:cTn display="0" masterRel="sameClick">
                                          <p:stCondLst>
                                            <p:cond evt="begin" delay="0">
                                              <p:tn val="108"/>
                                            </p:cond>
                                          </p:stCondLst>
                                          <p:endCondLst>
                                            <p:cond evt="onStopAudio" delay="0">
                                              <p:tgtEl>
                                                <p:sldTgt/>
                                              </p:tgtEl>
                                            </p:cond>
                                          </p:endCondLst>
                                        </p:cTn>
                                        <p:tgtEl>
                                          <p:sndTgt r:embed="rId23" name="on.wav"/>
                                        </p:tgtEl>
                                      </p:cMediaNode>
                                    </p:audio>
                                  </p:sub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13"/>
                                        </p:tgtEl>
                                        <p:attrNameLst>
                                          <p:attrName>style.visibility</p:attrName>
                                        </p:attrNameLst>
                                      </p:cBhvr>
                                      <p:to>
                                        <p:strVal val="visible"/>
                                      </p:to>
                                    </p:set>
                                    <p:animEffect transition="in" filter="fade">
                                      <p:cBhvr>
                                        <p:cTn id="115" dur="500"/>
                                        <p:tgtEl>
                                          <p:spTgt spid="113"/>
                                        </p:tgtEl>
                                      </p:cBhvr>
                                    </p:animEffect>
                                  </p:childTnLst>
                                  <p:subTnLst>
                                    <p:audio>
                                      <p:cMediaNode>
                                        <p:cTn display="0" masterRel="sameClick">
                                          <p:stCondLst>
                                            <p:cond evt="begin" delay="0">
                                              <p:tn val="113"/>
                                            </p:cond>
                                          </p:stCondLst>
                                          <p:endCondLst>
                                            <p:cond evt="onStopAudio" delay="0">
                                              <p:tgtEl>
                                                <p:sldTgt/>
                                              </p:tgtEl>
                                            </p:cond>
                                          </p:endCondLst>
                                        </p:cTn>
                                        <p:tgtEl>
                                          <p:sndTgt r:embed="rId24" name="non.wav"/>
                                        </p:tgtEl>
                                      </p:cMediaNode>
                                    </p:audio>
                                  </p:sub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34"/>
                                        </p:tgtEl>
                                        <p:attrNameLst>
                                          <p:attrName>style.visibility</p:attrName>
                                        </p:attrNameLst>
                                      </p:cBhvr>
                                      <p:to>
                                        <p:strVal val="visible"/>
                                      </p:to>
                                    </p:set>
                                    <p:animEffect transition="in" filter="fade">
                                      <p:cBhvr>
                                        <p:cTn id="120" dur="500"/>
                                        <p:tgtEl>
                                          <p:spTgt spid="134"/>
                                        </p:tgtEl>
                                      </p:cBhvr>
                                    </p:animEffect>
                                  </p:childTnLst>
                                  <p:subTnLst>
                                    <p:audio>
                                      <p:cMediaNode>
                                        <p:cTn display="0" masterRel="sameClick">
                                          <p:stCondLst>
                                            <p:cond evt="begin" delay="0">
                                              <p:tn val="118"/>
                                            </p:cond>
                                          </p:stCondLst>
                                          <p:endCondLst>
                                            <p:cond evt="onStopAudio" delay="0">
                                              <p:tgtEl>
                                                <p:sldTgt/>
                                              </p:tgtEl>
                                            </p:cond>
                                          </p:endCondLst>
                                        </p:cTn>
                                        <p:tgtEl>
                                          <p:sndTgt r:embed="rId25" name="in_ain1.wav"/>
                                        </p:tgtEl>
                                      </p:cMediaNode>
                                    </p:audio>
                                  </p:sub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35"/>
                                        </p:tgtEl>
                                        <p:attrNameLst>
                                          <p:attrName>style.visibility</p:attrName>
                                        </p:attrNameLst>
                                      </p:cBhvr>
                                      <p:to>
                                        <p:strVal val="visible"/>
                                      </p:to>
                                    </p:set>
                                    <p:animEffect transition="in" filter="fade">
                                      <p:cBhvr>
                                        <p:cTn id="125" dur="500"/>
                                        <p:tgtEl>
                                          <p:spTgt spid="135"/>
                                        </p:tgtEl>
                                      </p:cBhvr>
                                    </p:animEffect>
                                  </p:childTnLst>
                                  <p:subTnLst>
                                    <p:audio>
                                      <p:cMediaNode>
                                        <p:cTn display="0" masterRel="sameClick">
                                          <p:stCondLst>
                                            <p:cond evt="begin" delay="0">
                                              <p:tn val="123"/>
                                            </p:cond>
                                          </p:stCondLst>
                                          <p:endCondLst>
                                            <p:cond evt="onStopAudio" delay="0">
                                              <p:tgtEl>
                                                <p:sldTgt/>
                                              </p:tgtEl>
                                            </p:cond>
                                          </p:endCondLst>
                                        </p:cTn>
                                        <p:tgtEl>
                                          <p:sndTgt r:embed="rId26" name="train.wav"/>
                                        </p:tgtEl>
                                      </p:cMediaNode>
                                    </p:audio>
                                  </p:sub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114"/>
                                        </p:tgtEl>
                                        <p:attrNameLst>
                                          <p:attrName>style.visibility</p:attrName>
                                        </p:attrNameLst>
                                      </p:cBhvr>
                                      <p:to>
                                        <p:strVal val="visible"/>
                                      </p:to>
                                    </p:set>
                                    <p:animEffect transition="in" filter="fade">
                                      <p:cBhvr>
                                        <p:cTn id="130" dur="500"/>
                                        <p:tgtEl>
                                          <p:spTgt spid="114"/>
                                        </p:tgtEl>
                                      </p:cBhvr>
                                    </p:animEffect>
                                  </p:childTnLst>
                                  <p:subTnLst>
                                    <p:audio>
                                      <p:cMediaNode>
                                        <p:cTn display="0" masterRel="sameClick">
                                          <p:stCondLst>
                                            <p:cond evt="begin" delay="0">
                                              <p:tn val="128"/>
                                            </p:cond>
                                          </p:stCondLst>
                                          <p:endCondLst>
                                            <p:cond evt="onStopAudio" delay="0">
                                              <p:tgtEl>
                                                <p:sldTgt/>
                                              </p:tgtEl>
                                            </p:cond>
                                          </p:endCondLst>
                                        </p:cTn>
                                        <p:tgtEl>
                                          <p:sndTgt r:embed="rId27" name="e_flat.wav"/>
                                        </p:tgtEl>
                                      </p:cMediaNode>
                                    </p:audio>
                                  </p:sub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15"/>
                                        </p:tgtEl>
                                        <p:attrNameLst>
                                          <p:attrName>style.visibility</p:attrName>
                                        </p:attrNameLst>
                                      </p:cBhvr>
                                      <p:to>
                                        <p:strVal val="visible"/>
                                      </p:to>
                                    </p:set>
                                    <p:animEffect transition="in" filter="fade">
                                      <p:cBhvr>
                                        <p:cTn id="135" dur="500"/>
                                        <p:tgtEl>
                                          <p:spTgt spid="115"/>
                                        </p:tgtEl>
                                      </p:cBhvr>
                                    </p:animEffect>
                                  </p:childTnLst>
                                  <p:subTnLst>
                                    <p:audio>
                                      <p:cMediaNode>
                                        <p:cTn display="0" masterRel="sameClick">
                                          <p:stCondLst>
                                            <p:cond evt="begin" delay="0">
                                              <p:tn val="133"/>
                                            </p:cond>
                                          </p:stCondLst>
                                          <p:endCondLst>
                                            <p:cond evt="onStopAudio" delay="0">
                                              <p:tgtEl>
                                                <p:sldTgt/>
                                              </p:tgtEl>
                                            </p:cond>
                                          </p:endCondLst>
                                        </p:cTn>
                                        <p:tgtEl>
                                          <p:sndTgt r:embed="rId28" name="tete.wav"/>
                                        </p:tgtEl>
                                      </p:cMediaNode>
                                    </p:audio>
                                  </p:sub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116"/>
                                        </p:tgtEl>
                                        <p:attrNameLst>
                                          <p:attrName>style.visibility</p:attrName>
                                        </p:attrNameLst>
                                      </p:cBhvr>
                                      <p:to>
                                        <p:strVal val="visible"/>
                                      </p:to>
                                    </p:set>
                                    <p:animEffect transition="in" filter="fade">
                                      <p:cBhvr>
                                        <p:cTn id="140" dur="500"/>
                                        <p:tgtEl>
                                          <p:spTgt spid="116"/>
                                        </p:tgtEl>
                                      </p:cBhvr>
                                    </p:animEffect>
                                  </p:childTnLst>
                                  <p:subTnLst>
                                    <p:audio>
                                      <p:cMediaNode>
                                        <p:cTn display="0" masterRel="sameClick">
                                          <p:stCondLst>
                                            <p:cond evt="begin" delay="0">
                                              <p:tn val="138"/>
                                            </p:cond>
                                          </p:stCondLst>
                                          <p:endCondLst>
                                            <p:cond evt="onStopAudio" delay="0">
                                              <p:tgtEl>
                                                <p:sldTgt/>
                                              </p:tgtEl>
                                            </p:cond>
                                          </p:endCondLst>
                                        </p:cTn>
                                        <p:tgtEl>
                                          <p:sndTgt r:embed="rId29" name="ai.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117"/>
                                        </p:tgtEl>
                                        <p:attrNameLst>
                                          <p:attrName>style.visibility</p:attrName>
                                        </p:attrNameLst>
                                      </p:cBhvr>
                                      <p:to>
                                        <p:strVal val="visible"/>
                                      </p:to>
                                    </p:set>
                                    <p:animEffect transition="in" filter="fade">
                                      <p:cBhvr>
                                        <p:cTn id="145" dur="500"/>
                                        <p:tgtEl>
                                          <p:spTgt spid="117"/>
                                        </p:tgtEl>
                                      </p:cBhvr>
                                    </p:animEffect>
                                  </p:childTnLst>
                                  <p:subTnLst>
                                    <p:audio>
                                      <p:cMediaNode>
                                        <p:cTn display="0" masterRel="sameClick">
                                          <p:stCondLst>
                                            <p:cond evt="begin" delay="0">
                                              <p:tn val="143"/>
                                            </p:cond>
                                          </p:stCondLst>
                                          <p:endCondLst>
                                            <p:cond evt="onStopAudio" delay="0">
                                              <p:tgtEl>
                                                <p:sldTgt/>
                                              </p:tgtEl>
                                            </p:cond>
                                          </p:endCondLst>
                                        </p:cTn>
                                        <p:tgtEl>
                                          <p:sndTgt r:embed="rId30" name="vrai.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118"/>
                                        </p:tgtEl>
                                        <p:attrNameLst>
                                          <p:attrName>style.visibility</p:attrName>
                                        </p:attrNameLst>
                                      </p:cBhvr>
                                      <p:to>
                                        <p:strVal val="visible"/>
                                      </p:to>
                                    </p:set>
                                    <p:animEffect transition="in" filter="fade">
                                      <p:cBhvr>
                                        <p:cTn id="150" dur="500"/>
                                        <p:tgtEl>
                                          <p:spTgt spid="118"/>
                                        </p:tgtEl>
                                      </p:cBhvr>
                                    </p:animEffect>
                                  </p:childTnLst>
                                  <p:subTnLst>
                                    <p:audio>
                                      <p:cMediaNode>
                                        <p:cTn display="0" masterRel="sameClick">
                                          <p:stCondLst>
                                            <p:cond evt="begin" delay="0">
                                              <p:tn val="148"/>
                                            </p:cond>
                                          </p:stCondLst>
                                          <p:endCondLst>
                                            <p:cond evt="onStopAudio" delay="0">
                                              <p:tgtEl>
                                                <p:sldTgt/>
                                              </p:tgtEl>
                                            </p:cond>
                                          </p:endCondLst>
                                        </p:cTn>
                                        <p:tgtEl>
                                          <p:sndTgt r:embed="rId31" name="oi.wav"/>
                                        </p:tgtEl>
                                      </p:cMediaNode>
                                    </p:audio>
                                  </p:sub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119"/>
                                        </p:tgtEl>
                                        <p:attrNameLst>
                                          <p:attrName>style.visibility</p:attrName>
                                        </p:attrNameLst>
                                      </p:cBhvr>
                                      <p:to>
                                        <p:strVal val="visible"/>
                                      </p:to>
                                    </p:set>
                                    <p:animEffect transition="in" filter="fade">
                                      <p:cBhvr>
                                        <p:cTn id="155" dur="500"/>
                                        <p:tgtEl>
                                          <p:spTgt spid="119"/>
                                        </p:tgtEl>
                                      </p:cBhvr>
                                    </p:animEffect>
                                  </p:childTnLst>
                                  <p:subTnLst>
                                    <p:audio>
                                      <p:cMediaNode>
                                        <p:cTn display="0" masterRel="sameClick">
                                          <p:stCondLst>
                                            <p:cond evt="begin" delay="0">
                                              <p:tn val="153"/>
                                            </p:cond>
                                          </p:stCondLst>
                                          <p:endCondLst>
                                            <p:cond evt="onStopAudio" delay="0">
                                              <p:tgtEl>
                                                <p:sldTgt/>
                                              </p:tgtEl>
                                            </p:cond>
                                          </p:endCondLst>
                                        </p:cTn>
                                        <p:tgtEl>
                                          <p:sndTgt r:embed="rId32" name="voir.wav"/>
                                        </p:tgtEl>
                                      </p:cMediaNode>
                                    </p:audio>
                                  </p:sub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120"/>
                                        </p:tgtEl>
                                        <p:attrNameLst>
                                          <p:attrName>style.visibility</p:attrName>
                                        </p:attrNameLst>
                                      </p:cBhvr>
                                      <p:to>
                                        <p:strVal val="visible"/>
                                      </p:to>
                                    </p:set>
                                    <p:animEffect transition="in" filter="fade">
                                      <p:cBhvr>
                                        <p:cTn id="160" dur="500"/>
                                        <p:tgtEl>
                                          <p:spTgt spid="120"/>
                                        </p:tgtEl>
                                      </p:cBhvr>
                                    </p:animEffect>
                                  </p:childTnLst>
                                  <p:subTnLst>
                                    <p:audio>
                                      <p:cMediaNode>
                                        <p:cTn display="0" masterRel="sameClick">
                                          <p:stCondLst>
                                            <p:cond evt="begin" delay="0">
                                              <p:tn val="158"/>
                                            </p:cond>
                                          </p:stCondLst>
                                          <p:endCondLst>
                                            <p:cond evt="onStopAudio" delay="0">
                                              <p:tgtEl>
                                                <p:sldTgt/>
                                              </p:tgtEl>
                                            </p:cond>
                                          </p:endCondLst>
                                        </p:cTn>
                                        <p:tgtEl>
                                          <p:sndTgt r:embed="rId33" name="ch.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121"/>
                                        </p:tgtEl>
                                        <p:attrNameLst>
                                          <p:attrName>style.visibility</p:attrName>
                                        </p:attrNameLst>
                                      </p:cBhvr>
                                      <p:to>
                                        <p:strVal val="visible"/>
                                      </p:to>
                                    </p:set>
                                    <p:animEffect transition="in" filter="fade">
                                      <p:cBhvr>
                                        <p:cTn id="165" dur="500"/>
                                        <p:tgtEl>
                                          <p:spTgt spid="121"/>
                                        </p:tgtEl>
                                      </p:cBhvr>
                                    </p:animEffect>
                                  </p:childTnLst>
                                  <p:subTnLst>
                                    <p:audio>
                                      <p:cMediaNode>
                                        <p:cTn display="0" masterRel="sameClick">
                                          <p:stCondLst>
                                            <p:cond evt="begin" delay="0">
                                              <p:tn val="163"/>
                                            </p:cond>
                                          </p:stCondLst>
                                          <p:endCondLst>
                                            <p:cond evt="onStopAudio" delay="0">
                                              <p:tgtEl>
                                                <p:sldTgt/>
                                              </p:tgtEl>
                                            </p:cond>
                                          </p:endCondLst>
                                        </p:cTn>
                                        <p:tgtEl>
                                          <p:sndTgt r:embed="rId34" name="chercher.wav"/>
                                        </p:tgtEl>
                                      </p:cMediaNode>
                                    </p:audio>
                                  </p:sub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122"/>
                                        </p:tgtEl>
                                        <p:attrNameLst>
                                          <p:attrName>style.visibility</p:attrName>
                                        </p:attrNameLst>
                                      </p:cBhvr>
                                      <p:to>
                                        <p:strVal val="visible"/>
                                      </p:to>
                                    </p:set>
                                    <p:animEffect transition="in" filter="fade">
                                      <p:cBhvr>
                                        <p:cTn id="170" dur="500"/>
                                        <p:tgtEl>
                                          <p:spTgt spid="122"/>
                                        </p:tgtEl>
                                      </p:cBhvr>
                                    </p:animEffect>
                                  </p:childTnLst>
                                  <p:subTnLst>
                                    <p:audio>
                                      <p:cMediaNode>
                                        <p:cTn display="0" masterRel="sameClick">
                                          <p:stCondLst>
                                            <p:cond evt="begin" delay="0">
                                              <p:tn val="168"/>
                                            </p:cond>
                                          </p:stCondLst>
                                          <p:endCondLst>
                                            <p:cond evt="onStopAudio" delay="0">
                                              <p:tgtEl>
                                                <p:sldTgt/>
                                              </p:tgtEl>
                                            </p:cond>
                                          </p:endCondLst>
                                        </p:cTn>
                                        <p:tgtEl>
                                          <p:sndTgt r:embed="rId35" name="soft_c.wav"/>
                                        </p:tgtEl>
                                      </p:cMediaNode>
                                    </p:audio>
                                  </p:sub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123"/>
                                        </p:tgtEl>
                                        <p:attrNameLst>
                                          <p:attrName>style.visibility</p:attrName>
                                        </p:attrNameLst>
                                      </p:cBhvr>
                                      <p:to>
                                        <p:strVal val="visible"/>
                                      </p:to>
                                    </p:set>
                                    <p:animEffect transition="in" filter="fade">
                                      <p:cBhvr>
                                        <p:cTn id="175" dur="500"/>
                                        <p:tgtEl>
                                          <p:spTgt spid="123"/>
                                        </p:tgtEl>
                                      </p:cBhvr>
                                    </p:animEffect>
                                  </p:childTnLst>
                                  <p:subTnLst>
                                    <p:audio>
                                      <p:cMediaNode>
                                        <p:cTn display="0" masterRel="sameClick">
                                          <p:stCondLst>
                                            <p:cond evt="begin" delay="0">
                                              <p:tn val="173"/>
                                            </p:cond>
                                          </p:stCondLst>
                                          <p:endCondLst>
                                            <p:cond evt="onStopAudio" delay="0">
                                              <p:tgtEl>
                                                <p:sldTgt/>
                                              </p:tgtEl>
                                            </p:cond>
                                          </p:endCondLst>
                                        </p:cTn>
                                        <p:tgtEl>
                                          <p:sndTgt r:embed="rId36" name="ici_c.wav"/>
                                        </p:tgtEl>
                                      </p:cMediaNode>
                                    </p:audio>
                                  </p:sub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124"/>
                                        </p:tgtEl>
                                        <p:attrNameLst>
                                          <p:attrName>style.visibility</p:attrName>
                                        </p:attrNameLst>
                                      </p:cBhvr>
                                      <p:to>
                                        <p:strVal val="visible"/>
                                      </p:to>
                                    </p:set>
                                    <p:animEffect transition="in" filter="fade">
                                      <p:cBhvr>
                                        <p:cTn id="180" dur="500"/>
                                        <p:tgtEl>
                                          <p:spTgt spid="124"/>
                                        </p:tgtEl>
                                      </p:cBhvr>
                                    </p:animEffect>
                                  </p:childTnLst>
                                  <p:subTnLst>
                                    <p:audio>
                                      <p:cMediaNode>
                                        <p:cTn display="0" masterRel="sameClick">
                                          <p:stCondLst>
                                            <p:cond evt="begin" delay="0">
                                              <p:tn val="178"/>
                                            </p:cond>
                                          </p:stCondLst>
                                          <p:endCondLst>
                                            <p:cond evt="onStopAudio" delay="0">
                                              <p:tgtEl>
                                                <p:sldTgt/>
                                              </p:tgtEl>
                                            </p:cond>
                                          </p:endCondLst>
                                        </p:cTn>
                                        <p:tgtEl>
                                          <p:sndTgt r:embed="rId37" name="qu.wav"/>
                                        </p:tgtEl>
                                      </p:cMediaNode>
                                    </p:audio>
                                  </p:sub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125"/>
                                        </p:tgtEl>
                                        <p:attrNameLst>
                                          <p:attrName>style.visibility</p:attrName>
                                        </p:attrNameLst>
                                      </p:cBhvr>
                                      <p:to>
                                        <p:strVal val="visible"/>
                                      </p:to>
                                    </p:set>
                                    <p:animEffect transition="in" filter="fade">
                                      <p:cBhvr>
                                        <p:cTn id="185" dur="500"/>
                                        <p:tgtEl>
                                          <p:spTgt spid="125"/>
                                        </p:tgtEl>
                                      </p:cBhvr>
                                    </p:animEffect>
                                  </p:childTnLst>
                                  <p:subTnLst>
                                    <p:audio>
                                      <p:cMediaNode>
                                        <p:cTn display="0" masterRel="sameClick">
                                          <p:stCondLst>
                                            <p:cond evt="begin" delay="0">
                                              <p:tn val="183"/>
                                            </p:cond>
                                          </p:stCondLst>
                                          <p:endCondLst>
                                            <p:cond evt="onStopAudio" delay="0">
                                              <p:tgtEl>
                                                <p:sldTgt/>
                                              </p:tgtEl>
                                            </p:cond>
                                          </p:endCondLst>
                                        </p:cTn>
                                        <p:tgtEl>
                                          <p:sndTgt r:embed="rId38" name="question.wav"/>
                                        </p:tgtEl>
                                      </p:cMediaNode>
                                    </p:audio>
                                  </p:sub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126"/>
                                        </p:tgtEl>
                                        <p:attrNameLst>
                                          <p:attrName>style.visibility</p:attrName>
                                        </p:attrNameLst>
                                      </p:cBhvr>
                                      <p:to>
                                        <p:strVal val="visible"/>
                                      </p:to>
                                    </p:set>
                                    <p:animEffect transition="in" filter="fade">
                                      <p:cBhvr>
                                        <p:cTn id="190" dur="500"/>
                                        <p:tgtEl>
                                          <p:spTgt spid="126"/>
                                        </p:tgtEl>
                                      </p:cBhvr>
                                    </p:animEffect>
                                  </p:childTnLst>
                                  <p:subTnLst>
                                    <p:audio>
                                      <p:cMediaNode>
                                        <p:cTn display="0" masterRel="sameClick">
                                          <p:stCondLst>
                                            <p:cond evt="begin" delay="0">
                                              <p:tn val="188"/>
                                            </p:cond>
                                          </p:stCondLst>
                                          <p:endCondLst>
                                            <p:cond evt="onStopAudio" delay="0">
                                              <p:tgtEl>
                                                <p:sldTgt/>
                                              </p:tgtEl>
                                            </p:cond>
                                          </p:endCondLst>
                                        </p:cTn>
                                        <p:tgtEl>
                                          <p:sndTgt r:embed="rId39" name="j.wav"/>
                                        </p:tgtEl>
                                      </p:cMediaNode>
                                    </p:audio>
                                  </p:sub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grpId="0" nodeType="clickEffect">
                                  <p:stCondLst>
                                    <p:cond delay="0"/>
                                  </p:stCondLst>
                                  <p:childTnLst>
                                    <p:set>
                                      <p:cBhvr>
                                        <p:cTn id="194" dur="1" fill="hold">
                                          <p:stCondLst>
                                            <p:cond delay="0"/>
                                          </p:stCondLst>
                                        </p:cTn>
                                        <p:tgtEl>
                                          <p:spTgt spid="127"/>
                                        </p:tgtEl>
                                        <p:attrNameLst>
                                          <p:attrName>style.visibility</p:attrName>
                                        </p:attrNameLst>
                                      </p:cBhvr>
                                      <p:to>
                                        <p:strVal val="visible"/>
                                      </p:to>
                                    </p:set>
                                    <p:animEffect transition="in" filter="fade">
                                      <p:cBhvr>
                                        <p:cTn id="195" dur="500"/>
                                        <p:tgtEl>
                                          <p:spTgt spid="127"/>
                                        </p:tgtEl>
                                      </p:cBhvr>
                                    </p:animEffect>
                                  </p:childTnLst>
                                  <p:subTnLst>
                                    <p:audio>
                                      <p:cMediaNode>
                                        <p:cTn display="0" masterRel="sameClick">
                                          <p:stCondLst>
                                            <p:cond evt="begin" delay="0">
                                              <p:tn val="193"/>
                                            </p:cond>
                                          </p:stCondLst>
                                          <p:endCondLst>
                                            <p:cond evt="onStopAudio" delay="0">
                                              <p:tgtEl>
                                                <p:sldTgt/>
                                              </p:tgtEl>
                                            </p:cond>
                                          </p:endCondLst>
                                        </p:cTn>
                                        <p:tgtEl>
                                          <p:sndTgt r:embed="rId40" name="jour.wav"/>
                                        </p:tgtEl>
                                      </p:cMediaNode>
                                    </p:audio>
                                  </p:sub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128"/>
                                        </p:tgtEl>
                                        <p:attrNameLst>
                                          <p:attrName>style.visibility</p:attrName>
                                        </p:attrNameLst>
                                      </p:cBhvr>
                                      <p:to>
                                        <p:strVal val="visible"/>
                                      </p:to>
                                    </p:set>
                                    <p:animEffect transition="in" filter="fade">
                                      <p:cBhvr>
                                        <p:cTn id="200" dur="500"/>
                                        <p:tgtEl>
                                          <p:spTgt spid="128"/>
                                        </p:tgtEl>
                                      </p:cBhvr>
                                    </p:animEffect>
                                  </p:childTnLst>
                                  <p:subTnLst>
                                    <p:audio>
                                      <p:cMediaNode>
                                        <p:cTn display="0" masterRel="sameClick">
                                          <p:stCondLst>
                                            <p:cond evt="begin" delay="0">
                                              <p:tn val="198"/>
                                            </p:cond>
                                          </p:stCondLst>
                                          <p:endCondLst>
                                            <p:cond evt="onStopAudio" delay="0">
                                              <p:tgtEl>
                                                <p:sldTgt/>
                                              </p:tgtEl>
                                            </p:cond>
                                          </p:endCondLst>
                                        </p:cTn>
                                        <p:tgtEl>
                                          <p:sndTgt r:embed="rId41" name="tion.wav"/>
                                        </p:tgtEl>
                                      </p:cMediaNode>
                                    </p:audio>
                                  </p:sub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129"/>
                                        </p:tgtEl>
                                        <p:attrNameLst>
                                          <p:attrName>style.visibility</p:attrName>
                                        </p:attrNameLst>
                                      </p:cBhvr>
                                      <p:to>
                                        <p:strVal val="visible"/>
                                      </p:to>
                                    </p:set>
                                    <p:animEffect transition="in" filter="fade">
                                      <p:cBhvr>
                                        <p:cTn id="205" dur="500"/>
                                        <p:tgtEl>
                                          <p:spTgt spid="129"/>
                                        </p:tgtEl>
                                      </p:cBhvr>
                                    </p:animEffect>
                                  </p:childTnLst>
                                  <p:subTnLst>
                                    <p:audio>
                                      <p:cMediaNode>
                                        <p:cTn display="0" masterRel="sameClick">
                                          <p:stCondLst>
                                            <p:cond evt="begin" delay="0">
                                              <p:tn val="203"/>
                                            </p:cond>
                                          </p:stCondLst>
                                          <p:endCondLst>
                                            <p:cond evt="onStopAudio" delay="0">
                                              <p:tgtEl>
                                                <p:sldTgt/>
                                              </p:tgtEl>
                                            </p:cond>
                                          </p:endCondLst>
                                        </p:cTn>
                                        <p:tgtEl>
                                          <p:sndTgt r:embed="rId42" name="attention.wav"/>
                                        </p:tgtEl>
                                      </p:cMediaNode>
                                    </p:audio>
                                  </p:sub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130"/>
                                        </p:tgtEl>
                                        <p:attrNameLst>
                                          <p:attrName>style.visibility</p:attrName>
                                        </p:attrNameLst>
                                      </p:cBhvr>
                                      <p:to>
                                        <p:strVal val="visible"/>
                                      </p:to>
                                    </p:set>
                                    <p:animEffect transition="in" filter="fade">
                                      <p:cBhvr>
                                        <p:cTn id="210" dur="500"/>
                                        <p:tgtEl>
                                          <p:spTgt spid="130"/>
                                        </p:tgtEl>
                                      </p:cBhvr>
                                    </p:animEffect>
                                  </p:childTnLst>
                                  <p:subTnLst>
                                    <p:audio>
                                      <p:cMediaNode>
                                        <p:cTn display="0" masterRel="sameClick">
                                          <p:stCondLst>
                                            <p:cond evt="begin" delay="0">
                                              <p:tn val="208"/>
                                            </p:cond>
                                          </p:stCondLst>
                                          <p:endCondLst>
                                            <p:cond evt="onStopAudio" delay="0">
                                              <p:tgtEl>
                                                <p:sldTgt/>
                                              </p:tgtEl>
                                            </p:cond>
                                          </p:endCondLst>
                                        </p:cTn>
                                        <p:tgtEl>
                                          <p:sndTgt r:embed="rId43" name="ien.wav"/>
                                        </p:tgtEl>
                                      </p:cMediaNode>
                                    </p:audio>
                                  </p:sub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131"/>
                                        </p:tgtEl>
                                        <p:attrNameLst>
                                          <p:attrName>style.visibility</p:attrName>
                                        </p:attrNameLst>
                                      </p:cBhvr>
                                      <p:to>
                                        <p:strVal val="visible"/>
                                      </p:to>
                                    </p:set>
                                    <p:animEffect transition="in" filter="fade">
                                      <p:cBhvr>
                                        <p:cTn id="215" dur="500"/>
                                        <p:tgtEl>
                                          <p:spTgt spid="131"/>
                                        </p:tgtEl>
                                      </p:cBhvr>
                                    </p:animEffect>
                                  </p:childTnLst>
                                  <p:subTnLst>
                                    <p:audio>
                                      <p:cMediaNode>
                                        <p:cTn display="0" masterRel="sameClick">
                                          <p:stCondLst>
                                            <p:cond evt="begin" delay="0">
                                              <p:tn val="213"/>
                                            </p:cond>
                                          </p:stCondLst>
                                          <p:endCondLst>
                                            <p:cond evt="onStopAudio" delay="0">
                                              <p:tgtEl>
                                                <p:sldTgt/>
                                              </p:tgtEl>
                                            </p:cond>
                                          </p:endCondLst>
                                        </p:cTn>
                                        <p:tgtEl>
                                          <p:sndTgt r:embed="rId4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4" grpId="0"/>
      <p:bldP spid="95" grpId="0"/>
      <p:bldP spid="96" grpId="0"/>
      <p:bldP spid="97" grpId="0"/>
      <p:bldP spid="98" grpId="0"/>
      <p:bldP spid="99" grpId="0"/>
      <p:bldP spid="100" grpId="0"/>
      <p:bldP spid="101" grpId="0"/>
      <p:bldP spid="102" grpId="0"/>
      <p:bldP spid="103" grpId="0"/>
      <p:bldP spid="104" grpId="0"/>
      <p:bldP spid="105" grpId="0"/>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31" grpId="0"/>
      <p:bldP spid="134" grpId="0"/>
      <p:bldP spid="135" grpId="0"/>
      <p:bldP spid="136" grpId="0"/>
      <p:bldP spid="13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r>
              <a:rPr lang="en-GB" sz="3600" b="1" dirty="0">
                <a:solidFill>
                  <a:schemeClr val="bg1"/>
                </a:solidFill>
              </a:rPr>
              <a:t> à Nice</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Speech Bubble: Rectangle with Corners Rounded 13">
            <a:extLst>
              <a:ext uri="{FF2B5EF4-FFF2-40B4-BE49-F238E27FC236}">
                <a16:creationId xmlns:a16="http://schemas.microsoft.com/office/drawing/2014/main" id="{A57A45E6-E510-4A32-8377-A9FD63D2C0DB}"/>
              </a:ext>
            </a:extLst>
          </p:cNvPr>
          <p:cNvSpPr/>
          <p:nvPr/>
        </p:nvSpPr>
        <p:spPr>
          <a:xfrm>
            <a:off x="1980000" y="2021681"/>
            <a:ext cx="3960000" cy="1800000"/>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gl</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2E641CE8-7661-4B91-9D44-F82EF94E0F10}"/>
              </a:ext>
            </a:extLst>
          </p:cNvPr>
          <p:cNvSpPr/>
          <p:nvPr/>
        </p:nvSpPr>
        <p:spPr>
          <a:xfrm>
            <a:off x="1980000" y="4085697"/>
            <a:ext cx="3960000" cy="1800000"/>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é</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gion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Speech Bubble: Rectangle with Corners Rounded 16">
            <a:extLst>
              <a:ext uri="{FF2B5EF4-FFF2-40B4-BE49-F238E27FC236}">
                <a16:creationId xmlns:a16="http://schemas.microsoft.com/office/drawing/2014/main" id="{11F03281-1849-4EEB-8C9C-EB3B5E1C3B3A}"/>
              </a:ext>
            </a:extLst>
          </p:cNvPr>
          <p:cNvSpPr/>
          <p:nvPr/>
        </p:nvSpPr>
        <p:spPr>
          <a:xfrm>
            <a:off x="7918755" y="2021681"/>
            <a:ext cx="3960000" cy="1800000"/>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bi</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j</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oux</a:t>
            </a:r>
          </a:p>
        </p:txBody>
      </p:sp>
      <p:sp>
        <p:nvSpPr>
          <p:cNvPr id="18" name="Speech Bubble: Rectangle with Corners Rounded 17">
            <a:extLst>
              <a:ext uri="{FF2B5EF4-FFF2-40B4-BE49-F238E27FC236}">
                <a16:creationId xmlns:a16="http://schemas.microsoft.com/office/drawing/2014/main" id="{87C2B6EA-580A-47A1-BE23-AD751230BF14}"/>
              </a:ext>
            </a:extLst>
          </p:cNvPr>
          <p:cNvSpPr/>
          <p:nvPr/>
        </p:nvSpPr>
        <p:spPr>
          <a:xfrm>
            <a:off x="7918755" y="4085697"/>
            <a:ext cx="3960000" cy="1800000"/>
          </a:xfrm>
          <a:prstGeom prst="wedgeRoundRectCallout">
            <a:avLst>
              <a:gd name="adj1" fmla="val -54587"/>
              <a:gd name="adj2" fmla="val -20183"/>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amour</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eu</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x</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Action Button: Custom 16">
            <a:hlinkClick r:id="" action="ppaction://noaction" highlightClick="1">
              <a:snd r:embed="rId4" name="4. 5. 5. glace.wav"/>
            </a:hlinkClick>
            <a:extLst>
              <a:ext uri="{FF2B5EF4-FFF2-40B4-BE49-F238E27FC236}">
                <a16:creationId xmlns:a16="http://schemas.microsoft.com/office/drawing/2014/main" id="{0C16F301-1896-49DE-9B16-9B7246F946EA}"/>
              </a:ext>
            </a:extLst>
          </p:cNvPr>
          <p:cNvSpPr/>
          <p:nvPr/>
        </p:nvSpPr>
        <p:spPr>
          <a:xfrm>
            <a:off x="2203245" y="265168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5" name="4. 6. 6. je visite.wav"/>
            </a:hlinkClick>
            <a:extLst>
              <a:ext uri="{FF2B5EF4-FFF2-40B4-BE49-F238E27FC236}">
                <a16:creationId xmlns:a16="http://schemas.microsoft.com/office/drawing/2014/main" id="{4D15274F-5BD8-4579-8B35-9DD46F8E5C05}"/>
              </a:ext>
            </a:extLst>
          </p:cNvPr>
          <p:cNvSpPr/>
          <p:nvPr/>
        </p:nvSpPr>
        <p:spPr>
          <a:xfrm>
            <a:off x="2203245" y="471569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Action Button: Custom 16">
            <a:hlinkClick r:id="" action="ppaction://noaction" highlightClick="1">
              <a:snd r:embed="rId6" name="4. 7. 7. bijoux.wav"/>
            </a:hlinkClick>
            <a:extLst>
              <a:ext uri="{FF2B5EF4-FFF2-40B4-BE49-F238E27FC236}">
                <a16:creationId xmlns:a16="http://schemas.microsoft.com/office/drawing/2014/main" id="{BB97EA19-C192-4041-8651-89ED241260BE}"/>
              </a:ext>
            </a:extLst>
          </p:cNvPr>
          <p:cNvSpPr/>
          <p:nvPr/>
        </p:nvSpPr>
        <p:spPr>
          <a:xfrm>
            <a:off x="8142000" y="2651681"/>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2" name="Action Button: Custom 16">
            <a:hlinkClick r:id="" action="ppaction://noaction" highlightClick="1">
              <a:snd r:embed="rId7" name="4. 8. 8. amoreux.wav"/>
            </a:hlinkClick>
            <a:extLst>
              <a:ext uri="{FF2B5EF4-FFF2-40B4-BE49-F238E27FC236}">
                <a16:creationId xmlns:a16="http://schemas.microsoft.com/office/drawing/2014/main" id="{3124F3AE-1AB3-49B2-9259-BE9869AA02F9}"/>
              </a:ext>
            </a:extLst>
          </p:cNvPr>
          <p:cNvSpPr/>
          <p:nvPr/>
        </p:nvSpPr>
        <p:spPr>
          <a:xfrm>
            <a:off x="8142000" y="471569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6" name="Picture 5">
            <a:extLst>
              <a:ext uri="{FF2B5EF4-FFF2-40B4-BE49-F238E27FC236}">
                <a16:creationId xmlns:a16="http://schemas.microsoft.com/office/drawing/2014/main" id="{8F8A7CCE-58C8-451C-B67D-F96D4D3830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388" y="2021681"/>
            <a:ext cx="1800000" cy="1800000"/>
          </a:xfrm>
          <a:prstGeom prst="rect">
            <a:avLst/>
          </a:prstGeom>
        </p:spPr>
      </p:pic>
      <p:pic>
        <p:nvPicPr>
          <p:cNvPr id="12" name="Picture 11">
            <a:extLst>
              <a:ext uri="{FF2B5EF4-FFF2-40B4-BE49-F238E27FC236}">
                <a16:creationId xmlns:a16="http://schemas.microsoft.com/office/drawing/2014/main" id="{7E436E59-DE49-43A1-A30D-19A5A5D547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388" y="3953689"/>
            <a:ext cx="1800000" cy="1800000"/>
          </a:xfrm>
          <a:prstGeom prst="rect">
            <a:avLst/>
          </a:prstGeom>
        </p:spPr>
      </p:pic>
      <p:pic>
        <p:nvPicPr>
          <p:cNvPr id="23" name="Picture 22">
            <a:extLst>
              <a:ext uri="{FF2B5EF4-FFF2-40B4-BE49-F238E27FC236}">
                <a16:creationId xmlns:a16="http://schemas.microsoft.com/office/drawing/2014/main" id="{6481EF94-62C9-4754-9BAF-65052ED549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0" y="2021681"/>
            <a:ext cx="1800000" cy="1800000"/>
          </a:xfrm>
          <a:prstGeom prst="rect">
            <a:avLst/>
          </a:prstGeom>
        </p:spPr>
      </p:pic>
      <p:pic>
        <p:nvPicPr>
          <p:cNvPr id="25" name="Picture 24">
            <a:extLst>
              <a:ext uri="{FF2B5EF4-FFF2-40B4-BE49-F238E27FC236}">
                <a16:creationId xmlns:a16="http://schemas.microsoft.com/office/drawing/2014/main" id="{42CE1564-3BA1-46AA-B2D4-979231FE5E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3953689"/>
            <a:ext cx="1800000" cy="1800000"/>
          </a:xfrm>
          <a:prstGeom prst="rect">
            <a:avLst/>
          </a:prstGeom>
        </p:spPr>
      </p:pic>
      <p:sp>
        <p:nvSpPr>
          <p:cNvPr id="31" name="TextBox 30">
            <a:extLst>
              <a:ext uri="{FF2B5EF4-FFF2-40B4-BE49-F238E27FC236}">
                <a16:creationId xmlns:a16="http://schemas.microsoft.com/office/drawing/2014/main" id="{F1665F6F-89AB-45D6-84C9-D1E940B161C0}"/>
              </a:ext>
            </a:extLst>
          </p:cNvPr>
          <p:cNvSpPr txBox="1"/>
          <p:nvPr/>
        </p:nvSpPr>
        <p:spPr>
          <a:xfrm>
            <a:off x="714919" y="3753634"/>
            <a:ext cx="756938" cy="400110"/>
          </a:xfrm>
          <a:prstGeom prst="rect">
            <a:avLst/>
          </a:prstGeom>
          <a:solidFill>
            <a:schemeClr val="bg1"/>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a:t>
            </a:r>
          </a:p>
        </p:txBody>
      </p:sp>
      <p:sp>
        <p:nvSpPr>
          <p:cNvPr id="32" name="TextBox 31">
            <a:extLst>
              <a:ext uri="{FF2B5EF4-FFF2-40B4-BE49-F238E27FC236}">
                <a16:creationId xmlns:a16="http://schemas.microsoft.com/office/drawing/2014/main" id="{AB790FC0-91B0-4DA0-B049-08FEB6746256}"/>
              </a:ext>
            </a:extLst>
          </p:cNvPr>
          <p:cNvSpPr txBox="1"/>
          <p:nvPr/>
        </p:nvSpPr>
        <p:spPr>
          <a:xfrm>
            <a:off x="486491" y="5753689"/>
            <a:ext cx="1213794" cy="400110"/>
          </a:xfrm>
          <a:prstGeom prst="rect">
            <a:avLst/>
          </a:prstGeom>
          <a:solidFill>
            <a:schemeClr val="bg1"/>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623E749D-CCF6-46C6-885E-9BAC4422BB2D}"/>
              </a:ext>
            </a:extLst>
          </p:cNvPr>
          <p:cNvSpPr txBox="1"/>
          <p:nvPr/>
        </p:nvSpPr>
        <p:spPr>
          <a:xfrm>
            <a:off x="6524556" y="3753634"/>
            <a:ext cx="942887" cy="400110"/>
          </a:xfrm>
          <a:prstGeom prst="rect">
            <a:avLst/>
          </a:prstGeom>
          <a:solidFill>
            <a:schemeClr val="bg1"/>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Noura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B7F3986F-9596-4BB2-9BEE-745BF0638072}"/>
              </a:ext>
            </a:extLst>
          </p:cNvPr>
          <p:cNvSpPr txBox="1"/>
          <p:nvPr/>
        </p:nvSpPr>
        <p:spPr>
          <a:xfrm>
            <a:off x="6422764" y="5753689"/>
            <a:ext cx="1146469" cy="400110"/>
          </a:xfrm>
          <a:prstGeom prst="rect">
            <a:avLst/>
          </a:prstGeom>
          <a:solidFill>
            <a:schemeClr val="bg1"/>
          </a:solidFill>
          <a:ln>
            <a:solidFill>
              <a:srgbClr val="115076"/>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Apollon</a:t>
            </a:r>
          </a:p>
        </p:txBody>
      </p:sp>
      <p:pic>
        <p:nvPicPr>
          <p:cNvPr id="28684" name="Picture 12" descr="Poodle - Clip Art Library">
            <a:extLst>
              <a:ext uri="{FF2B5EF4-FFF2-40B4-BE49-F238E27FC236}">
                <a16:creationId xmlns:a16="http://schemas.microsoft.com/office/drawing/2014/main" id="{47153B9A-BFA2-4517-BBF9-E1D635F9AC56}"/>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58754" y="417569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8690" name="Picture 18" descr="Free Free Heart Images, Download Free Clip Art, Free Clip Art on ...">
            <a:extLst>
              <a:ext uri="{FF2B5EF4-FFF2-40B4-BE49-F238E27FC236}">
                <a16:creationId xmlns:a16="http://schemas.microsoft.com/office/drawing/2014/main" id="{1AB78F85-61C9-4D51-A572-4792F9EFA31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64462" y="4194063"/>
            <a:ext cx="356833" cy="3600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AB4A0D96-1406-4252-8DAE-18F1B839EEB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font quoi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phrases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mot final.</a:t>
            </a:r>
          </a:p>
        </p:txBody>
      </p:sp>
      <p:pic>
        <p:nvPicPr>
          <p:cNvPr id="2" name="Picture 4" descr="Ice cream cone Strawberry ice cream Clip art - Cream Cliparts png ...">
            <a:extLst>
              <a:ext uri="{FF2B5EF4-FFF2-40B4-BE49-F238E27FC236}">
                <a16:creationId xmlns:a16="http://schemas.microsoft.com/office/drawing/2014/main" id="{427BC09E-EA7C-45E8-8B5E-45CB1CA1547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73214" y="2118167"/>
            <a:ext cx="4375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715501" y="3109931"/>
            <a:ext cx="234514" cy="58477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TextBox 35"/>
          <p:cNvSpPr txBox="1"/>
          <p:nvPr/>
        </p:nvSpPr>
        <p:spPr>
          <a:xfrm>
            <a:off x="9706709" y="3198167"/>
            <a:ext cx="11723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p:cNvSpPr txBox="1"/>
          <p:nvPr/>
        </p:nvSpPr>
        <p:spPr>
          <a:xfrm>
            <a:off x="3580995" y="5168914"/>
            <a:ext cx="199005" cy="58477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28676" name="Picture 4" descr="Ice cream cone Strawberry ice cream Clip art - Cream Cliparts png ...">
            <a:extLst>
              <a:ext uri="{FF2B5EF4-FFF2-40B4-BE49-F238E27FC236}">
                <a16:creationId xmlns:a16="http://schemas.microsoft.com/office/drawing/2014/main" id="{34145588-6820-409A-82AA-E84C034C96C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95000" y="2107507"/>
            <a:ext cx="437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political map of france blank - Clip Art Library">
            <a:extLst>
              <a:ext uri="{FF2B5EF4-FFF2-40B4-BE49-F238E27FC236}">
                <a16:creationId xmlns:a16="http://schemas.microsoft.com/office/drawing/2014/main" id="{78601653-C747-4D7D-A73E-1B6950FBE06B}"/>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4600" y="4175697"/>
            <a:ext cx="10908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descr="Free Jewelry Clip Art, Download Free Clip Art, Free Clip Art on ...">
            <a:extLst>
              <a:ext uri="{FF2B5EF4-FFF2-40B4-BE49-F238E27FC236}">
                <a16:creationId xmlns:a16="http://schemas.microsoft.com/office/drawing/2014/main" id="{8B0A850A-2FEC-490F-B085-2A7025911D4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442879" y="2111681"/>
            <a:ext cx="911750" cy="10800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0128738" y="5296730"/>
            <a:ext cx="361961"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r>
              <a:rPr kumimoji="0" lang="en-GB" sz="1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Tree>
    <p:extLst>
      <p:ext uri="{BB962C8B-B14F-4D97-AF65-F5344CB8AC3E}">
        <p14:creationId xmlns:p14="http://schemas.microsoft.com/office/powerpoint/2010/main" val="36005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6"/>
                                        </p:tgtEl>
                                      </p:cBhvr>
                                    </p:animEffect>
                                    <p:set>
                                      <p:cBhvr>
                                        <p:cTn id="17" dur="1" fill="hold">
                                          <p:stCondLst>
                                            <p:cond delay="499"/>
                                          </p:stCondLst>
                                        </p:cTn>
                                        <p:tgtEl>
                                          <p:spTgt spid="3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p:txBody>
      </p:sp>
    </p:spTree>
    <p:extLst>
      <p:ext uri="{BB962C8B-B14F-4D97-AF65-F5344CB8AC3E}">
        <p14:creationId xmlns:p14="http://schemas.microsoft.com/office/powerpoint/2010/main" val="2825970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normAutofit fontScale="90000"/>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54615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33474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90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Rounded Rectangular Callout 3">
            <a:extLst>
              <a:ext uri="{FF2B5EF4-FFF2-40B4-BE49-F238E27FC236}">
                <a16:creationId xmlns:a16="http://schemas.microsoft.com/office/drawing/2014/main" id="{E7554A15-CE05-465F-A739-55347EE1DF9F}"/>
              </a:ext>
            </a:extLst>
          </p:cNvPr>
          <p:cNvSpPr/>
          <p:nvPr/>
        </p:nvSpPr>
        <p:spPr>
          <a:xfrm>
            <a:off x="8318810" y="1455754"/>
            <a:ext cx="3304657" cy="2893222"/>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SSC [-ail-/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This is similar to the [-ill-/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vs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pattern we practised last week.</a:t>
            </a:r>
          </a:p>
        </p:txBody>
      </p:sp>
      <p:sp>
        <p:nvSpPr>
          <p:cNvPr id="3" name="TextBox 2">
            <a:extLst>
              <a:ext uri="{FF2B5EF4-FFF2-40B4-BE49-F238E27FC236}">
                <a16:creationId xmlns:a16="http://schemas.microsoft.com/office/drawing/2014/main" id="{1E6C4799-CD56-43F6-B10F-4D4E00012277}"/>
              </a:ext>
            </a:extLst>
          </p:cNvPr>
          <p:cNvSpPr txBox="1"/>
          <p:nvPr/>
        </p:nvSpPr>
        <p:spPr>
          <a:xfrm>
            <a:off x="242503" y="1455754"/>
            <a:ext cx="3748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words:</a:t>
            </a:r>
          </a:p>
        </p:txBody>
      </p:sp>
      <p:sp>
        <p:nvSpPr>
          <p:cNvPr id="4" name="TextBox 3">
            <a:hlinkClick r:id="" action="ppaction://noaction">
              <a:snd r:embed="rId3" name="a.wav"/>
            </a:hlinkClick>
            <a:extLst>
              <a:ext uri="{FF2B5EF4-FFF2-40B4-BE49-F238E27FC236}">
                <a16:creationId xmlns:a16="http://schemas.microsoft.com/office/drawing/2014/main" id="{A530E2F4-3BB8-46AC-A499-6A1D1AFA6D49}"/>
              </a:ext>
            </a:extLst>
          </p:cNvPr>
          <p:cNvSpPr txBox="1"/>
          <p:nvPr/>
        </p:nvSpPr>
        <p:spPr>
          <a:xfrm>
            <a:off x="1180382" y="3316628"/>
            <a:ext cx="25928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to, in]</a:t>
            </a:r>
          </a:p>
        </p:txBody>
      </p:sp>
      <p:grpSp>
        <p:nvGrpSpPr>
          <p:cNvPr id="6" name="Group 5">
            <a:extLst>
              <a:ext uri="{FF2B5EF4-FFF2-40B4-BE49-F238E27FC236}">
                <a16:creationId xmlns:a16="http://schemas.microsoft.com/office/drawing/2014/main" id="{D1C50D0E-EA65-472D-95C9-62F33BCDC860}"/>
              </a:ext>
            </a:extLst>
          </p:cNvPr>
          <p:cNvGrpSpPr/>
          <p:nvPr/>
        </p:nvGrpSpPr>
        <p:grpSpPr>
          <a:xfrm>
            <a:off x="4146828" y="2832824"/>
            <a:ext cx="3424849" cy="1684134"/>
            <a:chOff x="4146828" y="2832824"/>
            <a:chExt cx="3424849" cy="1684134"/>
          </a:xfrm>
        </p:grpSpPr>
        <p:sp>
          <p:nvSpPr>
            <p:cNvPr id="5" name="TextBox 4">
              <a:hlinkClick r:id="" action="ppaction://noaction">
                <a:snd r:embed="rId4" name="ail-aille.wav"/>
              </a:hlinkClick>
              <a:extLst>
                <a:ext uri="{FF2B5EF4-FFF2-40B4-BE49-F238E27FC236}">
                  <a16:creationId xmlns:a16="http://schemas.microsoft.com/office/drawing/2014/main" id="{96D013B1-29C1-4944-962C-14D447F6A5B6}"/>
                </a:ext>
              </a:extLst>
            </p:cNvPr>
            <p:cNvSpPr txBox="1"/>
            <p:nvPr/>
          </p:nvSpPr>
          <p:spPr>
            <a:xfrm>
              <a:off x="4388226" y="3316629"/>
              <a:ext cx="31834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[garlic]</a:t>
              </a:r>
            </a:p>
          </p:txBody>
        </p:sp>
        <p:pic>
          <p:nvPicPr>
            <p:cNvPr id="52" name="Picture 4" descr="garlic">
              <a:hlinkClick r:id="" action="ppaction://noaction">
                <a:snd r:embed="rId4" name="ail-aille.wav"/>
              </a:hlinkClick>
              <a:extLst>
                <a:ext uri="{FF2B5EF4-FFF2-40B4-BE49-F238E27FC236}">
                  <a16:creationId xmlns:a16="http://schemas.microsoft.com/office/drawing/2014/main" id="{4E486B63-81BE-43E2-AE2D-A99401CE77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6828" y="2832824"/>
              <a:ext cx="1720585" cy="10839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51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ail-a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(1/2)  </a:t>
            </a: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[-ail-/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4" name="Table 13">
            <a:extLst>
              <a:ext uri="{FF2B5EF4-FFF2-40B4-BE49-F238E27FC236}">
                <a16:creationId xmlns:a16="http://schemas.microsoft.com/office/drawing/2014/main" id="{D7911D2D-E268-4ECC-9309-4D3D00B1C3F3}"/>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il a</a:t>
                      </a:r>
                      <a:r>
                        <a:rPr lang="en-GB" sz="2800" b="1" dirty="0">
                          <a:solidFill>
                            <a:srgbClr val="E65D00"/>
                          </a:solidFill>
                        </a:rPr>
                        <a:t> </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800" b="1" dirty="0">
                          <a:solidFill>
                            <a:srgbClr val="115076"/>
                          </a:solidFill>
                        </a:rPr>
                        <a:t>     b) il </a:t>
                      </a:r>
                      <a:r>
                        <a:rPr lang="en-GB" sz="2800" b="1" dirty="0" err="1">
                          <a:solidFill>
                            <a:srgbClr val="115076"/>
                          </a:solidFill>
                        </a:rPr>
                        <a:t>a</a:t>
                      </a:r>
                      <a:r>
                        <a:rPr lang="en-GB" sz="2800" b="1" dirty="0" err="1">
                          <a:solidFill>
                            <a:srgbClr val="E65D00"/>
                          </a:solidFill>
                        </a:rPr>
                        <a:t>ill</a:t>
                      </a:r>
                      <a:r>
                        <a:rPr lang="en-GB" sz="2800" b="1" dirty="0" err="1">
                          <a:solidFill>
                            <a:srgbClr val="115076"/>
                          </a:solidFill>
                        </a:rPr>
                        <a: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5" name="Action Button: Custom 16">
            <a:hlinkClick r:id="" action="ppaction://noaction" highlightClick="1">
              <a:snd r:embed="rId4" name="2.wav"/>
            </a:hlinkClick>
            <a:extLst>
              <a:ext uri="{FF2B5EF4-FFF2-40B4-BE49-F238E27FC236}">
                <a16:creationId xmlns:a16="http://schemas.microsoft.com/office/drawing/2014/main" id="{2ED6D5C7-F780-4490-AE13-3D405BA67E03}"/>
              </a:ext>
            </a:extLst>
          </p:cNvPr>
          <p:cNvSpPr/>
          <p:nvPr/>
        </p:nvSpPr>
        <p:spPr>
          <a:xfrm>
            <a:off x="262680"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nvGraphicFramePr>
        <p:xfrm>
          <a:off x="6385770"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a</a:t>
                      </a:r>
                      <a:r>
                        <a:rPr lang="en-GB" sz="2800" b="1" dirty="0" err="1">
                          <a:solidFill>
                            <a:srgbClr val="E65D00"/>
                          </a:solidFill>
                        </a:rPr>
                        <a:t>ill</a:t>
                      </a:r>
                      <a:r>
                        <a:rPr lang="en-GB" sz="2800" b="1" dirty="0" err="1">
                          <a:solidFill>
                            <a:srgbClr val="115076"/>
                          </a:solidFill>
                        </a:rPr>
                        <a:t>eurs</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à   </a:t>
                      </a:r>
                      <a:r>
                        <a:rPr lang="en-GB" sz="2800" b="1" dirty="0" err="1">
                          <a:solidFill>
                            <a:srgbClr val="115076"/>
                          </a:solidFill>
                        </a:rPr>
                        <a:t>l’heure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5" name="4.wav"/>
            </a:hlinkClick>
            <a:extLst>
              <a:ext uri="{FF2B5EF4-FFF2-40B4-BE49-F238E27FC236}">
                <a16:creationId xmlns:a16="http://schemas.microsoft.com/office/drawing/2014/main" id="{FD75FEA1-DB01-4587-8528-6BAC2056B394}"/>
              </a:ext>
            </a:extLst>
          </p:cNvPr>
          <p:cNvSpPr/>
          <p:nvPr/>
        </p:nvSpPr>
        <p:spPr>
          <a:xfrm>
            <a:off x="5974644"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6E878A7F-1FDF-47F1-9224-0D3F28E5A1FE}"/>
              </a:ext>
            </a:extLst>
          </p:cNvPr>
          <p:cNvSpPr txBox="1"/>
          <p:nvPr/>
        </p:nvSpPr>
        <p:spPr>
          <a:xfrm>
            <a:off x="6468189" y="463838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[elsewhere]</a:t>
            </a:r>
          </a:p>
        </p:txBody>
      </p:sp>
      <p:sp>
        <p:nvSpPr>
          <p:cNvPr id="10" name="TextBox 9">
            <a:extLst>
              <a:ext uri="{FF2B5EF4-FFF2-40B4-BE49-F238E27FC236}">
                <a16:creationId xmlns:a16="http://schemas.microsoft.com/office/drawing/2014/main" id="{81789B1D-8736-481F-A87D-E88B9F4E59A9}"/>
              </a:ext>
            </a:extLst>
          </p:cNvPr>
          <p:cNvSpPr txBox="1"/>
          <p:nvPr/>
        </p:nvSpPr>
        <p:spPr>
          <a:xfrm>
            <a:off x="8932810" y="5059814"/>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time]</a:t>
            </a:r>
          </a:p>
        </p:txBody>
      </p:sp>
      <p:sp>
        <p:nvSpPr>
          <p:cNvPr id="21" name="TextBox 20">
            <a:extLst>
              <a:ext uri="{FF2B5EF4-FFF2-40B4-BE49-F238E27FC236}">
                <a16:creationId xmlns:a16="http://schemas.microsoft.com/office/drawing/2014/main" id="{341FF5FE-DC4A-4248-9D49-7807CD4AAB74}"/>
              </a:ext>
            </a:extLst>
          </p:cNvPr>
          <p:cNvSpPr txBox="1"/>
          <p:nvPr/>
        </p:nvSpPr>
        <p:spPr>
          <a:xfrm>
            <a:off x="2426842" y="5639705"/>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4" name="TextBox 23">
            <a:extLst>
              <a:ext uri="{FF2B5EF4-FFF2-40B4-BE49-F238E27FC236}">
                <a16:creationId xmlns:a16="http://schemas.microsoft.com/office/drawing/2014/main" id="{0A3B2AFE-D0CE-429A-A579-09E12A0C6074}"/>
              </a:ext>
            </a:extLst>
          </p:cNvPr>
          <p:cNvSpPr txBox="1"/>
          <p:nvPr/>
        </p:nvSpPr>
        <p:spPr>
          <a:xfrm>
            <a:off x="4675944" y="563970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9" name="TextBox 28">
            <a:extLst>
              <a:ext uri="{FF2B5EF4-FFF2-40B4-BE49-F238E27FC236}">
                <a16:creationId xmlns:a16="http://schemas.microsoft.com/office/drawing/2014/main" id="{C580D640-5FF4-421F-8678-3824A8C7AE92}"/>
              </a:ext>
            </a:extLst>
          </p:cNvPr>
          <p:cNvSpPr txBox="1"/>
          <p:nvPr/>
        </p:nvSpPr>
        <p:spPr>
          <a:xfrm>
            <a:off x="7462901" y="5666270"/>
            <a:ext cx="26454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TextBox 30">
            <a:extLst>
              <a:ext uri="{FF2B5EF4-FFF2-40B4-BE49-F238E27FC236}">
                <a16:creationId xmlns:a16="http://schemas.microsoft.com/office/drawing/2014/main" id="{7FC5DF8A-FB89-4907-A311-7A7A10154DC5}"/>
              </a:ext>
            </a:extLst>
          </p:cNvPr>
          <p:cNvSpPr txBox="1"/>
          <p:nvPr/>
        </p:nvSpPr>
        <p:spPr>
          <a:xfrm>
            <a:off x="9694809" y="5639705"/>
            <a:ext cx="26454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pic>
        <p:nvPicPr>
          <p:cNvPr id="53" name="Picture 52" descr="green checkmark">
            <a:extLst>
              <a:ext uri="{FF2B5EF4-FFF2-40B4-BE49-F238E27FC236}">
                <a16:creationId xmlns:a16="http://schemas.microsoft.com/office/drawing/2014/main" id="{29B19A00-1A3A-48FE-8874-56CA656719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0816" y="5608964"/>
            <a:ext cx="401412" cy="418138"/>
          </a:xfrm>
          <a:prstGeom prst="rect">
            <a:avLst/>
          </a:prstGeom>
        </p:spPr>
      </p:pic>
      <p:pic>
        <p:nvPicPr>
          <p:cNvPr id="54" name="Picture 53" descr="green checkmark">
            <a:extLst>
              <a:ext uri="{FF2B5EF4-FFF2-40B4-BE49-F238E27FC236}">
                <a16:creationId xmlns:a16="http://schemas.microsoft.com/office/drawing/2014/main" id="{C88B877F-5F4D-4BB3-B4B1-20D5FD25A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3782" y="5639707"/>
            <a:ext cx="401412" cy="418138"/>
          </a:xfrm>
          <a:prstGeom prst="rect">
            <a:avLst/>
          </a:prstGeom>
        </p:spPr>
      </p:pic>
      <p:graphicFrame>
        <p:nvGraphicFramePr>
          <p:cNvPr id="42" name="Table 13">
            <a:extLst>
              <a:ext uri="{FF2B5EF4-FFF2-40B4-BE49-F238E27FC236}">
                <a16:creationId xmlns:a16="http://schemas.microsoft.com/office/drawing/2014/main" id="{A4EB4ADD-9DB5-400A-8964-57F50A9C2F44}"/>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ta</a:t>
                      </a:r>
                      <a:r>
                        <a:rPr lang="en-GB" sz="2800" b="1" dirty="0" err="1">
                          <a:solidFill>
                            <a:srgbClr val="E65D00"/>
                          </a:solidFill>
                        </a:rPr>
                        <a:t>s</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ta</a:t>
                      </a:r>
                      <a:r>
                        <a:rPr lang="en-GB" sz="2800" b="1" dirty="0">
                          <a:solidFill>
                            <a:srgbClr val="E65D00"/>
                          </a:solidFill>
                        </a:rPr>
                        <a:t>ill</a:t>
                      </a:r>
                      <a:r>
                        <a:rPr lang="en-GB" sz="28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43" name="TextBox 42">
            <a:extLst>
              <a:ext uri="{FF2B5EF4-FFF2-40B4-BE49-F238E27FC236}">
                <a16:creationId xmlns:a16="http://schemas.microsoft.com/office/drawing/2014/main" id="{44EF9C4B-6881-4B54-9ACE-4E7D38D09273}"/>
              </a:ext>
            </a:extLst>
          </p:cNvPr>
          <p:cNvSpPr txBox="1"/>
          <p:nvPr/>
        </p:nvSpPr>
        <p:spPr>
          <a:xfrm>
            <a:off x="762961" y="283998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[pile]</a:t>
            </a:r>
          </a:p>
        </p:txBody>
      </p:sp>
      <p:sp>
        <p:nvSpPr>
          <p:cNvPr id="44" name="TextBox 43">
            <a:extLst>
              <a:ext uri="{FF2B5EF4-FFF2-40B4-BE49-F238E27FC236}">
                <a16:creationId xmlns:a16="http://schemas.microsoft.com/office/drawing/2014/main" id="{C39CA8BF-FA43-407C-98B4-1D54A4195EA3}"/>
              </a:ext>
            </a:extLst>
          </p:cNvPr>
          <p:cNvSpPr txBox="1"/>
          <p:nvPr/>
        </p:nvSpPr>
        <p:spPr>
          <a:xfrm>
            <a:off x="3558565" y="283761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[size]</a:t>
            </a:r>
          </a:p>
        </p:txBody>
      </p:sp>
      <p:pic>
        <p:nvPicPr>
          <p:cNvPr id="45" name="Picture 4" descr="Vegetables, Pile, Assorted, Variety, Food, Raw">
            <a:extLst>
              <a:ext uri="{FF2B5EF4-FFF2-40B4-BE49-F238E27FC236}">
                <a16:creationId xmlns:a16="http://schemas.microsoft.com/office/drawing/2014/main" id="{1E0E94A3-D643-4D3E-87DC-911BE75AE1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3131" y="2042415"/>
            <a:ext cx="2001617" cy="100080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Inch Tape, Tape, Measure, Measurement, Tape-Measure">
            <a:extLst>
              <a:ext uri="{FF2B5EF4-FFF2-40B4-BE49-F238E27FC236}">
                <a16:creationId xmlns:a16="http://schemas.microsoft.com/office/drawing/2014/main" id="{393416EB-76B9-461A-8C3F-132F1EA2A3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6909" y="1928912"/>
            <a:ext cx="2292171" cy="114608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1BB20BCE-AE07-4D79-8D82-5BA0B165E639}"/>
              </a:ext>
            </a:extLst>
          </p:cNvPr>
          <p:cNvSpPr txBox="1"/>
          <p:nvPr/>
        </p:nvSpPr>
        <p:spPr>
          <a:xfrm>
            <a:off x="2224677" y="3452400"/>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8" name="TextBox 47">
            <a:extLst>
              <a:ext uri="{FF2B5EF4-FFF2-40B4-BE49-F238E27FC236}">
                <a16:creationId xmlns:a16="http://schemas.microsoft.com/office/drawing/2014/main" id="{F30E4B14-829B-4C9A-9AEB-538C627271BB}"/>
              </a:ext>
            </a:extLst>
          </p:cNvPr>
          <p:cNvSpPr txBox="1"/>
          <p:nvPr/>
        </p:nvSpPr>
        <p:spPr>
          <a:xfrm>
            <a:off x="4487701" y="3461635"/>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49" name="Picture 48" descr="green checkmark">
            <a:extLst>
              <a:ext uri="{FF2B5EF4-FFF2-40B4-BE49-F238E27FC236}">
                <a16:creationId xmlns:a16="http://schemas.microsoft.com/office/drawing/2014/main" id="{146BBEDB-8BF1-41E7-8E96-9D457B4267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698" y="3419632"/>
            <a:ext cx="401412" cy="418138"/>
          </a:xfrm>
          <a:prstGeom prst="rect">
            <a:avLst/>
          </a:prstGeom>
        </p:spPr>
      </p:pic>
      <p:graphicFrame>
        <p:nvGraphicFramePr>
          <p:cNvPr id="50" name="Table 49">
            <a:extLst>
              <a:ext uri="{FF2B5EF4-FFF2-40B4-BE49-F238E27FC236}">
                <a16:creationId xmlns:a16="http://schemas.microsoft.com/office/drawing/2014/main" id="{6A73C06A-6D7A-4891-AA6F-A2CDB0719C5A}"/>
              </a:ext>
            </a:extLst>
          </p:cNvPr>
          <p:cNvGraphicFramePr>
            <a:graphicFrameLocks noGrp="1"/>
          </p:cNvGraphicFramePr>
          <p:nvPr/>
        </p:nvGraphicFramePr>
        <p:xfrm>
          <a:off x="6385770" y="1928912"/>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pa</a:t>
                      </a:r>
                      <a:r>
                        <a:rPr lang="en-GB" sz="2800" b="1" dirty="0">
                          <a:solidFill>
                            <a:srgbClr val="E65D00"/>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pa</a:t>
                      </a:r>
                      <a:r>
                        <a:rPr lang="en-GB" sz="2800" b="1" dirty="0" err="1">
                          <a:solidFill>
                            <a:srgbClr val="E65D00"/>
                          </a:solidFill>
                        </a:rPr>
                        <a:t>ill</a:t>
                      </a:r>
                      <a:r>
                        <a:rPr lang="en-GB" sz="2800" b="1" dirty="0" err="1">
                          <a:solidFill>
                            <a:srgbClr val="115076"/>
                          </a:solidFill>
                        </a:rPr>
                        <a: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55" name="Picture 8" descr="Barn, Country, Farm, Hay, Straw, Orange Farm">
            <a:extLst>
              <a:ext uri="{FF2B5EF4-FFF2-40B4-BE49-F238E27FC236}">
                <a16:creationId xmlns:a16="http://schemas.microsoft.com/office/drawing/2014/main" id="{6FBB6937-0893-443A-A6E8-E06CBABD3E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41610" y="2053448"/>
            <a:ext cx="1440748" cy="80892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EE6EEDD-FD60-4BD4-BE3F-1C9353678E11}"/>
              </a:ext>
            </a:extLst>
          </p:cNvPr>
          <p:cNvSpPr txBox="1"/>
          <p:nvPr/>
        </p:nvSpPr>
        <p:spPr>
          <a:xfrm>
            <a:off x="9270528" y="288187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[straw]</a:t>
            </a:r>
          </a:p>
        </p:txBody>
      </p:sp>
      <p:pic>
        <p:nvPicPr>
          <p:cNvPr id="57" name="Picture 10" descr="H Foot Print Clip Art">
            <a:extLst>
              <a:ext uri="{FF2B5EF4-FFF2-40B4-BE49-F238E27FC236}">
                <a16:creationId xmlns:a16="http://schemas.microsoft.com/office/drawing/2014/main" id="{A858F9ED-0930-465E-BB0D-C200F6F50D5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9561" y="2053448"/>
            <a:ext cx="872684" cy="75515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5B15CD80-E031-4C62-95EB-C053E4FD58FB}"/>
              </a:ext>
            </a:extLst>
          </p:cNvPr>
          <p:cNvSpPr txBox="1"/>
          <p:nvPr/>
        </p:nvSpPr>
        <p:spPr>
          <a:xfrm>
            <a:off x="6884447" y="288187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[step]</a:t>
            </a:r>
          </a:p>
        </p:txBody>
      </p:sp>
      <p:sp>
        <p:nvSpPr>
          <p:cNvPr id="61" name="TextBox 60">
            <a:extLst>
              <a:ext uri="{FF2B5EF4-FFF2-40B4-BE49-F238E27FC236}">
                <a16:creationId xmlns:a16="http://schemas.microsoft.com/office/drawing/2014/main" id="{E8BD69E0-3745-4159-8356-E7D620988D89}"/>
              </a:ext>
            </a:extLst>
          </p:cNvPr>
          <p:cNvSpPr txBox="1"/>
          <p:nvPr/>
        </p:nvSpPr>
        <p:spPr>
          <a:xfrm>
            <a:off x="8004464" y="3452400"/>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62" name="TextBox 61">
            <a:extLst>
              <a:ext uri="{FF2B5EF4-FFF2-40B4-BE49-F238E27FC236}">
                <a16:creationId xmlns:a16="http://schemas.microsoft.com/office/drawing/2014/main" id="{0455F886-B344-4E3B-B2CF-9E3C072C89EC}"/>
              </a:ext>
            </a:extLst>
          </p:cNvPr>
          <p:cNvSpPr txBox="1"/>
          <p:nvPr/>
        </p:nvSpPr>
        <p:spPr>
          <a:xfrm>
            <a:off x="10287289" y="3452400"/>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63" name="Picture 62" descr="green checkmark">
            <a:extLst>
              <a:ext uri="{FF2B5EF4-FFF2-40B4-BE49-F238E27FC236}">
                <a16:creationId xmlns:a16="http://schemas.microsoft.com/office/drawing/2014/main" id="{948BB61A-6312-46BF-A589-5F30FD4732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2810" y="3444104"/>
            <a:ext cx="401412" cy="418138"/>
          </a:xfrm>
          <a:prstGeom prst="rect">
            <a:avLst/>
          </a:prstGeom>
        </p:spPr>
      </p:pic>
      <p:sp>
        <p:nvSpPr>
          <p:cNvPr id="17" name="Action Button: Custom 16">
            <a:hlinkClick r:id="" action="ppaction://noaction" highlightClick="1">
              <a:snd r:embed="rId11" name="3.wav"/>
            </a:hlinkClick>
            <a:extLst>
              <a:ext uri="{FF2B5EF4-FFF2-40B4-BE49-F238E27FC236}">
                <a16:creationId xmlns:a16="http://schemas.microsoft.com/office/drawing/2014/main" id="{379141C5-6E75-4857-8595-C54FA65BBDB9}"/>
              </a:ext>
            </a:extLst>
          </p:cNvPr>
          <p:cNvSpPr/>
          <p:nvPr/>
        </p:nvSpPr>
        <p:spPr>
          <a:xfrm>
            <a:off x="5974644"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 name="Action Button: Custom 16">
            <a:hlinkClick r:id="" action="ppaction://noaction" highlightClick="1">
              <a:snd r:embed="rId12" name="1.wav"/>
            </a:hlinkClick>
            <a:extLst>
              <a:ext uri="{FF2B5EF4-FFF2-40B4-BE49-F238E27FC236}">
                <a16:creationId xmlns:a16="http://schemas.microsoft.com/office/drawing/2014/main" id="{858A7030-3E79-4E11-9378-A726B8909671}"/>
              </a:ext>
            </a:extLst>
          </p:cNvPr>
          <p:cNvSpPr/>
          <p:nvPr/>
        </p:nvSpPr>
        <p:spPr>
          <a:xfrm>
            <a:off x="262680"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 name="TextBox 3">
            <a:extLst>
              <a:ext uri="{FF2B5EF4-FFF2-40B4-BE49-F238E27FC236}">
                <a16:creationId xmlns:a16="http://schemas.microsoft.com/office/drawing/2014/main" id="{492DFEA2-24E8-40EE-BEA8-05687566667E}"/>
              </a:ext>
            </a:extLst>
          </p:cNvPr>
          <p:cNvSpPr txBox="1"/>
          <p:nvPr/>
        </p:nvSpPr>
        <p:spPr>
          <a:xfrm>
            <a:off x="766579" y="463838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has]</a:t>
            </a:r>
          </a:p>
        </p:txBody>
      </p:sp>
      <p:sp>
        <p:nvSpPr>
          <p:cNvPr id="23" name="TextBox 22">
            <a:extLst>
              <a:ext uri="{FF2B5EF4-FFF2-40B4-BE49-F238E27FC236}">
                <a16:creationId xmlns:a16="http://schemas.microsoft.com/office/drawing/2014/main" id="{22B8D1D6-3549-4161-A79A-2C57C8408355}"/>
              </a:ext>
            </a:extLst>
          </p:cNvPr>
          <p:cNvSpPr txBox="1"/>
          <p:nvPr/>
        </p:nvSpPr>
        <p:spPr>
          <a:xfrm>
            <a:off x="3201895" y="463838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may go]</a:t>
            </a:r>
          </a:p>
        </p:txBody>
      </p:sp>
      <p:pic>
        <p:nvPicPr>
          <p:cNvPr id="7" name="Picture 2" descr="Time, Impatience, Hands, Body Language, Hour, Clock">
            <a:extLst>
              <a:ext uri="{FF2B5EF4-FFF2-40B4-BE49-F238E27FC236}">
                <a16:creationId xmlns:a16="http://schemas.microsoft.com/office/drawing/2014/main" id="{5CC77F47-749F-44AB-84F8-22D873955097}"/>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5556" l="2953" r="89859">
                        <a14:foregroundMark x1="7189" y1="23056" x2="7189" y2="23056"/>
                        <a14:foregroundMark x1="2953" y1="26528" x2="2953" y2="26528"/>
                        <a14:foregroundMark x1="74454" y1="94583" x2="74454" y2="94583"/>
                        <a14:foregroundMark x1="79589" y1="95556" x2="79589" y2="95556"/>
                        <a14:foregroundMark x1="76893" y1="93889" x2="76893" y2="93889"/>
                        <a14:backgroundMark x1="76765" y1="94167" x2="76765" y2="94167"/>
                      </a14:backgroundRemoval>
                    </a14:imgEffect>
                  </a14:imgLayer>
                </a14:imgProps>
              </a:ext>
              <a:ext uri="{28A0092B-C50C-407E-A947-70E740481C1C}">
                <a14:useLocalDpi xmlns:a14="http://schemas.microsoft.com/office/drawing/2010/main" val="0"/>
              </a:ext>
            </a:extLst>
          </a:blip>
          <a:srcRect/>
          <a:stretch>
            <a:fillRect/>
          </a:stretch>
        </p:blipFill>
        <p:spPr bwMode="auto">
          <a:xfrm>
            <a:off x="9620136" y="4241316"/>
            <a:ext cx="917517" cy="84802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3">
            <a:extLst>
              <a:ext uri="{FF2B5EF4-FFF2-40B4-BE49-F238E27FC236}">
                <a16:creationId xmlns:a16="http://schemas.microsoft.com/office/drawing/2014/main" id="{0617BA04-A41B-424C-9AEB-9B929407497F}"/>
              </a:ext>
            </a:extLst>
          </p:cNvPr>
          <p:cNvSpPr/>
          <p:nvPr/>
        </p:nvSpPr>
        <p:spPr>
          <a:xfrm>
            <a:off x="6514644" y="277572"/>
            <a:ext cx="3726121" cy="1391644"/>
          </a:xfrm>
          <a:prstGeom prst="wedgeRoundRectCallout">
            <a:avLst>
              <a:gd name="adj1" fmla="val -20335"/>
              <a:gd name="adj2" fmla="val 56942"/>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SSC [-ail-/</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[a].</a:t>
            </a:r>
          </a:p>
        </p:txBody>
      </p:sp>
    </p:spTree>
    <p:extLst>
      <p:ext uri="{BB962C8B-B14F-4D97-AF65-F5344CB8AC3E}">
        <p14:creationId xmlns:p14="http://schemas.microsoft.com/office/powerpoint/2010/main" val="8022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9" grpId="0" animBg="1"/>
      <p:bldP spid="31" grpId="0" animBg="1"/>
      <p:bldP spid="47" grpId="0" animBg="1"/>
      <p:bldP spid="48" grpId="0" animBg="1"/>
      <p:bldP spid="61" grpId="0" animBg="1"/>
      <p:bldP spid="6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4E1A474-C789-45F4-BD83-31856D150FD0}"/>
              </a:ext>
            </a:extLst>
          </p:cNvPr>
          <p:cNvSpPr txBox="1"/>
          <p:nvPr/>
        </p:nvSpPr>
        <p:spPr>
          <a:xfrm>
            <a:off x="762961" y="290856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[lease]</a:t>
            </a:r>
          </a:p>
        </p:txBody>
      </p:sp>
      <p:pic>
        <p:nvPicPr>
          <p:cNvPr id="2056" name="Picture 8" descr="Rail Roadsigns Clip Art">
            <a:extLst>
              <a:ext uri="{FF2B5EF4-FFF2-40B4-BE49-F238E27FC236}">
                <a16:creationId xmlns:a16="http://schemas.microsoft.com/office/drawing/2014/main" id="{4C9F4A2A-17E7-4BB8-992F-A4CF3895B2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2000" y1="68061" x2="32000" y2="68061"/>
                      </a14:backgroundRemoval>
                    </a14:imgEffect>
                  </a14:imgLayer>
                </a14:imgProps>
              </a:ext>
              <a:ext uri="{28A0092B-C50C-407E-A947-70E740481C1C}">
                <a14:useLocalDpi xmlns:a14="http://schemas.microsoft.com/office/drawing/2010/main" val="0"/>
              </a:ext>
            </a:extLst>
          </a:blip>
          <a:srcRect/>
          <a:stretch>
            <a:fillRect/>
          </a:stretch>
        </p:blipFill>
        <p:spPr bwMode="auto">
          <a:xfrm>
            <a:off x="3228622" y="3328265"/>
            <a:ext cx="2223588" cy="19493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3">
            <a:extLst>
              <a:ext uri="{FF2B5EF4-FFF2-40B4-BE49-F238E27FC236}">
                <a16:creationId xmlns:a16="http://schemas.microsoft.com/office/drawing/2014/main" id="{79E32E5B-CF57-42B5-84A9-98C514761F47}"/>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b</a:t>
                      </a:r>
                      <a:r>
                        <a:rPr lang="en-GB" sz="2800" b="1" dirty="0">
                          <a:solidFill>
                            <a:srgbClr val="115076"/>
                          </a:solidFill>
                          <a:latin typeface="Century Gothic" panose="020B0502020202020204" pitchFamily="34" charset="0"/>
                        </a:rPr>
                        <a:t>a</a:t>
                      </a:r>
                      <a:r>
                        <a:rPr lang="en-GB" sz="2800" b="1" dirty="0">
                          <a:solidFill>
                            <a:srgbClr val="E65D00"/>
                          </a:solidFill>
                        </a:rPr>
                        <a:t>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ba</a:t>
                      </a:r>
                      <a:r>
                        <a:rPr lang="en-GB" sz="2800" b="1" dirty="0">
                          <a:solidFill>
                            <a:srgbClr val="E65D00"/>
                          </a:solidFill>
                        </a:rPr>
                        <a:t>s</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(2/2)  </a:t>
            </a: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le SSC [-ail-/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ounded Rectangular Callout 3">
            <a:extLst>
              <a:ext uri="{FF2B5EF4-FFF2-40B4-BE49-F238E27FC236}">
                <a16:creationId xmlns:a16="http://schemas.microsoft.com/office/drawing/2014/main" id="{FBC3CCE5-2F7E-4C40-AD96-1D556E8E440E}"/>
              </a:ext>
            </a:extLst>
          </p:cNvPr>
          <p:cNvSpPr/>
          <p:nvPr/>
        </p:nvSpPr>
        <p:spPr>
          <a:xfrm>
            <a:off x="6514644" y="277572"/>
            <a:ext cx="3726121" cy="1391644"/>
          </a:xfrm>
          <a:prstGeom prst="wedgeRoundRectCallout">
            <a:avLst>
              <a:gd name="adj1" fmla="val -20335"/>
              <a:gd name="adj2" fmla="val 56942"/>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SSC [-ail-/</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[a].</a:t>
            </a:r>
          </a:p>
        </p:txBody>
      </p:sp>
      <p:sp>
        <p:nvSpPr>
          <p:cNvPr id="5" name="Action Button: Custom 16">
            <a:hlinkClick r:id="" action="ppaction://noaction" highlightClick="1">
              <a:snd r:embed="rId6" name="5.wav"/>
            </a:hlinkClick>
            <a:extLst>
              <a:ext uri="{FF2B5EF4-FFF2-40B4-BE49-F238E27FC236}">
                <a16:creationId xmlns:a16="http://schemas.microsoft.com/office/drawing/2014/main" id="{858A7030-3E79-4E11-9378-A726B8909671}"/>
              </a:ext>
            </a:extLst>
          </p:cNvPr>
          <p:cNvSpPr/>
          <p:nvPr/>
        </p:nvSpPr>
        <p:spPr>
          <a:xfrm>
            <a:off x="262680"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14" name="Table 13">
            <a:extLst>
              <a:ext uri="{FF2B5EF4-FFF2-40B4-BE49-F238E27FC236}">
                <a16:creationId xmlns:a16="http://schemas.microsoft.com/office/drawing/2014/main" id="{D7911D2D-E268-4ECC-9309-4D3D00B1C3F3}"/>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ra</a:t>
                      </a:r>
                      <a:r>
                        <a:rPr lang="en-GB" sz="2800" b="1" dirty="0">
                          <a:solidFill>
                            <a:srgbClr val="E65D00"/>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ra</a:t>
                      </a:r>
                      <a:r>
                        <a:rPr lang="en-GB" sz="2800" b="1" dirty="0">
                          <a:solidFill>
                            <a:srgbClr val="E65D00"/>
                          </a:solidFill>
                        </a:rPr>
                        <a:t>il</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5" name="Action Button: Custom 16">
            <a:hlinkClick r:id="" action="ppaction://noaction" highlightClick="1">
              <a:snd r:embed="rId7" name="6.wav"/>
            </a:hlinkClick>
            <a:extLst>
              <a:ext uri="{FF2B5EF4-FFF2-40B4-BE49-F238E27FC236}">
                <a16:creationId xmlns:a16="http://schemas.microsoft.com/office/drawing/2014/main" id="{2ED6D5C7-F780-4490-AE13-3D405BA67E03}"/>
              </a:ext>
            </a:extLst>
          </p:cNvPr>
          <p:cNvSpPr/>
          <p:nvPr/>
        </p:nvSpPr>
        <p:spPr>
          <a:xfrm>
            <a:off x="262680"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16" name="Table 13">
            <a:extLst>
              <a:ext uri="{FF2B5EF4-FFF2-40B4-BE49-F238E27FC236}">
                <a16:creationId xmlns:a16="http://schemas.microsoft.com/office/drawing/2014/main" id="{DF154CD2-5A95-4F29-8280-1980716ED67A}"/>
              </a:ext>
            </a:extLst>
          </p:cNvPr>
          <p:cNvGraphicFramePr>
            <a:graphicFrameLocks noGrp="1"/>
          </p:cNvGraphicFramePr>
          <p:nvPr/>
        </p:nvGraphicFramePr>
        <p:xfrm>
          <a:off x="6385770"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d’Ét</a:t>
                      </a:r>
                      <a:r>
                        <a:rPr lang="en-GB" sz="2800" b="1" dirty="0" err="1">
                          <a:solidFill>
                            <a:srgbClr val="ED7D31"/>
                          </a:solidFill>
                        </a:rPr>
                        <a:t>a</a:t>
                      </a:r>
                      <a:r>
                        <a:rPr lang="en-GB" sz="2800" b="1" dirty="0" err="1">
                          <a:solidFill>
                            <a:srgbClr val="104F75"/>
                          </a:solidFill>
                        </a:rPr>
                        <a:t>t</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déta</a:t>
                      </a:r>
                      <a:r>
                        <a:rPr lang="en-GB" sz="2800" b="1" kern="1200" dirty="0" err="1">
                          <a:solidFill>
                            <a:srgbClr val="E65D00"/>
                          </a:solidFill>
                          <a:latin typeface="+mn-lt"/>
                          <a:ea typeface="+mn-ea"/>
                          <a:cs typeface="+mn-cs"/>
                        </a:rPr>
                        <a:t>i</a:t>
                      </a:r>
                      <a:r>
                        <a:rPr lang="en-GB" sz="2800" b="1" dirty="0" err="1">
                          <a:solidFill>
                            <a:srgbClr val="E65D00"/>
                          </a:solidFill>
                        </a:rPr>
                        <a:t>l</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7" name="Action Button: Custom 16">
            <a:hlinkClick r:id="" action="ppaction://noaction" highlightClick="1">
              <a:snd r:embed="rId8" name="7.wav"/>
            </a:hlinkClick>
            <a:extLst>
              <a:ext uri="{FF2B5EF4-FFF2-40B4-BE49-F238E27FC236}">
                <a16:creationId xmlns:a16="http://schemas.microsoft.com/office/drawing/2014/main" id="{379141C5-6E75-4857-8595-C54FA65BBDB9}"/>
              </a:ext>
            </a:extLst>
          </p:cNvPr>
          <p:cNvSpPr/>
          <p:nvPr/>
        </p:nvSpPr>
        <p:spPr>
          <a:xfrm>
            <a:off x="5974644"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nvGraphicFramePr>
        <p:xfrm>
          <a:off x="6385770"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ca</a:t>
                      </a:r>
                      <a:r>
                        <a:rPr lang="en-GB" sz="2800" b="1" dirty="0" err="1">
                          <a:solidFill>
                            <a:srgbClr val="E65D00"/>
                          </a:solidFill>
                        </a:rPr>
                        <a:t>ill</a:t>
                      </a:r>
                      <a:r>
                        <a:rPr lang="en-GB" sz="2800" b="1" dirty="0" err="1">
                          <a:solidFill>
                            <a:srgbClr val="115076"/>
                          </a:solidFill>
                        </a:rPr>
                        <a: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ca</a:t>
                      </a:r>
                      <a:r>
                        <a:rPr lang="en-GB" sz="2800" b="1" dirty="0" err="1">
                          <a:solidFill>
                            <a:srgbClr val="E65D00"/>
                          </a:solidFill>
                        </a:rPr>
                        <a:t>s</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9" name="8.wav"/>
            </a:hlinkClick>
            <a:extLst>
              <a:ext uri="{FF2B5EF4-FFF2-40B4-BE49-F238E27FC236}">
                <a16:creationId xmlns:a16="http://schemas.microsoft.com/office/drawing/2014/main" id="{FD75FEA1-DB01-4587-8528-6BAC2056B394}"/>
              </a:ext>
            </a:extLst>
          </p:cNvPr>
          <p:cNvSpPr/>
          <p:nvPr/>
        </p:nvSpPr>
        <p:spPr>
          <a:xfrm>
            <a:off x="5974644"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 name="TextBox 6">
            <a:extLst>
              <a:ext uri="{FF2B5EF4-FFF2-40B4-BE49-F238E27FC236}">
                <a16:creationId xmlns:a16="http://schemas.microsoft.com/office/drawing/2014/main" id="{5005483B-947F-47D6-BB92-C53D4FD36E64}"/>
              </a:ext>
            </a:extLst>
          </p:cNvPr>
          <p:cNvSpPr txBox="1"/>
          <p:nvPr/>
        </p:nvSpPr>
        <p:spPr>
          <a:xfrm>
            <a:off x="6470158" y="249610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state]</a:t>
            </a:r>
          </a:p>
        </p:txBody>
      </p:sp>
      <p:sp>
        <p:nvSpPr>
          <p:cNvPr id="8" name="TextBox 7">
            <a:extLst>
              <a:ext uri="{FF2B5EF4-FFF2-40B4-BE49-F238E27FC236}">
                <a16:creationId xmlns:a16="http://schemas.microsoft.com/office/drawing/2014/main" id="{D2E24A34-53A5-4D94-AF6D-3327538CB156}"/>
              </a:ext>
            </a:extLst>
          </p:cNvPr>
          <p:cNvSpPr txBox="1"/>
          <p:nvPr/>
        </p:nvSpPr>
        <p:spPr>
          <a:xfrm>
            <a:off x="8925662" y="249610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[detail]</a:t>
            </a:r>
          </a:p>
        </p:txBody>
      </p:sp>
      <p:sp>
        <p:nvSpPr>
          <p:cNvPr id="9" name="TextBox 8">
            <a:extLst>
              <a:ext uri="{FF2B5EF4-FFF2-40B4-BE49-F238E27FC236}">
                <a16:creationId xmlns:a16="http://schemas.microsoft.com/office/drawing/2014/main" id="{6E878A7F-1FDF-47F1-9224-0D3F28E5A1FE}"/>
              </a:ext>
            </a:extLst>
          </p:cNvPr>
          <p:cNvSpPr txBox="1"/>
          <p:nvPr/>
        </p:nvSpPr>
        <p:spPr>
          <a:xfrm>
            <a:off x="6470158" y="504803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[quail]</a:t>
            </a:r>
          </a:p>
        </p:txBody>
      </p:sp>
      <p:sp>
        <p:nvSpPr>
          <p:cNvPr id="10" name="TextBox 9">
            <a:extLst>
              <a:ext uri="{FF2B5EF4-FFF2-40B4-BE49-F238E27FC236}">
                <a16:creationId xmlns:a16="http://schemas.microsoft.com/office/drawing/2014/main" id="{81789B1D-8736-481F-A87D-E88B9F4E59A9}"/>
              </a:ext>
            </a:extLst>
          </p:cNvPr>
          <p:cNvSpPr txBox="1"/>
          <p:nvPr/>
        </p:nvSpPr>
        <p:spPr>
          <a:xfrm>
            <a:off x="8936008" y="4641548"/>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[scenario]</a:t>
            </a:r>
          </a:p>
        </p:txBody>
      </p:sp>
      <p:sp>
        <p:nvSpPr>
          <p:cNvPr id="12" name="TextBox 11">
            <a:extLst>
              <a:ext uri="{FF2B5EF4-FFF2-40B4-BE49-F238E27FC236}">
                <a16:creationId xmlns:a16="http://schemas.microsoft.com/office/drawing/2014/main" id="{A720FDEA-0950-47ED-9A5B-B79887C0DD05}"/>
              </a:ext>
            </a:extLst>
          </p:cNvPr>
          <p:cNvSpPr txBox="1"/>
          <p:nvPr/>
        </p:nvSpPr>
        <p:spPr>
          <a:xfrm>
            <a:off x="3558564" y="5074368"/>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[rail]</a:t>
            </a:r>
          </a:p>
        </p:txBody>
      </p:sp>
      <p:pic>
        <p:nvPicPr>
          <p:cNvPr id="2062" name="Picture 14" descr="Quail Clip Art">
            <a:extLst>
              <a:ext uri="{FF2B5EF4-FFF2-40B4-BE49-F238E27FC236}">
                <a16:creationId xmlns:a16="http://schemas.microsoft.com/office/drawing/2014/main" id="{CC657D3B-5454-46C5-819F-B64A37FB90F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00604" y="4151741"/>
            <a:ext cx="1031278" cy="93437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6355C29-C27B-45D9-BF38-396CB9C3B730}"/>
              </a:ext>
            </a:extLst>
          </p:cNvPr>
          <p:cNvSpPr txBox="1"/>
          <p:nvPr/>
        </p:nvSpPr>
        <p:spPr>
          <a:xfrm>
            <a:off x="2260348" y="3411597"/>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1" name="TextBox 30">
            <a:extLst>
              <a:ext uri="{FF2B5EF4-FFF2-40B4-BE49-F238E27FC236}">
                <a16:creationId xmlns:a16="http://schemas.microsoft.com/office/drawing/2014/main" id="{3E70BCB3-1FDF-4492-8F44-42FEF5B66640}"/>
              </a:ext>
            </a:extLst>
          </p:cNvPr>
          <p:cNvSpPr txBox="1"/>
          <p:nvPr/>
        </p:nvSpPr>
        <p:spPr>
          <a:xfrm>
            <a:off x="4742849" y="341542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2" name="TextBox 31">
            <a:extLst>
              <a:ext uri="{FF2B5EF4-FFF2-40B4-BE49-F238E27FC236}">
                <a16:creationId xmlns:a16="http://schemas.microsoft.com/office/drawing/2014/main" id="{9CA8FBEF-4786-48C3-969A-0F7C86C3DB56}"/>
              </a:ext>
            </a:extLst>
          </p:cNvPr>
          <p:cNvSpPr txBox="1"/>
          <p:nvPr/>
        </p:nvSpPr>
        <p:spPr>
          <a:xfrm>
            <a:off x="2252166" y="5627821"/>
            <a:ext cx="603524"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3" name="TextBox 32">
            <a:extLst>
              <a:ext uri="{FF2B5EF4-FFF2-40B4-BE49-F238E27FC236}">
                <a16:creationId xmlns:a16="http://schemas.microsoft.com/office/drawing/2014/main" id="{FC06FAA3-CF53-4F87-9F57-7C814E479325}"/>
              </a:ext>
            </a:extLst>
          </p:cNvPr>
          <p:cNvSpPr txBox="1"/>
          <p:nvPr/>
        </p:nvSpPr>
        <p:spPr>
          <a:xfrm>
            <a:off x="4669105" y="564489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0" name="TextBox 39">
            <a:extLst>
              <a:ext uri="{FF2B5EF4-FFF2-40B4-BE49-F238E27FC236}">
                <a16:creationId xmlns:a16="http://schemas.microsoft.com/office/drawing/2014/main" id="{190AB0C8-60D5-4020-8960-B94C29965D2F}"/>
              </a:ext>
            </a:extLst>
          </p:cNvPr>
          <p:cNvSpPr txBox="1"/>
          <p:nvPr/>
        </p:nvSpPr>
        <p:spPr>
          <a:xfrm>
            <a:off x="7989460" y="3425660"/>
            <a:ext cx="62257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2" name="TextBox 41">
            <a:extLst>
              <a:ext uri="{FF2B5EF4-FFF2-40B4-BE49-F238E27FC236}">
                <a16:creationId xmlns:a16="http://schemas.microsoft.com/office/drawing/2014/main" id="{D7FBB9E6-EB0C-4F06-B2B6-EF3D0E0EE7FC}"/>
              </a:ext>
            </a:extLst>
          </p:cNvPr>
          <p:cNvSpPr txBox="1"/>
          <p:nvPr/>
        </p:nvSpPr>
        <p:spPr>
          <a:xfrm>
            <a:off x="10579608" y="344607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4" name="TextBox 43">
            <a:extLst>
              <a:ext uri="{FF2B5EF4-FFF2-40B4-BE49-F238E27FC236}">
                <a16:creationId xmlns:a16="http://schemas.microsoft.com/office/drawing/2014/main" id="{10D5E214-6459-4C1D-8D80-C32BE76B7D48}"/>
              </a:ext>
            </a:extLst>
          </p:cNvPr>
          <p:cNvSpPr txBox="1"/>
          <p:nvPr/>
        </p:nvSpPr>
        <p:spPr>
          <a:xfrm>
            <a:off x="7834766" y="5627821"/>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6" name="TextBox 45">
            <a:extLst>
              <a:ext uri="{FF2B5EF4-FFF2-40B4-BE49-F238E27FC236}">
                <a16:creationId xmlns:a16="http://schemas.microsoft.com/office/drawing/2014/main" id="{A5B44784-0F25-4BCA-A35D-DD1F4F44D170}"/>
              </a:ext>
            </a:extLst>
          </p:cNvPr>
          <p:cNvSpPr txBox="1"/>
          <p:nvPr/>
        </p:nvSpPr>
        <p:spPr>
          <a:xfrm>
            <a:off x="10435091" y="5621337"/>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70" name="Picture 69" descr="green checkmark">
            <a:extLst>
              <a:ext uri="{FF2B5EF4-FFF2-40B4-BE49-F238E27FC236}">
                <a16:creationId xmlns:a16="http://schemas.microsoft.com/office/drawing/2014/main" id="{A1DA8115-BA6E-45BD-98FD-1713E2E52C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6368" y="3440074"/>
            <a:ext cx="401412" cy="418138"/>
          </a:xfrm>
          <a:prstGeom prst="rect">
            <a:avLst/>
          </a:prstGeom>
        </p:spPr>
      </p:pic>
      <p:pic>
        <p:nvPicPr>
          <p:cNvPr id="71" name="Picture 70" descr="green checkmark">
            <a:extLst>
              <a:ext uri="{FF2B5EF4-FFF2-40B4-BE49-F238E27FC236}">
                <a16:creationId xmlns:a16="http://schemas.microsoft.com/office/drawing/2014/main" id="{4EF857CF-6A1D-41E2-A8B7-B2C2E9381D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20846" y="5636600"/>
            <a:ext cx="401412" cy="418138"/>
          </a:xfrm>
          <a:prstGeom prst="rect">
            <a:avLst/>
          </a:prstGeom>
        </p:spPr>
      </p:pic>
      <p:pic>
        <p:nvPicPr>
          <p:cNvPr id="72" name="Picture 71" descr="green checkmark">
            <a:extLst>
              <a:ext uri="{FF2B5EF4-FFF2-40B4-BE49-F238E27FC236}">
                <a16:creationId xmlns:a16="http://schemas.microsoft.com/office/drawing/2014/main" id="{4F9EA8E0-5B8F-4307-AAB0-B50E08096F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36008" y="3425660"/>
            <a:ext cx="401412" cy="418138"/>
          </a:xfrm>
          <a:prstGeom prst="rect">
            <a:avLst/>
          </a:prstGeom>
        </p:spPr>
      </p:pic>
      <p:pic>
        <p:nvPicPr>
          <p:cNvPr id="73" name="Picture 72" descr="green checkmark">
            <a:extLst>
              <a:ext uri="{FF2B5EF4-FFF2-40B4-BE49-F238E27FC236}">
                <a16:creationId xmlns:a16="http://schemas.microsoft.com/office/drawing/2014/main" id="{0F0DDBCA-5CB0-4442-90FE-31EB53077F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08150" y="5615437"/>
            <a:ext cx="401412" cy="418138"/>
          </a:xfrm>
          <a:prstGeom prst="rect">
            <a:avLst/>
          </a:prstGeom>
        </p:spPr>
      </p:pic>
      <p:pic>
        <p:nvPicPr>
          <p:cNvPr id="11" name="Picture 6" descr="Mouse Rat Rodent Clip Art">
            <a:extLst>
              <a:ext uri="{FF2B5EF4-FFF2-40B4-BE49-F238E27FC236}">
                <a16:creationId xmlns:a16="http://schemas.microsoft.com/office/drawing/2014/main" id="{392D7F04-46B6-47E2-B6A1-C3176E0F64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7154" y="4390646"/>
            <a:ext cx="1360243" cy="9839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ountain, Snowy, Peak, Alp, Everest, Hill">
            <a:extLst>
              <a:ext uri="{FF2B5EF4-FFF2-40B4-BE49-F238E27FC236}">
                <a16:creationId xmlns:a16="http://schemas.microsoft.com/office/drawing/2014/main" id="{E7AEC41A-B6E6-409F-8284-E94DF443ED4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37244" y="2009710"/>
            <a:ext cx="1006343" cy="807767"/>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B28A2752-A208-45A4-9885-BEA5D1AA1ACC}"/>
              </a:ext>
            </a:extLst>
          </p:cNvPr>
          <p:cNvSpPr/>
          <p:nvPr/>
        </p:nvSpPr>
        <p:spPr>
          <a:xfrm rot="3412858">
            <a:off x="4669152" y="2242482"/>
            <a:ext cx="214748" cy="56662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B29203E3-66E5-4E06-86A4-0BEFD588AED6}"/>
              </a:ext>
            </a:extLst>
          </p:cNvPr>
          <p:cNvSpPr txBox="1"/>
          <p:nvPr/>
        </p:nvSpPr>
        <p:spPr>
          <a:xfrm>
            <a:off x="3558565" y="283761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[bottom]</a:t>
            </a:r>
          </a:p>
        </p:txBody>
      </p:sp>
      <p:pic>
        <p:nvPicPr>
          <p:cNvPr id="25" name="Picture 24" descr="A close up of a logo&#10;&#10;Description automatically generated">
            <a:extLst>
              <a:ext uri="{FF2B5EF4-FFF2-40B4-BE49-F238E27FC236}">
                <a16:creationId xmlns:a16="http://schemas.microsoft.com/office/drawing/2014/main" id="{7FC56509-256D-46D8-AE88-5636A969C7E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80303" y="2030242"/>
            <a:ext cx="779772" cy="847771"/>
          </a:xfrm>
          <a:prstGeom prst="rect">
            <a:avLst/>
          </a:prstGeom>
        </p:spPr>
      </p:pic>
    </p:spTree>
    <p:extLst>
      <p:ext uri="{BB962C8B-B14F-4D97-AF65-F5344CB8AC3E}">
        <p14:creationId xmlns:p14="http://schemas.microsoft.com/office/powerpoint/2010/main" val="1749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40" grpId="0" animBg="1"/>
      <p:bldP spid="42" grpId="0" animBg="1"/>
      <p:bldP spid="44" grpId="0" animBg="1"/>
      <p:bldP spid="4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4" name="allumer.wav"/>
            </a:hlinkClick>
            <a:extLst>
              <a:ext uri="{FF2B5EF4-FFF2-40B4-BE49-F238E27FC236}">
                <a16:creationId xmlns:a16="http://schemas.microsoft.com/office/drawing/2014/main" id="{F5AEF9DF-2FD5-1442-9E84-D31130754D83}"/>
              </a:ext>
            </a:extLst>
          </p:cNvPr>
          <p:cNvSpPr txBox="1"/>
          <p:nvPr/>
        </p:nvSpPr>
        <p:spPr>
          <a:xfrm>
            <a:off x="736888" y="1444450"/>
            <a:ext cx="180249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umer</a:t>
            </a:r>
            <a:endPar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turn</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hlinkClick r:id="" action="ppaction://noaction">
              <a:snd r:embed="rId5" name="betail.wav"/>
            </a:hlinkClick>
            <a:extLst>
              <a:ext uri="{FF2B5EF4-FFF2-40B4-BE49-F238E27FC236}">
                <a16:creationId xmlns:a16="http://schemas.microsoft.com/office/drawing/2014/main" id="{F5AEF9DF-2FD5-1442-9E84-D31130754D83}"/>
              </a:ext>
            </a:extLst>
          </p:cNvPr>
          <p:cNvSpPr txBox="1"/>
          <p:nvPr/>
        </p:nvSpPr>
        <p:spPr>
          <a:xfrm>
            <a:off x="5281390" y="2005798"/>
            <a:ext cx="1456713"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bétai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cattle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9" name="TextBox 8">
            <a:hlinkClick r:id="" action="ppaction://noaction">
              <a:snd r:embed="rId6" name="parallele.wav"/>
            </a:hlinkClick>
            <a:extLst>
              <a:ext uri="{FF2B5EF4-FFF2-40B4-BE49-F238E27FC236}">
                <a16:creationId xmlns:a16="http://schemas.microsoft.com/office/drawing/2014/main" id="{F5AEF9DF-2FD5-1442-9E84-D31130754D83}"/>
              </a:ext>
            </a:extLst>
          </p:cNvPr>
          <p:cNvSpPr txBox="1"/>
          <p:nvPr/>
        </p:nvSpPr>
        <p:spPr>
          <a:xfrm>
            <a:off x="5623842" y="4277472"/>
            <a:ext cx="1740649"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para</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èle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parallel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hlinkClick r:id="" action="ppaction://noaction">
              <a:snd r:embed="rId7" name="egalement.wav"/>
            </a:hlinkClick>
            <a:extLst>
              <a:ext uri="{FF2B5EF4-FFF2-40B4-BE49-F238E27FC236}">
                <a16:creationId xmlns:a16="http://schemas.microsoft.com/office/drawing/2014/main" id="{F5AEF9DF-2FD5-1442-9E84-D31130754D83}"/>
              </a:ext>
            </a:extLst>
          </p:cNvPr>
          <p:cNvSpPr txBox="1"/>
          <p:nvPr/>
        </p:nvSpPr>
        <p:spPr>
          <a:xfrm>
            <a:off x="3143326" y="4338868"/>
            <a:ext cx="2079801"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éga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also</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as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hlinkClick r:id="" action="ppaction://noaction">
              <a:snd r:embed="rId8" name="taille-crayon.wav"/>
            </a:hlinkClick>
            <a:extLst>
              <a:ext uri="{FF2B5EF4-FFF2-40B4-BE49-F238E27FC236}">
                <a16:creationId xmlns:a16="http://schemas.microsoft.com/office/drawing/2014/main" id="{F5AEF9DF-2FD5-1442-9E84-D31130754D83}"/>
              </a:ext>
            </a:extLst>
          </p:cNvPr>
          <p:cNvSpPr txBox="1"/>
          <p:nvPr/>
        </p:nvSpPr>
        <p:spPr>
          <a:xfrm>
            <a:off x="414959" y="5449076"/>
            <a:ext cx="2423159" cy="523220"/>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e-crayon</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9" name="chaleur.wav"/>
            </a:hlinkClick>
            <a:extLst>
              <a:ext uri="{FF2B5EF4-FFF2-40B4-BE49-F238E27FC236}">
                <a16:creationId xmlns:a16="http://schemas.microsoft.com/office/drawing/2014/main" id="{F5AEF9DF-2FD5-1442-9E84-D31130754D83}"/>
              </a:ext>
            </a:extLst>
          </p:cNvPr>
          <p:cNvSpPr txBox="1"/>
          <p:nvPr/>
        </p:nvSpPr>
        <p:spPr>
          <a:xfrm>
            <a:off x="414959" y="2942455"/>
            <a:ext cx="1876761"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heat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10" name="installer.wav"/>
            </a:hlinkClick>
            <a:extLst>
              <a:ext uri="{FF2B5EF4-FFF2-40B4-BE49-F238E27FC236}">
                <a16:creationId xmlns:a16="http://schemas.microsoft.com/office/drawing/2014/main" id="{F5AEF9DF-2FD5-1442-9E84-D31130754D83}"/>
              </a:ext>
            </a:extLst>
          </p:cNvPr>
          <p:cNvSpPr txBox="1"/>
          <p:nvPr/>
        </p:nvSpPr>
        <p:spPr>
          <a:xfrm>
            <a:off x="6386915" y="5425976"/>
            <a:ext cx="161461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install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1" name="intervalle.wav"/>
            </a:hlinkClick>
            <a:extLst>
              <a:ext uri="{FF2B5EF4-FFF2-40B4-BE49-F238E27FC236}">
                <a16:creationId xmlns:a16="http://schemas.microsoft.com/office/drawing/2014/main" id="{F5AEF9DF-2FD5-1442-9E84-D31130754D83}"/>
              </a:ext>
            </a:extLst>
          </p:cNvPr>
          <p:cNvSpPr txBox="1"/>
          <p:nvPr/>
        </p:nvSpPr>
        <p:spPr>
          <a:xfrm>
            <a:off x="840198" y="4085625"/>
            <a:ext cx="1776005"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interva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interval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12" name="eventail.wav"/>
            </a:hlinkClick>
            <a:extLst>
              <a:ext uri="{FF2B5EF4-FFF2-40B4-BE49-F238E27FC236}">
                <a16:creationId xmlns:a16="http://schemas.microsoft.com/office/drawing/2014/main" id="{F5AEF9DF-2FD5-1442-9E84-D31130754D83}"/>
              </a:ext>
            </a:extLst>
          </p:cNvPr>
          <p:cNvSpPr txBox="1"/>
          <p:nvPr/>
        </p:nvSpPr>
        <p:spPr>
          <a:xfrm>
            <a:off x="7939628" y="4522037"/>
            <a:ext cx="2010103"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éventai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[range /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variety</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13" name="detailler.wav"/>
            </a:hlinkClick>
            <a:extLst>
              <a:ext uri="{FF2B5EF4-FFF2-40B4-BE49-F238E27FC236}">
                <a16:creationId xmlns:a16="http://schemas.microsoft.com/office/drawing/2014/main" id="{F5AEF9DF-2FD5-1442-9E84-D31130754D83}"/>
              </a:ext>
            </a:extLst>
          </p:cNvPr>
          <p:cNvSpPr txBox="1"/>
          <p:nvPr/>
        </p:nvSpPr>
        <p:spPr>
          <a:xfrm>
            <a:off x="7784039" y="3424354"/>
            <a:ext cx="195084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détai</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describe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4" name="tailler.wav"/>
            </a:hlinkClick>
            <a:extLst>
              <a:ext uri="{FF2B5EF4-FFF2-40B4-BE49-F238E27FC236}">
                <a16:creationId xmlns:a16="http://schemas.microsoft.com/office/drawing/2014/main" id="{F5AEF9DF-2FD5-1442-9E84-D31130754D83}"/>
              </a:ext>
            </a:extLst>
          </p:cNvPr>
          <p:cNvSpPr txBox="1"/>
          <p:nvPr/>
        </p:nvSpPr>
        <p:spPr>
          <a:xfrm>
            <a:off x="3812904" y="5423331"/>
            <a:ext cx="161461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endPar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trim]</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5" name="défaillance.wav"/>
            </a:hlinkClick>
            <a:extLst>
              <a:ext uri="{FF2B5EF4-FFF2-40B4-BE49-F238E27FC236}">
                <a16:creationId xmlns:a16="http://schemas.microsoft.com/office/drawing/2014/main" id="{F5AEF9DF-2FD5-1442-9E84-D31130754D83}"/>
              </a:ext>
            </a:extLst>
          </p:cNvPr>
          <p:cNvSpPr txBox="1"/>
          <p:nvPr/>
        </p:nvSpPr>
        <p:spPr>
          <a:xfrm>
            <a:off x="2869532" y="3296107"/>
            <a:ext cx="2291876"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défai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ance</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failure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16" name="ballon.wav"/>
            </a:hlinkClick>
            <a:extLst>
              <a:ext uri="{FF2B5EF4-FFF2-40B4-BE49-F238E27FC236}">
                <a16:creationId xmlns:a16="http://schemas.microsoft.com/office/drawing/2014/main" id="{F5AEF9DF-2FD5-1442-9E84-D31130754D83}"/>
              </a:ext>
            </a:extLst>
          </p:cNvPr>
          <p:cNvSpPr txBox="1"/>
          <p:nvPr/>
        </p:nvSpPr>
        <p:spPr>
          <a:xfrm>
            <a:off x="7839661" y="2244669"/>
            <a:ext cx="1521241" cy="533663"/>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3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3"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6"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 name="TextBox 2">
            <a:hlinkClick r:id="" action="ppaction://noaction">
              <a:snd r:embed="rId17" name="brousaille.wav"/>
            </a:hlinkClick>
            <a:extLst>
              <a:ext uri="{FF2B5EF4-FFF2-40B4-BE49-F238E27FC236}">
                <a16:creationId xmlns:a16="http://schemas.microsoft.com/office/drawing/2014/main" id="{21280D60-8BD5-40CA-AA00-4B08069F76E6}"/>
              </a:ext>
            </a:extLst>
          </p:cNvPr>
          <p:cNvSpPr txBox="1"/>
          <p:nvPr/>
        </p:nvSpPr>
        <p:spPr>
          <a:xfrm>
            <a:off x="2883110" y="2121940"/>
            <a:ext cx="2018562"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broussai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[bush /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thicket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hlinkClick r:id="" action="ppaction://noaction">
              <a:snd r:embed="rId18" name="cheval.wav"/>
            </a:hlinkClick>
            <a:extLst>
              <a:ext uri="{FF2B5EF4-FFF2-40B4-BE49-F238E27FC236}">
                <a16:creationId xmlns:a16="http://schemas.microsoft.com/office/drawing/2014/main" id="{B4F86164-A451-406F-B503-6943DCE29957}"/>
              </a:ext>
            </a:extLst>
          </p:cNvPr>
          <p:cNvSpPr txBox="1"/>
          <p:nvPr/>
        </p:nvSpPr>
        <p:spPr>
          <a:xfrm>
            <a:off x="5781872" y="3225286"/>
            <a:ext cx="1802199" cy="523220"/>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cheva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Speech Bubble: Rectangle with Corners Rounded 43">
            <a:extLst>
              <a:ext uri="{FF2B5EF4-FFF2-40B4-BE49-F238E27FC236}">
                <a16:creationId xmlns:a16="http://schemas.microsoft.com/office/drawing/2014/main" id="{C3204B0C-3C2C-46E6-BC8D-D2FB6FD9AF51}"/>
              </a:ext>
            </a:extLst>
          </p:cNvPr>
          <p:cNvSpPr/>
          <p:nvPr/>
        </p:nvSpPr>
        <p:spPr>
          <a:xfrm>
            <a:off x="7383264" y="282313"/>
            <a:ext cx="2649093" cy="1100312"/>
          </a:xfrm>
          <a:prstGeom prst="wedgeRoundRectCallout">
            <a:avLst/>
          </a:prstGeom>
          <a:solidFill>
            <a:srgbClr val="115076"/>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there a letter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ll</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1" name="TextBox 40">
            <a:hlinkClick r:id="" action="ppaction://noaction">
              <a:snd r:embed="rId19" name="balle.wav"/>
            </a:hlinkClick>
            <a:extLst>
              <a:ext uri="{FF2B5EF4-FFF2-40B4-BE49-F238E27FC236}">
                <a16:creationId xmlns:a16="http://schemas.microsoft.com/office/drawing/2014/main" id="{C7410D66-891B-4F56-B472-28A02CCFA329}"/>
              </a:ext>
            </a:extLst>
          </p:cNvPr>
          <p:cNvSpPr txBox="1"/>
          <p:nvPr/>
        </p:nvSpPr>
        <p:spPr>
          <a:xfrm>
            <a:off x="3541852" y="1278498"/>
            <a:ext cx="1671864" cy="52322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52" name="Picture 28" descr="Screwdriver 4 Clip Art">
            <a:extLst>
              <a:ext uri="{FF2B5EF4-FFF2-40B4-BE49-F238E27FC236}">
                <a16:creationId xmlns:a16="http://schemas.microsoft.com/office/drawing/2014/main" id="{B231D307-7FD6-4D43-9F81-8DC846CF90B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643201">
            <a:off x="8049179" y="5302229"/>
            <a:ext cx="175962" cy="10521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ullet Bill Clip Art">
            <a:extLst>
              <a:ext uri="{FF2B5EF4-FFF2-40B4-BE49-F238E27FC236}">
                <a16:creationId xmlns:a16="http://schemas.microsoft.com/office/drawing/2014/main" id="{1796FD89-DBEA-4A5B-A71B-9ADBFA41DDF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992337" y="1163992"/>
            <a:ext cx="743815" cy="4661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Soccer Ballon Clip Art">
            <a:extLst>
              <a:ext uri="{FF2B5EF4-FFF2-40B4-BE49-F238E27FC236}">
                <a16:creationId xmlns:a16="http://schemas.microsoft.com/office/drawing/2014/main" id="{3D0B6F06-77C3-423E-93CB-B7DB4023037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49636" y="1976533"/>
            <a:ext cx="914906" cy="8539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artoon Cow Clip Art">
            <a:extLst>
              <a:ext uri="{FF2B5EF4-FFF2-40B4-BE49-F238E27FC236}">
                <a16:creationId xmlns:a16="http://schemas.microsoft.com/office/drawing/2014/main" id="{D2E0D46B-8D1F-4FF0-995E-24403E19B3B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545584" y="1639470"/>
            <a:ext cx="679584" cy="8984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Red Cow Clip Art">
            <a:extLst>
              <a:ext uri="{FF2B5EF4-FFF2-40B4-BE49-F238E27FC236}">
                <a16:creationId xmlns:a16="http://schemas.microsoft.com/office/drawing/2014/main" id="{D9D5C628-296C-4D65-B2DF-11837DD17E42}"/>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960296" y="1964584"/>
            <a:ext cx="613394" cy="7696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lue Cow Clip Art">
            <a:extLst>
              <a:ext uri="{FF2B5EF4-FFF2-40B4-BE49-F238E27FC236}">
                <a16:creationId xmlns:a16="http://schemas.microsoft.com/office/drawing/2014/main" id="{8E62FA86-3001-490F-8F38-EE286625D74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44324" y="2184210"/>
            <a:ext cx="572572" cy="6823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rmometer Clip Art">
            <a:extLst>
              <a:ext uri="{FF2B5EF4-FFF2-40B4-BE49-F238E27FC236}">
                <a16:creationId xmlns:a16="http://schemas.microsoft.com/office/drawing/2014/main" id="{6EEBDCEC-1314-4510-B23D-5134629B252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31256"/>
          <a:stretch/>
        </p:blipFill>
        <p:spPr bwMode="auto">
          <a:xfrm rot="20598105">
            <a:off x="374809" y="2486380"/>
            <a:ext cx="280684" cy="130831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Running Horse 3 Clip Art">
            <a:extLst>
              <a:ext uri="{FF2B5EF4-FFF2-40B4-BE49-F238E27FC236}">
                <a16:creationId xmlns:a16="http://schemas.microsoft.com/office/drawing/2014/main" id="{635E7BCA-B069-4331-93E3-17D2BA70A2E2}"/>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24359" y="2969620"/>
            <a:ext cx="743815" cy="11101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awn Trimmers Clip Art">
            <a:extLst>
              <a:ext uri="{FF2B5EF4-FFF2-40B4-BE49-F238E27FC236}">
                <a16:creationId xmlns:a16="http://schemas.microsoft.com/office/drawing/2014/main" id="{FA29E6C1-E7FB-43E6-8329-CA4356965A8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165673" y="5345545"/>
            <a:ext cx="907934" cy="868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Pencil Sharpener Clip Art">
            <a:extLst>
              <a:ext uri="{FF2B5EF4-FFF2-40B4-BE49-F238E27FC236}">
                <a16:creationId xmlns:a16="http://schemas.microsoft.com/office/drawing/2014/main" id="{72AE5075-9EAC-4128-985E-7813C76FC88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4068" y="4887031"/>
            <a:ext cx="833083" cy="69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4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29"/>
                                        </p:tgtEl>
                                      </p:cBhvr>
                                    </p:animEffect>
                                    <p:set>
                                      <p:cBhvr>
                                        <p:cTn id="7" dur="1" fill="hold">
                                          <p:stCondLst>
                                            <p:cond delay="58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p:txBody>
      </p:sp>
    </p:spTree>
    <p:extLst>
      <p:ext uri="{BB962C8B-B14F-4D97-AF65-F5344CB8AC3E}">
        <p14:creationId xmlns:p14="http://schemas.microsoft.com/office/powerpoint/2010/main" val="2717224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67071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24370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en-GB" sz="3100" b="1" dirty="0">
                <a:solidFill>
                  <a:schemeClr val="bg1"/>
                </a:solidFill>
              </a:rPr>
              <a:t>Nasal and non-nasal vowels</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Vowels can be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[am/</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[an/an] or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non-nasal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[e] and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you say a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air passes through your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nose</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well as your mouth.</a:t>
            </a:r>
            <a:endPar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18" name="Table 6">
            <a:extLst>
              <a:ext uri="{FF2B5EF4-FFF2-40B4-BE49-F238E27FC236}">
                <a16:creationId xmlns:a16="http://schemas.microsoft.com/office/drawing/2014/main" id="{2103C741-F00A-42DA-B873-001006026244}"/>
              </a:ext>
            </a:extLst>
          </p:cNvPr>
          <p:cNvGraphicFramePr>
            <a:graphicFrameLocks noGrp="1"/>
          </p:cNvGraphicFramePr>
          <p:nvPr/>
        </p:nvGraphicFramePr>
        <p:xfrm>
          <a:off x="282906" y="3207601"/>
          <a:ext cx="5760000" cy="2994108"/>
        </p:xfrm>
        <a:graphic>
          <a:graphicData uri="http://schemas.openxmlformats.org/drawingml/2006/table">
            <a:tbl>
              <a:tblPr firstRow="1" bandRow="1">
                <a:tableStyleId>{21E4AEA4-8DFA-4A89-87EB-49C32662AFE0}</a:tableStyleId>
              </a:tblPr>
              <a:tblGrid>
                <a:gridCol w="540000">
                  <a:extLst>
                    <a:ext uri="{9D8B030D-6E8A-4147-A177-3AD203B41FA5}">
                      <a16:colId xmlns:a16="http://schemas.microsoft.com/office/drawing/2014/main" val="2607353726"/>
                    </a:ext>
                  </a:extLst>
                </a:gridCol>
                <a:gridCol w="162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sz="2000" dirty="0"/>
                    </a:p>
                  </a:txBody>
                  <a:tcPr>
                    <a:noFill/>
                  </a:tcPr>
                </a:tc>
                <a:tc>
                  <a:txBody>
                    <a:bodyPr/>
                    <a:lstStyle/>
                    <a:p>
                      <a:pPr algn="ctr"/>
                      <a:endParaRPr lang="en-GB" sz="2000" b="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em</a:t>
                      </a:r>
                      <a:r>
                        <a:rPr lang="en-GB" sz="2000" b="0" dirty="0"/>
                        <a:t>/am]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en</a:t>
                      </a:r>
                      <a:r>
                        <a:rPr lang="en-GB" sz="2000" b="0" dirty="0"/>
                        <a:t>/an]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[e] / [a]</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graphicFrame>
        <p:nvGraphicFramePr>
          <p:cNvPr id="22" name="Table 6">
            <a:extLst>
              <a:ext uri="{FF2B5EF4-FFF2-40B4-BE49-F238E27FC236}">
                <a16:creationId xmlns:a16="http://schemas.microsoft.com/office/drawing/2014/main" id="{F05B0977-6095-4045-842C-BA864A8E1DD6}"/>
              </a:ext>
            </a:extLst>
          </p:cNvPr>
          <p:cNvGraphicFramePr>
            <a:graphicFrameLocks noGrp="1"/>
          </p:cNvGraphicFramePr>
          <p:nvPr/>
        </p:nvGraphicFramePr>
        <p:xfrm>
          <a:off x="6329610" y="3207601"/>
          <a:ext cx="5760000" cy="2994108"/>
        </p:xfrm>
        <a:graphic>
          <a:graphicData uri="http://schemas.openxmlformats.org/drawingml/2006/table">
            <a:tbl>
              <a:tblPr firstRow="1" bandRow="1">
                <a:tableStyleId>{21E4AEA4-8DFA-4A89-87EB-49C32662AFE0}</a:tableStyleId>
              </a:tblPr>
              <a:tblGrid>
                <a:gridCol w="540000">
                  <a:extLst>
                    <a:ext uri="{9D8B030D-6E8A-4147-A177-3AD203B41FA5}">
                      <a16:colId xmlns:a16="http://schemas.microsoft.com/office/drawing/2014/main" val="2607353726"/>
                    </a:ext>
                  </a:extLst>
                </a:gridCol>
                <a:gridCol w="162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sz="2000" dirty="0"/>
                    </a:p>
                  </a:txBody>
                  <a:tcPr>
                    <a:noFill/>
                  </a:tcPr>
                </a:tc>
                <a:tc>
                  <a:txBody>
                    <a:bodyPr/>
                    <a:lstStyle/>
                    <a:p>
                      <a:pPr algn="ctr"/>
                      <a:endParaRPr lang="en-GB" sz="2000" b="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em</a:t>
                      </a:r>
                      <a:r>
                        <a:rPr lang="en-GB" sz="2000" b="0" dirty="0"/>
                        <a:t>/am]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en</a:t>
                      </a:r>
                      <a:r>
                        <a:rPr lang="en-GB" sz="2000" b="0" dirty="0"/>
                        <a:t>/an]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[e] / [a]</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23" name="Action Button: Custom 16">
            <a:hlinkClick r:id="" action="ppaction://noaction" highlightClick="1">
              <a:snd r:embed="rId4" name="1.wav"/>
            </a:hlinkClick>
            <a:extLst>
              <a:ext uri="{FF2B5EF4-FFF2-40B4-BE49-F238E27FC236}">
                <a16:creationId xmlns:a16="http://schemas.microsoft.com/office/drawing/2014/main" id="{31DFB63E-DF26-4090-B324-E6DB740222E0}"/>
              </a:ext>
            </a:extLst>
          </p:cNvPr>
          <p:cNvSpPr/>
          <p:nvPr/>
        </p:nvSpPr>
        <p:spPr>
          <a:xfrm>
            <a:off x="338249" y="423827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Action Button: Custom 16">
            <a:hlinkClick r:id="" action="ppaction://noaction" highlightClick="1">
              <a:snd r:embed="rId5" name="2.wav"/>
            </a:hlinkClick>
            <a:extLst>
              <a:ext uri="{FF2B5EF4-FFF2-40B4-BE49-F238E27FC236}">
                <a16:creationId xmlns:a16="http://schemas.microsoft.com/office/drawing/2014/main" id="{010B8233-0E49-46A3-9410-C0B439AFA323}"/>
              </a:ext>
            </a:extLst>
          </p:cNvPr>
          <p:cNvSpPr/>
          <p:nvPr/>
        </p:nvSpPr>
        <p:spPr>
          <a:xfrm>
            <a:off x="338249" y="472200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Action Button: Custom 16">
            <a:hlinkClick r:id="" action="ppaction://noaction" highlightClick="1">
              <a:snd r:embed="rId6" name="3.wav"/>
            </a:hlinkClick>
            <a:extLst>
              <a:ext uri="{FF2B5EF4-FFF2-40B4-BE49-F238E27FC236}">
                <a16:creationId xmlns:a16="http://schemas.microsoft.com/office/drawing/2014/main" id="{639F19CF-492B-41C0-8CA0-6D012056E833}"/>
              </a:ext>
            </a:extLst>
          </p:cNvPr>
          <p:cNvSpPr/>
          <p:nvPr/>
        </p:nvSpPr>
        <p:spPr>
          <a:xfrm>
            <a:off x="338249" y="522009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 name="Action Button: Custom 16">
            <a:hlinkClick r:id="" action="ppaction://noaction" highlightClick="1">
              <a:snd r:embed="rId7" name="4.wav"/>
            </a:hlinkClick>
            <a:extLst>
              <a:ext uri="{FF2B5EF4-FFF2-40B4-BE49-F238E27FC236}">
                <a16:creationId xmlns:a16="http://schemas.microsoft.com/office/drawing/2014/main" id="{1E47DAB1-E2D9-44B7-B14A-31974C6AC135}"/>
              </a:ext>
            </a:extLst>
          </p:cNvPr>
          <p:cNvSpPr/>
          <p:nvPr/>
        </p:nvSpPr>
        <p:spPr>
          <a:xfrm>
            <a:off x="338249" y="570382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7" name="Action Button: Custom 16">
            <a:hlinkClick r:id="" action="ppaction://noaction" highlightClick="1">
              <a:snd r:embed="rId8" name="5.wav"/>
            </a:hlinkClick>
            <a:extLst>
              <a:ext uri="{FF2B5EF4-FFF2-40B4-BE49-F238E27FC236}">
                <a16:creationId xmlns:a16="http://schemas.microsoft.com/office/drawing/2014/main" id="{1975AFCC-A0BB-432A-8B50-1FB2CA731E31}"/>
              </a:ext>
            </a:extLst>
          </p:cNvPr>
          <p:cNvSpPr/>
          <p:nvPr/>
        </p:nvSpPr>
        <p:spPr>
          <a:xfrm>
            <a:off x="6380281" y="424556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8" name="Action Button: Custom 16">
            <a:hlinkClick r:id="" action="ppaction://noaction" highlightClick="1">
              <a:snd r:embed="rId9" name="6.wav"/>
            </a:hlinkClick>
            <a:extLst>
              <a:ext uri="{FF2B5EF4-FFF2-40B4-BE49-F238E27FC236}">
                <a16:creationId xmlns:a16="http://schemas.microsoft.com/office/drawing/2014/main" id="{29C74EAD-4C0F-4028-A4AD-D8BADE8C36C4}"/>
              </a:ext>
            </a:extLst>
          </p:cNvPr>
          <p:cNvSpPr/>
          <p:nvPr/>
        </p:nvSpPr>
        <p:spPr>
          <a:xfrm>
            <a:off x="6380281" y="472929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9" name="Action Button: Custom 16">
            <a:hlinkClick r:id="" action="ppaction://noaction" highlightClick="1">
              <a:snd r:embed="rId10" name="7.wav"/>
            </a:hlinkClick>
            <a:extLst>
              <a:ext uri="{FF2B5EF4-FFF2-40B4-BE49-F238E27FC236}">
                <a16:creationId xmlns:a16="http://schemas.microsoft.com/office/drawing/2014/main" id="{9A88B315-43F7-4B29-9E35-E8ABF8F09281}"/>
              </a:ext>
            </a:extLst>
          </p:cNvPr>
          <p:cNvSpPr/>
          <p:nvPr/>
        </p:nvSpPr>
        <p:spPr>
          <a:xfrm>
            <a:off x="6380281" y="522738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0" name="Action Button: Custom 16">
            <a:hlinkClick r:id="" action="ppaction://noaction" highlightClick="1">
              <a:snd r:embed="rId11" name="8.wav"/>
            </a:hlinkClick>
            <a:extLst>
              <a:ext uri="{FF2B5EF4-FFF2-40B4-BE49-F238E27FC236}">
                <a16:creationId xmlns:a16="http://schemas.microsoft.com/office/drawing/2014/main" id="{34481706-418C-410D-BE69-2EB7A8FBE172}"/>
              </a:ext>
            </a:extLst>
          </p:cNvPr>
          <p:cNvSpPr/>
          <p:nvPr/>
        </p:nvSpPr>
        <p:spPr>
          <a:xfrm>
            <a:off x="6380281" y="571111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5" name="Picture 34" descr="green checkmark">
            <a:extLst>
              <a:ext uri="{FF2B5EF4-FFF2-40B4-BE49-F238E27FC236}">
                <a16:creationId xmlns:a16="http://schemas.microsoft.com/office/drawing/2014/main" id="{2CFBDBD9-D394-45BD-B0A7-7C9F16CF89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6507" y="4313981"/>
            <a:ext cx="282522" cy="294294"/>
          </a:xfrm>
          <a:prstGeom prst="rect">
            <a:avLst/>
          </a:prstGeom>
        </p:spPr>
      </p:pic>
      <p:pic>
        <p:nvPicPr>
          <p:cNvPr id="36" name="Picture 35" descr="green checkmark">
            <a:extLst>
              <a:ext uri="{FF2B5EF4-FFF2-40B4-BE49-F238E27FC236}">
                <a16:creationId xmlns:a16="http://schemas.microsoft.com/office/drawing/2014/main" id="{0A2DFD0B-16DF-493A-9C43-26CBBE65A5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9072" y="4844224"/>
            <a:ext cx="282522" cy="294294"/>
          </a:xfrm>
          <a:prstGeom prst="rect">
            <a:avLst/>
          </a:prstGeom>
        </p:spPr>
      </p:pic>
      <p:pic>
        <p:nvPicPr>
          <p:cNvPr id="37" name="Picture 36" descr="green checkmark">
            <a:extLst>
              <a:ext uri="{FF2B5EF4-FFF2-40B4-BE49-F238E27FC236}">
                <a16:creationId xmlns:a16="http://schemas.microsoft.com/office/drawing/2014/main" id="{9897272D-93DD-460A-A390-744D0969EC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6507" y="5295798"/>
            <a:ext cx="282522" cy="294294"/>
          </a:xfrm>
          <a:prstGeom prst="rect">
            <a:avLst/>
          </a:prstGeom>
        </p:spPr>
      </p:pic>
      <p:pic>
        <p:nvPicPr>
          <p:cNvPr id="38" name="Picture 37" descr="green checkmark">
            <a:extLst>
              <a:ext uri="{FF2B5EF4-FFF2-40B4-BE49-F238E27FC236}">
                <a16:creationId xmlns:a16="http://schemas.microsoft.com/office/drawing/2014/main" id="{562845B2-5850-4BDB-9B0E-2EBA145DC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9072" y="5779527"/>
            <a:ext cx="282522" cy="294294"/>
          </a:xfrm>
          <a:prstGeom prst="rect">
            <a:avLst/>
          </a:prstGeom>
        </p:spPr>
      </p:pic>
      <p:pic>
        <p:nvPicPr>
          <p:cNvPr id="39" name="Picture 38" descr="green checkmark">
            <a:extLst>
              <a:ext uri="{FF2B5EF4-FFF2-40B4-BE49-F238E27FC236}">
                <a16:creationId xmlns:a16="http://schemas.microsoft.com/office/drawing/2014/main" id="{F5A986C7-368B-41DD-8A68-1D917997E0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0986" y="4346834"/>
            <a:ext cx="282522" cy="294294"/>
          </a:xfrm>
          <a:prstGeom prst="rect">
            <a:avLst/>
          </a:prstGeom>
        </p:spPr>
      </p:pic>
      <p:pic>
        <p:nvPicPr>
          <p:cNvPr id="40" name="Picture 39" descr="green checkmark">
            <a:extLst>
              <a:ext uri="{FF2B5EF4-FFF2-40B4-BE49-F238E27FC236}">
                <a16:creationId xmlns:a16="http://schemas.microsoft.com/office/drawing/2014/main" id="{D7234C76-AC8A-4B6E-A096-9806469031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45801" y="4830563"/>
            <a:ext cx="282522" cy="294294"/>
          </a:xfrm>
          <a:prstGeom prst="rect">
            <a:avLst/>
          </a:prstGeom>
        </p:spPr>
      </p:pic>
      <p:pic>
        <p:nvPicPr>
          <p:cNvPr id="41" name="Picture 40" descr="green checkmark">
            <a:extLst>
              <a:ext uri="{FF2B5EF4-FFF2-40B4-BE49-F238E27FC236}">
                <a16:creationId xmlns:a16="http://schemas.microsoft.com/office/drawing/2014/main" id="{6591DDDA-AF37-41A4-A501-6DFE97DE40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0986" y="5295798"/>
            <a:ext cx="282522" cy="294294"/>
          </a:xfrm>
          <a:prstGeom prst="rect">
            <a:avLst/>
          </a:prstGeom>
        </p:spPr>
      </p:pic>
      <p:pic>
        <p:nvPicPr>
          <p:cNvPr id="42" name="Picture 41" descr="green checkmark">
            <a:extLst>
              <a:ext uri="{FF2B5EF4-FFF2-40B4-BE49-F238E27FC236}">
                <a16:creationId xmlns:a16="http://schemas.microsoft.com/office/drawing/2014/main" id="{093B685C-D31E-453B-8D8A-458F34B1564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45801" y="5779527"/>
            <a:ext cx="282522" cy="294294"/>
          </a:xfrm>
          <a:prstGeom prst="rect">
            <a:avLst/>
          </a:prstGeom>
        </p:spPr>
      </p:pic>
      <p:sp>
        <p:nvSpPr>
          <p:cNvPr id="6" name="TextBox 5">
            <a:extLst>
              <a:ext uri="{FF2B5EF4-FFF2-40B4-BE49-F238E27FC236}">
                <a16:creationId xmlns:a16="http://schemas.microsoft.com/office/drawing/2014/main" id="{0DED9B8D-AB70-41B5-8E91-D792F406F221}"/>
              </a:ext>
            </a:extLst>
          </p:cNvPr>
          <p:cNvSpPr txBox="1"/>
          <p:nvPr/>
        </p:nvSpPr>
        <p:spPr>
          <a:xfrm>
            <a:off x="859756" y="4268582"/>
            <a:ext cx="9044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p>
        </p:txBody>
      </p:sp>
      <p:sp>
        <p:nvSpPr>
          <p:cNvPr id="44" name="TextBox 43">
            <a:extLst>
              <a:ext uri="{FF2B5EF4-FFF2-40B4-BE49-F238E27FC236}">
                <a16:creationId xmlns:a16="http://schemas.microsoft.com/office/drawing/2014/main" id="{EDF1B56E-1B47-4FEB-9780-E74336DFAB72}"/>
              </a:ext>
            </a:extLst>
          </p:cNvPr>
          <p:cNvSpPr txBox="1"/>
          <p:nvPr/>
        </p:nvSpPr>
        <p:spPr>
          <a:xfrm>
            <a:off x="859756" y="4753963"/>
            <a:ext cx="12506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01AB53E-6670-455F-84B7-D7A8F2D28B17}"/>
              </a:ext>
            </a:extLst>
          </p:cNvPr>
          <p:cNvSpPr txBox="1"/>
          <p:nvPr/>
        </p:nvSpPr>
        <p:spPr>
          <a:xfrm>
            <a:off x="867309" y="5239344"/>
            <a:ext cx="16626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atique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611267C2-6586-4EF1-9420-AE8055884589}"/>
              </a:ext>
            </a:extLst>
          </p:cNvPr>
          <p:cNvSpPr txBox="1"/>
          <p:nvPr/>
        </p:nvSpPr>
        <p:spPr>
          <a:xfrm>
            <a:off x="863664" y="5724724"/>
            <a:ext cx="1475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pion</a:t>
            </a:r>
          </a:p>
        </p:txBody>
      </p:sp>
      <p:sp>
        <p:nvSpPr>
          <p:cNvPr id="47" name="TextBox 46">
            <a:extLst>
              <a:ext uri="{FF2B5EF4-FFF2-40B4-BE49-F238E27FC236}">
                <a16:creationId xmlns:a16="http://schemas.microsoft.com/office/drawing/2014/main" id="{7E106F90-98E6-4133-BEEB-1EE58304DBCB}"/>
              </a:ext>
            </a:extLst>
          </p:cNvPr>
          <p:cNvSpPr txBox="1"/>
          <p:nvPr/>
        </p:nvSpPr>
        <p:spPr>
          <a:xfrm>
            <a:off x="6871016" y="4268582"/>
            <a:ext cx="1005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a:t>
            </a:r>
          </a:p>
        </p:txBody>
      </p:sp>
      <p:sp>
        <p:nvSpPr>
          <p:cNvPr id="48" name="TextBox 47">
            <a:extLst>
              <a:ext uri="{FF2B5EF4-FFF2-40B4-BE49-F238E27FC236}">
                <a16:creationId xmlns:a16="http://schemas.microsoft.com/office/drawing/2014/main" id="{1FF4A558-B9A7-431C-9650-1E55D82C2955}"/>
              </a:ext>
            </a:extLst>
          </p:cNvPr>
          <p:cNvSpPr txBox="1"/>
          <p:nvPr/>
        </p:nvSpPr>
        <p:spPr>
          <a:xfrm>
            <a:off x="6871016" y="4757626"/>
            <a:ext cx="14173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arque</a:t>
            </a:r>
          </a:p>
        </p:txBody>
      </p:sp>
      <p:sp>
        <p:nvSpPr>
          <p:cNvPr id="49" name="TextBox 48">
            <a:extLst>
              <a:ext uri="{FF2B5EF4-FFF2-40B4-BE49-F238E27FC236}">
                <a16:creationId xmlns:a16="http://schemas.microsoft.com/office/drawing/2014/main" id="{235D0102-4F2A-45BA-9831-3E693E6EE6AE}"/>
              </a:ext>
            </a:extLst>
          </p:cNvPr>
          <p:cNvSpPr txBox="1"/>
          <p:nvPr/>
        </p:nvSpPr>
        <p:spPr>
          <a:xfrm>
            <a:off x="6876268" y="5246670"/>
            <a:ext cx="12650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croiss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50" name="TextBox 49">
            <a:extLst>
              <a:ext uri="{FF2B5EF4-FFF2-40B4-BE49-F238E27FC236}">
                <a16:creationId xmlns:a16="http://schemas.microsoft.com/office/drawing/2014/main" id="{0AD6CCDC-CEF1-4732-AC88-1A8573B9844A}"/>
              </a:ext>
            </a:extLst>
          </p:cNvPr>
          <p:cNvSpPr txBox="1"/>
          <p:nvPr/>
        </p:nvSpPr>
        <p:spPr>
          <a:xfrm>
            <a:off x="6835975" y="573571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org</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isation</a:t>
            </a:r>
          </a:p>
        </p:txBody>
      </p:sp>
    </p:spTree>
    <p:extLst>
      <p:ext uri="{BB962C8B-B14F-4D97-AF65-F5344CB8AC3E}">
        <p14:creationId xmlns:p14="http://schemas.microsoft.com/office/powerpoint/2010/main" val="252815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3937467" y="1347598"/>
          <a:ext cx="7972453" cy="4677576"/>
        </p:xfrm>
        <a:graphic>
          <a:graphicData uri="http://schemas.openxmlformats.org/drawingml/2006/table">
            <a:tbl>
              <a:tblPr firstRow="1" bandRow="1">
                <a:tableStyleId>{21E4AEA4-8DFA-4A89-87EB-49C32662AFE0}</a:tableStyleId>
              </a:tblPr>
              <a:tblGrid>
                <a:gridCol w="515073">
                  <a:extLst>
                    <a:ext uri="{9D8B030D-6E8A-4147-A177-3AD203B41FA5}">
                      <a16:colId xmlns:a16="http://schemas.microsoft.com/office/drawing/2014/main" val="2607353726"/>
                    </a:ext>
                  </a:extLst>
                </a:gridCol>
                <a:gridCol w="3856062">
                  <a:extLst>
                    <a:ext uri="{9D8B030D-6E8A-4147-A177-3AD203B41FA5}">
                      <a16:colId xmlns:a16="http://schemas.microsoft.com/office/drawing/2014/main" val="1600817978"/>
                    </a:ext>
                  </a:extLst>
                </a:gridCol>
                <a:gridCol w="1801318">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12269667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 vowel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em</a:t>
                      </a:r>
                      <a:r>
                        <a:rPr lang="en-GB" sz="2400" dirty="0" err="1">
                          <a:solidFill>
                            <a:schemeClr val="accent1">
                              <a:lumMod val="50000"/>
                            </a:schemeClr>
                          </a:solidFill>
                        </a:rPr>
                        <a:t>baucher</a:t>
                      </a:r>
                      <a:r>
                        <a:rPr lang="en-GB" sz="2000" dirty="0">
                          <a:solidFill>
                            <a:schemeClr val="accent1">
                              <a:lumMod val="50000"/>
                            </a:schemeClr>
                          </a:solidFill>
                        </a:rPr>
                        <a:t> [to hire]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r</a:t>
                      </a:r>
                      <a:r>
                        <a:rPr lang="en-GB" sz="2400" b="1" dirty="0" err="1">
                          <a:solidFill>
                            <a:schemeClr val="accent1">
                              <a:lumMod val="50000"/>
                            </a:schemeClr>
                          </a:solidFill>
                        </a:rPr>
                        <a:t>em</a:t>
                      </a:r>
                      <a:r>
                        <a:rPr lang="en-GB" sz="2400" dirty="0" err="1">
                          <a:solidFill>
                            <a:schemeClr val="accent1">
                              <a:lumMod val="50000"/>
                            </a:schemeClr>
                          </a:solidFill>
                        </a:rPr>
                        <a:t>onter</a:t>
                      </a:r>
                      <a:r>
                        <a:rPr lang="en-GB" sz="2000" dirty="0">
                          <a:solidFill>
                            <a:schemeClr val="accent1">
                              <a:lumMod val="50000"/>
                            </a:schemeClr>
                          </a:solidFill>
                        </a:rPr>
                        <a:t> [to go back up]</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en</a:t>
                      </a:r>
                      <a:r>
                        <a:rPr lang="en-GB" sz="2400" dirty="0" err="1">
                          <a:solidFill>
                            <a:schemeClr val="accent1">
                              <a:lumMod val="50000"/>
                            </a:schemeClr>
                          </a:solidFill>
                        </a:rPr>
                        <a:t>g</a:t>
                      </a:r>
                      <a:r>
                        <a:rPr lang="en-GB" sz="2400" b="1" dirty="0" err="1">
                          <a:solidFill>
                            <a:schemeClr val="accent1">
                              <a:lumMod val="50000"/>
                            </a:schemeClr>
                          </a:solidFill>
                        </a:rPr>
                        <a:t>en</a:t>
                      </a:r>
                      <a:r>
                        <a:rPr lang="en-GB" sz="2400" dirty="0" err="1">
                          <a:solidFill>
                            <a:schemeClr val="accent1">
                              <a:lumMod val="50000"/>
                            </a:schemeClr>
                          </a:solidFill>
                        </a:rPr>
                        <a:t>drer</a:t>
                      </a:r>
                      <a:r>
                        <a:rPr lang="en-GB" sz="2000" dirty="0">
                          <a:solidFill>
                            <a:schemeClr val="accent1">
                              <a:lumMod val="50000"/>
                            </a:schemeClr>
                          </a:solidFill>
                        </a:rPr>
                        <a:t> [to generate]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ab</a:t>
                      </a:r>
                      <a:r>
                        <a:rPr kumimoji="0" lang="en-GB" sz="2400" b="1" i="0" u="none" strike="noStrike" kern="1200" cap="none" spc="0" normalizeH="0" baseline="0" noProof="0" dirty="0">
                          <a:ln>
                            <a:noFill/>
                          </a:ln>
                          <a:solidFill>
                            <a:srgbClr val="5B9BD5">
                              <a:lumMod val="50000"/>
                            </a:srgbClr>
                          </a:solidFill>
                          <a:effectLst/>
                          <a:uLnTx/>
                          <a:uFillTx/>
                          <a:latin typeface="+mn-lt"/>
                          <a:ea typeface="+mn-ea"/>
                          <a:cs typeface="+mn-cs"/>
                        </a:rPr>
                        <a:t>an</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don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[abandonment]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ch</a:t>
                      </a:r>
                      <a:r>
                        <a:rPr lang="en-GB" sz="2400" b="1" dirty="0">
                          <a:solidFill>
                            <a:schemeClr val="accent1">
                              <a:lumMod val="50000"/>
                            </a:schemeClr>
                          </a:solidFill>
                        </a:rPr>
                        <a:t>em</a:t>
                      </a:r>
                      <a:r>
                        <a:rPr lang="en-GB" sz="2400" dirty="0">
                          <a:solidFill>
                            <a:schemeClr val="accent1">
                              <a:lumMod val="50000"/>
                            </a:schemeClr>
                          </a:solidFill>
                        </a:rPr>
                        <a:t>in</a:t>
                      </a:r>
                      <a:r>
                        <a:rPr lang="en-GB" sz="2000" dirty="0">
                          <a:solidFill>
                            <a:schemeClr val="accent1">
                              <a:lumMod val="50000"/>
                            </a:schemeClr>
                          </a:solidFill>
                        </a:rPr>
                        <a:t> [path]</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m</a:t>
                      </a:r>
                      <a:r>
                        <a:rPr lang="en-GB" sz="2400" b="1" dirty="0">
                          <a:solidFill>
                            <a:schemeClr val="accent1">
                              <a:lumMod val="50000"/>
                            </a:schemeClr>
                          </a:solidFill>
                        </a:rPr>
                        <a:t>en</a:t>
                      </a:r>
                      <a:r>
                        <a:rPr lang="en-GB" sz="2400" dirty="0">
                          <a:solidFill>
                            <a:schemeClr val="accent1">
                              <a:lumMod val="50000"/>
                            </a:schemeClr>
                          </a:solidFill>
                        </a:rPr>
                        <a:t>ace</a:t>
                      </a:r>
                      <a:r>
                        <a:rPr lang="en-GB" sz="2000" dirty="0">
                          <a:solidFill>
                            <a:schemeClr val="accent1">
                              <a:lumMod val="50000"/>
                            </a:schemeClr>
                          </a:solidFill>
                        </a:rPr>
                        <a:t> [threat]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1">
                              <a:lumMod val="50000"/>
                            </a:schemeClr>
                          </a:solidFill>
                        </a:rPr>
                        <a:t>ch</a:t>
                      </a:r>
                      <a:r>
                        <a:rPr lang="en-GB" sz="2400" b="1" dirty="0">
                          <a:solidFill>
                            <a:schemeClr val="accent1">
                              <a:lumMod val="50000"/>
                            </a:schemeClr>
                          </a:solidFill>
                        </a:rPr>
                        <a:t>am</a:t>
                      </a:r>
                      <a:r>
                        <a:rPr lang="en-GB" sz="2400" dirty="0">
                          <a:solidFill>
                            <a:schemeClr val="accent1">
                              <a:lumMod val="50000"/>
                            </a:schemeClr>
                          </a:solidFill>
                        </a:rPr>
                        <a:t>p</a:t>
                      </a:r>
                      <a:r>
                        <a:rPr lang="en-GB" sz="2000" dirty="0">
                          <a:solidFill>
                            <a:schemeClr val="accent1">
                              <a:lumMod val="50000"/>
                            </a:schemeClr>
                          </a:solidFill>
                        </a:rPr>
                        <a:t> [field]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1">
                              <a:lumMod val="50000"/>
                            </a:schemeClr>
                          </a:solidFill>
                        </a:rPr>
                        <a:t>b</a:t>
                      </a:r>
                      <a:r>
                        <a:rPr lang="en-GB" sz="2400" b="1" dirty="0">
                          <a:solidFill>
                            <a:schemeClr val="accent1">
                              <a:lumMod val="50000"/>
                            </a:schemeClr>
                          </a:solidFill>
                        </a:rPr>
                        <a:t>an</a:t>
                      </a:r>
                      <a:r>
                        <a:rPr lang="en-GB" sz="2400" dirty="0">
                          <a:solidFill>
                            <a:schemeClr val="accent1">
                              <a:lumMod val="50000"/>
                            </a:schemeClr>
                          </a:solidFill>
                        </a:rPr>
                        <a:t>al</a:t>
                      </a:r>
                      <a:r>
                        <a:rPr lang="en-GB" sz="2000" dirty="0">
                          <a:solidFill>
                            <a:schemeClr val="accent1">
                              <a:lumMod val="50000"/>
                            </a:schemeClr>
                          </a:solidFill>
                        </a:rPr>
                        <a:t> [ordinary]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51952553"/>
                  </a:ext>
                </a:extLst>
              </a:tr>
            </a:tbl>
          </a:graphicData>
        </a:graphic>
      </p:graphicFrame>
      <p:sp>
        <p:nvSpPr>
          <p:cNvPr id="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3999600" y="20989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2151438"/>
            <a:ext cx="282522" cy="294294"/>
          </a:xfrm>
          <a:prstGeom prst="rect">
            <a:avLst/>
          </a:prstGeom>
        </p:spPr>
      </p:pic>
      <p:sp>
        <p:nvSpPr>
          <p:cNvPr id="15" name="Action Button: Custom 16">
            <a:hlinkClick r:id="" action="ppaction://noaction" highlightClick="1">
              <a:snd r:embed="rId5" name="2.wav"/>
            </a:hlinkClick>
            <a:extLst>
              <a:ext uri="{FF2B5EF4-FFF2-40B4-BE49-F238E27FC236}">
                <a16:creationId xmlns:a16="http://schemas.microsoft.com/office/drawing/2014/main" id="{D4B491BE-DEE1-4BAB-B62E-08BEC8F84C2F}"/>
              </a:ext>
            </a:extLst>
          </p:cNvPr>
          <p:cNvSpPr/>
          <p:nvPr/>
        </p:nvSpPr>
        <p:spPr>
          <a:xfrm>
            <a:off x="3999600" y="25938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7" name="Picture 16"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2616177"/>
            <a:ext cx="282522" cy="294294"/>
          </a:xfrm>
          <a:prstGeom prst="rect">
            <a:avLst/>
          </a:prstGeom>
        </p:spPr>
      </p:pic>
      <p:sp>
        <p:nvSpPr>
          <p:cNvPr id="18" name="Action Button: Custom 16">
            <a:hlinkClick r:id="" action="ppaction://noaction" highlightClick="1">
              <a:snd r:embed="rId6" name="3.wav"/>
            </a:hlinkClick>
            <a:extLst>
              <a:ext uri="{FF2B5EF4-FFF2-40B4-BE49-F238E27FC236}">
                <a16:creationId xmlns:a16="http://schemas.microsoft.com/office/drawing/2014/main" id="{7C5D1C98-B338-48C7-A0D6-9CC93C596CA9}"/>
              </a:ext>
            </a:extLst>
          </p:cNvPr>
          <p:cNvSpPr/>
          <p:nvPr/>
        </p:nvSpPr>
        <p:spPr>
          <a:xfrm>
            <a:off x="3999600" y="30888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0" name="Picture 19"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2575" y="3196645"/>
            <a:ext cx="282522" cy="294294"/>
          </a:xfrm>
          <a:prstGeom prst="rect">
            <a:avLst/>
          </a:prstGeom>
        </p:spPr>
      </p:pic>
      <p:sp>
        <p:nvSpPr>
          <p:cNvPr id="21" name="Action Button: Custom 16">
            <a:hlinkClick r:id="" action="ppaction://noaction" highlightClick="1">
              <a:snd r:embed="rId7" name="4.wav"/>
            </a:hlinkClick>
            <a:extLst>
              <a:ext uri="{FF2B5EF4-FFF2-40B4-BE49-F238E27FC236}">
                <a16:creationId xmlns:a16="http://schemas.microsoft.com/office/drawing/2014/main" id="{735F5EA0-D015-4C01-9444-94092DE5E112}"/>
              </a:ext>
            </a:extLst>
          </p:cNvPr>
          <p:cNvSpPr/>
          <p:nvPr/>
        </p:nvSpPr>
        <p:spPr>
          <a:xfrm>
            <a:off x="3999600" y="35837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3" name="Picture 22"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3697980"/>
            <a:ext cx="282522" cy="294294"/>
          </a:xfrm>
          <a:prstGeom prst="rect">
            <a:avLst/>
          </a:prstGeom>
        </p:spPr>
      </p:pic>
      <p:sp>
        <p:nvSpPr>
          <p:cNvPr id="24" name="Action Button: Custom 16">
            <a:hlinkClick r:id="" action="ppaction://noaction" highlightClick="1">
              <a:snd r:embed="rId8" name="5.wav"/>
            </a:hlinkClick>
            <a:extLst>
              <a:ext uri="{FF2B5EF4-FFF2-40B4-BE49-F238E27FC236}">
                <a16:creationId xmlns:a16="http://schemas.microsoft.com/office/drawing/2014/main" id="{C85FFF45-DBEA-4B31-808F-B9B100F63A1A}"/>
              </a:ext>
            </a:extLst>
          </p:cNvPr>
          <p:cNvSpPr/>
          <p:nvPr/>
        </p:nvSpPr>
        <p:spPr>
          <a:xfrm>
            <a:off x="3999600" y="40786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6" name="Picture 25"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4161965"/>
            <a:ext cx="282522" cy="294294"/>
          </a:xfrm>
          <a:prstGeom prst="rect">
            <a:avLst/>
          </a:prstGeom>
        </p:spPr>
      </p:pic>
      <p:sp>
        <p:nvSpPr>
          <p:cNvPr id="27" name="Action Button: Custom 16">
            <a:hlinkClick r:id="" action="ppaction://noaction" highlightClick="1">
              <a:snd r:embed="rId9" name="6.wav"/>
            </a:hlinkClick>
            <a:extLst>
              <a:ext uri="{FF2B5EF4-FFF2-40B4-BE49-F238E27FC236}">
                <a16:creationId xmlns:a16="http://schemas.microsoft.com/office/drawing/2014/main" id="{C30A216B-AEBB-4E5C-9D72-F3186157431E}"/>
              </a:ext>
            </a:extLst>
          </p:cNvPr>
          <p:cNvSpPr/>
          <p:nvPr/>
        </p:nvSpPr>
        <p:spPr>
          <a:xfrm>
            <a:off x="3999600" y="45736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9" name="Picture 28" descr="green checkmark">
            <a:extLst>
              <a:ext uri="{FF2B5EF4-FFF2-40B4-BE49-F238E27FC236}">
                <a16:creationId xmlns:a16="http://schemas.microsoft.com/office/drawing/2014/main" id="{F69DC784-408A-4D6F-BF66-7212C6A4C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4590444"/>
            <a:ext cx="282522" cy="294294"/>
          </a:xfrm>
          <a:prstGeom prst="rect">
            <a:avLst/>
          </a:prstGeom>
        </p:spPr>
      </p:pic>
      <p:sp>
        <p:nvSpPr>
          <p:cNvPr id="30" name="Action Button: Custom 16">
            <a:hlinkClick r:id="" action="ppaction://noaction" highlightClick="1">
              <a:snd r:embed="rId10" name="7.wav"/>
            </a:hlinkClick>
            <a:extLst>
              <a:ext uri="{FF2B5EF4-FFF2-40B4-BE49-F238E27FC236}">
                <a16:creationId xmlns:a16="http://schemas.microsoft.com/office/drawing/2014/main" id="{B283615F-33BB-4FCE-934D-0B85B4100205}"/>
              </a:ext>
            </a:extLst>
          </p:cNvPr>
          <p:cNvSpPr/>
          <p:nvPr/>
        </p:nvSpPr>
        <p:spPr>
          <a:xfrm>
            <a:off x="3999600" y="50685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32" name="Picture 31" descr="green checkmark">
            <a:extLst>
              <a:ext uri="{FF2B5EF4-FFF2-40B4-BE49-F238E27FC236}">
                <a16:creationId xmlns:a16="http://schemas.microsoft.com/office/drawing/2014/main" id="{6A149CAA-3725-49E0-A46F-9A3F448AB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5144746"/>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[e] </a:t>
            </a:r>
            <a:r>
              <a:rPr lang="en-GB" sz="3600" b="1" dirty="0" err="1">
                <a:solidFill>
                  <a:schemeClr val="bg1"/>
                </a:solidFill>
              </a:rPr>
              <a:t>ou</a:t>
            </a:r>
            <a:r>
              <a:rPr lang="en-GB" sz="3600" b="1" dirty="0">
                <a:solidFill>
                  <a:schemeClr val="bg1"/>
                </a:solidFill>
              </a:rPr>
              <a:t> [a] ?  </a:t>
            </a:r>
          </a:p>
        </p:txBody>
      </p:sp>
      <p:sp>
        <p:nvSpPr>
          <p:cNvPr id="2" name="Action Button: Custom 16">
            <a:hlinkClick r:id="" action="ppaction://noaction" highlightClick="1">
              <a:snd r:embed="rId12" name="8.wav"/>
            </a:hlinkClick>
            <a:extLst>
              <a:ext uri="{FF2B5EF4-FFF2-40B4-BE49-F238E27FC236}">
                <a16:creationId xmlns:a16="http://schemas.microsoft.com/office/drawing/2014/main" id="{97B06BAE-CD99-4ADC-8555-750D1ED4D757}"/>
              </a:ext>
            </a:extLst>
          </p:cNvPr>
          <p:cNvSpPr/>
          <p:nvPr/>
        </p:nvSpPr>
        <p:spPr>
          <a:xfrm>
            <a:off x="3999600" y="55635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6" name="Picture 35" descr="green checkmark">
            <a:extLst>
              <a:ext uri="{FF2B5EF4-FFF2-40B4-BE49-F238E27FC236}">
                <a16:creationId xmlns:a16="http://schemas.microsoft.com/office/drawing/2014/main" id="{B2D921D8-016A-4DF8-90E3-89E3DEAB49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5563509"/>
            <a:ext cx="282522" cy="294294"/>
          </a:xfrm>
          <a:prstGeom prst="rect">
            <a:avLst/>
          </a:prstGeom>
        </p:spPr>
      </p:pic>
      <p:sp>
        <p:nvSpPr>
          <p:cNvPr id="3" name="Rounded Rectangle 46">
            <a:extLst>
              <a:ext uri="{FF2B5EF4-FFF2-40B4-BE49-F238E27FC236}">
                <a16:creationId xmlns:a16="http://schemas.microsoft.com/office/drawing/2014/main" id="{BDABA21E-25FC-4756-885C-244AAE00A49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221C652-CABE-4DD6-97E0-94CC6E01D994}"/>
              </a:ext>
            </a:extLst>
          </p:cNvPr>
          <p:cNvSpPr txBox="1"/>
          <p:nvPr/>
        </p:nvSpPr>
        <p:spPr>
          <a:xfrm>
            <a:off x="193953" y="1363929"/>
            <a:ext cx="31438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nasale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 les mots !</a:t>
            </a:r>
          </a:p>
        </p:txBody>
      </p:sp>
      <p:grpSp>
        <p:nvGrpSpPr>
          <p:cNvPr id="28" name="Group 27">
            <a:extLst>
              <a:ext uri="{FF2B5EF4-FFF2-40B4-BE49-F238E27FC236}">
                <a16:creationId xmlns:a16="http://schemas.microsoft.com/office/drawing/2014/main" id="{CBBDF424-D790-4EBC-83A8-AAA40ABB1EE4}"/>
              </a:ext>
            </a:extLst>
          </p:cNvPr>
          <p:cNvGrpSpPr/>
          <p:nvPr/>
        </p:nvGrpSpPr>
        <p:grpSpPr>
          <a:xfrm>
            <a:off x="99486" y="3890273"/>
            <a:ext cx="2959414" cy="1039207"/>
            <a:chOff x="875274" y="1292869"/>
            <a:chExt cx="2959414" cy="1039207"/>
          </a:xfrm>
        </p:grpSpPr>
        <p:sp>
          <p:nvSpPr>
            <p:cNvPr id="31" name="TextBox 30">
              <a:extLst>
                <a:ext uri="{FF2B5EF4-FFF2-40B4-BE49-F238E27FC236}">
                  <a16:creationId xmlns:a16="http://schemas.microsoft.com/office/drawing/2014/main" id="{4F40DF58-62F7-4BF4-B287-9CF1EBFB6622}"/>
                </a:ext>
              </a:extLst>
            </p:cNvPr>
            <p:cNvSpPr txBox="1"/>
            <p:nvPr/>
          </p:nvSpPr>
          <p:spPr>
            <a:xfrm>
              <a:off x="1008360" y="1501079"/>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2" descr="Alphabet Word Images, Face, Human">
              <a:extLst>
                <a:ext uri="{FF2B5EF4-FFF2-40B4-BE49-F238E27FC236}">
                  <a16:creationId xmlns:a16="http://schemas.microsoft.com/office/drawing/2014/main" id="{A2D39BF4-53DB-409F-A3C9-79D3AB2BAE7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5274" y="1292869"/>
              <a:ext cx="550467" cy="645376"/>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C18E7C83-4CA9-45D2-8DFB-2D219E877B09}"/>
              </a:ext>
            </a:extLst>
          </p:cNvPr>
          <p:cNvSpPr txBox="1"/>
          <p:nvPr/>
        </p:nvSpPr>
        <p:spPr>
          <a:xfrm>
            <a:off x="692389" y="5206205"/>
            <a:ext cx="1906694"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4" descr="Lips, Sexy, Mouth, Kiss, Passion, Teeth, Gloss">
            <a:extLst>
              <a:ext uri="{FF2B5EF4-FFF2-40B4-BE49-F238E27FC236}">
                <a16:creationId xmlns:a16="http://schemas.microsoft.com/office/drawing/2014/main" id="{7FE99E70-5F98-4C9D-9792-C288EF7549D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1396" y="5621704"/>
            <a:ext cx="883936" cy="64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23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[7]</a:t>
            </a:r>
          </a:p>
        </p:txBody>
      </p:sp>
    </p:spTree>
    <p:extLst>
      <p:ext uri="{BB962C8B-B14F-4D97-AF65-F5344CB8AC3E}">
        <p14:creationId xmlns:p14="http://schemas.microsoft.com/office/powerpoint/2010/main" val="2285053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905C-308C-5549-81BD-C3623BE4AD40}"/>
              </a:ext>
            </a:extLst>
          </p:cNvPr>
          <p:cNvSpPr>
            <a:spLocks noGrp="1"/>
          </p:cNvSpPr>
          <p:nvPr>
            <p:ph type="title"/>
          </p:nvPr>
        </p:nvSpPr>
        <p:spPr>
          <a:xfrm>
            <a:off x="0" y="-612000"/>
            <a:ext cx="3394156" cy="3282938"/>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sp>
        <p:nvSpPr>
          <p:cNvPr id="6" name="TextBox 5"/>
          <p:cNvSpPr txBox="1"/>
          <p:nvPr/>
        </p:nvSpPr>
        <p:spPr>
          <a:xfrm>
            <a:off x="1991616" y="2578043"/>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57003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5162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 </a:t>
            </a:r>
            <a:r>
              <a:rPr lang="fr-FR" sz="3600" b="1" dirty="0">
                <a:solidFill>
                  <a:schemeClr val="bg1"/>
                </a:solidFill>
              </a:rPr>
              <a:t>ou</a:t>
            </a:r>
            <a:r>
              <a:rPr lang="en-GB" sz="3600" b="1" dirty="0">
                <a:solidFill>
                  <a:schemeClr val="bg1"/>
                </a:solidFill>
              </a:rPr>
              <a:t> [ê/è] ? </a:t>
            </a:r>
          </a:p>
        </p:txBody>
      </p:sp>
      <p:sp>
        <p:nvSpPr>
          <p:cNvPr id="22" name="Rounded Rectangle 46">
            <a:extLst>
              <a:ext uri="{FF2B5EF4-FFF2-40B4-BE49-F238E27FC236}">
                <a16:creationId xmlns:a16="http://schemas.microsoft.com/office/drawing/2014/main" id="{8EAEEEF4-B1FF-4119-9A0D-9A1A70B76CD3}"/>
              </a:ext>
            </a:extLst>
          </p:cNvPr>
          <p:cNvSpPr/>
          <p:nvPr/>
        </p:nvSpPr>
        <p:spPr>
          <a:xfrm>
            <a:off x="10142318" y="208932"/>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sp>
        <p:nvSpPr>
          <p:cNvPr id="20" name="Rectangle 19">
            <a:hlinkClick r:id="" action="ppaction://noaction">
              <a:snd r:embed="rId4" name="tu as.wav"/>
            </a:hlinkClick>
            <a:extLst>
              <a:ext uri="{FF2B5EF4-FFF2-40B4-BE49-F238E27FC236}">
                <a16:creationId xmlns:a16="http://schemas.microsoft.com/office/drawing/2014/main" id="{B468C30B-874F-4DF8-91EC-809E4B8AD1F6}"/>
              </a:ext>
            </a:extLst>
          </p:cNvPr>
          <p:cNvSpPr/>
          <p:nvPr/>
        </p:nvSpPr>
        <p:spPr>
          <a:xfrm>
            <a:off x="901118" y="242904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1" name="Rectangle 20">
            <a:hlinkClick r:id="" action="ppaction://noaction">
              <a:snd r:embed="rId5" name="il elle on a.wav"/>
            </a:hlinkClick>
            <a:extLst>
              <a:ext uri="{FF2B5EF4-FFF2-40B4-BE49-F238E27FC236}">
                <a16:creationId xmlns:a16="http://schemas.microsoft.com/office/drawing/2014/main" id="{AF86FD58-0EBB-4C77-B458-3E02136DB648}"/>
              </a:ext>
            </a:extLst>
          </p:cNvPr>
          <p:cNvSpPr/>
          <p:nvPr/>
        </p:nvSpPr>
        <p:spPr>
          <a:xfrm>
            <a:off x="901118" y="309720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9" name="Rectangle 18">
            <a:hlinkClick r:id="" action="ppaction://noaction">
              <a:snd r:embed="rId6" name="tu es.wav"/>
            </a:hlinkClick>
            <a:extLst>
              <a:ext uri="{FF2B5EF4-FFF2-40B4-BE49-F238E27FC236}">
                <a16:creationId xmlns:a16="http://schemas.microsoft.com/office/drawing/2014/main" id="{C0B44E9A-2F81-4F52-ADF9-A548393640BB}"/>
              </a:ext>
            </a:extLst>
          </p:cNvPr>
          <p:cNvSpPr/>
          <p:nvPr/>
        </p:nvSpPr>
        <p:spPr>
          <a:xfrm>
            <a:off x="903745" y="376536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3" name="Rectangle 22">
            <a:hlinkClick r:id="" action="ppaction://noaction">
              <a:snd r:embed="rId7" name="il elle on est.wav"/>
            </a:hlinkClick>
            <a:extLst>
              <a:ext uri="{FF2B5EF4-FFF2-40B4-BE49-F238E27FC236}">
                <a16:creationId xmlns:a16="http://schemas.microsoft.com/office/drawing/2014/main" id="{32652EFD-C06A-4CDE-BF2A-EBEDB6A5D0BC}"/>
              </a:ext>
            </a:extLst>
          </p:cNvPr>
          <p:cNvSpPr/>
          <p:nvPr/>
        </p:nvSpPr>
        <p:spPr>
          <a:xfrm>
            <a:off x="901118" y="443352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25" name="Picture 24" descr="C:\Users\wdj\Google Drive\Primary\Y5 SoW\From Tracy\Pronouns\he.png">
            <a:extLst>
              <a:ext uri="{FF2B5EF4-FFF2-40B4-BE49-F238E27FC236}">
                <a16:creationId xmlns:a16="http://schemas.microsoft.com/office/drawing/2014/main" id="{7D94EC6E-6128-4092-B6AA-A9F5374C05E3}"/>
              </a:ext>
            </a:extLst>
          </p:cNvPr>
          <p:cNvPicPr/>
          <p:nvPr/>
        </p:nvPicPr>
        <p:blipFill rotWithShape="1">
          <a:blip r:embed="rId8" cstate="print">
            <a:extLst>
              <a:ext uri="{28A0092B-C50C-407E-A947-70E740481C1C}">
                <a14:useLocalDpi xmlns:a14="http://schemas.microsoft.com/office/drawing/2010/main" val="0"/>
              </a:ext>
            </a:extLst>
          </a:blip>
          <a:srcRect r="43351"/>
          <a:stretch/>
        </p:blipFill>
        <p:spPr bwMode="auto">
          <a:xfrm>
            <a:off x="8020055" y="1434332"/>
            <a:ext cx="2908782" cy="3757743"/>
          </a:xfrm>
          <a:prstGeom prst="rect">
            <a:avLst/>
          </a:prstGeom>
          <a:noFill/>
          <a:ln>
            <a:noFill/>
          </a:ln>
        </p:spPr>
      </p:pic>
      <p:sp>
        <p:nvSpPr>
          <p:cNvPr id="11" name="TextBox 10">
            <a:extLst>
              <a:ext uri="{FF2B5EF4-FFF2-40B4-BE49-F238E27FC236}">
                <a16:creationId xmlns:a16="http://schemas.microsoft.com/office/drawing/2014/main" id="{F85CECAF-8B1B-4715-AB16-6A06CAFE3ECC}"/>
              </a:ext>
            </a:extLst>
          </p:cNvPr>
          <p:cNvSpPr txBox="1"/>
          <p:nvPr/>
        </p:nvSpPr>
        <p:spPr>
          <a:xfrm>
            <a:off x="828177" y="1822784"/>
            <a:ext cx="71918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carefully, then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practise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saying these words:</a:t>
            </a:r>
          </a:p>
        </p:txBody>
      </p:sp>
      <p:sp>
        <p:nvSpPr>
          <p:cNvPr id="12" name="TextBox 11">
            <a:extLst>
              <a:ext uri="{FF2B5EF4-FFF2-40B4-BE49-F238E27FC236}">
                <a16:creationId xmlns:a16="http://schemas.microsoft.com/office/drawing/2014/main" id="{6277EC89-6A62-428C-A319-2AD69FB5C793}"/>
              </a:ext>
            </a:extLst>
          </p:cNvPr>
          <p:cNvSpPr txBox="1"/>
          <p:nvPr/>
        </p:nvSpPr>
        <p:spPr>
          <a:xfrm>
            <a:off x="1558274" y="2429046"/>
            <a:ext cx="61879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have]</a:t>
            </a:r>
          </a:p>
        </p:txBody>
      </p:sp>
      <p:sp>
        <p:nvSpPr>
          <p:cNvPr id="13" name="TextBox 12">
            <a:extLst>
              <a:ext uri="{FF2B5EF4-FFF2-40B4-BE49-F238E27FC236}">
                <a16:creationId xmlns:a16="http://schemas.microsoft.com/office/drawing/2014/main" id="{71D2DE68-EA96-4BF9-ACD7-9CCF4D58C09E}"/>
              </a:ext>
            </a:extLst>
          </p:cNvPr>
          <p:cNvSpPr txBox="1"/>
          <p:nvPr/>
        </p:nvSpPr>
        <p:spPr>
          <a:xfrm>
            <a:off x="1542673" y="3066086"/>
            <a:ext cx="444555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Il/elle/on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[he/she/one has]</a:t>
            </a:r>
          </a:p>
        </p:txBody>
      </p:sp>
      <p:sp>
        <p:nvSpPr>
          <p:cNvPr id="14" name="TextBox 13">
            <a:extLst>
              <a:ext uri="{FF2B5EF4-FFF2-40B4-BE49-F238E27FC236}">
                <a16:creationId xmlns:a16="http://schemas.microsoft.com/office/drawing/2014/main" id="{0E8EBBAA-2E81-4605-BDDD-53931D749B69}"/>
              </a:ext>
            </a:extLst>
          </p:cNvPr>
          <p:cNvSpPr txBox="1"/>
          <p:nvPr/>
        </p:nvSpPr>
        <p:spPr>
          <a:xfrm>
            <a:off x="1558274" y="3700529"/>
            <a:ext cx="31154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are]</a:t>
            </a:r>
          </a:p>
        </p:txBody>
      </p:sp>
      <p:sp>
        <p:nvSpPr>
          <p:cNvPr id="15" name="TextBox 14">
            <a:extLst>
              <a:ext uri="{FF2B5EF4-FFF2-40B4-BE49-F238E27FC236}">
                <a16:creationId xmlns:a16="http://schemas.microsoft.com/office/drawing/2014/main" id="{AE95DF45-6C8C-44BB-B953-45C35F52591A}"/>
              </a:ext>
            </a:extLst>
          </p:cNvPr>
          <p:cNvSpPr txBox="1"/>
          <p:nvPr/>
        </p:nvSpPr>
        <p:spPr>
          <a:xfrm>
            <a:off x="1542673" y="4334972"/>
            <a:ext cx="479506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Il/elle/on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[he/she/one is]</a:t>
            </a:r>
            <a:endPar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9072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19" grpId="0" animBg="1"/>
      <p:bldP spid="23" grpId="0" animBg="1"/>
      <p:bldP spid="11" grpId="0"/>
      <p:bldP spid="12" grpId="0"/>
      <p:bldP spid="13"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hought Bubble: Cloud 13">
            <a:extLst>
              <a:ext uri="{FF2B5EF4-FFF2-40B4-BE49-F238E27FC236}">
                <a16:creationId xmlns:a16="http://schemas.microsoft.com/office/drawing/2014/main" id="{E8DE932B-44C1-4E2B-B321-D96EE7E0E572}"/>
              </a:ext>
            </a:extLst>
          </p:cNvPr>
          <p:cNvSpPr/>
          <p:nvPr/>
        </p:nvSpPr>
        <p:spPr>
          <a:xfrm>
            <a:off x="8310172" y="1683411"/>
            <a:ext cx="3664292" cy="1463309"/>
          </a:xfrm>
          <a:prstGeom prst="cloudCallout">
            <a:avLst>
              <a:gd name="adj1" fmla="val -2046"/>
              <a:gd name="adj2" fmla="val 85003"/>
            </a:avLst>
          </a:prstGeom>
          <a:solidFill>
            <a:srgbClr val="115076"/>
          </a:solidFill>
          <a:ln>
            <a:solidFill>
              <a:srgbClr val="E87D1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Il </a:t>
            </a:r>
            <a:r>
              <a:rPr kumimoji="0" lang="en-GB" sz="2800" b="1"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F0302020204030204"/>
                <a:ea typeface="+mn-ea"/>
                <a:cs typeface="+mn-cs"/>
              </a:rPr>
              <a:t>ennuyeux</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 </a:t>
            </a:r>
            <a:r>
              <a:rPr lang="fr-FR" sz="3600" b="1" dirty="0">
                <a:solidFill>
                  <a:schemeClr val="bg1"/>
                </a:solidFill>
              </a:rPr>
              <a:t>ou</a:t>
            </a:r>
            <a:r>
              <a:rPr lang="en-GB" sz="3600" b="1" dirty="0">
                <a:solidFill>
                  <a:schemeClr val="bg1"/>
                </a:solidFill>
              </a:rPr>
              <a:t> [ê/è] ? </a:t>
            </a:r>
          </a:p>
        </p:txBody>
      </p:sp>
      <p:sp>
        <p:nvSpPr>
          <p:cNvPr id="5" name="TextBox 4">
            <a:extLst>
              <a:ext uri="{FF2B5EF4-FFF2-40B4-BE49-F238E27FC236}">
                <a16:creationId xmlns:a16="http://schemas.microsoft.com/office/drawing/2014/main" id="{4C8AA055-EABE-454B-979F-1F5759D1204A}"/>
              </a:ext>
            </a:extLst>
          </p:cNvPr>
          <p:cNvSpPr txBox="1"/>
          <p:nvPr/>
        </p:nvSpPr>
        <p:spPr>
          <a:xfrm>
            <a:off x="130320" y="1296047"/>
            <a:ext cx="477547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Amir and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words and thoughts.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hear the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[ê/è]</a:t>
            </a:r>
            <a:r>
              <a:rPr kumimoji="0" lang="en-US" sz="22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sound before the beep?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correct option for the missing sentence ending.</a:t>
            </a:r>
          </a:p>
        </p:txBody>
      </p:sp>
      <p:sp>
        <p:nvSpPr>
          <p:cNvPr id="22" name="Rounded Rectangle 46">
            <a:extLst>
              <a:ext uri="{FF2B5EF4-FFF2-40B4-BE49-F238E27FC236}">
                <a16:creationId xmlns:a16="http://schemas.microsoft.com/office/drawing/2014/main" id="{8EAEEEF4-B1FF-4119-9A0D-9A1A70B76CD3}"/>
              </a:ext>
            </a:extLst>
          </p:cNvPr>
          <p:cNvSpPr/>
          <p:nvPr/>
        </p:nvSpPr>
        <p:spPr>
          <a:xfrm>
            <a:off x="10142318" y="208932"/>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pic>
        <p:nvPicPr>
          <p:cNvPr id="7" name="Picture 6" descr="A picture containing text&#10;&#10;Description automatically generated">
            <a:extLst>
              <a:ext uri="{FF2B5EF4-FFF2-40B4-BE49-F238E27FC236}">
                <a16:creationId xmlns:a16="http://schemas.microsoft.com/office/drawing/2014/main" id="{DF9E7AE3-2801-4222-91F6-30424A43D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4942" y="3139709"/>
            <a:ext cx="3239320" cy="3239320"/>
          </a:xfrm>
          <a:prstGeom prst="rect">
            <a:avLst/>
          </a:prstGeom>
        </p:spPr>
      </p:pic>
      <p:sp>
        <p:nvSpPr>
          <p:cNvPr id="12" name="Rounded Rectangular Callout 2">
            <a:extLst>
              <a:ext uri="{FF2B5EF4-FFF2-40B4-BE49-F238E27FC236}">
                <a16:creationId xmlns:a16="http://schemas.microsoft.com/office/drawing/2014/main" id="{DE4CCB3A-4FCF-4FBE-B027-9F4D24003949}"/>
              </a:ext>
            </a:extLst>
          </p:cNvPr>
          <p:cNvSpPr/>
          <p:nvPr/>
        </p:nvSpPr>
        <p:spPr>
          <a:xfrm>
            <a:off x="5191085" y="2224729"/>
            <a:ext cx="2505115" cy="1095414"/>
          </a:xfrm>
          <a:prstGeom prst="wedgeRoundRectCallout">
            <a:avLst>
              <a:gd name="adj1" fmla="val 23035"/>
              <a:gd name="adj2" fmla="val 99421"/>
              <a:gd name="adj3" fmla="val 16667"/>
            </a:avLst>
          </a:prstGeom>
          <a:solidFill>
            <a:srgbClr val="10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Tu </a:t>
            </a: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es</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belle</a:t>
            </a:r>
          </a:p>
        </p:txBody>
      </p:sp>
      <p:sp>
        <p:nvSpPr>
          <p:cNvPr id="16" name="Rectangle 15">
            <a:extLst>
              <a:ext uri="{FF2B5EF4-FFF2-40B4-BE49-F238E27FC236}">
                <a16:creationId xmlns:a16="http://schemas.microsoft.com/office/drawing/2014/main" id="{9E5C40A3-C9EC-4891-9C6A-E72CA8477FB3}"/>
              </a:ext>
            </a:extLst>
          </p:cNvPr>
          <p:cNvSpPr/>
          <p:nvPr/>
        </p:nvSpPr>
        <p:spPr>
          <a:xfrm>
            <a:off x="5992982" y="2567355"/>
            <a:ext cx="1500554" cy="410604"/>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a:t>
            </a:r>
          </a:p>
        </p:txBody>
      </p:sp>
      <p:sp>
        <p:nvSpPr>
          <p:cNvPr id="18" name="Rectangle 17">
            <a:extLst>
              <a:ext uri="{FF2B5EF4-FFF2-40B4-BE49-F238E27FC236}">
                <a16:creationId xmlns:a16="http://schemas.microsoft.com/office/drawing/2014/main" id="{884C0828-295A-4A9D-89A8-B8039925C9E4}"/>
              </a:ext>
            </a:extLst>
          </p:cNvPr>
          <p:cNvSpPr/>
          <p:nvPr/>
        </p:nvSpPr>
        <p:spPr>
          <a:xfrm>
            <a:off x="9817099" y="2008252"/>
            <a:ext cx="817054" cy="406814"/>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a:t>
            </a:r>
          </a:p>
        </p:txBody>
      </p:sp>
      <p:sp>
        <p:nvSpPr>
          <p:cNvPr id="20" name="Rectangle 19">
            <a:hlinkClick r:id="" action="ppaction://noaction">
              <a:snd r:embed="rId5" name="slide 23 with beep.wav"/>
            </a:hlinkClick>
            <a:extLst>
              <a:ext uri="{FF2B5EF4-FFF2-40B4-BE49-F238E27FC236}">
                <a16:creationId xmlns:a16="http://schemas.microsoft.com/office/drawing/2014/main" id="{B468C30B-874F-4DF8-91EC-809E4B8AD1F6}"/>
              </a:ext>
            </a:extLst>
          </p:cNvPr>
          <p:cNvSpPr/>
          <p:nvPr/>
        </p:nvSpPr>
        <p:spPr>
          <a:xfrm>
            <a:off x="5218390" y="166610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1" name="Rectangle 20">
            <a:hlinkClick r:id="" action="ppaction://noaction">
              <a:snd r:embed="rId6" name="slide 22 il est beep.wav"/>
            </a:hlinkClick>
            <a:extLst>
              <a:ext uri="{FF2B5EF4-FFF2-40B4-BE49-F238E27FC236}">
                <a16:creationId xmlns:a16="http://schemas.microsoft.com/office/drawing/2014/main" id="{AF86FD58-0EBB-4C77-B458-3E02136DB648}"/>
              </a:ext>
            </a:extLst>
          </p:cNvPr>
          <p:cNvSpPr/>
          <p:nvPr/>
        </p:nvSpPr>
        <p:spPr>
          <a:xfrm>
            <a:off x="9024812" y="120579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aphicFrame>
        <p:nvGraphicFramePr>
          <p:cNvPr id="23" name="Table 22">
            <a:extLst>
              <a:ext uri="{FF2B5EF4-FFF2-40B4-BE49-F238E27FC236}">
                <a16:creationId xmlns:a16="http://schemas.microsoft.com/office/drawing/2014/main" id="{1E421995-1BBE-46CE-A884-1B28579FFE7C}"/>
              </a:ext>
            </a:extLst>
          </p:cNvPr>
          <p:cNvGraphicFramePr>
            <a:graphicFrameLocks noGrp="1"/>
          </p:cNvGraphicFramePr>
          <p:nvPr/>
        </p:nvGraphicFramePr>
        <p:xfrm>
          <a:off x="757774" y="4276812"/>
          <a:ext cx="4433311" cy="518160"/>
        </p:xfrm>
        <a:graphic>
          <a:graphicData uri="http://schemas.openxmlformats.org/drawingml/2006/table">
            <a:tbl>
              <a:tblPr firstRow="1" bandRow="1">
                <a:tableStyleId>{5C22544A-7EE6-4342-B048-85BDC9FD1C3A}</a:tableStyleId>
              </a:tblPr>
              <a:tblGrid>
                <a:gridCol w="2245509">
                  <a:extLst>
                    <a:ext uri="{9D8B030D-6E8A-4147-A177-3AD203B41FA5}">
                      <a16:colId xmlns:a16="http://schemas.microsoft.com/office/drawing/2014/main" val="430136452"/>
                    </a:ext>
                  </a:extLst>
                </a:gridCol>
                <a:gridCol w="2187802">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belle</a:t>
                      </a:r>
                    </a:p>
                  </a:txBody>
                  <a:tcPr anchor="ctr">
                    <a:solidFill>
                      <a:schemeClr val="accent1">
                        <a:lumMod val="20000"/>
                        <a:lumOff val="80000"/>
                      </a:schemeClr>
                    </a:solidFill>
                  </a:tcPr>
                </a:tc>
                <a:tc>
                  <a:txBody>
                    <a:bodyPr/>
                    <a:lstStyle/>
                    <a:p>
                      <a:pPr algn="l"/>
                      <a:r>
                        <a:rPr lang="fr-FR" sz="2800" dirty="0">
                          <a:solidFill>
                            <a:srgbClr val="115076"/>
                          </a:solidFill>
                        </a:rPr>
                        <a:t>un chat</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24" name="Picture 2" descr="Tick, Mark, Ok, Perfect, Check, Done, Sign, Good, Green">
            <a:extLst>
              <a:ext uri="{FF2B5EF4-FFF2-40B4-BE49-F238E27FC236}">
                <a16:creationId xmlns:a16="http://schemas.microsoft.com/office/drawing/2014/main" id="{3A11E6F2-B71B-4426-989E-A2C2B07836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0414" y="4141213"/>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hlinkClick r:id="" action="ppaction://noaction">
              <a:snd r:embed="rId8" name="slide 23 without beep.wav"/>
            </a:hlinkClick>
            <a:extLst>
              <a:ext uri="{FF2B5EF4-FFF2-40B4-BE49-F238E27FC236}">
                <a16:creationId xmlns:a16="http://schemas.microsoft.com/office/drawing/2014/main" id="{CF45B54E-0CEE-41B1-9979-C899141E892A}"/>
              </a:ext>
            </a:extLst>
          </p:cNvPr>
          <p:cNvSpPr/>
          <p:nvPr/>
        </p:nvSpPr>
        <p:spPr>
          <a:xfrm>
            <a:off x="226645" y="4275707"/>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aphicFrame>
        <p:nvGraphicFramePr>
          <p:cNvPr id="26" name="Table 25">
            <a:extLst>
              <a:ext uri="{FF2B5EF4-FFF2-40B4-BE49-F238E27FC236}">
                <a16:creationId xmlns:a16="http://schemas.microsoft.com/office/drawing/2014/main" id="{48A5F788-476C-4E91-84F7-73786AD513DB}"/>
              </a:ext>
            </a:extLst>
          </p:cNvPr>
          <p:cNvGraphicFramePr>
            <a:graphicFrameLocks noGrp="1"/>
          </p:cNvGraphicFramePr>
          <p:nvPr/>
        </p:nvGraphicFramePr>
        <p:xfrm>
          <a:off x="757775" y="5009670"/>
          <a:ext cx="4433310" cy="518160"/>
        </p:xfrm>
        <a:graphic>
          <a:graphicData uri="http://schemas.openxmlformats.org/drawingml/2006/table">
            <a:tbl>
              <a:tblPr firstRow="1" bandRow="1">
                <a:tableStyleId>{5C22544A-7EE6-4342-B048-85BDC9FD1C3A}</a:tableStyleId>
              </a:tblPr>
              <a:tblGrid>
                <a:gridCol w="2268954">
                  <a:extLst>
                    <a:ext uri="{9D8B030D-6E8A-4147-A177-3AD203B41FA5}">
                      <a16:colId xmlns:a16="http://schemas.microsoft.com/office/drawing/2014/main" val="430136452"/>
                    </a:ext>
                  </a:extLst>
                </a:gridCol>
                <a:gridCol w="2164356">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un chien</a:t>
                      </a:r>
                    </a:p>
                  </a:txBody>
                  <a:tcPr anchor="ctr">
                    <a:solidFill>
                      <a:schemeClr val="accent1">
                        <a:lumMod val="20000"/>
                        <a:lumOff val="80000"/>
                      </a:schemeClr>
                    </a:solidFill>
                  </a:tcPr>
                </a:tc>
                <a:tc>
                  <a:txBody>
                    <a:bodyPr/>
                    <a:lstStyle/>
                    <a:p>
                      <a:pPr algn="l"/>
                      <a:r>
                        <a:rPr lang="fr-FR" sz="2800" dirty="0">
                          <a:solidFill>
                            <a:srgbClr val="115076"/>
                          </a:solidFill>
                        </a:rPr>
                        <a:t>ennuyeux</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27" name="Picture 2" descr="Tick, Mark, Ok, Perfect, Check, Done, Sign, Good, Green">
            <a:extLst>
              <a:ext uri="{FF2B5EF4-FFF2-40B4-BE49-F238E27FC236}">
                <a16:creationId xmlns:a16="http://schemas.microsoft.com/office/drawing/2014/main" id="{27B7436A-7E92-4E1D-9A46-3452A8FE05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6531" y="4847921"/>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hlinkClick r:id="" action="ppaction://noaction">
              <a:snd r:embed="rId9" name="slide 22 il est ennuyeux.wav"/>
            </a:hlinkClick>
            <a:extLst>
              <a:ext uri="{FF2B5EF4-FFF2-40B4-BE49-F238E27FC236}">
                <a16:creationId xmlns:a16="http://schemas.microsoft.com/office/drawing/2014/main" id="{794E3001-4349-41A2-883D-8216EECF2750}"/>
              </a:ext>
            </a:extLst>
          </p:cNvPr>
          <p:cNvSpPr/>
          <p:nvPr/>
        </p:nvSpPr>
        <p:spPr>
          <a:xfrm>
            <a:off x="226645" y="5008565"/>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9" name="TextBox 36">
            <a:extLst>
              <a:ext uri="{FF2B5EF4-FFF2-40B4-BE49-F238E27FC236}">
                <a16:creationId xmlns:a16="http://schemas.microsoft.com/office/drawing/2014/main" id="{2F0C30C0-BBBC-4E64-BD4C-2C756E066335}"/>
              </a:ext>
            </a:extLst>
          </p:cNvPr>
          <p:cNvSpPr txBox="1"/>
          <p:nvPr/>
        </p:nvSpPr>
        <p:spPr>
          <a:xfrm>
            <a:off x="179151" y="5789152"/>
            <a:ext cx="3168113" cy="442674"/>
          </a:xfrm>
          <a:prstGeom prst="wedgeRoundRectCallout">
            <a:avLst>
              <a:gd name="adj1" fmla="val -22666"/>
              <a:gd name="adj2" fmla="val -29033"/>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ennuyeux</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annoying</a:t>
            </a:r>
          </a:p>
        </p:txBody>
      </p:sp>
      <p:sp>
        <p:nvSpPr>
          <p:cNvPr id="30" name="Rectangle 29">
            <a:extLst>
              <a:ext uri="{FF2B5EF4-FFF2-40B4-BE49-F238E27FC236}">
                <a16:creationId xmlns:a16="http://schemas.microsoft.com/office/drawing/2014/main" id="{30879F8B-40E4-43FB-87A6-C49D1BB1B23B}"/>
              </a:ext>
            </a:extLst>
          </p:cNvPr>
          <p:cNvSpPr/>
          <p:nvPr/>
        </p:nvSpPr>
        <p:spPr>
          <a:xfrm>
            <a:off x="9039077" y="2447980"/>
            <a:ext cx="2118751" cy="406814"/>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________________</a:t>
            </a:r>
          </a:p>
        </p:txBody>
      </p:sp>
      <p:pic>
        <p:nvPicPr>
          <p:cNvPr id="3" name="Picture 2">
            <a:extLst>
              <a:ext uri="{FF2B5EF4-FFF2-40B4-BE49-F238E27FC236}">
                <a16:creationId xmlns:a16="http://schemas.microsoft.com/office/drawing/2014/main" id="{BD298BBA-1DF5-43EF-8967-8490BC79DC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4176" y="3578263"/>
            <a:ext cx="2800766" cy="2800766"/>
          </a:xfrm>
          <a:prstGeom prst="rect">
            <a:avLst/>
          </a:prstGeom>
        </p:spPr>
      </p:pic>
    </p:spTree>
    <p:extLst>
      <p:ext uri="{BB962C8B-B14F-4D97-AF65-F5344CB8AC3E}">
        <p14:creationId xmlns:p14="http://schemas.microsoft.com/office/powerpoint/2010/main" val="86918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 </a:t>
            </a:r>
            <a:r>
              <a:rPr lang="fr-FR" sz="3600" b="1" dirty="0">
                <a:solidFill>
                  <a:schemeClr val="bg1"/>
                </a:solidFill>
              </a:rPr>
              <a:t>ou</a:t>
            </a:r>
            <a:r>
              <a:rPr lang="en-GB" sz="3600" b="1" dirty="0">
                <a:solidFill>
                  <a:schemeClr val="bg1"/>
                </a:solidFill>
              </a:rPr>
              <a:t> [ê/è] ? </a:t>
            </a:r>
          </a:p>
        </p:txBody>
      </p:sp>
      <p:sp>
        <p:nvSpPr>
          <p:cNvPr id="5" name="TextBox 4">
            <a:extLst>
              <a:ext uri="{FF2B5EF4-FFF2-40B4-BE49-F238E27FC236}">
                <a16:creationId xmlns:a16="http://schemas.microsoft.com/office/drawing/2014/main" id="{4C8AA055-EABE-454B-979F-1F5759D1204A}"/>
              </a:ext>
            </a:extLst>
          </p:cNvPr>
          <p:cNvSpPr txBox="1"/>
          <p:nvPr/>
        </p:nvSpPr>
        <p:spPr>
          <a:xfrm>
            <a:off x="179151" y="1421799"/>
            <a:ext cx="443331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Amir and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words and thoughts.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hear the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[ê/è]</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before the beep?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correct option for the missing sentence ending.</a:t>
            </a:r>
          </a:p>
        </p:txBody>
      </p:sp>
      <p:sp>
        <p:nvSpPr>
          <p:cNvPr id="22" name="Rounded Rectangle 46">
            <a:extLst>
              <a:ext uri="{FF2B5EF4-FFF2-40B4-BE49-F238E27FC236}">
                <a16:creationId xmlns:a16="http://schemas.microsoft.com/office/drawing/2014/main" id="{8EAEEEF4-B1FF-4119-9A0D-9A1A70B76CD3}"/>
              </a:ext>
            </a:extLst>
          </p:cNvPr>
          <p:cNvSpPr/>
          <p:nvPr/>
        </p:nvSpPr>
        <p:spPr>
          <a:xfrm>
            <a:off x="10142318" y="208932"/>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pic>
        <p:nvPicPr>
          <p:cNvPr id="7" name="Picture 6" descr="A picture containing text&#10;&#10;Description automatically generated">
            <a:extLst>
              <a:ext uri="{FF2B5EF4-FFF2-40B4-BE49-F238E27FC236}">
                <a16:creationId xmlns:a16="http://schemas.microsoft.com/office/drawing/2014/main" id="{DF9E7AE3-2801-4222-91F6-30424A43D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8143" y="3122998"/>
            <a:ext cx="3239320" cy="3239320"/>
          </a:xfrm>
          <a:prstGeom prst="rect">
            <a:avLst/>
          </a:prstGeom>
        </p:spPr>
      </p:pic>
      <p:sp>
        <p:nvSpPr>
          <p:cNvPr id="12" name="Rounded Rectangular Callout 2">
            <a:extLst>
              <a:ext uri="{FF2B5EF4-FFF2-40B4-BE49-F238E27FC236}">
                <a16:creationId xmlns:a16="http://schemas.microsoft.com/office/drawing/2014/main" id="{DE4CCB3A-4FCF-4FBE-B027-9F4D24003949}"/>
              </a:ext>
            </a:extLst>
          </p:cNvPr>
          <p:cNvSpPr/>
          <p:nvPr/>
        </p:nvSpPr>
        <p:spPr>
          <a:xfrm>
            <a:off x="5628119" y="1965163"/>
            <a:ext cx="2742554" cy="1095414"/>
          </a:xfrm>
          <a:prstGeom prst="wedgeRoundRectCallout">
            <a:avLst>
              <a:gd name="adj1" fmla="val -26183"/>
              <a:gd name="adj2" fmla="val 104390"/>
              <a:gd name="adj3" fmla="val 16667"/>
            </a:avLst>
          </a:prstGeom>
          <a:solidFill>
            <a:srgbClr val="10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Elle </a:t>
            </a: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a</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un chat</a:t>
            </a:r>
          </a:p>
        </p:txBody>
      </p:sp>
      <p:sp>
        <p:nvSpPr>
          <p:cNvPr id="16" name="Rectangle 15">
            <a:extLst>
              <a:ext uri="{FF2B5EF4-FFF2-40B4-BE49-F238E27FC236}">
                <a16:creationId xmlns:a16="http://schemas.microsoft.com/office/drawing/2014/main" id="{9E5C40A3-C9EC-4891-9C6A-E72CA8477FB3}"/>
              </a:ext>
            </a:extLst>
          </p:cNvPr>
          <p:cNvSpPr/>
          <p:nvPr/>
        </p:nvSpPr>
        <p:spPr>
          <a:xfrm>
            <a:off x="6457245" y="2347818"/>
            <a:ext cx="1872478" cy="390795"/>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______________</a:t>
            </a:r>
          </a:p>
        </p:txBody>
      </p:sp>
      <p:sp>
        <p:nvSpPr>
          <p:cNvPr id="13" name="Rounded Rectangular Callout 2">
            <a:extLst>
              <a:ext uri="{FF2B5EF4-FFF2-40B4-BE49-F238E27FC236}">
                <a16:creationId xmlns:a16="http://schemas.microsoft.com/office/drawing/2014/main" id="{CD14C347-6864-489C-9DED-3AE1EB5B32A6}"/>
              </a:ext>
            </a:extLst>
          </p:cNvPr>
          <p:cNvSpPr/>
          <p:nvPr/>
        </p:nvSpPr>
        <p:spPr>
          <a:xfrm>
            <a:off x="9056756" y="1956993"/>
            <a:ext cx="2742554" cy="1095414"/>
          </a:xfrm>
          <a:prstGeom prst="wedgeRoundRectCallout">
            <a:avLst>
              <a:gd name="adj1" fmla="val 13509"/>
              <a:gd name="adj2" fmla="val 105384"/>
              <a:gd name="adj3" fmla="val 16667"/>
            </a:avLst>
          </a:prstGeom>
          <a:solidFill>
            <a:srgbClr val="10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Mon chat </a:t>
            </a:r>
            <a:r>
              <a:rPr kumimoji="0" lang="en-GB" sz="2800" b="1"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gentil</a:t>
            </a:r>
          </a:p>
        </p:txBody>
      </p:sp>
      <p:sp>
        <p:nvSpPr>
          <p:cNvPr id="18" name="Rectangle 17">
            <a:extLst>
              <a:ext uri="{FF2B5EF4-FFF2-40B4-BE49-F238E27FC236}">
                <a16:creationId xmlns:a16="http://schemas.microsoft.com/office/drawing/2014/main" id="{884C0828-295A-4A9D-89A8-B8039925C9E4}"/>
              </a:ext>
            </a:extLst>
          </p:cNvPr>
          <p:cNvSpPr/>
          <p:nvPr/>
        </p:nvSpPr>
        <p:spPr>
          <a:xfrm>
            <a:off x="10984672" y="2144411"/>
            <a:ext cx="663268" cy="406814"/>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a:t>
            </a:r>
          </a:p>
        </p:txBody>
      </p:sp>
      <p:pic>
        <p:nvPicPr>
          <p:cNvPr id="9" name="Picture 8" descr="A picture containing text&#10;&#10;Description automatically generated">
            <a:extLst>
              <a:ext uri="{FF2B5EF4-FFF2-40B4-BE49-F238E27FC236}">
                <a16:creationId xmlns:a16="http://schemas.microsoft.com/office/drawing/2014/main" id="{ADB84C32-D445-4B55-8E7D-67E3ABB8B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9723" y="4424468"/>
            <a:ext cx="1454067" cy="1971955"/>
          </a:xfrm>
          <a:prstGeom prst="rect">
            <a:avLst/>
          </a:prstGeom>
        </p:spPr>
      </p:pic>
      <p:sp>
        <p:nvSpPr>
          <p:cNvPr id="17" name="Rectangle 16">
            <a:hlinkClick r:id="" action="ppaction://noaction">
              <a:snd r:embed="rId6" name="slide 24 with beep.wav"/>
            </a:hlinkClick>
            <a:extLst>
              <a:ext uri="{FF2B5EF4-FFF2-40B4-BE49-F238E27FC236}">
                <a16:creationId xmlns:a16="http://schemas.microsoft.com/office/drawing/2014/main" id="{D4BBBAE7-E3D7-45A2-9729-2D7E6C8000ED}"/>
              </a:ext>
            </a:extLst>
          </p:cNvPr>
          <p:cNvSpPr/>
          <p:nvPr/>
        </p:nvSpPr>
        <p:spPr>
          <a:xfrm>
            <a:off x="5628119" y="138971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Rectangle 18">
            <a:hlinkClick r:id="" action="ppaction://noaction">
              <a:snd r:embed="rId7" name="slide 23 mon chat est beep.wav"/>
            </a:hlinkClick>
            <a:extLst>
              <a:ext uri="{FF2B5EF4-FFF2-40B4-BE49-F238E27FC236}">
                <a16:creationId xmlns:a16="http://schemas.microsoft.com/office/drawing/2014/main" id="{1280B520-DDDB-4C73-ABD1-8B5D8FF4C0C2}"/>
              </a:ext>
            </a:extLst>
          </p:cNvPr>
          <p:cNvSpPr/>
          <p:nvPr/>
        </p:nvSpPr>
        <p:spPr>
          <a:xfrm>
            <a:off x="9096518" y="138971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aphicFrame>
        <p:nvGraphicFramePr>
          <p:cNvPr id="27" name="Table 26">
            <a:extLst>
              <a:ext uri="{FF2B5EF4-FFF2-40B4-BE49-F238E27FC236}">
                <a16:creationId xmlns:a16="http://schemas.microsoft.com/office/drawing/2014/main" id="{C071EC4B-E5D7-4616-8EA3-B1538857DC6E}"/>
              </a:ext>
            </a:extLst>
          </p:cNvPr>
          <p:cNvGraphicFramePr>
            <a:graphicFrameLocks noGrp="1"/>
          </p:cNvGraphicFramePr>
          <p:nvPr/>
        </p:nvGraphicFramePr>
        <p:xfrm>
          <a:off x="804474" y="4607765"/>
          <a:ext cx="4433311" cy="518160"/>
        </p:xfrm>
        <a:graphic>
          <a:graphicData uri="http://schemas.openxmlformats.org/drawingml/2006/table">
            <a:tbl>
              <a:tblPr firstRow="1" bandRow="1">
                <a:tableStyleId>{5C22544A-7EE6-4342-B048-85BDC9FD1C3A}</a:tableStyleId>
              </a:tblPr>
              <a:tblGrid>
                <a:gridCol w="2245509">
                  <a:extLst>
                    <a:ext uri="{9D8B030D-6E8A-4147-A177-3AD203B41FA5}">
                      <a16:colId xmlns:a16="http://schemas.microsoft.com/office/drawing/2014/main" val="430136452"/>
                    </a:ext>
                  </a:extLst>
                </a:gridCol>
                <a:gridCol w="2187802">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gentille</a:t>
                      </a:r>
                    </a:p>
                  </a:txBody>
                  <a:tcPr anchor="ctr">
                    <a:solidFill>
                      <a:schemeClr val="accent1">
                        <a:lumMod val="20000"/>
                        <a:lumOff val="80000"/>
                      </a:schemeClr>
                    </a:solidFill>
                  </a:tcPr>
                </a:tc>
                <a:tc>
                  <a:txBody>
                    <a:bodyPr/>
                    <a:lstStyle/>
                    <a:p>
                      <a:pPr algn="l"/>
                      <a:r>
                        <a:rPr lang="fr-FR" sz="2800" dirty="0">
                          <a:solidFill>
                            <a:srgbClr val="115076"/>
                          </a:solidFill>
                        </a:rPr>
                        <a:t>un chat</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28" name="Picture 2" descr="Tick, Mark, Ok, Perfect, Check, Done, Sign, Good, Green">
            <a:extLst>
              <a:ext uri="{FF2B5EF4-FFF2-40B4-BE49-F238E27FC236}">
                <a16:creationId xmlns:a16="http://schemas.microsoft.com/office/drawing/2014/main" id="{329C5D54-93BB-4562-BEEE-0A8515812B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8780" y="4448486"/>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hlinkClick r:id="" action="ppaction://noaction">
              <a:snd r:embed="rId9" name="slide 24 without beep.wav"/>
            </a:hlinkClick>
            <a:extLst>
              <a:ext uri="{FF2B5EF4-FFF2-40B4-BE49-F238E27FC236}">
                <a16:creationId xmlns:a16="http://schemas.microsoft.com/office/drawing/2014/main" id="{779155DE-E166-4179-8E02-3A352D43BF49}"/>
              </a:ext>
            </a:extLst>
          </p:cNvPr>
          <p:cNvSpPr/>
          <p:nvPr/>
        </p:nvSpPr>
        <p:spPr>
          <a:xfrm>
            <a:off x="273345" y="4606660"/>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aphicFrame>
        <p:nvGraphicFramePr>
          <p:cNvPr id="30" name="Table 29">
            <a:extLst>
              <a:ext uri="{FF2B5EF4-FFF2-40B4-BE49-F238E27FC236}">
                <a16:creationId xmlns:a16="http://schemas.microsoft.com/office/drawing/2014/main" id="{0FCA7CE2-97F4-41C8-92C4-23C583AEBDC8}"/>
              </a:ext>
            </a:extLst>
          </p:cNvPr>
          <p:cNvGraphicFramePr>
            <a:graphicFrameLocks noGrp="1"/>
          </p:cNvGraphicFramePr>
          <p:nvPr/>
        </p:nvGraphicFramePr>
        <p:xfrm>
          <a:off x="804475" y="5340623"/>
          <a:ext cx="4433310" cy="518160"/>
        </p:xfrm>
        <a:graphic>
          <a:graphicData uri="http://schemas.openxmlformats.org/drawingml/2006/table">
            <a:tbl>
              <a:tblPr firstRow="1" bandRow="1">
                <a:tableStyleId>{5C22544A-7EE6-4342-B048-85BDC9FD1C3A}</a:tableStyleId>
              </a:tblPr>
              <a:tblGrid>
                <a:gridCol w="2268954">
                  <a:extLst>
                    <a:ext uri="{9D8B030D-6E8A-4147-A177-3AD203B41FA5}">
                      <a16:colId xmlns:a16="http://schemas.microsoft.com/office/drawing/2014/main" val="430136452"/>
                    </a:ext>
                  </a:extLst>
                </a:gridCol>
                <a:gridCol w="2164356">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une souris*</a:t>
                      </a:r>
                    </a:p>
                  </a:txBody>
                  <a:tcPr anchor="ctr">
                    <a:solidFill>
                      <a:schemeClr val="accent1">
                        <a:lumMod val="20000"/>
                        <a:lumOff val="80000"/>
                      </a:schemeClr>
                    </a:solidFill>
                  </a:tcPr>
                </a:tc>
                <a:tc>
                  <a:txBody>
                    <a:bodyPr/>
                    <a:lstStyle/>
                    <a:p>
                      <a:pPr algn="l"/>
                      <a:r>
                        <a:rPr lang="fr-FR" sz="2800" dirty="0">
                          <a:solidFill>
                            <a:srgbClr val="115076"/>
                          </a:solidFill>
                        </a:rPr>
                        <a:t>gentil</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31" name="Picture 2" descr="Tick, Mark, Ok, Perfect, Check, Done, Sign, Good, Green">
            <a:extLst>
              <a:ext uri="{FF2B5EF4-FFF2-40B4-BE49-F238E27FC236}">
                <a16:creationId xmlns:a16="http://schemas.microsoft.com/office/drawing/2014/main" id="{017E6C33-32D4-4F7D-8E6F-08D8E91C9B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8780" y="5186064"/>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hlinkClick r:id="" action="ppaction://noaction">
              <a:snd r:embed="rId10" name="slide 23 mon chat est gentil.wav"/>
            </a:hlinkClick>
            <a:extLst>
              <a:ext uri="{FF2B5EF4-FFF2-40B4-BE49-F238E27FC236}">
                <a16:creationId xmlns:a16="http://schemas.microsoft.com/office/drawing/2014/main" id="{95C7AEC2-2EA7-472A-9B5A-D440DBA53F01}"/>
              </a:ext>
            </a:extLst>
          </p:cNvPr>
          <p:cNvSpPr/>
          <p:nvPr/>
        </p:nvSpPr>
        <p:spPr>
          <a:xfrm>
            <a:off x="273345" y="5339518"/>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3" name="Rectangle 32">
            <a:extLst>
              <a:ext uri="{FF2B5EF4-FFF2-40B4-BE49-F238E27FC236}">
                <a16:creationId xmlns:a16="http://schemas.microsoft.com/office/drawing/2014/main" id="{8E3594F2-8DBA-4C39-8D6B-A5C7078F02E3}"/>
              </a:ext>
            </a:extLst>
          </p:cNvPr>
          <p:cNvSpPr/>
          <p:nvPr/>
        </p:nvSpPr>
        <p:spPr>
          <a:xfrm>
            <a:off x="9386330" y="2535206"/>
            <a:ext cx="2211267" cy="406814"/>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_______________</a:t>
            </a:r>
          </a:p>
        </p:txBody>
      </p:sp>
      <p:sp>
        <p:nvSpPr>
          <p:cNvPr id="34" name="TextBox 36">
            <a:extLst>
              <a:ext uri="{FF2B5EF4-FFF2-40B4-BE49-F238E27FC236}">
                <a16:creationId xmlns:a16="http://schemas.microsoft.com/office/drawing/2014/main" id="{CF0E1126-8C0B-4565-8FB8-73F008CD7C50}"/>
              </a:ext>
            </a:extLst>
          </p:cNvPr>
          <p:cNvSpPr txBox="1"/>
          <p:nvPr/>
        </p:nvSpPr>
        <p:spPr>
          <a:xfrm>
            <a:off x="6659533" y="296864"/>
            <a:ext cx="2397223" cy="442674"/>
          </a:xfrm>
          <a:prstGeom prst="wedgeRoundRectCallout">
            <a:avLst>
              <a:gd name="adj1" fmla="val -18395"/>
              <a:gd name="adj2" fmla="val -44922"/>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souris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mouse</a:t>
            </a:r>
          </a:p>
        </p:txBody>
      </p:sp>
      <p:pic>
        <p:nvPicPr>
          <p:cNvPr id="25" name="Picture 24">
            <a:extLst>
              <a:ext uri="{FF2B5EF4-FFF2-40B4-BE49-F238E27FC236}">
                <a16:creationId xmlns:a16="http://schemas.microsoft.com/office/drawing/2014/main" id="{77F17D84-9881-46F6-8FB1-657208A1A9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4176" y="3578263"/>
            <a:ext cx="2800766" cy="2800766"/>
          </a:xfrm>
          <a:prstGeom prst="rect">
            <a:avLst/>
          </a:prstGeom>
        </p:spPr>
      </p:pic>
    </p:spTree>
    <p:extLst>
      <p:ext uri="{BB962C8B-B14F-4D97-AF65-F5344CB8AC3E}">
        <p14:creationId xmlns:p14="http://schemas.microsoft.com/office/powerpoint/2010/main" val="345455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 </a:t>
            </a:r>
            <a:r>
              <a:rPr lang="fr-FR" sz="3600" b="1" dirty="0">
                <a:solidFill>
                  <a:schemeClr val="bg1"/>
                </a:solidFill>
              </a:rPr>
              <a:t>ou</a:t>
            </a:r>
            <a:r>
              <a:rPr lang="en-GB" sz="3600" b="1" dirty="0">
                <a:solidFill>
                  <a:schemeClr val="bg1"/>
                </a:solidFill>
              </a:rPr>
              <a:t> [ê/è] ? </a:t>
            </a:r>
          </a:p>
        </p:txBody>
      </p:sp>
      <p:sp>
        <p:nvSpPr>
          <p:cNvPr id="5" name="TextBox 4">
            <a:extLst>
              <a:ext uri="{FF2B5EF4-FFF2-40B4-BE49-F238E27FC236}">
                <a16:creationId xmlns:a16="http://schemas.microsoft.com/office/drawing/2014/main" id="{4C8AA055-EABE-454B-979F-1F5759D1204A}"/>
              </a:ext>
            </a:extLst>
          </p:cNvPr>
          <p:cNvSpPr txBox="1"/>
          <p:nvPr/>
        </p:nvSpPr>
        <p:spPr>
          <a:xfrm>
            <a:off x="179151" y="1421799"/>
            <a:ext cx="443331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Amir and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words and thoughts.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hear the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[ê/è]</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before the beep?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correct option for the missing sentence ending.</a:t>
            </a:r>
          </a:p>
        </p:txBody>
      </p:sp>
      <p:sp>
        <p:nvSpPr>
          <p:cNvPr id="22" name="Rounded Rectangle 46">
            <a:extLst>
              <a:ext uri="{FF2B5EF4-FFF2-40B4-BE49-F238E27FC236}">
                <a16:creationId xmlns:a16="http://schemas.microsoft.com/office/drawing/2014/main" id="{8EAEEEF4-B1FF-4119-9A0D-9A1A70B76CD3}"/>
              </a:ext>
            </a:extLst>
          </p:cNvPr>
          <p:cNvSpPr/>
          <p:nvPr/>
        </p:nvSpPr>
        <p:spPr>
          <a:xfrm>
            <a:off x="10142318" y="208932"/>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phonétique</a:t>
            </a:r>
          </a:p>
        </p:txBody>
      </p:sp>
      <p:pic>
        <p:nvPicPr>
          <p:cNvPr id="7" name="Picture 6" descr="A picture containing text&#10;&#10;Description automatically generated">
            <a:extLst>
              <a:ext uri="{FF2B5EF4-FFF2-40B4-BE49-F238E27FC236}">
                <a16:creationId xmlns:a16="http://schemas.microsoft.com/office/drawing/2014/main" id="{DF9E7AE3-2801-4222-91F6-30424A43D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8803" y="3135696"/>
            <a:ext cx="3239320" cy="3239320"/>
          </a:xfrm>
          <a:prstGeom prst="rect">
            <a:avLst/>
          </a:prstGeom>
        </p:spPr>
      </p:pic>
      <p:sp>
        <p:nvSpPr>
          <p:cNvPr id="12" name="Rounded Rectangular Callout 2">
            <a:extLst>
              <a:ext uri="{FF2B5EF4-FFF2-40B4-BE49-F238E27FC236}">
                <a16:creationId xmlns:a16="http://schemas.microsoft.com/office/drawing/2014/main" id="{DE4CCB3A-4FCF-4FBE-B027-9F4D24003949}"/>
              </a:ext>
            </a:extLst>
          </p:cNvPr>
          <p:cNvSpPr/>
          <p:nvPr/>
        </p:nvSpPr>
        <p:spPr>
          <a:xfrm>
            <a:off x="6096000" y="2205350"/>
            <a:ext cx="2742554" cy="1095414"/>
          </a:xfrm>
          <a:prstGeom prst="wedgeRoundRectCallout">
            <a:avLst>
              <a:gd name="adj1" fmla="val -26183"/>
              <a:gd name="adj2" fmla="val 104390"/>
              <a:gd name="adj3" fmla="val 16667"/>
            </a:avLst>
          </a:prstGeom>
          <a:solidFill>
            <a:srgbClr val="10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Tu </a:t>
            </a: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as</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un </a:t>
            </a:r>
            <a:r>
              <a:rPr kumimoji="0" lang="en-GB" sz="2800" b="0" i="0" u="none" strike="noStrike" kern="1200" cap="none" spc="0" normalizeH="0" baseline="0" noProof="0" dirty="0" err="1">
                <a:ln>
                  <a:noFill/>
                </a:ln>
                <a:solidFill>
                  <a:prstClr val="white"/>
                </a:solidFill>
                <a:effectLst/>
                <a:uLnTx/>
                <a:uFillTx/>
                <a:latin typeface="Century Gothic" panose="020F0302020204030204"/>
                <a:ea typeface="+mn-ea"/>
                <a:cs typeface="+mn-cs"/>
              </a:rPr>
              <a:t>chien</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6" name="Rectangle 15">
            <a:extLst>
              <a:ext uri="{FF2B5EF4-FFF2-40B4-BE49-F238E27FC236}">
                <a16:creationId xmlns:a16="http://schemas.microsoft.com/office/drawing/2014/main" id="{9E5C40A3-C9EC-4891-9C6A-E72CA8477FB3}"/>
              </a:ext>
            </a:extLst>
          </p:cNvPr>
          <p:cNvSpPr/>
          <p:nvPr/>
        </p:nvSpPr>
        <p:spPr>
          <a:xfrm>
            <a:off x="7136123" y="2403947"/>
            <a:ext cx="1152092" cy="326571"/>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a:t>
            </a:r>
          </a:p>
        </p:txBody>
      </p:sp>
      <p:sp>
        <p:nvSpPr>
          <p:cNvPr id="13" name="Rounded Rectangular Callout 2">
            <a:extLst>
              <a:ext uri="{FF2B5EF4-FFF2-40B4-BE49-F238E27FC236}">
                <a16:creationId xmlns:a16="http://schemas.microsoft.com/office/drawing/2014/main" id="{CD14C347-6864-489C-9DED-3AE1EB5B32A6}"/>
              </a:ext>
            </a:extLst>
          </p:cNvPr>
          <p:cNvSpPr/>
          <p:nvPr/>
        </p:nvSpPr>
        <p:spPr>
          <a:xfrm>
            <a:off x="9360000" y="1923113"/>
            <a:ext cx="2742554" cy="1095414"/>
          </a:xfrm>
          <a:prstGeom prst="wedgeRoundRectCallout">
            <a:avLst>
              <a:gd name="adj1" fmla="val -1452"/>
              <a:gd name="adj2" fmla="val 115016"/>
              <a:gd name="adj3" fmla="val 16667"/>
            </a:avLst>
          </a:prstGeom>
          <a:solidFill>
            <a:srgbClr val="10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Oui, il </a:t>
            </a:r>
            <a:r>
              <a:rPr kumimoji="0" lang="fr-FR" sz="2800" b="1" i="0" u="none" strike="noStrike" kern="1200" cap="none" spc="0" normalizeH="0" baseline="0" noProof="0" dirty="0">
                <a:ln>
                  <a:noFill/>
                </a:ln>
                <a:solidFill>
                  <a:srgbClr val="EE6000"/>
                </a:solidFill>
                <a:effectLst/>
                <a:uLnTx/>
                <a:uFillTx/>
                <a:latin typeface="Century Gothic" panose="020F0302020204030204"/>
                <a:ea typeface="+mn-ea"/>
                <a:cs typeface="+mn-cs"/>
              </a:rPr>
              <a:t>est</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 amusant!</a:t>
            </a:r>
          </a:p>
        </p:txBody>
      </p:sp>
      <p:sp>
        <p:nvSpPr>
          <p:cNvPr id="18" name="Rectangle 17">
            <a:extLst>
              <a:ext uri="{FF2B5EF4-FFF2-40B4-BE49-F238E27FC236}">
                <a16:creationId xmlns:a16="http://schemas.microsoft.com/office/drawing/2014/main" id="{884C0828-295A-4A9D-89A8-B8039925C9E4}"/>
              </a:ext>
            </a:extLst>
          </p:cNvPr>
          <p:cNvSpPr/>
          <p:nvPr/>
        </p:nvSpPr>
        <p:spPr>
          <a:xfrm>
            <a:off x="10927654" y="2079011"/>
            <a:ext cx="714007" cy="406814"/>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a:t>
            </a:r>
          </a:p>
        </p:txBody>
      </p:sp>
      <p:sp>
        <p:nvSpPr>
          <p:cNvPr id="14" name="Rectangle 13">
            <a:hlinkClick r:id="" action="ppaction://noaction">
              <a:snd r:embed="rId5" name="slide 25 with beep.wav"/>
            </a:hlinkClick>
            <a:extLst>
              <a:ext uri="{FF2B5EF4-FFF2-40B4-BE49-F238E27FC236}">
                <a16:creationId xmlns:a16="http://schemas.microsoft.com/office/drawing/2014/main" id="{708EA177-9509-4A92-9852-0507B54A372F}"/>
              </a:ext>
            </a:extLst>
          </p:cNvPr>
          <p:cNvSpPr/>
          <p:nvPr/>
        </p:nvSpPr>
        <p:spPr>
          <a:xfrm>
            <a:off x="5574554" y="197591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Rectangle 14">
            <a:hlinkClick r:id="" action="ppaction://noaction">
              <a:snd r:embed="rId6" name="slide 24 oui il est beep.wav"/>
            </a:hlinkClick>
            <a:extLst>
              <a:ext uri="{FF2B5EF4-FFF2-40B4-BE49-F238E27FC236}">
                <a16:creationId xmlns:a16="http://schemas.microsoft.com/office/drawing/2014/main" id="{8A40C04D-9B8E-46BD-A9DA-E6C12FE6C25E}"/>
              </a:ext>
            </a:extLst>
          </p:cNvPr>
          <p:cNvSpPr/>
          <p:nvPr/>
        </p:nvSpPr>
        <p:spPr>
          <a:xfrm>
            <a:off x="8866803" y="175991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pic>
        <p:nvPicPr>
          <p:cNvPr id="3" name="Picture 2" descr="Shape, circle&#10;&#10;Description automatically generated">
            <a:extLst>
              <a:ext uri="{FF2B5EF4-FFF2-40B4-BE49-F238E27FC236}">
                <a16:creationId xmlns:a16="http://schemas.microsoft.com/office/drawing/2014/main" id="{985634E6-8D03-4495-A0E8-CE003289DC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3149" y="4782901"/>
            <a:ext cx="1928659" cy="1592115"/>
          </a:xfrm>
          <a:prstGeom prst="rect">
            <a:avLst/>
          </a:prstGeom>
        </p:spPr>
      </p:pic>
      <p:graphicFrame>
        <p:nvGraphicFramePr>
          <p:cNvPr id="25" name="Table 24">
            <a:extLst>
              <a:ext uri="{FF2B5EF4-FFF2-40B4-BE49-F238E27FC236}">
                <a16:creationId xmlns:a16="http://schemas.microsoft.com/office/drawing/2014/main" id="{290873B9-CBA7-43A2-BD67-E8833F428BF1}"/>
              </a:ext>
            </a:extLst>
          </p:cNvPr>
          <p:cNvGraphicFramePr>
            <a:graphicFrameLocks noGrp="1"/>
          </p:cNvGraphicFramePr>
          <p:nvPr/>
        </p:nvGraphicFramePr>
        <p:xfrm>
          <a:off x="808228" y="4676412"/>
          <a:ext cx="4959526" cy="518160"/>
        </p:xfrm>
        <a:graphic>
          <a:graphicData uri="http://schemas.openxmlformats.org/drawingml/2006/table">
            <a:tbl>
              <a:tblPr firstRow="1" bandRow="1">
                <a:tableStyleId>{5C22544A-7EE6-4342-B048-85BDC9FD1C3A}</a:tableStyleId>
              </a:tblPr>
              <a:tblGrid>
                <a:gridCol w="2512041">
                  <a:extLst>
                    <a:ext uri="{9D8B030D-6E8A-4147-A177-3AD203B41FA5}">
                      <a16:colId xmlns:a16="http://schemas.microsoft.com/office/drawing/2014/main" val="430136452"/>
                    </a:ext>
                  </a:extLst>
                </a:gridCol>
                <a:gridCol w="2447485">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un chien</a:t>
                      </a:r>
                    </a:p>
                  </a:txBody>
                  <a:tcPr anchor="ctr">
                    <a:solidFill>
                      <a:schemeClr val="accent1">
                        <a:lumMod val="20000"/>
                        <a:lumOff val="80000"/>
                      </a:schemeClr>
                    </a:solidFill>
                  </a:tcPr>
                </a:tc>
                <a:tc>
                  <a:txBody>
                    <a:bodyPr/>
                    <a:lstStyle/>
                    <a:p>
                      <a:pPr algn="l"/>
                      <a:r>
                        <a:rPr lang="fr-FR" sz="2800" dirty="0">
                          <a:solidFill>
                            <a:srgbClr val="115076"/>
                          </a:solidFill>
                        </a:rPr>
                        <a:t>amusée?</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26" name="Picture 2" descr="Tick, Mark, Ok, Perfect, Check, Done, Sign, Good, Green">
            <a:extLst>
              <a:ext uri="{FF2B5EF4-FFF2-40B4-BE49-F238E27FC236}">
                <a16:creationId xmlns:a16="http://schemas.microsoft.com/office/drawing/2014/main" id="{0DD70BAC-29F7-4024-9F60-6F7A383079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7795" y="4517133"/>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hlinkClick r:id="" action="ppaction://noaction">
              <a:snd r:embed="rId9" name="slide 25 without beep.wav"/>
            </a:hlinkClick>
            <a:extLst>
              <a:ext uri="{FF2B5EF4-FFF2-40B4-BE49-F238E27FC236}">
                <a16:creationId xmlns:a16="http://schemas.microsoft.com/office/drawing/2014/main" id="{6E578BDC-5A84-43C0-8973-EDF6965BDAE0}"/>
              </a:ext>
            </a:extLst>
          </p:cNvPr>
          <p:cNvSpPr/>
          <p:nvPr/>
        </p:nvSpPr>
        <p:spPr>
          <a:xfrm>
            <a:off x="277099" y="4675307"/>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aphicFrame>
        <p:nvGraphicFramePr>
          <p:cNvPr id="28" name="Table 27">
            <a:extLst>
              <a:ext uri="{FF2B5EF4-FFF2-40B4-BE49-F238E27FC236}">
                <a16:creationId xmlns:a16="http://schemas.microsoft.com/office/drawing/2014/main" id="{29F06276-F5D1-49A4-8BF5-EC98067FF47D}"/>
              </a:ext>
            </a:extLst>
          </p:cNvPr>
          <p:cNvGraphicFramePr>
            <a:graphicFrameLocks noGrp="1"/>
          </p:cNvGraphicFramePr>
          <p:nvPr/>
        </p:nvGraphicFramePr>
        <p:xfrm>
          <a:off x="808228" y="5408165"/>
          <a:ext cx="4959526" cy="518160"/>
        </p:xfrm>
        <a:graphic>
          <a:graphicData uri="http://schemas.openxmlformats.org/drawingml/2006/table">
            <a:tbl>
              <a:tblPr firstRow="1" bandRow="1">
                <a:tableStyleId>{5C22544A-7EE6-4342-B048-85BDC9FD1C3A}</a:tableStyleId>
              </a:tblPr>
              <a:tblGrid>
                <a:gridCol w="2513192">
                  <a:extLst>
                    <a:ext uri="{9D8B030D-6E8A-4147-A177-3AD203B41FA5}">
                      <a16:colId xmlns:a16="http://schemas.microsoft.com/office/drawing/2014/main" val="430136452"/>
                    </a:ext>
                  </a:extLst>
                </a:gridCol>
                <a:gridCol w="2446334">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amusant</a:t>
                      </a:r>
                    </a:p>
                  </a:txBody>
                  <a:tcPr anchor="ctr">
                    <a:solidFill>
                      <a:schemeClr val="accent1">
                        <a:lumMod val="20000"/>
                        <a:lumOff val="80000"/>
                      </a:schemeClr>
                    </a:solidFill>
                  </a:tcPr>
                </a:tc>
                <a:tc>
                  <a:txBody>
                    <a:bodyPr/>
                    <a:lstStyle/>
                    <a:p>
                      <a:pPr algn="l"/>
                      <a:r>
                        <a:rPr lang="fr-FR" sz="2800" dirty="0">
                          <a:solidFill>
                            <a:srgbClr val="115076"/>
                          </a:solidFill>
                        </a:rPr>
                        <a:t>un nez rouge</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29" name="Picture 2" descr="Tick, Mark, Ok, Perfect, Check, Done, Sign, Good, Green">
            <a:extLst>
              <a:ext uri="{FF2B5EF4-FFF2-40B4-BE49-F238E27FC236}">
                <a16:creationId xmlns:a16="http://schemas.microsoft.com/office/drawing/2014/main" id="{766B7BB9-5119-41BE-B8D3-F43E90A2C2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7795" y="5253898"/>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hlinkClick r:id="" action="ppaction://noaction">
              <a:snd r:embed="rId10" name="slide 24 oui il est amusant.wav"/>
            </a:hlinkClick>
            <a:extLst>
              <a:ext uri="{FF2B5EF4-FFF2-40B4-BE49-F238E27FC236}">
                <a16:creationId xmlns:a16="http://schemas.microsoft.com/office/drawing/2014/main" id="{458D6695-67D1-419A-8A43-AB160C59CD3F}"/>
              </a:ext>
            </a:extLst>
          </p:cNvPr>
          <p:cNvSpPr/>
          <p:nvPr/>
        </p:nvSpPr>
        <p:spPr>
          <a:xfrm>
            <a:off x="277099" y="5408165"/>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1" name="TextBox 36">
            <a:extLst>
              <a:ext uri="{FF2B5EF4-FFF2-40B4-BE49-F238E27FC236}">
                <a16:creationId xmlns:a16="http://schemas.microsoft.com/office/drawing/2014/main" id="{5E4A8B6C-3F16-4034-BFC9-E5106A28A501}"/>
              </a:ext>
            </a:extLst>
          </p:cNvPr>
          <p:cNvSpPr txBox="1"/>
          <p:nvPr/>
        </p:nvSpPr>
        <p:spPr>
          <a:xfrm>
            <a:off x="6457245" y="128868"/>
            <a:ext cx="3168113" cy="1123712"/>
          </a:xfrm>
          <a:prstGeom prst="wedgeRoundRectCallout">
            <a:avLst>
              <a:gd name="adj1" fmla="val -22666"/>
              <a:gd name="adj2" fmla="val -29033"/>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amusée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amused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amusant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=amusing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nez</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nose</a:t>
            </a:r>
          </a:p>
        </p:txBody>
      </p:sp>
      <p:sp>
        <p:nvSpPr>
          <p:cNvPr id="32" name="Rectangle 31">
            <a:extLst>
              <a:ext uri="{FF2B5EF4-FFF2-40B4-BE49-F238E27FC236}">
                <a16:creationId xmlns:a16="http://schemas.microsoft.com/office/drawing/2014/main" id="{FD549918-B8EB-4DB6-9EE3-101F96C2DD0F}"/>
              </a:ext>
            </a:extLst>
          </p:cNvPr>
          <p:cNvSpPr/>
          <p:nvPr/>
        </p:nvSpPr>
        <p:spPr>
          <a:xfrm>
            <a:off x="6457245" y="2753058"/>
            <a:ext cx="1432385" cy="42377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a:t>
            </a:r>
          </a:p>
        </p:txBody>
      </p:sp>
      <p:sp>
        <p:nvSpPr>
          <p:cNvPr id="33" name="Rectangle 32">
            <a:extLst>
              <a:ext uri="{FF2B5EF4-FFF2-40B4-BE49-F238E27FC236}">
                <a16:creationId xmlns:a16="http://schemas.microsoft.com/office/drawing/2014/main" id="{EF35C3E8-5E8B-4A03-942D-84B8580AC418}"/>
              </a:ext>
            </a:extLst>
          </p:cNvPr>
          <p:cNvSpPr/>
          <p:nvPr/>
        </p:nvSpPr>
        <p:spPr>
          <a:xfrm>
            <a:off x="9839631" y="2544409"/>
            <a:ext cx="1885845" cy="406814"/>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______________</a:t>
            </a:r>
          </a:p>
        </p:txBody>
      </p:sp>
      <p:pic>
        <p:nvPicPr>
          <p:cNvPr id="24" name="Picture 23">
            <a:extLst>
              <a:ext uri="{FF2B5EF4-FFF2-40B4-BE49-F238E27FC236}">
                <a16:creationId xmlns:a16="http://schemas.microsoft.com/office/drawing/2014/main" id="{4A0CAFBF-0658-4626-B98D-4589A30789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4176" y="3578263"/>
            <a:ext cx="2800766" cy="2800766"/>
          </a:xfrm>
          <a:prstGeom prst="rect">
            <a:avLst/>
          </a:prstGeom>
        </p:spPr>
      </p:pic>
    </p:spTree>
    <p:extLst>
      <p:ext uri="{BB962C8B-B14F-4D97-AF65-F5344CB8AC3E}">
        <p14:creationId xmlns:p14="http://schemas.microsoft.com/office/powerpoint/2010/main" val="380108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2" grpId="0" animBg="1"/>
      <p:bldP spid="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 </a:t>
            </a:r>
            <a:r>
              <a:rPr lang="fr-FR" sz="3600" b="1" dirty="0">
                <a:solidFill>
                  <a:schemeClr val="bg1"/>
                </a:solidFill>
              </a:rPr>
              <a:t>ou</a:t>
            </a:r>
            <a:r>
              <a:rPr lang="en-GB" sz="3600" b="1" dirty="0">
                <a:solidFill>
                  <a:schemeClr val="bg1"/>
                </a:solidFill>
              </a:rPr>
              <a:t> [ê/è] ? </a:t>
            </a:r>
          </a:p>
        </p:txBody>
      </p:sp>
      <p:sp>
        <p:nvSpPr>
          <p:cNvPr id="5" name="TextBox 4">
            <a:extLst>
              <a:ext uri="{FF2B5EF4-FFF2-40B4-BE49-F238E27FC236}">
                <a16:creationId xmlns:a16="http://schemas.microsoft.com/office/drawing/2014/main" id="{4C8AA055-EABE-454B-979F-1F5759D1204A}"/>
              </a:ext>
            </a:extLst>
          </p:cNvPr>
          <p:cNvSpPr txBox="1"/>
          <p:nvPr/>
        </p:nvSpPr>
        <p:spPr>
          <a:xfrm>
            <a:off x="179151" y="1421799"/>
            <a:ext cx="443331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Amir and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words and thoughts.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hear the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[ê/è]</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before the beep?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correct option for the missing sentence ending.</a:t>
            </a:r>
          </a:p>
        </p:txBody>
      </p:sp>
      <p:sp>
        <p:nvSpPr>
          <p:cNvPr id="22" name="Rounded Rectangle 46">
            <a:extLst>
              <a:ext uri="{FF2B5EF4-FFF2-40B4-BE49-F238E27FC236}">
                <a16:creationId xmlns:a16="http://schemas.microsoft.com/office/drawing/2014/main" id="{8EAEEEF4-B1FF-4119-9A0D-9A1A70B76CD3}"/>
              </a:ext>
            </a:extLst>
          </p:cNvPr>
          <p:cNvSpPr/>
          <p:nvPr/>
        </p:nvSpPr>
        <p:spPr>
          <a:xfrm>
            <a:off x="10142318" y="208932"/>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phonétique</a:t>
            </a:r>
          </a:p>
        </p:txBody>
      </p:sp>
      <p:sp>
        <p:nvSpPr>
          <p:cNvPr id="12" name="Rounded Rectangular Callout 2">
            <a:extLst>
              <a:ext uri="{FF2B5EF4-FFF2-40B4-BE49-F238E27FC236}">
                <a16:creationId xmlns:a16="http://schemas.microsoft.com/office/drawing/2014/main" id="{DE4CCB3A-4FCF-4FBE-B027-9F4D24003949}"/>
              </a:ext>
            </a:extLst>
          </p:cNvPr>
          <p:cNvSpPr/>
          <p:nvPr/>
        </p:nvSpPr>
        <p:spPr>
          <a:xfrm>
            <a:off x="5929341" y="2353050"/>
            <a:ext cx="2742554" cy="1095414"/>
          </a:xfrm>
          <a:prstGeom prst="wedgeRoundRectCallout">
            <a:avLst>
              <a:gd name="adj1" fmla="val -1818"/>
              <a:gd name="adj2" fmla="val 101179"/>
              <a:gd name="adj3" fmla="val 16667"/>
            </a:avLst>
          </a:prstGeom>
          <a:solidFill>
            <a:srgbClr val="10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On </a:t>
            </a:r>
            <a:r>
              <a:rPr kumimoji="0" lang="en-GB" sz="2800" b="1"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ensemble</a:t>
            </a:r>
          </a:p>
        </p:txBody>
      </p:sp>
      <p:sp>
        <p:nvSpPr>
          <p:cNvPr id="16" name="Rectangle 15">
            <a:extLst>
              <a:ext uri="{FF2B5EF4-FFF2-40B4-BE49-F238E27FC236}">
                <a16:creationId xmlns:a16="http://schemas.microsoft.com/office/drawing/2014/main" id="{9E5C40A3-C9EC-4891-9C6A-E72CA8477FB3}"/>
              </a:ext>
            </a:extLst>
          </p:cNvPr>
          <p:cNvSpPr/>
          <p:nvPr/>
        </p:nvSpPr>
        <p:spPr>
          <a:xfrm>
            <a:off x="7341044" y="2495914"/>
            <a:ext cx="1097853" cy="43908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a:t>
            </a:r>
          </a:p>
        </p:txBody>
      </p:sp>
      <p:sp>
        <p:nvSpPr>
          <p:cNvPr id="14" name="Rectangle 13">
            <a:hlinkClick r:id="" action="ppaction://noaction">
              <a:snd r:embed="rId4" name="slide 26 with beep.wav"/>
            </a:hlinkClick>
            <a:extLst>
              <a:ext uri="{FF2B5EF4-FFF2-40B4-BE49-F238E27FC236}">
                <a16:creationId xmlns:a16="http://schemas.microsoft.com/office/drawing/2014/main" id="{708EA177-9509-4A92-9852-0507B54A372F}"/>
              </a:ext>
            </a:extLst>
          </p:cNvPr>
          <p:cNvSpPr/>
          <p:nvPr/>
        </p:nvSpPr>
        <p:spPr>
          <a:xfrm>
            <a:off x="5978757" y="17561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Rectangle 14">
            <a:hlinkClick r:id="" action="ppaction://noaction">
              <a:snd r:embed="rId5" name="slide 26 girl beep.wav"/>
            </a:hlinkClick>
            <a:extLst>
              <a:ext uri="{FF2B5EF4-FFF2-40B4-BE49-F238E27FC236}">
                <a16:creationId xmlns:a16="http://schemas.microsoft.com/office/drawing/2014/main" id="{8A40C04D-9B8E-46BD-A9DA-E6C12FE6C25E}"/>
              </a:ext>
            </a:extLst>
          </p:cNvPr>
          <p:cNvSpPr/>
          <p:nvPr/>
        </p:nvSpPr>
        <p:spPr>
          <a:xfrm>
            <a:off x="8671895" y="116937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pic>
        <p:nvPicPr>
          <p:cNvPr id="6" name="Picture 5">
            <a:extLst>
              <a:ext uri="{FF2B5EF4-FFF2-40B4-BE49-F238E27FC236}">
                <a16:creationId xmlns:a16="http://schemas.microsoft.com/office/drawing/2014/main" id="{0FD44CFC-95BA-4567-89E8-F4C7CF00BF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9055" y="3206902"/>
            <a:ext cx="3168113" cy="3168113"/>
          </a:xfrm>
          <a:prstGeom prst="rect">
            <a:avLst/>
          </a:prstGeom>
        </p:spPr>
      </p:pic>
      <p:sp>
        <p:nvSpPr>
          <p:cNvPr id="17" name="Thought Bubble: Cloud 16">
            <a:extLst>
              <a:ext uri="{FF2B5EF4-FFF2-40B4-BE49-F238E27FC236}">
                <a16:creationId xmlns:a16="http://schemas.microsoft.com/office/drawing/2014/main" id="{C6F07E19-2EDB-40B5-87B6-6E93DF08C851}"/>
              </a:ext>
            </a:extLst>
          </p:cNvPr>
          <p:cNvSpPr/>
          <p:nvPr/>
        </p:nvSpPr>
        <p:spPr>
          <a:xfrm>
            <a:off x="8909055" y="1462383"/>
            <a:ext cx="3168113" cy="1912458"/>
          </a:xfrm>
          <a:prstGeom prst="cloudCallout">
            <a:avLst>
              <a:gd name="adj1" fmla="val -3527"/>
              <a:gd name="adj2" fmla="val 72743"/>
            </a:avLst>
          </a:prstGeom>
          <a:solidFill>
            <a:srgbClr val="115076"/>
          </a:solidFill>
          <a:ln>
            <a:solidFill>
              <a:srgbClr val="E87D1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Non, on </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n’</a:t>
            </a:r>
            <a:r>
              <a:rPr kumimoji="0" lang="fr-FR" sz="2800" b="1" i="0" u="none" strike="noStrike" kern="1200" cap="none" spc="0" normalizeH="0" baseline="0" noProof="0" dirty="0">
                <a:ln>
                  <a:noFill/>
                </a:ln>
                <a:solidFill>
                  <a:srgbClr val="EE6000"/>
                </a:solidFill>
                <a:effectLst/>
                <a:uLnTx/>
                <a:uFillTx/>
                <a:latin typeface="Century Gothic" panose="020F0302020204030204"/>
                <a:ea typeface="+mn-ea"/>
                <a:cs typeface="+mn-cs"/>
              </a:rPr>
              <a:t>est</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pas ensemble! </a:t>
            </a:r>
          </a:p>
        </p:txBody>
      </p:sp>
      <p:sp>
        <p:nvSpPr>
          <p:cNvPr id="18" name="Rectangle 17">
            <a:extLst>
              <a:ext uri="{FF2B5EF4-FFF2-40B4-BE49-F238E27FC236}">
                <a16:creationId xmlns:a16="http://schemas.microsoft.com/office/drawing/2014/main" id="{884C0828-295A-4A9D-89A8-B8039925C9E4}"/>
              </a:ext>
            </a:extLst>
          </p:cNvPr>
          <p:cNvSpPr/>
          <p:nvPr/>
        </p:nvSpPr>
        <p:spPr>
          <a:xfrm>
            <a:off x="9951088" y="2188138"/>
            <a:ext cx="1624313" cy="457201"/>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a:t>
            </a:r>
          </a:p>
        </p:txBody>
      </p:sp>
      <p:graphicFrame>
        <p:nvGraphicFramePr>
          <p:cNvPr id="26" name="Table 25">
            <a:extLst>
              <a:ext uri="{FF2B5EF4-FFF2-40B4-BE49-F238E27FC236}">
                <a16:creationId xmlns:a16="http://schemas.microsoft.com/office/drawing/2014/main" id="{8D555648-B856-4B1E-A373-22A3FA73AEEC}"/>
              </a:ext>
            </a:extLst>
          </p:cNvPr>
          <p:cNvGraphicFramePr>
            <a:graphicFrameLocks noGrp="1"/>
          </p:cNvGraphicFramePr>
          <p:nvPr/>
        </p:nvGraphicFramePr>
        <p:xfrm>
          <a:off x="710279" y="4686581"/>
          <a:ext cx="5983598" cy="518160"/>
        </p:xfrm>
        <a:graphic>
          <a:graphicData uri="http://schemas.openxmlformats.org/drawingml/2006/table">
            <a:tbl>
              <a:tblPr firstRow="1" bandRow="1">
                <a:tableStyleId>{5C22544A-7EE6-4342-B048-85BDC9FD1C3A}</a:tableStyleId>
              </a:tblPr>
              <a:tblGrid>
                <a:gridCol w="2923875">
                  <a:extLst>
                    <a:ext uri="{9D8B030D-6E8A-4147-A177-3AD203B41FA5}">
                      <a16:colId xmlns:a16="http://schemas.microsoft.com/office/drawing/2014/main" val="430136452"/>
                    </a:ext>
                  </a:extLst>
                </a:gridCol>
                <a:gridCol w="3059723">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deux chiens</a:t>
                      </a:r>
                    </a:p>
                  </a:txBody>
                  <a:tcPr anchor="ctr">
                    <a:solidFill>
                      <a:schemeClr val="accent1">
                        <a:lumMod val="20000"/>
                        <a:lumOff val="80000"/>
                      </a:schemeClr>
                    </a:solidFill>
                  </a:tcPr>
                </a:tc>
                <a:tc>
                  <a:txBody>
                    <a:bodyPr/>
                    <a:lstStyle/>
                    <a:p>
                      <a:pPr algn="l"/>
                      <a:r>
                        <a:rPr lang="fr-FR" sz="2800" dirty="0">
                          <a:solidFill>
                            <a:srgbClr val="115076"/>
                          </a:solidFill>
                        </a:rPr>
                        <a:t>ensemble</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27" name="Picture 2" descr="Tick, Mark, Ok, Perfect, Check, Done, Sign, Good, Green">
            <a:extLst>
              <a:ext uri="{FF2B5EF4-FFF2-40B4-BE49-F238E27FC236}">
                <a16:creationId xmlns:a16="http://schemas.microsoft.com/office/drawing/2014/main" id="{7A92C574-C6CE-413E-8CAC-908622A09B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7963" y="4516107"/>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hlinkClick r:id="" action="ppaction://noaction">
              <a:snd r:embed="rId8" name="slide 26 without beep.wav"/>
            </a:hlinkClick>
            <a:extLst>
              <a:ext uri="{FF2B5EF4-FFF2-40B4-BE49-F238E27FC236}">
                <a16:creationId xmlns:a16="http://schemas.microsoft.com/office/drawing/2014/main" id="{8AF6D347-93DB-4B49-8408-8E4B5BBCDE21}"/>
              </a:ext>
            </a:extLst>
          </p:cNvPr>
          <p:cNvSpPr/>
          <p:nvPr/>
        </p:nvSpPr>
        <p:spPr>
          <a:xfrm>
            <a:off x="179151" y="4685476"/>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aphicFrame>
        <p:nvGraphicFramePr>
          <p:cNvPr id="29" name="Table 28">
            <a:extLst>
              <a:ext uri="{FF2B5EF4-FFF2-40B4-BE49-F238E27FC236}">
                <a16:creationId xmlns:a16="http://schemas.microsoft.com/office/drawing/2014/main" id="{8962746F-C385-4CCA-A5E1-0E5556C97D5C}"/>
              </a:ext>
            </a:extLst>
          </p:cNvPr>
          <p:cNvGraphicFramePr>
            <a:graphicFrameLocks noGrp="1"/>
          </p:cNvGraphicFramePr>
          <p:nvPr/>
        </p:nvGraphicFramePr>
        <p:xfrm>
          <a:off x="710279" y="5430193"/>
          <a:ext cx="5983598" cy="518160"/>
        </p:xfrm>
        <a:graphic>
          <a:graphicData uri="http://schemas.openxmlformats.org/drawingml/2006/table">
            <a:tbl>
              <a:tblPr firstRow="1" bandRow="1">
                <a:tableStyleId>{5C22544A-7EE6-4342-B048-85BDC9FD1C3A}</a:tableStyleId>
              </a:tblPr>
              <a:tblGrid>
                <a:gridCol w="2912152">
                  <a:extLst>
                    <a:ext uri="{9D8B030D-6E8A-4147-A177-3AD203B41FA5}">
                      <a16:colId xmlns:a16="http://schemas.microsoft.com/office/drawing/2014/main" val="430136452"/>
                    </a:ext>
                  </a:extLst>
                </a:gridCol>
                <a:gridCol w="3071446">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pas ensemble</a:t>
                      </a:r>
                    </a:p>
                  </a:txBody>
                  <a:tcPr anchor="ctr">
                    <a:solidFill>
                      <a:schemeClr val="accent1">
                        <a:lumMod val="20000"/>
                        <a:lumOff val="80000"/>
                      </a:schemeClr>
                    </a:solidFill>
                  </a:tcPr>
                </a:tc>
                <a:tc>
                  <a:txBody>
                    <a:bodyPr/>
                    <a:lstStyle/>
                    <a:p>
                      <a:pPr algn="l"/>
                      <a:r>
                        <a:rPr lang="fr-FR" sz="2800" dirty="0">
                          <a:solidFill>
                            <a:srgbClr val="115076"/>
                          </a:solidFill>
                        </a:rPr>
                        <a:t>pas deux chiens</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30" name="Picture 2" descr="Tick, Mark, Ok, Perfect, Check, Done, Sign, Good, Green">
            <a:extLst>
              <a:ext uri="{FF2B5EF4-FFF2-40B4-BE49-F238E27FC236}">
                <a16:creationId xmlns:a16="http://schemas.microsoft.com/office/drawing/2014/main" id="{8F9D13BB-E994-4D54-B362-FFA69AC312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8622" y="5298234"/>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hlinkClick r:id="" action="ppaction://noaction">
              <a:snd r:embed="rId9" name="slide 25 on nest pas ensemble.wav"/>
            </a:hlinkClick>
            <a:extLst>
              <a:ext uri="{FF2B5EF4-FFF2-40B4-BE49-F238E27FC236}">
                <a16:creationId xmlns:a16="http://schemas.microsoft.com/office/drawing/2014/main" id="{7F7F3DE8-07B5-4069-98DB-CF09F07F1980}"/>
              </a:ext>
            </a:extLst>
          </p:cNvPr>
          <p:cNvSpPr/>
          <p:nvPr/>
        </p:nvSpPr>
        <p:spPr>
          <a:xfrm>
            <a:off x="179151" y="5418334"/>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2" name="Rectangle 31">
            <a:extLst>
              <a:ext uri="{FF2B5EF4-FFF2-40B4-BE49-F238E27FC236}">
                <a16:creationId xmlns:a16="http://schemas.microsoft.com/office/drawing/2014/main" id="{3411CE43-06F2-458E-ACD5-DC2A053FEC0B}"/>
              </a:ext>
            </a:extLst>
          </p:cNvPr>
          <p:cNvSpPr/>
          <p:nvPr/>
        </p:nvSpPr>
        <p:spPr>
          <a:xfrm>
            <a:off x="6134318" y="2896864"/>
            <a:ext cx="2304579" cy="43908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_________________</a:t>
            </a:r>
          </a:p>
        </p:txBody>
      </p:sp>
      <p:sp>
        <p:nvSpPr>
          <p:cNvPr id="33" name="Rectangle 32">
            <a:extLst>
              <a:ext uri="{FF2B5EF4-FFF2-40B4-BE49-F238E27FC236}">
                <a16:creationId xmlns:a16="http://schemas.microsoft.com/office/drawing/2014/main" id="{CD285B57-96B4-4484-BDD2-7A975DF39F0C}"/>
              </a:ext>
            </a:extLst>
          </p:cNvPr>
          <p:cNvSpPr/>
          <p:nvPr/>
        </p:nvSpPr>
        <p:spPr>
          <a:xfrm>
            <a:off x="9426568" y="2619661"/>
            <a:ext cx="1866833" cy="457201"/>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a:t>
            </a:r>
          </a:p>
        </p:txBody>
      </p:sp>
      <p:pic>
        <p:nvPicPr>
          <p:cNvPr id="23" name="Picture 22">
            <a:extLst>
              <a:ext uri="{FF2B5EF4-FFF2-40B4-BE49-F238E27FC236}">
                <a16:creationId xmlns:a16="http://schemas.microsoft.com/office/drawing/2014/main" id="{49404CF9-F19F-4A8D-B956-2B30A075C4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25802" y="3578504"/>
            <a:ext cx="2800766" cy="2800766"/>
          </a:xfrm>
          <a:prstGeom prst="rect">
            <a:avLst/>
          </a:prstGeom>
        </p:spPr>
      </p:pic>
    </p:spTree>
    <p:extLst>
      <p:ext uri="{BB962C8B-B14F-4D97-AF65-F5344CB8AC3E}">
        <p14:creationId xmlns:p14="http://schemas.microsoft.com/office/powerpoint/2010/main" val="70563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2" grpId="0" animBg="1"/>
      <p:bldP spid="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[8]</a:t>
            </a:r>
          </a:p>
        </p:txBody>
      </p:sp>
    </p:spTree>
    <p:extLst>
      <p:ext uri="{BB962C8B-B14F-4D97-AF65-F5344CB8AC3E}">
        <p14:creationId xmlns:p14="http://schemas.microsoft.com/office/powerpoint/2010/main" val="446438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04F75"/>
                </a:solidFill>
                <a:latin typeface="Century Gothic" panose="020B0502020202020204" pitchFamily="34" charset="0"/>
                <a:ea typeface="+mn-ea"/>
                <a:cs typeface="Calibri" panose="020F0502020204030204" pitchFamily="34" charset="0"/>
              </a:rPr>
              <a:t>a</a:t>
            </a:r>
            <a:endParaRPr lang="en-US" dirty="0">
              <a:solidFill>
                <a:srgbClr val="104F75"/>
              </a:solidFill>
            </a:endParaRPr>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1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nim</a:t>
            </a:r>
            <a:r>
              <a:rPr kumimoji="0" lang="fr-FR"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1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l</a:t>
            </a:r>
            <a:endParaRPr kumimoji="0" lang="fr-FR" sz="1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1059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04F75"/>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nim</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ç</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v</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l</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de</a:t>
            </a: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t</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18543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[9]</a:t>
            </a:r>
          </a:p>
        </p:txBody>
      </p:sp>
    </p:spTree>
    <p:extLst>
      <p:ext uri="{BB962C8B-B14F-4D97-AF65-F5344CB8AC3E}">
        <p14:creationId xmlns:p14="http://schemas.microsoft.com/office/powerpoint/2010/main" val="1455495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1" y="-612000"/>
            <a:ext cx="2800350" cy="3071813"/>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0386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8219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2660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8618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576"/>
            <a:ext cx="10515600" cy="1325563"/>
          </a:xfrm>
        </p:spPr>
        <p:txBody>
          <a:bodyPr>
            <a:normAutofit fontScale="90000"/>
          </a:bodyPr>
          <a:lstStyle/>
          <a:p>
            <a:pPr algn="ctr"/>
            <a:r>
              <a:rPr lang="en-GB" sz="13300" b="1" dirty="0">
                <a:solidFill>
                  <a:srgbClr val="115076"/>
                </a:solidFill>
                <a:cs typeface="Calibri" panose="020F0502020204030204" pitchFamily="34" charset="0"/>
              </a:rPr>
              <a:t>a</a:t>
            </a: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0" name="Picture 2" descr="frog">
            <a:extLst>
              <a:ext uri="{FF2B5EF4-FFF2-40B4-BE49-F238E27FC236}">
                <a16:creationId xmlns:a16="http://schemas.microsoft.com/office/drawing/2014/main" id="{E1B5BD66-A4A3-7549-93AC-A14479ACD76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76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animal.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a animal.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7" name="a tabl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8" name="a malad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9" name="a m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audio>
                                      <p:cMediaNode>
                                        <p:cTn display="0" masterRel="sameClick">
                                          <p:stCondLst>
                                            <p:cond evt="begin" delay="0">
                                              <p:tn val="41"/>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576"/>
            <a:ext cx="10515600" cy="1325563"/>
          </a:xfrm>
        </p:spPr>
        <p:txBody>
          <a:bodyPr>
            <a:normAutofit fontScale="90000"/>
          </a:bodyPr>
          <a:lstStyle/>
          <a:p>
            <a:pPr algn="ctr"/>
            <a:r>
              <a:rPr lang="en-GB" sz="13300" b="1" dirty="0">
                <a:solidFill>
                  <a:srgbClr val="115076"/>
                </a:solidFill>
                <a:cs typeface="Calibri" panose="020F0502020204030204" pitchFamily="34" charset="0"/>
              </a:rPr>
              <a:t>a</a:t>
            </a: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0" name="Picture 2" descr="frog">
            <a:extLst>
              <a:ext uri="{FF2B5EF4-FFF2-40B4-BE49-F238E27FC236}">
                <a16:creationId xmlns:a16="http://schemas.microsoft.com/office/drawing/2014/main" id="{E1B5BD66-A4A3-7549-93AC-A14479ACD7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7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hlinkClick r:id="" action="ppaction://noaction">
              <a:snd r:embed="rId4" name="table.wav"/>
            </a:hlinkClick>
            <a:extLst>
              <a:ext uri="{FF2B5EF4-FFF2-40B4-BE49-F238E27FC236}">
                <a16:creationId xmlns:a16="http://schemas.microsoft.com/office/drawing/2014/main" id="{C0C14516-2BA9-42C3-844B-E3F0DFA850E5}"/>
              </a:ext>
            </a:extLst>
          </p:cNvPr>
          <p:cNvSpPr txBox="1"/>
          <p:nvPr/>
        </p:nvSpPr>
        <p:spPr>
          <a:xfrm>
            <a:off x="778933" y="2065867"/>
            <a:ext cx="23537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t</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ble</a:t>
            </a:r>
          </a:p>
        </p:txBody>
      </p:sp>
      <p:sp>
        <p:nvSpPr>
          <p:cNvPr id="18" name="TextBox 17">
            <a:hlinkClick r:id="" action="ppaction://noaction">
              <a:snd r:embed="rId5" name="radio.wav"/>
            </a:hlinkClick>
            <a:extLst>
              <a:ext uri="{FF2B5EF4-FFF2-40B4-BE49-F238E27FC236}">
                <a16:creationId xmlns:a16="http://schemas.microsoft.com/office/drawing/2014/main" id="{C4FB32C4-9DA2-4FF8-B181-8AD99FF8F648}"/>
              </a:ext>
            </a:extLst>
          </p:cNvPr>
          <p:cNvSpPr txBox="1"/>
          <p:nvPr/>
        </p:nvSpPr>
        <p:spPr>
          <a:xfrm>
            <a:off x="647699" y="3575668"/>
            <a:ext cx="26162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r</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dio</a:t>
            </a:r>
          </a:p>
        </p:txBody>
      </p:sp>
      <p:sp>
        <p:nvSpPr>
          <p:cNvPr id="19" name="TextBox 18">
            <a:hlinkClick r:id="" action="ppaction://noaction">
              <a:snd r:embed="rId6" name="favorable.wav"/>
            </a:hlinkClick>
            <a:extLst>
              <a:ext uri="{FF2B5EF4-FFF2-40B4-BE49-F238E27FC236}">
                <a16:creationId xmlns:a16="http://schemas.microsoft.com/office/drawing/2014/main" id="{E295C55E-1489-4E62-BEE2-21C0A533A353}"/>
              </a:ext>
            </a:extLst>
          </p:cNvPr>
          <p:cNvSpPr txBox="1"/>
          <p:nvPr/>
        </p:nvSpPr>
        <p:spPr>
          <a:xfrm>
            <a:off x="7945395" y="4425704"/>
            <a:ext cx="39645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err="1">
                <a:ln>
                  <a:noFill/>
                </a:ln>
                <a:solidFill>
                  <a:srgbClr val="115076"/>
                </a:solidFill>
                <a:effectLst/>
                <a:uLnTx/>
                <a:uFillTx/>
                <a:latin typeface="Century Gothic" panose="020F0302020204030204"/>
                <a:ea typeface="+mn-ea"/>
                <a:cs typeface="+mn-cs"/>
              </a:rPr>
              <a:t>f</a:t>
            </a:r>
            <a:r>
              <a:rPr kumimoji="0" lang="en-GB" sz="6000" b="0" i="0" u="none" strike="noStrike" kern="0" cap="none" spc="0" normalizeH="0" baseline="0" noProof="0" dirty="0" err="1">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err="1">
                <a:ln>
                  <a:noFill/>
                </a:ln>
                <a:solidFill>
                  <a:srgbClr val="115076"/>
                </a:solidFill>
                <a:effectLst/>
                <a:uLnTx/>
                <a:uFillTx/>
                <a:latin typeface="Century Gothic" panose="020F0302020204030204"/>
                <a:ea typeface="+mn-ea"/>
                <a:cs typeface="+mn-cs"/>
              </a:rPr>
              <a:t>vor</a:t>
            </a:r>
            <a:r>
              <a:rPr kumimoji="0" lang="en-GB" sz="6000" b="0" i="0" u="none" strike="noStrike" kern="0" cap="none" spc="0" normalizeH="0" baseline="0" noProof="0" dirty="0" err="1">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err="1">
                <a:ln>
                  <a:noFill/>
                </a:ln>
                <a:solidFill>
                  <a:srgbClr val="115076"/>
                </a:solidFill>
                <a:effectLst/>
                <a:uLnTx/>
                <a:uFillTx/>
                <a:latin typeface="Century Gothic" panose="020F0302020204030204"/>
                <a:ea typeface="+mn-ea"/>
                <a:cs typeface="+mn-cs"/>
              </a:rPr>
              <a:t>ble</a:t>
            </a:r>
            <a:endPar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hlinkClick r:id="" action="ppaction://noaction">
              <a:snd r:embed="rId7" name="grave.wav"/>
            </a:hlinkClick>
            <a:extLst>
              <a:ext uri="{FF2B5EF4-FFF2-40B4-BE49-F238E27FC236}">
                <a16:creationId xmlns:a16="http://schemas.microsoft.com/office/drawing/2014/main" id="{D649BA1C-1B16-4E6E-BB1C-36C65E5BA30F}"/>
              </a:ext>
            </a:extLst>
          </p:cNvPr>
          <p:cNvSpPr txBox="1"/>
          <p:nvPr/>
        </p:nvSpPr>
        <p:spPr>
          <a:xfrm>
            <a:off x="1824567" y="4961816"/>
            <a:ext cx="2616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gr</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ve</a:t>
            </a:r>
          </a:p>
        </p:txBody>
      </p:sp>
      <p:sp>
        <p:nvSpPr>
          <p:cNvPr id="21" name="TextBox 20">
            <a:hlinkClick r:id="" action="ppaction://noaction">
              <a:snd r:embed="rId8" name="dame.wav"/>
            </a:hlinkClick>
            <a:extLst>
              <a:ext uri="{FF2B5EF4-FFF2-40B4-BE49-F238E27FC236}">
                <a16:creationId xmlns:a16="http://schemas.microsoft.com/office/drawing/2014/main" id="{5B5D4985-1106-42FF-8F12-FDC025F0C225}"/>
              </a:ext>
            </a:extLst>
          </p:cNvPr>
          <p:cNvSpPr txBox="1"/>
          <p:nvPr/>
        </p:nvSpPr>
        <p:spPr>
          <a:xfrm>
            <a:off x="6961237" y="1086497"/>
            <a:ext cx="24669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d</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me</a:t>
            </a:r>
          </a:p>
        </p:txBody>
      </p:sp>
      <p:sp>
        <p:nvSpPr>
          <p:cNvPr id="22" name="TextBox 21">
            <a:hlinkClick r:id="" action="ppaction://noaction">
              <a:snd r:embed="rId9" name="rare.wav"/>
            </a:hlinkClick>
            <a:extLst>
              <a:ext uri="{FF2B5EF4-FFF2-40B4-BE49-F238E27FC236}">
                <a16:creationId xmlns:a16="http://schemas.microsoft.com/office/drawing/2014/main" id="{35DFEB4D-01E7-41E6-8AE0-5AE854905C3C}"/>
              </a:ext>
            </a:extLst>
          </p:cNvPr>
          <p:cNvSpPr txBox="1"/>
          <p:nvPr/>
        </p:nvSpPr>
        <p:spPr>
          <a:xfrm>
            <a:off x="3132667" y="1313373"/>
            <a:ext cx="23537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r</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re</a:t>
            </a:r>
          </a:p>
        </p:txBody>
      </p:sp>
      <p:sp>
        <p:nvSpPr>
          <p:cNvPr id="23" name="TextBox 22">
            <a:hlinkClick r:id="" action="ppaction://noaction">
              <a:snd r:embed="rId10" name="phase.wav"/>
            </a:hlinkClick>
            <a:extLst>
              <a:ext uri="{FF2B5EF4-FFF2-40B4-BE49-F238E27FC236}">
                <a16:creationId xmlns:a16="http://schemas.microsoft.com/office/drawing/2014/main" id="{7EED894A-562E-46BA-B2F3-2E7AE7D895BF}"/>
              </a:ext>
            </a:extLst>
          </p:cNvPr>
          <p:cNvSpPr txBox="1"/>
          <p:nvPr/>
        </p:nvSpPr>
        <p:spPr>
          <a:xfrm>
            <a:off x="4622201" y="2360537"/>
            <a:ext cx="32121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ph</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se</a:t>
            </a:r>
          </a:p>
        </p:txBody>
      </p:sp>
      <p:sp>
        <p:nvSpPr>
          <p:cNvPr id="24" name="TextBox 23">
            <a:hlinkClick r:id="" action="ppaction://noaction">
              <a:snd r:embed="rId11" name="date.wav"/>
            </a:hlinkClick>
            <a:extLst>
              <a:ext uri="{FF2B5EF4-FFF2-40B4-BE49-F238E27FC236}">
                <a16:creationId xmlns:a16="http://schemas.microsoft.com/office/drawing/2014/main" id="{D8EB9677-D807-4BE2-A1DE-5271FD9E1E4B}"/>
              </a:ext>
            </a:extLst>
          </p:cNvPr>
          <p:cNvSpPr txBox="1"/>
          <p:nvPr/>
        </p:nvSpPr>
        <p:spPr>
          <a:xfrm>
            <a:off x="5369504" y="5191913"/>
            <a:ext cx="2768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d</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te</a:t>
            </a:r>
          </a:p>
        </p:txBody>
      </p:sp>
      <p:sp>
        <p:nvSpPr>
          <p:cNvPr id="25" name="TextBox 24">
            <a:hlinkClick r:id="" action="ppaction://noaction">
              <a:snd r:embed="rId12" name="trace.wav"/>
            </a:hlinkClick>
            <a:extLst>
              <a:ext uri="{FF2B5EF4-FFF2-40B4-BE49-F238E27FC236}">
                <a16:creationId xmlns:a16="http://schemas.microsoft.com/office/drawing/2014/main" id="{351B4E50-4E74-4257-A6F8-3487781DC6FD}"/>
              </a:ext>
            </a:extLst>
          </p:cNvPr>
          <p:cNvSpPr txBox="1"/>
          <p:nvPr/>
        </p:nvSpPr>
        <p:spPr>
          <a:xfrm>
            <a:off x="8869176" y="2629490"/>
            <a:ext cx="23537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tr</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ce</a:t>
            </a:r>
          </a:p>
        </p:txBody>
      </p:sp>
      <p:sp>
        <p:nvSpPr>
          <p:cNvPr id="26" name="TextBox 25">
            <a:hlinkClick r:id="" action="ppaction://noaction">
              <a:snd r:embed="rId13" name="place.wav"/>
            </a:hlinkClick>
            <a:extLst>
              <a:ext uri="{FF2B5EF4-FFF2-40B4-BE49-F238E27FC236}">
                <a16:creationId xmlns:a16="http://schemas.microsoft.com/office/drawing/2014/main" id="{5BC7EF2D-B4E4-4932-85A8-A25FB6CC6F36}"/>
              </a:ext>
            </a:extLst>
          </p:cNvPr>
          <p:cNvSpPr txBox="1"/>
          <p:nvPr/>
        </p:nvSpPr>
        <p:spPr>
          <a:xfrm>
            <a:off x="4920155" y="3786954"/>
            <a:ext cx="2616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pl</a:t>
            </a:r>
            <a:r>
              <a:rPr kumimoji="0" lang="en-GB" sz="6000" b="0" i="0" u="none" strike="noStrike" kern="0" cap="none" spc="0" normalizeH="0" baseline="0" noProof="0" dirty="0">
                <a:ln>
                  <a:noFill/>
                </a:ln>
                <a:solidFill>
                  <a:srgbClr val="E65D00"/>
                </a:solidFill>
                <a:effectLst/>
                <a:uLnTx/>
                <a:uFillTx/>
                <a:latin typeface="Century Gothic" panose="020F0302020204030204"/>
                <a:ea typeface="+mn-ea"/>
                <a:cs typeface="+mn-cs"/>
              </a:rPr>
              <a:t>a</a:t>
            </a:r>
            <a:r>
              <a:rPr kumimoji="0" lang="en-GB" sz="6000" b="0" i="0" u="none" strike="noStrike" kern="0" cap="none" spc="0" normalizeH="0" baseline="0" noProof="0" dirty="0">
                <a:ln>
                  <a:noFill/>
                </a:ln>
                <a:solidFill>
                  <a:srgbClr val="115076"/>
                </a:solidFill>
                <a:effectLst/>
                <a:uLnTx/>
                <a:uFillTx/>
                <a:latin typeface="Century Gothic" panose="020F0302020204030204"/>
                <a:ea typeface="+mn-ea"/>
                <a:cs typeface="+mn-cs"/>
              </a:rPr>
              <a:t>ce</a:t>
            </a:r>
          </a:p>
        </p:txBody>
      </p:sp>
    </p:spTree>
    <p:extLst>
      <p:ext uri="{BB962C8B-B14F-4D97-AF65-F5344CB8AC3E}">
        <p14:creationId xmlns:p14="http://schemas.microsoft.com/office/powerpoint/2010/main" val="379392268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7390</Words>
  <Application>Microsoft Office PowerPoint</Application>
  <PresentationFormat>Widescreen</PresentationFormat>
  <Paragraphs>995</Paragraphs>
  <Slides>51</Slides>
  <Notes>51</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51</vt:i4>
      </vt:variant>
    </vt:vector>
  </HeadingPairs>
  <TitlesOfParts>
    <vt:vector size="67" baseType="lpstr">
      <vt:lpstr>Arial</vt:lpstr>
      <vt:lpstr>Arial</vt:lpstr>
      <vt:lpstr>Arial Rounded MT Bold</vt:lpstr>
      <vt:lpstr>Calibri</vt:lpstr>
      <vt:lpstr>Century Gothic</vt:lpstr>
      <vt:lpstr>Georgia</vt:lpstr>
      <vt:lpstr>Tw Cen MT</vt:lpstr>
      <vt:lpstr>1_Office Theme</vt:lpstr>
      <vt:lpstr>NCELP Theme</vt:lpstr>
      <vt:lpstr>2_Office Theme</vt:lpstr>
      <vt:lpstr>1_NCELP Theme</vt:lpstr>
      <vt:lpstr>5_Office Theme</vt:lpstr>
      <vt:lpstr>3_Office Theme</vt:lpstr>
      <vt:lpstr>4_Office Theme</vt:lpstr>
      <vt:lpstr>6_Office Theme</vt:lpstr>
      <vt:lpstr>7_Office Theme</vt:lpstr>
      <vt:lpstr>French Phonics Collection </vt:lpstr>
      <vt:lpstr>SSC [a]</vt:lpstr>
      <vt:lpstr>a</vt:lpstr>
      <vt:lpstr>a</vt:lpstr>
      <vt:lpstr>a</vt:lpstr>
      <vt:lpstr>a</vt:lpstr>
      <vt:lpstr>a</vt:lpstr>
      <vt:lpstr>a</vt:lpstr>
      <vt:lpstr>Phonétique  </vt:lpstr>
      <vt:lpstr>SSC [a]</vt:lpstr>
      <vt:lpstr>a</vt:lpstr>
      <vt:lpstr>a</vt:lpstr>
      <vt:lpstr>a</vt:lpstr>
      <vt:lpstr>a</vt:lpstr>
      <vt:lpstr>a</vt:lpstr>
      <vt:lpstr>a</vt:lpstr>
      <vt:lpstr>Phonétique</vt:lpstr>
      <vt:lpstr>Phonétique  </vt:lpstr>
      <vt:lpstr>SSC [a]</vt:lpstr>
      <vt:lpstr>a</vt:lpstr>
      <vt:lpstr>a</vt:lpstr>
      <vt:lpstr>SSC [a]</vt:lpstr>
      <vt:lpstr>La vue de la fenêtre</vt:lpstr>
      <vt:lpstr>SSC [a]</vt:lpstr>
      <vt:lpstr>PowerPoint Presentation</vt:lpstr>
      <vt:lpstr>Les vacances à Nice</vt:lpstr>
      <vt:lpstr>SSC [a]</vt:lpstr>
      <vt:lpstr>a</vt:lpstr>
      <vt:lpstr>a</vt:lpstr>
      <vt:lpstr>Phonétique  </vt:lpstr>
      <vt:lpstr>Phonétique (1/2)  </vt:lpstr>
      <vt:lpstr>Phonétique (2/2)  </vt:lpstr>
      <vt:lpstr>Phonétique  </vt:lpstr>
      <vt:lpstr>SSC [a]</vt:lpstr>
      <vt:lpstr>a</vt:lpstr>
      <vt:lpstr>a</vt:lpstr>
      <vt:lpstr>Nasal and non-nasal vowels</vt:lpstr>
      <vt:lpstr>[nasal], [e] ou [a] ?  </vt:lpstr>
      <vt:lpstr>SSC [a]</vt:lpstr>
      <vt:lpstr>a</vt:lpstr>
      <vt:lpstr>SSC [a] ou [ê/è] ? </vt:lpstr>
      <vt:lpstr>SSC [a] ou [ê/è] ? </vt:lpstr>
      <vt:lpstr>SSC [a] ou [ê/è] ? </vt:lpstr>
      <vt:lpstr>SSC [a] ou [ê/è] ? </vt:lpstr>
      <vt:lpstr>SSC [a] ou [ê/è] ? </vt:lpstr>
      <vt:lpstr>SSC [a]</vt:lpstr>
      <vt:lpstr>a</vt:lpstr>
      <vt:lpstr>a</vt:lpstr>
      <vt:lpstr>SSC [a]</vt:lpstr>
      <vt:lpstr>a</vt:lpstr>
      <vt:lpst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23</cp:revision>
  <dcterms:created xsi:type="dcterms:W3CDTF">2021-02-16T11:52:59Z</dcterms:created>
  <dcterms:modified xsi:type="dcterms:W3CDTF">2022-08-31T10:57:29Z</dcterms:modified>
</cp:coreProperties>
</file>