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94" r:id="rId6"/>
    <p:sldMasterId id="2147483806" r:id="rId7"/>
    <p:sldMasterId id="2147483818" r:id="rId8"/>
    <p:sldMasterId id="2147483829" r:id="rId9"/>
  </p:sldMasterIdLst>
  <p:notesMasterIdLst>
    <p:notesMasterId r:id="rId44"/>
  </p:notesMasterIdLst>
  <p:sldIdLst>
    <p:sldId id="258" r:id="rId10"/>
    <p:sldId id="313" r:id="rId11"/>
    <p:sldId id="349" r:id="rId12"/>
    <p:sldId id="350" r:id="rId13"/>
    <p:sldId id="373" r:id="rId14"/>
    <p:sldId id="286" r:id="rId15"/>
    <p:sldId id="310" r:id="rId16"/>
    <p:sldId id="401" r:id="rId17"/>
    <p:sldId id="559" r:id="rId18"/>
    <p:sldId id="315" r:id="rId19"/>
    <p:sldId id="314" r:id="rId20"/>
    <p:sldId id="688" r:id="rId21"/>
    <p:sldId id="689" r:id="rId22"/>
    <p:sldId id="690" r:id="rId23"/>
    <p:sldId id="691" r:id="rId24"/>
    <p:sldId id="692" r:id="rId25"/>
    <p:sldId id="693" r:id="rId26"/>
    <p:sldId id="394" r:id="rId27"/>
    <p:sldId id="442" r:id="rId28"/>
    <p:sldId id="562" r:id="rId29"/>
    <p:sldId id="694" r:id="rId30"/>
    <p:sldId id="695" r:id="rId31"/>
    <p:sldId id="514" r:id="rId32"/>
    <p:sldId id="569" r:id="rId33"/>
    <p:sldId id="696" r:id="rId34"/>
    <p:sldId id="697" r:id="rId35"/>
    <p:sldId id="572" r:id="rId36"/>
    <p:sldId id="261" r:id="rId37"/>
    <p:sldId id="262" r:id="rId38"/>
    <p:sldId id="573" r:id="rId39"/>
    <p:sldId id="687" r:id="rId40"/>
    <p:sldId id="698" r:id="rId41"/>
    <p:sldId id="699" r:id="rId42"/>
    <p:sldId id="68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29" autoAdjust="0"/>
    <p:restoredTop sz="94737" autoAdjust="0"/>
  </p:normalViewPr>
  <p:slideViewPr>
    <p:cSldViewPr snapToGrid="0">
      <p:cViewPr varScale="1">
        <p:scale>
          <a:sx n="78" d="100"/>
          <a:sy n="78" d="100"/>
        </p:scale>
        <p:origin x="691"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30 seconds (click début to begin timer)</a:t>
            </a:r>
            <a:endParaRPr lang="en-US" b="1" dirty="0"/>
          </a:p>
          <a:p>
            <a:endParaRPr lang="en-US" b="1" dirty="0"/>
          </a:p>
          <a:p>
            <a:r>
              <a:rPr lang="en-US" b="1" dirty="0"/>
              <a:t>Aim: </a:t>
            </a:r>
            <a:r>
              <a:rPr lang="en-US" b="0" dirty="0" err="1"/>
              <a:t>Practise</a:t>
            </a:r>
            <a:r>
              <a:rPr lang="en-US" b="0" dirty="0"/>
              <a:t> pronunciation of SSC [</a:t>
            </a:r>
            <a:r>
              <a:rPr lang="en-US" b="0" dirty="0" err="1"/>
              <a:t>tion</a:t>
            </a:r>
            <a:r>
              <a:rPr lang="en-US" b="0" dirty="0"/>
              <a:t>]</a:t>
            </a:r>
            <a:endParaRPr lang="en-US" b="1" dirty="0"/>
          </a:p>
          <a:p>
            <a:endParaRPr lang="en-US" b="1" dirty="0"/>
          </a:p>
          <a:p>
            <a:r>
              <a:rPr lang="en-US" b="1" dirty="0"/>
              <a:t>Procedure:</a:t>
            </a:r>
          </a:p>
          <a:p>
            <a:r>
              <a:rPr lang="en-US" b="0" dirty="0"/>
              <a:t>1. Click ‘début’ to start timer</a:t>
            </a:r>
          </a:p>
          <a:p>
            <a:r>
              <a:rPr lang="en-US" b="0" dirty="0"/>
              <a:t>2. Students have 30 seconds to accurately pronounce as many words as possible</a:t>
            </a:r>
          </a:p>
          <a:p>
            <a:r>
              <a:rPr lang="en-US" b="0" dirty="0"/>
              <a:t>3. Students can do this in pairs to check each others pronunciation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interprétation</a:t>
            </a:r>
            <a:r>
              <a:rPr lang="en-GB" baseline="0" dirty="0"/>
              <a:t> [2005], orientation [2025], collaboration [2037], conviction [2054], </a:t>
            </a:r>
            <a:r>
              <a:rPr lang="en-GB" baseline="0" dirty="0" err="1"/>
              <a:t>évaluation</a:t>
            </a:r>
            <a:r>
              <a:rPr lang="en-GB" baseline="0" dirty="0"/>
              <a:t> [2057], occupation [2096], satisfaction [2108], promotion [2139], section [2141], question [144], option [2156], national [227], </a:t>
            </a:r>
            <a:r>
              <a:rPr lang="en-GB" baseline="0" dirty="0" err="1"/>
              <a:t>constitutionnel</a:t>
            </a:r>
            <a:r>
              <a:rPr lang="en-GB" baseline="0" dirty="0"/>
              <a:t> [2249], ambition [2280]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tion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attention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a:t>
            </a:r>
            <a:r>
              <a:rPr lang="en-GB" dirty="0"/>
              <a:t>o wave one’s hand in front of</a:t>
            </a:r>
            <a:r>
              <a:rPr lang="en-GB" baseline="0" dirty="0"/>
              <a:t> oneself to indicate not to proceed.</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tion</a:t>
            </a:r>
            <a:r>
              <a:rPr lang="en-GB" b="1" dirty="0"/>
              <a:t>] </a:t>
            </a:r>
            <a:r>
              <a:rPr lang="en-GB" baseline="0" dirty="0"/>
              <a:t>sound, pronouncing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attention </a:t>
            </a:r>
            <a:r>
              <a:rPr lang="en-GB" b="0" baseline="0" dirty="0"/>
              <a:t>[482</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6810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70378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9636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tion</a:t>
            </a:r>
            <a:r>
              <a:rPr lang="en-GB" b="1" baseline="0" dirty="0"/>
              <a:t>] </a:t>
            </a:r>
            <a:r>
              <a:rPr lang="en-GB" baseline="0" dirty="0"/>
              <a:t>and then the </a:t>
            </a:r>
            <a:r>
              <a:rPr lang="en-GB" b="1" baseline="0" dirty="0"/>
              <a:t>source</a:t>
            </a:r>
            <a:r>
              <a:rPr lang="en-GB" baseline="0" dirty="0"/>
              <a:t> word again ‘</a:t>
            </a:r>
            <a:r>
              <a:rPr lang="en-GB" b="1" baseline="0" dirty="0"/>
              <a:t>attention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population</a:t>
            </a:r>
            <a:r>
              <a:rPr lang="en-GB" baseline="0" dirty="0"/>
              <a:t> [509]; </a:t>
            </a:r>
            <a:r>
              <a:rPr lang="en-GB" b="1" baseline="0" dirty="0"/>
              <a:t>action </a:t>
            </a:r>
            <a:r>
              <a:rPr lang="en-GB" b="0" baseline="0" dirty="0"/>
              <a:t>[355]</a:t>
            </a:r>
            <a:r>
              <a:rPr lang="en-GB" baseline="0" dirty="0"/>
              <a:t> </a:t>
            </a:r>
            <a:r>
              <a:rPr lang="en-GB" b="1" baseline="0" dirty="0"/>
              <a:t>situation </a:t>
            </a:r>
            <a:r>
              <a:rPr lang="en-GB" baseline="0" dirty="0"/>
              <a:t>[223]; </a:t>
            </a:r>
            <a:r>
              <a:rPr lang="en-GB" b="1" baseline="0" dirty="0"/>
              <a:t>international </a:t>
            </a:r>
            <a:r>
              <a:rPr lang="en-GB" baseline="0" dirty="0"/>
              <a:t>[282]; </a:t>
            </a:r>
            <a:r>
              <a:rPr lang="en-GB" b="1" baseline="0" dirty="0"/>
              <a:t>solution</a:t>
            </a:r>
            <a:r>
              <a:rPr lang="en-GB" baseline="0" dirty="0"/>
              <a:t> [608]; </a:t>
            </a:r>
            <a:r>
              <a:rPr lang="en-GB" b="1" baseline="0" dirty="0"/>
              <a:t>attention </a:t>
            </a:r>
            <a:r>
              <a:rPr lang="en-GB" b="0" baseline="0" dirty="0"/>
              <a:t>[482</a:t>
            </a:r>
            <a:r>
              <a:rPr lang="en-GB" baseline="0" dirty="0"/>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25572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27175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1278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consolidation of </a:t>
            </a:r>
            <a:r>
              <a:rPr lang="en-US" dirty="0"/>
              <a:t>SSC [-</a:t>
            </a:r>
            <a:r>
              <a:rPr lang="en-US" dirty="0" err="1"/>
              <a:t>tion</a:t>
            </a:r>
            <a:r>
              <a:rPr lang="en-US" dirty="0"/>
              <a:t>] with unfamiliar vocabulary, </a:t>
            </a:r>
            <a:r>
              <a:rPr lang="en-US" dirty="0" err="1"/>
              <a:t>recognising</a:t>
            </a:r>
            <a:r>
              <a:rPr lang="en-US" dirty="0"/>
              <a:t> that the French sound/spelling correspondence differs from the English one.</a:t>
            </a:r>
          </a:p>
          <a:p>
            <a:endParaRPr lang="en-US" b="1" dirty="0"/>
          </a:p>
          <a:p>
            <a:r>
              <a:rPr lang="en-US" b="1" dirty="0"/>
              <a:t>Procedure:</a:t>
            </a:r>
          </a:p>
          <a:p>
            <a:pPr marL="228600" indent="-228600">
              <a:buAutoNum type="arabicPeriod"/>
            </a:pPr>
            <a:r>
              <a:rPr lang="en-US" b="0" dirty="0"/>
              <a:t>Click to highlight a word.</a:t>
            </a:r>
          </a:p>
          <a:p>
            <a:pPr marL="228600" indent="-228600">
              <a:buAutoNum type="arabicPeriod"/>
            </a:pPr>
            <a:r>
              <a:rPr lang="en-US" b="0" dirty="0"/>
              <a:t>Say the word out loud, focusing on the SSC.</a:t>
            </a:r>
          </a:p>
          <a:p>
            <a:pPr marL="228600" indent="-228600">
              <a:buFont typeface="+mj-lt"/>
              <a:buAutoNum type="arabicPeriod"/>
            </a:pPr>
            <a:r>
              <a:rPr lang="en-US" b="0" dirty="0"/>
              <a:t>Click on the number button next to the word to check pronunciation.</a:t>
            </a:r>
          </a:p>
          <a:p>
            <a:pPr marL="228600" indent="-228600">
              <a:buFont typeface="+mj-lt"/>
              <a:buAutoNum type="arabicPeriod"/>
            </a:pPr>
            <a:r>
              <a:rPr lang="en-US" b="0" dirty="0"/>
              <a:t>Repeat as needed.</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and </a:t>
            </a:r>
            <a:r>
              <a:rPr lang="en-GB" b="1" baseline="0" dirty="0"/>
              <a:t>word frequency (1 is the most frequent word in French): </a:t>
            </a:r>
            <a:endParaRPr lang="en-US" dirty="0"/>
          </a:p>
          <a:p>
            <a:pPr marL="228600" indent="-228600">
              <a:buFont typeface="+mj-lt"/>
              <a:buAutoNum type="arabicPeriod"/>
            </a:pPr>
            <a:r>
              <a:rPr lang="en-US" dirty="0"/>
              <a:t>station [1399]</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option [2056]</a:t>
            </a:r>
          </a:p>
          <a:p>
            <a:pPr marL="228600" indent="-228600">
              <a:buFont typeface="+mj-lt"/>
              <a:buAutoNum type="arabicPeriod"/>
            </a:pPr>
            <a:r>
              <a:rPr lang="en-US" dirty="0"/>
              <a:t>invitation [2237]</a:t>
            </a:r>
          </a:p>
          <a:p>
            <a:pPr marL="228600" indent="-228600">
              <a:buFont typeface="+mj-lt"/>
              <a:buAutoNum type="arabicPeriod"/>
            </a:pPr>
            <a:r>
              <a:rPr lang="en-US" dirty="0"/>
              <a:t>satisfaction [2108]</a:t>
            </a:r>
          </a:p>
          <a:p>
            <a:pPr marL="228600" indent="-228600">
              <a:buFont typeface="+mj-lt"/>
              <a:buAutoNum type="arabicPeriod"/>
            </a:pPr>
            <a:r>
              <a:rPr lang="en-US" dirty="0"/>
              <a:t>promotion [2139]</a:t>
            </a:r>
          </a:p>
          <a:p>
            <a:pPr marL="228600" indent="-228600">
              <a:buFont typeface="+mj-lt"/>
              <a:buAutoNum type="arabicPeriod"/>
            </a:pPr>
            <a:r>
              <a:rPr lang="en-US" dirty="0"/>
              <a:t>imagination [2705]</a:t>
            </a:r>
          </a:p>
          <a:p>
            <a:pPr marL="228600" indent="-228600">
              <a:buFont typeface="+mj-lt"/>
              <a:buAutoNum type="arabicPeriod"/>
            </a:pPr>
            <a:r>
              <a:rPr lang="en-US" dirty="0"/>
              <a:t>ambition [2280]</a:t>
            </a:r>
          </a:p>
          <a:p>
            <a:pPr marL="228600" indent="-228600">
              <a:buFont typeface="+mj-lt"/>
              <a:buAutoNum type="arabicPeriod"/>
            </a:pPr>
            <a:r>
              <a:rPr lang="en-US" dirty="0"/>
              <a:t>destination [2301]</a:t>
            </a:r>
          </a:p>
          <a:p>
            <a:pPr marL="228600" indent="-228600">
              <a:buFont typeface="+mj-lt"/>
              <a:buAutoNum type="arabicPeriod"/>
            </a:pPr>
            <a:r>
              <a:rPr lang="en-US" dirty="0"/>
              <a:t>description [2779]</a:t>
            </a:r>
          </a:p>
          <a:p>
            <a:pPr marL="228600" indent="-228600">
              <a:buFont typeface="+mj-lt"/>
              <a:buAutoNum type="arabicPeriod"/>
            </a:pPr>
            <a:r>
              <a:rPr lang="en-US" dirty="0"/>
              <a:t>transformation [2330]</a:t>
            </a:r>
            <a:endParaRPr lang="en-GB"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590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raise awareness of the difference in pronunciation between English and French cognate words ending in SSC </a:t>
            </a:r>
            <a:r>
              <a:rPr lang="en-US" b="1" dirty="0"/>
              <a:t>[-</a:t>
            </a:r>
            <a:r>
              <a:rPr lang="en-US" b="1" dirty="0" err="1"/>
              <a:t>tion</a:t>
            </a:r>
            <a:r>
              <a:rPr lang="en-US" b="1" dirty="0"/>
              <a:t>] </a:t>
            </a:r>
            <a:r>
              <a:rPr lang="en-US" b="0" dirty="0"/>
              <a:t>(English: </a:t>
            </a:r>
            <a:r>
              <a:rPr lang="en-US" dirty="0"/>
              <a:t>[</a:t>
            </a:r>
            <a:r>
              <a:rPr lang="en-US" dirty="0" err="1"/>
              <a:t>sh</a:t>
            </a:r>
            <a:r>
              <a:rPr lang="en-US" dirty="0"/>
              <a:t>] + schwa + &gt; oral vowel + [n] / nasal vowel + [n] vs. French: [s-y]+ [o] + [nasal vowel])</a:t>
            </a:r>
          </a:p>
          <a:p>
            <a:endParaRPr lang="en-US" b="1" dirty="0"/>
          </a:p>
          <a:p>
            <a:r>
              <a:rPr lang="en-US" b="1" dirty="0"/>
              <a:t>Procedure:</a:t>
            </a:r>
          </a:p>
          <a:p>
            <a:r>
              <a:rPr lang="en-US" b="0" dirty="0"/>
              <a:t>1. Students work in pairs and take turns to pronounce pairs of works.</a:t>
            </a:r>
          </a:p>
          <a:p>
            <a:r>
              <a:rPr lang="en-US" b="0" dirty="0"/>
              <a:t>2. Click to reveal a French word which lands on the English side of the tennis court. Student 1 says the English translation.</a:t>
            </a:r>
          </a:p>
          <a:p>
            <a:r>
              <a:rPr lang="en-US" b="0" dirty="0"/>
              <a:t>3. On a click, the word is ‘passed’ to the French side of the court. Student 1 says the French translation.</a:t>
            </a:r>
          </a:p>
          <a:p>
            <a:r>
              <a:rPr lang="en-US" b="0" dirty="0"/>
              <a:t>4. Check pronunciation by clicking on the loudspeaker icon beside the tennis ball.</a:t>
            </a:r>
          </a:p>
          <a:p>
            <a:r>
              <a:rPr lang="en-US" b="0" dirty="0"/>
              <a:t>5. Click to release a new word for Student 2.</a:t>
            </a:r>
          </a:p>
          <a:p>
            <a:endParaRPr lang="en-US" b="0" dirty="0"/>
          </a:p>
          <a:p>
            <a:r>
              <a:rPr lang="en-US" b="1" dirty="0"/>
              <a:t>Transcript and w</a:t>
            </a:r>
            <a:r>
              <a:rPr lang="en-GB" b="1" baseline="0" dirty="0" err="1"/>
              <a:t>ord</a:t>
            </a:r>
            <a:r>
              <a:rPr lang="en-GB" b="1" baseline="0" dirty="0"/>
              <a:t> frequency (1 is the most frequent word in French): </a:t>
            </a:r>
          </a:p>
          <a:p>
            <a:endParaRPr lang="en-GB" b="1"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réaction</a:t>
            </a:r>
            <a:r>
              <a:rPr lang="en-US" dirty="0"/>
              <a:t> </a:t>
            </a:r>
            <a:r>
              <a:rPr lang="fr-FR" sz="1200" dirty="0">
                <a:solidFill>
                  <a:schemeClr val="accent1">
                    <a:lumMod val="50000"/>
                  </a:schemeClr>
                </a:solidFill>
              </a:rPr>
              <a:t>[947]</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nation </a:t>
            </a:r>
            <a:r>
              <a:rPr lang="fr-FR" sz="1200" dirty="0">
                <a:solidFill>
                  <a:schemeClr val="accent1">
                    <a:lumMod val="50000"/>
                  </a:schemeClr>
                </a:solidFill>
              </a:rPr>
              <a:t>[576]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solution </a:t>
            </a:r>
            <a:r>
              <a:rPr lang="fr-FR" sz="1200" dirty="0">
                <a:solidFill>
                  <a:schemeClr val="accent1">
                    <a:lumMod val="50000"/>
                  </a:schemeClr>
                </a:solidFill>
              </a:rPr>
              <a:t>[608]</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correction</a:t>
            </a:r>
            <a:r>
              <a:rPr lang="en-GB" sz="1200" dirty="0">
                <a:solidFill>
                  <a:schemeClr val="accent1">
                    <a:lumMod val="50000"/>
                  </a:schemeClr>
                </a:solidFill>
                <a:sym typeface="Wingdings" panose="05000000000000000000" pitchFamily="2" charset="2"/>
              </a:rPr>
              <a:t> [</a:t>
            </a:r>
            <a:r>
              <a:rPr lang="fr-FR" sz="1200" dirty="0">
                <a:solidFill>
                  <a:schemeClr val="accent1">
                    <a:lumMod val="50000"/>
                  </a:schemeClr>
                </a:solidFill>
              </a:rPr>
              <a:t>3005]</a:t>
            </a:r>
            <a:endParaRPr lang="en-GB" sz="120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fiction </a:t>
            </a:r>
            <a:r>
              <a:rPr lang="fr-FR" sz="1200" dirty="0">
                <a:solidFill>
                  <a:schemeClr val="accent1">
                    <a:lumMod val="50000"/>
                  </a:schemeClr>
                </a:solidFill>
              </a:rPr>
              <a:t>[2612]</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portion </a:t>
            </a:r>
            <a:r>
              <a:rPr lang="fr-FR" sz="1200" dirty="0">
                <a:solidFill>
                  <a:schemeClr val="accent1">
                    <a:lumMod val="50000"/>
                  </a:schemeClr>
                </a:solidFill>
              </a:rPr>
              <a:t>[3806]</a:t>
            </a:r>
            <a:endParaRPr lang="en-GB" sz="120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expédition</a:t>
            </a:r>
            <a:r>
              <a:rPr lang="en-US" dirty="0"/>
              <a:t> </a:t>
            </a:r>
            <a:r>
              <a:rPr lang="fr-FR" sz="1200" dirty="0">
                <a:solidFill>
                  <a:schemeClr val="accent1">
                    <a:lumMod val="50000"/>
                  </a:schemeClr>
                </a:solidFill>
              </a:rPr>
              <a:t>[3762]</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introduction </a:t>
            </a:r>
            <a:r>
              <a:rPr lang="fr-FR" sz="1200" dirty="0">
                <a:solidFill>
                  <a:schemeClr val="accent1">
                    <a:lumMod val="50000"/>
                  </a:schemeClr>
                </a:solidFill>
              </a:rPr>
              <a:t>[2917]</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éducation</a:t>
            </a:r>
            <a:r>
              <a:rPr lang="en-US" dirty="0"/>
              <a:t> </a:t>
            </a:r>
            <a:r>
              <a:rPr lang="fr-FR" sz="1200" dirty="0">
                <a:solidFill>
                  <a:schemeClr val="accent1">
                    <a:lumMod val="50000"/>
                  </a:schemeClr>
                </a:solidFill>
              </a:rPr>
              <a:t>[995]</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dirty="0">
                <a:solidFill>
                  <a:srgbClr val="1F4E79"/>
                </a:solidFill>
                <a:latin typeface="Century Gothic" panose="020B0502020202020204" pitchFamily="34" charset="0"/>
              </a:rPr>
              <a:t>intention [782]</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a:p>
            <a:endParaRPr lang="en-US" dirty="0"/>
          </a:p>
          <a:p>
            <a:endParaRPr lang="en-GB" b="1" dirty="0"/>
          </a:p>
          <a:p>
            <a:pPr marL="0" indent="0">
              <a:buFont typeface="+mj-lt"/>
              <a:buNone/>
            </a:pPr>
            <a:endParaRPr lang="en-US" b="1"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62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92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tion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attention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a:t>
            </a:r>
            <a:r>
              <a:rPr lang="en-GB" dirty="0"/>
              <a:t>o wave one’s hand in front of</a:t>
            </a:r>
            <a:r>
              <a:rPr lang="en-GB" baseline="0" dirty="0"/>
              <a:t> oneself to indicate not to proceed.</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tion</a:t>
            </a:r>
            <a:r>
              <a:rPr lang="en-GB" b="1" dirty="0"/>
              <a:t>] </a:t>
            </a:r>
            <a:r>
              <a:rPr lang="en-GB" baseline="0" dirty="0"/>
              <a:t>sound, pronouncing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attention </a:t>
            </a:r>
            <a:r>
              <a:rPr lang="en-GB" b="0" baseline="0" dirty="0"/>
              <a:t>[482</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01761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tion</a:t>
            </a:r>
            <a:r>
              <a:rPr lang="en-GB" b="1" baseline="0" dirty="0"/>
              <a:t>] </a:t>
            </a:r>
            <a:r>
              <a:rPr lang="en-GB" baseline="0" dirty="0"/>
              <a:t>and then the </a:t>
            </a:r>
            <a:r>
              <a:rPr lang="en-GB" b="1" baseline="0" dirty="0"/>
              <a:t>source</a:t>
            </a:r>
            <a:r>
              <a:rPr lang="en-GB" baseline="0" dirty="0"/>
              <a:t> word again ‘</a:t>
            </a:r>
            <a:r>
              <a:rPr lang="en-GB" b="1" baseline="0" dirty="0"/>
              <a:t>attention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population</a:t>
            </a:r>
            <a:r>
              <a:rPr lang="en-GB" baseline="0" dirty="0"/>
              <a:t> [509]; </a:t>
            </a:r>
            <a:r>
              <a:rPr lang="en-GB" b="1" baseline="0" dirty="0"/>
              <a:t>action </a:t>
            </a:r>
            <a:r>
              <a:rPr lang="en-GB" b="0" baseline="0" dirty="0"/>
              <a:t>[355]</a:t>
            </a:r>
            <a:r>
              <a:rPr lang="en-GB" baseline="0" dirty="0"/>
              <a:t> </a:t>
            </a:r>
            <a:r>
              <a:rPr lang="en-GB" b="1" baseline="0" dirty="0"/>
              <a:t>situation </a:t>
            </a:r>
            <a:r>
              <a:rPr lang="en-GB" baseline="0" dirty="0"/>
              <a:t>[223]; </a:t>
            </a:r>
            <a:r>
              <a:rPr lang="en-GB" b="1" baseline="0" dirty="0"/>
              <a:t>international </a:t>
            </a:r>
            <a:r>
              <a:rPr lang="en-GB" baseline="0" dirty="0"/>
              <a:t>[282]; </a:t>
            </a:r>
            <a:r>
              <a:rPr lang="en-GB" b="1" baseline="0" dirty="0"/>
              <a:t>solution</a:t>
            </a:r>
            <a:r>
              <a:rPr lang="en-GB" baseline="0" dirty="0"/>
              <a:t> [608]; </a:t>
            </a:r>
            <a:r>
              <a:rPr lang="en-GB" b="1" baseline="0" dirty="0"/>
              <a:t>attention </a:t>
            </a:r>
            <a:r>
              <a:rPr lang="en-GB" b="0" baseline="0" dirty="0"/>
              <a:t>[482</a:t>
            </a:r>
            <a:r>
              <a:rPr lang="en-GB" baseline="0" dirty="0"/>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01844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Pronunciation of words containing SSCs [-s-], [ss], </a:t>
            </a:r>
            <a:r>
              <a:rPr lang="en-GB" b="0" baseline="0" dirty="0"/>
              <a:t>[</a:t>
            </a:r>
            <a:r>
              <a:rPr lang="en-GB" sz="1200" b="0" dirty="0">
                <a:solidFill>
                  <a:srgbClr val="115076"/>
                </a:solidFill>
                <a:latin typeface="Century Gothic" panose="020B0502020202020204" pitchFamily="34" charset="0"/>
                <a:cs typeface="Calibri" panose="020F0502020204030204" pitchFamily="34" charset="0"/>
              </a:rPr>
              <a:t>ç], soft [c</a:t>
            </a:r>
            <a:r>
              <a:rPr lang="en-GB" sz="1200" b="0" baseline="0" dirty="0">
                <a:solidFill>
                  <a:srgbClr val="115076"/>
                </a:solidFill>
                <a:latin typeface="Century Gothic" panose="020B0502020202020204" pitchFamily="34" charset="0"/>
                <a:cs typeface="Calibri" panose="020F0502020204030204" pitchFamily="34" charset="0"/>
              </a:rPr>
              <a:t>], hard [c] and [-</a:t>
            </a:r>
            <a:r>
              <a:rPr lang="en-GB" sz="1200" b="0" baseline="0" dirty="0" err="1">
                <a:solidFill>
                  <a:srgbClr val="115076"/>
                </a:solidFill>
                <a:latin typeface="Century Gothic" panose="020B0502020202020204" pitchFamily="34" charset="0"/>
                <a:cs typeface="Calibri" panose="020F0502020204030204" pitchFamily="34" charset="0"/>
              </a:rPr>
              <a:t>tion</a:t>
            </a:r>
            <a:r>
              <a:rPr lang="en-GB" sz="1200" b="0" baseline="0" dirty="0">
                <a:solidFill>
                  <a:srgbClr val="115076"/>
                </a:solidFill>
                <a:latin typeface="Century Gothic" panose="020B0502020202020204" pitchFamily="34" charset="0"/>
                <a:cs typeface="Calibri" panose="020F0502020204030204" pitchFamily="34" charset="0"/>
              </a:rPr>
              <a:t>]. Raising awareness that [ss], </a:t>
            </a:r>
            <a:r>
              <a:rPr lang="en-GB" b="0" baseline="0" dirty="0"/>
              <a:t>[</a:t>
            </a:r>
            <a:r>
              <a:rPr lang="en-GB" sz="1200" b="0" dirty="0">
                <a:solidFill>
                  <a:srgbClr val="115076"/>
                </a:solidFill>
                <a:latin typeface="Century Gothic" panose="020B0502020202020204" pitchFamily="34" charset="0"/>
                <a:cs typeface="Calibri" panose="020F0502020204030204" pitchFamily="34" charset="0"/>
              </a:rPr>
              <a:t>ç], soft [c</a:t>
            </a:r>
            <a:r>
              <a:rPr lang="en-GB" sz="1200" b="0" baseline="0" dirty="0">
                <a:solidFill>
                  <a:srgbClr val="115076"/>
                </a:solidFill>
                <a:latin typeface="Century Gothic" panose="020B0502020202020204" pitchFamily="34" charset="0"/>
                <a:cs typeface="Calibri" panose="020F0502020204030204" pitchFamily="34" charset="0"/>
              </a:rPr>
              <a:t>] and the [t] in [-</a:t>
            </a:r>
            <a:r>
              <a:rPr lang="en-GB" sz="1200" b="0" baseline="0" dirty="0" err="1">
                <a:solidFill>
                  <a:srgbClr val="115076"/>
                </a:solidFill>
                <a:latin typeface="Century Gothic" panose="020B0502020202020204" pitchFamily="34" charset="0"/>
                <a:cs typeface="Calibri" panose="020F0502020204030204" pitchFamily="34" charset="0"/>
              </a:rPr>
              <a:t>tion</a:t>
            </a:r>
            <a:r>
              <a:rPr lang="en-GB" sz="1200" b="0" baseline="0" dirty="0">
                <a:solidFill>
                  <a:srgbClr val="115076"/>
                </a:solidFill>
                <a:latin typeface="Century Gothic" panose="020B0502020202020204" pitchFamily="34" charset="0"/>
                <a:cs typeface="Calibri" panose="020F0502020204030204" pitchFamily="34" charset="0"/>
              </a:rPr>
              <a:t>] sound identical.</a:t>
            </a:r>
          </a:p>
          <a:p>
            <a:endParaRPr lang="en-US" b="1" dirty="0"/>
          </a:p>
          <a:p>
            <a:r>
              <a:rPr lang="en-US" b="1" dirty="0"/>
              <a:t>Procedure:</a:t>
            </a:r>
          </a:p>
          <a:p>
            <a:pPr marL="0" indent="0">
              <a:buNone/>
            </a:pPr>
            <a:r>
              <a:rPr lang="en-US" b="0" dirty="0"/>
              <a:t>1. Students read the sets of words, focusing on the SSCs in bold, and mentally eliminating the word containing an SSC which doesn’t match the others.</a:t>
            </a:r>
          </a:p>
          <a:p>
            <a:pPr marL="0" indent="0">
              <a:buNone/>
            </a:pPr>
            <a:r>
              <a:rPr lang="en-US" b="0" dirty="0"/>
              <a:t>2. They take it in turns to read aloud the remaining pair of words.</a:t>
            </a:r>
          </a:p>
          <a:p>
            <a:pPr marL="0" indent="0">
              <a:buNone/>
            </a:pPr>
            <a:r>
              <a:rPr lang="en-US" b="0" dirty="0"/>
              <a:t>3. Click to reveal the ‘odd one out’. Students say it aloud.</a:t>
            </a:r>
          </a:p>
          <a:p>
            <a:pPr marL="0" indent="0">
              <a:buNone/>
            </a:pPr>
            <a:r>
              <a:rPr lang="en-US" b="0" dirty="0"/>
              <a:t>4. Click on the numbers to hear the full line of words said aloud by a native speaker. Students repeat.</a:t>
            </a:r>
          </a:p>
          <a:p>
            <a:pPr marL="228600" indent="-228600">
              <a:buAutoNum type="arabicPeriod"/>
            </a:pPr>
            <a:endParaRPr lang="en-US" b="0" dirty="0"/>
          </a:p>
          <a:p>
            <a:pPr marL="0" indent="0">
              <a:buNone/>
            </a:pPr>
            <a:r>
              <a:rPr lang="en-US" b="1" dirty="0"/>
              <a:t>Word frequency of cognates used (1 is the most frequent word in French):</a:t>
            </a:r>
          </a:p>
          <a:p>
            <a:pPr marL="0" indent="0">
              <a:buNone/>
            </a:pPr>
            <a:r>
              <a:rPr lang="en-US" b="0" dirty="0"/>
              <a:t>protection [953]</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chaussette</a:t>
            </a:r>
            <a:r>
              <a:rPr lang="en-GB" b="0" baseline="0" dirty="0"/>
              <a:t> [&gt;5000], blouson [&gt;5000], </a:t>
            </a:r>
            <a:r>
              <a:rPr lang="en-GB" b="0" baseline="0" dirty="0" err="1"/>
              <a:t>jupe</a:t>
            </a:r>
            <a:r>
              <a:rPr lang="en-GB" b="0" baseline="0" dirty="0"/>
              <a:t> [&gt;5000], plissé [&gt;5000], </a:t>
            </a:r>
            <a:r>
              <a:rPr lang="en-GB" b="0" baseline="0" dirty="0" err="1"/>
              <a:t>pardessus</a:t>
            </a:r>
            <a:r>
              <a:rPr lang="en-GB" b="0" baseline="0" dirty="0"/>
              <a:t> [&gt;5000], chaussure [3638], tricot [&gt;5000], ceinture [4538], bracelet [&gt;5000], blouse [&gt;5000], </a:t>
            </a:r>
            <a:r>
              <a:rPr lang="fr-FR" sz="1200" dirty="0">
                <a:solidFill>
                  <a:srgbClr val="002060"/>
                </a:solidFill>
              </a:rPr>
              <a:t>cale</a:t>
            </a:r>
            <a:r>
              <a:rPr lang="fr-FR" sz="1200" b="0" dirty="0">
                <a:solidFill>
                  <a:srgbClr val="002060"/>
                </a:solidFill>
              </a:rPr>
              <a:t>ç</a:t>
            </a:r>
            <a:r>
              <a:rPr lang="fr-FR" sz="1200" dirty="0">
                <a:solidFill>
                  <a:srgbClr val="002060"/>
                </a:solidFill>
              </a:rPr>
              <a:t>on </a:t>
            </a:r>
            <a:r>
              <a:rPr lang="en-GB" b="0" baseline="0" dirty="0"/>
              <a:t>[&gt;5000], chemisette [&gt;5000], lunette [4207], protection [953], </a:t>
            </a:r>
            <a:r>
              <a:rPr lang="en-GB" b="0" baseline="0" dirty="0" err="1"/>
              <a:t>vareuse</a:t>
            </a:r>
            <a:r>
              <a:rPr lang="en-GB" b="0" baseline="0" dirty="0"/>
              <a:t> [&gt;5000], </a:t>
            </a:r>
            <a:r>
              <a:rPr lang="en-GB" b="0" baseline="0" dirty="0" err="1"/>
              <a:t>chemisier</a:t>
            </a:r>
            <a:r>
              <a:rPr lang="en-GB"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399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236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tion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attention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a:t>
            </a:r>
            <a:r>
              <a:rPr lang="en-GB" dirty="0"/>
              <a:t>o wave one’s hand in front of</a:t>
            </a:r>
            <a:r>
              <a:rPr lang="en-GB" baseline="0" dirty="0"/>
              <a:t> oneself to indicate not to proceed.</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tion</a:t>
            </a:r>
            <a:r>
              <a:rPr lang="en-GB" b="1" dirty="0"/>
              <a:t>] </a:t>
            </a:r>
            <a:r>
              <a:rPr lang="en-GB" baseline="0" dirty="0"/>
              <a:t>sound, pronouncing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attention </a:t>
            </a:r>
            <a:r>
              <a:rPr lang="en-GB" b="0" baseline="0" dirty="0"/>
              <a:t>[482</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21280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tion</a:t>
            </a:r>
            <a:r>
              <a:rPr lang="en-GB" b="1" baseline="0" dirty="0"/>
              <a:t>] </a:t>
            </a:r>
            <a:r>
              <a:rPr lang="en-GB" baseline="0" dirty="0"/>
              <a:t>and then the </a:t>
            </a:r>
            <a:r>
              <a:rPr lang="en-GB" b="1" baseline="0" dirty="0"/>
              <a:t>source</a:t>
            </a:r>
            <a:r>
              <a:rPr lang="en-GB" baseline="0" dirty="0"/>
              <a:t> word again ‘</a:t>
            </a:r>
            <a:r>
              <a:rPr lang="en-GB" b="1" baseline="0" dirty="0"/>
              <a:t>attention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population</a:t>
            </a:r>
            <a:r>
              <a:rPr lang="en-GB" baseline="0" dirty="0"/>
              <a:t> [509]; </a:t>
            </a:r>
            <a:r>
              <a:rPr lang="en-GB" b="1" baseline="0" dirty="0"/>
              <a:t>action </a:t>
            </a:r>
            <a:r>
              <a:rPr lang="en-GB" b="0" baseline="0" dirty="0"/>
              <a:t>[355]</a:t>
            </a:r>
            <a:r>
              <a:rPr lang="en-GB" baseline="0" dirty="0"/>
              <a:t> </a:t>
            </a:r>
            <a:r>
              <a:rPr lang="en-GB" b="1" baseline="0" dirty="0"/>
              <a:t>situation </a:t>
            </a:r>
            <a:r>
              <a:rPr lang="en-GB" baseline="0" dirty="0"/>
              <a:t>[223]; </a:t>
            </a:r>
            <a:r>
              <a:rPr lang="en-GB" b="1" baseline="0" dirty="0"/>
              <a:t>international </a:t>
            </a:r>
            <a:r>
              <a:rPr lang="en-GB" baseline="0" dirty="0"/>
              <a:t>[282]; </a:t>
            </a:r>
            <a:r>
              <a:rPr lang="en-GB" b="1" baseline="0" dirty="0"/>
              <a:t>solution</a:t>
            </a:r>
            <a:r>
              <a:rPr lang="en-GB" baseline="0" dirty="0"/>
              <a:t> [608]; </a:t>
            </a:r>
            <a:r>
              <a:rPr lang="en-GB" b="1" baseline="0" dirty="0"/>
              <a:t>attention </a:t>
            </a:r>
            <a:r>
              <a:rPr lang="en-GB" b="0" baseline="0" dirty="0"/>
              <a:t>[482</a:t>
            </a:r>
            <a:r>
              <a:rPr lang="en-GB" baseline="0" dirty="0"/>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867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dirty="0">
                <a:latin typeface="Calibri" panose="020F0502020204030204" pitchFamily="34" charset="0"/>
                <a:cs typeface="Calibri" panose="020F0502020204030204" pitchFamily="34" charset="0"/>
              </a:rPr>
              <a:t>Timing: 2 minutes</a:t>
            </a:r>
          </a:p>
          <a:p>
            <a:pPr marL="0"/>
            <a:endParaRPr lang="en-US" b="1" dirty="0">
              <a:latin typeface="Calibri" panose="020F0502020204030204" pitchFamily="34" charset="0"/>
              <a:cs typeface="Calibri" panose="020F0502020204030204" pitchFamily="34" charset="0"/>
            </a:endParaRPr>
          </a:p>
          <a:p>
            <a:pPr marL="0"/>
            <a:r>
              <a:rPr lang="en-US" b="1" dirty="0">
                <a:latin typeface="Calibri" panose="020F0502020204030204" pitchFamily="34" charset="0"/>
                <a:cs typeface="Calibri" panose="020F0502020204030204" pitchFamily="34" charset="0"/>
              </a:rPr>
              <a:t>Aim: </a:t>
            </a:r>
            <a:r>
              <a:rPr lang="en-US" b="0" dirty="0">
                <a:latin typeface="Calibri" panose="020F0502020204030204" pitchFamily="34" charset="0"/>
                <a:cs typeface="Calibri" panose="020F0502020204030204" pitchFamily="34" charset="0"/>
              </a:rPr>
              <a:t>Cognate patterns: raising awareness of cross-linguistic differences in the English and French pronunciation of words ending in [-tion].</a:t>
            </a:r>
          </a:p>
          <a:p>
            <a:pPr marL="0"/>
            <a:endParaRPr lang="en-US" b="0" dirty="0">
              <a:latin typeface="Calibri" panose="020F0502020204030204" pitchFamily="34" charset="0"/>
              <a:cs typeface="Calibri" panose="020F0502020204030204" pitchFamily="34" charset="0"/>
            </a:endParaRPr>
          </a:p>
          <a:p>
            <a:pPr marL="0"/>
            <a:r>
              <a:rPr lang="en-US" b="1" dirty="0">
                <a:latin typeface="Calibri" panose="020F0502020204030204" pitchFamily="34" charset="0"/>
                <a:cs typeface="Calibri" panose="020F0502020204030204" pitchFamily="34" charset="0"/>
              </a:rPr>
              <a:t>Procedure:</a:t>
            </a:r>
          </a:p>
          <a:p>
            <a:pPr marL="0" indent="-228600">
              <a:buFont typeface="+mj-lt"/>
              <a:buAutoNum type="arabicPeriod"/>
            </a:pPr>
            <a:r>
              <a:rPr lang="en-US" b="0" dirty="0">
                <a:latin typeface="Calibri" panose="020F0502020204030204" pitchFamily="34" charset="0"/>
                <a:cs typeface="Calibri" panose="020F0502020204030204" pitchFamily="34" charset="0"/>
              </a:rPr>
              <a:t>Click to bring up information.</a:t>
            </a:r>
          </a:p>
          <a:p>
            <a:pPr marL="0" indent="-228600">
              <a:buFont typeface="+mj-lt"/>
              <a:buAutoNum type="arabicPeriod"/>
            </a:pPr>
            <a:r>
              <a:rPr lang="en-US" b="0" dirty="0">
                <a:latin typeface="Calibri" panose="020F0502020204030204" pitchFamily="34" charset="0"/>
                <a:cs typeface="Calibri" panose="020F0502020204030204" pitchFamily="34" charset="0"/>
              </a:rPr>
              <a:t>Students pronounce English word.</a:t>
            </a:r>
          </a:p>
          <a:p>
            <a:pPr marL="0" indent="-228600">
              <a:buFont typeface="+mj-lt"/>
              <a:buAutoNum type="arabicPeriod"/>
            </a:pPr>
            <a:r>
              <a:rPr lang="en-US" b="0" dirty="0">
                <a:latin typeface="Calibri" panose="020F0502020204030204" pitchFamily="34" charset="0"/>
                <a:cs typeface="Calibri" panose="020F0502020204030204" pitchFamily="34" charset="0"/>
              </a:rPr>
              <a:t>Click on French word to hear native speaker pronunciation. Students repeat.</a:t>
            </a:r>
          </a:p>
          <a:p>
            <a:pPr marL="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latin typeface="Calibri" panose="020F0502020204030204" pitchFamily="34" charset="0"/>
                <a:cs typeface="Calibri" panose="020F0502020204030204" pitchFamily="34" charset="0"/>
              </a:rPr>
              <a:t>Click to bring up pronunciation tip.</a:t>
            </a:r>
          </a:p>
          <a:p>
            <a:pPr marL="0" indent="-228600">
              <a:buFont typeface="+mj-lt"/>
              <a:buAutoNum type="arabicPeriod"/>
            </a:pPr>
            <a:r>
              <a:rPr lang="en-US" b="0" dirty="0">
                <a:latin typeface="Calibri" panose="020F0502020204030204" pitchFamily="34" charset="0"/>
                <a:cs typeface="Calibri" panose="020F0502020204030204" pitchFamily="34" charset="0"/>
              </a:rPr>
              <a:t>Students alternate between saying the English and French words as many times as necessary.</a:t>
            </a:r>
          </a:p>
          <a:p>
            <a:pPr marL="0" indent="-228600">
              <a:buFont typeface="+mj-lt"/>
              <a:buAutoNum type="arabicPeriod"/>
            </a:pPr>
            <a:r>
              <a:rPr lang="en-US" b="0" dirty="0">
                <a:latin typeface="Calibri" panose="020F0502020204030204" pitchFamily="34" charset="0"/>
                <a:cs typeface="Calibri" panose="020F0502020204030204" pitchFamily="34" charset="0"/>
              </a:rPr>
              <a:t>Click to bring up note that all French words ending in –tion are feminine</a:t>
            </a:r>
          </a:p>
          <a:p>
            <a:pPr marL="0" indent="-228600">
              <a:buFont typeface="+mj-lt"/>
              <a:buAutoNum type="arabicPeriod"/>
            </a:pPr>
            <a:r>
              <a:rPr lang="en-US" b="0" dirty="0">
                <a:latin typeface="Calibri" panose="020F0502020204030204" pitchFamily="34" charset="0"/>
                <a:cs typeface="Calibri" panose="020F0502020204030204" pitchFamily="34" charset="0"/>
              </a:rPr>
              <a:t>Click to bring up question – did the English word or the French come first?</a:t>
            </a:r>
          </a:p>
          <a:p>
            <a:pPr marL="0" indent="-228600">
              <a:buFont typeface="+mj-lt"/>
              <a:buAutoNum type="arabicPeriod"/>
            </a:pPr>
            <a:r>
              <a:rPr lang="en-US" b="0" dirty="0">
                <a:latin typeface="Calibri" panose="020F0502020204030204" pitchFamily="34" charset="0"/>
                <a:cs typeface="Calibri" panose="020F0502020204030204" pitchFamily="34" charset="0"/>
              </a:rPr>
              <a:t>Click to reveal answer - -tion words are generally Latin in origin. Some were adopted by French and then borrowed into English and others happened the other way around.</a:t>
            </a:r>
          </a:p>
          <a:p>
            <a:pPr marL="0"/>
            <a:endParaRPr lang="en-US" b="0" dirty="0">
              <a:latin typeface="Calibri" panose="020F0502020204030204" pitchFamily="34" charset="0"/>
              <a:cs typeface="Calibri" panose="020F0502020204030204" pitchFamily="34" charset="0"/>
            </a:endParaRPr>
          </a:p>
          <a:p>
            <a:pPr marL="0"/>
            <a:r>
              <a:rPr lang="en-US" b="1" dirty="0">
                <a:latin typeface="Calibri" panose="020F0502020204030204" pitchFamily="34" charset="0"/>
                <a:cs typeface="Calibri" panose="020F0502020204030204" pitchFamily="34" charset="0"/>
              </a:rPr>
              <a:t>Transcript:</a:t>
            </a:r>
          </a:p>
          <a:p>
            <a:pPr marL="0"/>
            <a:r>
              <a:rPr lang="en-US" b="0" dirty="0" err="1">
                <a:latin typeface="Calibri" panose="020F0502020204030204" pitchFamily="34" charset="0"/>
                <a:cs typeface="Calibri" panose="020F0502020204030204" pitchFamily="34" charset="0"/>
              </a:rPr>
              <a:t>révolution</a:t>
            </a:r>
            <a:endParaRPr lang="en-US" b="0" dirty="0">
              <a:latin typeface="Calibri" panose="020F0502020204030204" pitchFamily="34" charset="0"/>
              <a:cs typeface="Calibri" panose="020F0502020204030204" pitchFamily="34" charset="0"/>
            </a:endParaRPr>
          </a:p>
          <a:p>
            <a:pPr marL="0"/>
            <a:endParaRPr lang="en-US"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Calibri" panose="020F0502020204030204" pitchFamily="34" charset="0"/>
                <a:cs typeface="Calibri" panose="020F0502020204030204" pitchFamily="34" charset="0"/>
              </a:rPr>
              <a:t>Word frequency (1 is the most frequent word in French): </a:t>
            </a:r>
            <a:br>
              <a:rPr lang="en-GB" baseline="0" dirty="0">
                <a:latin typeface="Calibri" panose="020F0502020204030204" pitchFamily="34" charset="0"/>
                <a:cs typeface="Calibri" panose="020F0502020204030204" pitchFamily="34" charset="0"/>
              </a:rPr>
            </a:br>
            <a:r>
              <a:rPr lang="en-US" b="0" baseline="0" dirty="0" err="1">
                <a:latin typeface="Calibri" panose="020F0502020204030204" pitchFamily="34" charset="0"/>
                <a:cs typeface="Calibri" panose="020F0502020204030204" pitchFamily="34" charset="0"/>
              </a:rPr>
              <a:t>r</a:t>
            </a:r>
            <a:r>
              <a:rPr lang="en-US" b="0" dirty="0" err="1">
                <a:latin typeface="Calibri" panose="020F0502020204030204" pitchFamily="34" charset="0"/>
                <a:cs typeface="Calibri" panose="020F0502020204030204" pitchFamily="34" charset="0"/>
              </a:rPr>
              <a:t>évolution</a:t>
            </a:r>
            <a:r>
              <a:rPr lang="en-US" b="0" dirty="0">
                <a:latin typeface="Calibri" panose="020F0502020204030204" pitchFamily="34" charset="0"/>
                <a:cs typeface="Calibri" panose="020F0502020204030204" pitchFamily="34" charset="0"/>
              </a:rPr>
              <a:t> [1617]</a:t>
            </a:r>
            <a:endParaRPr lang="en-GB"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alibri" panose="020F0502020204030204" pitchFamily="34" charset="0"/>
                <a:ea typeface="+mn-ea"/>
                <a:cs typeface="Calibri" panose="020F0502020204030204" pitchFamily="34" charset="0"/>
              </a:rPr>
              <a:t>Source: </a:t>
            </a:r>
            <a:r>
              <a:rPr lang="en-GB" sz="1200" kern="1200" dirty="0">
                <a:solidFill>
                  <a:schemeClr val="tx1"/>
                </a:solidFill>
                <a:effectLst/>
                <a:latin typeface="Calibri" panose="020F0502020204030204" pitchFamily="34" charset="0"/>
                <a:ea typeface="+mn-ea"/>
                <a:cs typeface="Calibri" panose="020F0502020204030204" pitchFamily="34" charset="0"/>
              </a:rPr>
              <a:t>Lonsdale, D., &amp; Le Bras, Y.  (2009). </a:t>
            </a:r>
            <a:r>
              <a:rPr lang="en-GB" sz="1200" i="1" kern="1200" dirty="0">
                <a:solidFill>
                  <a:schemeClr val="tx1"/>
                </a:solidFill>
                <a:effectLst/>
                <a:latin typeface="Calibri" panose="020F0502020204030204" pitchFamily="34" charset="0"/>
                <a:ea typeface="+mn-ea"/>
                <a:cs typeface="Calibri" panose="020F0502020204030204" pitchFamily="34" charset="0"/>
              </a:rPr>
              <a:t>A Frequency Dictionary of French: Core vocabulary for learners </a:t>
            </a:r>
            <a:r>
              <a:rPr lang="en-GB" sz="1200" kern="1200" dirty="0">
                <a:solidFill>
                  <a:schemeClr val="tx1"/>
                </a:solidFill>
                <a:effectLst/>
                <a:latin typeface="Calibri" panose="020F0502020204030204" pitchFamily="34" charset="0"/>
                <a:ea typeface="+mn-ea"/>
                <a:cs typeface="Calibri" panose="020F0502020204030204" pitchFamily="34" charset="0"/>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23417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Timing: 5 minutes</a:t>
            </a:r>
            <a:endParaRPr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Aim: </a:t>
            </a:r>
            <a:r>
              <a:rPr lang="en-US" b="0" dirty="0">
                <a:latin typeface="Calibri" panose="020F0502020204030204" pitchFamily="34" charset="0"/>
                <a:cs typeface="Calibri" panose="020F0502020204030204" pitchFamily="34" charset="0"/>
              </a:rPr>
              <a:t>To </a:t>
            </a:r>
            <a:r>
              <a:rPr lang="en-US" b="0" dirty="0" err="1">
                <a:latin typeface="Calibri" panose="020F0502020204030204" pitchFamily="34" charset="0"/>
                <a:cs typeface="Calibri" panose="020F0502020204030204" pitchFamily="34" charset="0"/>
              </a:rPr>
              <a:t>practise</a:t>
            </a:r>
            <a:r>
              <a:rPr lang="en-US" b="0" dirty="0">
                <a:latin typeface="Calibri" panose="020F0502020204030204" pitchFamily="34" charset="0"/>
                <a:cs typeface="Calibri" panose="020F0502020204030204" pitchFamily="34" charset="0"/>
              </a:rPr>
              <a:t> the pronunciation of French and English cognate words ending in SSC [-tion].</a:t>
            </a:r>
            <a:endParaRPr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Procedure:</a:t>
            </a:r>
            <a:endParaRPr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US" b="0" dirty="0">
                <a:latin typeface="Calibri" panose="020F0502020204030204" pitchFamily="34" charset="0"/>
                <a:cs typeface="Calibri" panose="020F0502020204030204" pitchFamily="34" charset="0"/>
              </a:rPr>
              <a:t>Students work in pairs to </a:t>
            </a:r>
            <a:r>
              <a:rPr lang="en-US" b="0" dirty="0" err="1">
                <a:latin typeface="Calibri" panose="020F0502020204030204" pitchFamily="34" charset="0"/>
                <a:cs typeface="Calibri" panose="020F0502020204030204" pitchFamily="34" charset="0"/>
              </a:rPr>
              <a:t>practise</a:t>
            </a:r>
            <a:r>
              <a:rPr lang="en-US" b="0" dirty="0">
                <a:latin typeface="Calibri" panose="020F0502020204030204" pitchFamily="34" charset="0"/>
                <a:cs typeface="Calibri" panose="020F0502020204030204" pitchFamily="34" charset="0"/>
              </a:rPr>
              <a:t> pronunciation.</a:t>
            </a:r>
            <a:endParaRPr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US" b="0" dirty="0">
                <a:latin typeface="Calibri" panose="020F0502020204030204" pitchFamily="34" charset="0"/>
                <a:cs typeface="Calibri" panose="020F0502020204030204" pitchFamily="34" charset="0"/>
              </a:rPr>
              <a:t>Click to circle the start and finish points.</a:t>
            </a:r>
            <a:endParaRPr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US" b="0" dirty="0">
                <a:latin typeface="Calibri" panose="020F0502020204030204" pitchFamily="34" charset="0"/>
                <a:cs typeface="Calibri" panose="020F0502020204030204" pitchFamily="34" charset="0"/>
              </a:rPr>
              <a:t>Student A says the word in English, Student B repeats it in French.</a:t>
            </a:r>
            <a:endParaRPr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US" b="0" dirty="0">
                <a:latin typeface="Calibri" panose="020F0502020204030204" pitchFamily="34" charset="0"/>
                <a:cs typeface="Calibri" panose="020F0502020204030204" pitchFamily="34" charset="0"/>
              </a:rPr>
              <a:t>Click to bring up arrow to next word. </a:t>
            </a:r>
            <a:endParaRPr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US" b="0" dirty="0">
                <a:latin typeface="Calibri" panose="020F0502020204030204" pitchFamily="34" charset="0"/>
                <a:cs typeface="Calibri" panose="020F0502020204030204" pitchFamily="34" charset="0"/>
              </a:rPr>
              <a:t>Repeat steps 3-4 for 10 words.</a:t>
            </a:r>
          </a:p>
          <a:p>
            <a:pPr marL="228600" lvl="0" indent="-228600" algn="l" rtl="0">
              <a:spcBef>
                <a:spcPts val="0"/>
              </a:spcBef>
              <a:spcAft>
                <a:spcPts val="0"/>
              </a:spcAft>
              <a:buClr>
                <a:schemeClr val="dk1"/>
              </a:buClr>
              <a:buSzPts val="1200"/>
              <a:buFont typeface="Calibri"/>
              <a:buAutoNum type="arabicPeriod"/>
            </a:pPr>
            <a:r>
              <a:rPr lang="en-US" b="0" dirty="0">
                <a:latin typeface="Calibri" panose="020F0502020204030204" pitchFamily="34" charset="0"/>
                <a:cs typeface="Calibri" panose="020F0502020204030204" pitchFamily="34" charset="0"/>
              </a:rPr>
              <a:t>Click on words to hear them spoken by a native speaker</a:t>
            </a:r>
            <a:endParaRPr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US" b="0" dirty="0">
                <a:latin typeface="Calibri" panose="020F0502020204030204" pitchFamily="34" charset="0"/>
                <a:cs typeface="Calibri" panose="020F0502020204030204" pitchFamily="34" charset="0"/>
              </a:rPr>
              <a:t>Repeat on next slide with students taking opposite roles.</a:t>
            </a:r>
            <a:endParaRPr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b="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Transcript:</a:t>
            </a:r>
            <a:endParaRPr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0" dirty="0">
                <a:latin typeface="Calibri" panose="020F0502020204030204" pitchFamily="34" charset="0"/>
                <a:cs typeface="Calibri" panose="020F0502020204030204" pitchFamily="34" charset="0"/>
              </a:rPr>
              <a:t>opposition</a:t>
            </a:r>
            <a:endParaRPr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0" dirty="0">
                <a:latin typeface="Calibri" panose="020F0502020204030204" pitchFamily="34" charset="0"/>
                <a:cs typeface="Calibri" panose="020F0502020204030204" pitchFamily="34" charset="0"/>
              </a:rPr>
              <a:t>protection</a:t>
            </a:r>
            <a:endParaRPr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0" dirty="0">
                <a:latin typeface="Calibri" panose="020F0502020204030204" pitchFamily="34" charset="0"/>
                <a:cs typeface="Calibri" panose="020F0502020204030204" pitchFamily="34" charset="0"/>
              </a:rPr>
              <a:t>destruction</a:t>
            </a:r>
            <a:endParaRPr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0" dirty="0">
                <a:latin typeface="Calibri" panose="020F0502020204030204" pitchFamily="34" charset="0"/>
                <a:cs typeface="Calibri" panose="020F0502020204030204" pitchFamily="34" charset="0"/>
              </a:rPr>
              <a:t>intervention</a:t>
            </a:r>
            <a:endParaRPr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0" dirty="0">
                <a:latin typeface="Calibri" panose="020F0502020204030204" pitchFamily="34" charset="0"/>
                <a:cs typeface="Calibri" panose="020F0502020204030204" pitchFamily="34" charset="0"/>
              </a:rPr>
              <a:t>conviction</a:t>
            </a:r>
            <a:endParaRPr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0" dirty="0">
                <a:latin typeface="Calibri" panose="020F0502020204030204" pitchFamily="34" charset="0"/>
                <a:cs typeface="Calibri" panose="020F0502020204030204" pitchFamily="34" charset="0"/>
              </a:rPr>
              <a:t>national</a:t>
            </a:r>
            <a:endParaRPr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0" dirty="0">
                <a:latin typeface="Calibri" panose="020F0502020204030204" pitchFamily="34" charset="0"/>
                <a:cs typeface="Calibri" panose="020F0502020204030204" pitchFamily="34" charset="0"/>
              </a:rPr>
              <a:t>constitution</a:t>
            </a:r>
            <a:endParaRPr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b="0" noProof="0" dirty="0">
                <a:latin typeface="Calibri" panose="020F0502020204030204" pitchFamily="34" charset="0"/>
                <a:cs typeface="Calibri" panose="020F0502020204030204" pitchFamily="34" charset="0"/>
              </a:rPr>
              <a:t>déclaration</a:t>
            </a:r>
          </a:p>
          <a:p>
            <a:pPr marL="0" lvl="0" indent="0" algn="l" rtl="0">
              <a:spcBef>
                <a:spcPts val="0"/>
              </a:spcBef>
              <a:spcAft>
                <a:spcPts val="0"/>
              </a:spcAft>
              <a:buNone/>
            </a:pPr>
            <a:r>
              <a:rPr lang="en-US" b="0" dirty="0">
                <a:latin typeface="Calibri" panose="020F0502020204030204" pitchFamily="34" charset="0"/>
                <a:cs typeface="Calibri" panose="020F0502020204030204" pitchFamily="34" charset="0"/>
              </a:rPr>
              <a:t>direction</a:t>
            </a:r>
            <a:endParaRPr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0" dirty="0">
                <a:latin typeface="Calibri" panose="020F0502020204030204" pitchFamily="34" charset="0"/>
                <a:cs typeface="Calibri" panose="020F0502020204030204" pitchFamily="34" charset="0"/>
              </a:rPr>
              <a:t>institution</a:t>
            </a:r>
            <a:endParaRPr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b="1"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US" b="1" dirty="0">
                <a:latin typeface="Calibri" panose="020F0502020204030204" pitchFamily="34" charset="0"/>
                <a:cs typeface="Calibri" panose="020F0502020204030204" pitchFamily="34" charset="0"/>
              </a:rPr>
              <a:t>Word frequency of cognates (1 is the most frequent word in French):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route [512], </a:t>
            </a:r>
            <a:r>
              <a:rPr lang="en-US" dirty="0" err="1">
                <a:latin typeface="Calibri" panose="020F0502020204030204" pitchFamily="34" charset="0"/>
                <a:cs typeface="Calibri" panose="020F0502020204030204" pitchFamily="34" charset="0"/>
              </a:rPr>
              <a:t>compliqué</a:t>
            </a:r>
            <a:r>
              <a:rPr lang="en-US" dirty="0">
                <a:latin typeface="Calibri" panose="020F0502020204030204" pitchFamily="34" charset="0"/>
                <a:cs typeface="Calibri" panose="020F0502020204030204" pitchFamily="34" charset="0"/>
              </a:rPr>
              <a:t> [3324], </a:t>
            </a:r>
            <a:r>
              <a:rPr lang="en-US" dirty="0" err="1">
                <a:latin typeface="Calibri" panose="020F0502020204030204" pitchFamily="34" charset="0"/>
                <a:cs typeface="Calibri" panose="020F0502020204030204" pitchFamily="34" charset="0"/>
              </a:rPr>
              <a:t>éducation</a:t>
            </a:r>
            <a:r>
              <a:rPr lang="en-US" dirty="0">
                <a:latin typeface="Calibri" panose="020F0502020204030204" pitchFamily="34" charset="0"/>
                <a:cs typeface="Calibri" panose="020F0502020204030204" pitchFamily="34" charset="0"/>
              </a:rPr>
              <a:t> [995], national [227], destruction [1921], </a:t>
            </a:r>
            <a:r>
              <a:rPr lang="en-US" dirty="0" err="1">
                <a:latin typeface="Calibri" panose="020F0502020204030204" pitchFamily="34" charset="0"/>
                <a:cs typeface="Calibri" panose="020F0502020204030204" pitchFamily="34" charset="0"/>
              </a:rPr>
              <a:t>déclaration</a:t>
            </a:r>
            <a:r>
              <a:rPr lang="en-US" dirty="0">
                <a:latin typeface="Calibri" panose="020F0502020204030204" pitchFamily="34" charset="0"/>
                <a:cs typeface="Calibri" panose="020F0502020204030204" pitchFamily="34" charset="0"/>
              </a:rPr>
              <a:t> [1006], protection [953], </a:t>
            </a:r>
            <a:r>
              <a:rPr lang="en-US" dirty="0" err="1">
                <a:latin typeface="Calibri" panose="020F0502020204030204" pitchFamily="34" charset="0"/>
                <a:cs typeface="Calibri" panose="020F0502020204030204" pitchFamily="34" charset="0"/>
              </a:rPr>
              <a:t>exécution</a:t>
            </a:r>
            <a:r>
              <a:rPr lang="en-US" dirty="0">
                <a:latin typeface="Calibri" panose="020F0502020204030204" pitchFamily="34" charset="0"/>
                <a:cs typeface="Calibri" panose="020F0502020204030204" pitchFamily="34" charset="0"/>
              </a:rPr>
              <a:t> [1806], opposition [972], direction [582], </a:t>
            </a:r>
            <a:r>
              <a:rPr lang="en-US" dirty="0" err="1">
                <a:latin typeface="Calibri" panose="020F0502020204030204" pitchFamily="34" charset="0"/>
                <a:cs typeface="Calibri" panose="020F0502020204030204" pitchFamily="34" charset="0"/>
              </a:rPr>
              <a:t>exceptionnel</a:t>
            </a:r>
            <a:r>
              <a:rPr lang="en-US" dirty="0">
                <a:latin typeface="Calibri" panose="020F0502020204030204" pitchFamily="34" charset="0"/>
                <a:cs typeface="Calibri" panose="020F0502020204030204" pitchFamily="34" charset="0"/>
              </a:rPr>
              <a:t> [1255], position [383], communication [1036], institution [937], intervention [746], motion [855], </a:t>
            </a:r>
            <a:r>
              <a:rPr lang="en-US" dirty="0" err="1">
                <a:latin typeface="Calibri" panose="020F0502020204030204" pitchFamily="34" charset="0"/>
                <a:cs typeface="Calibri" panose="020F0502020204030204" pitchFamily="34" charset="0"/>
              </a:rPr>
              <a:t>organisation</a:t>
            </a:r>
            <a:r>
              <a:rPr lang="en-US" dirty="0">
                <a:latin typeface="Calibri" panose="020F0502020204030204" pitchFamily="34" charset="0"/>
                <a:cs typeface="Calibri" panose="020F0502020204030204" pitchFamily="34" charset="0"/>
              </a:rPr>
              <a:t> [570], attention [482], production [638], conviction [2054]</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entury Gothic"/>
              <a:buNone/>
            </a:pPr>
            <a:r>
              <a:rPr lang="en-US" sz="1200" b="0" i="0" dirty="0">
                <a:solidFill>
                  <a:schemeClr val="dk1"/>
                </a:solidFill>
                <a:latin typeface="Calibri" panose="020F0502020204030204" pitchFamily="34" charset="0"/>
                <a:ea typeface="Century Gothic"/>
                <a:cs typeface="Calibri" panose="020F0502020204030204" pitchFamily="34" charset="0"/>
                <a:sym typeface="Century Gothic"/>
              </a:rPr>
              <a:t>Source: </a:t>
            </a:r>
            <a:r>
              <a:rPr lang="en-US" sz="1200" dirty="0">
                <a:solidFill>
                  <a:schemeClr val="dk1"/>
                </a:solidFill>
                <a:latin typeface="Calibri" panose="020F0502020204030204" pitchFamily="34" charset="0"/>
                <a:ea typeface="Century Gothic"/>
                <a:cs typeface="Calibri" panose="020F0502020204030204" pitchFamily="34" charset="0"/>
                <a:sym typeface="Century Gothic"/>
              </a:rPr>
              <a:t>Lonsdale, D., &amp; Le Bras, Y.  (2009). </a:t>
            </a:r>
            <a:r>
              <a:rPr lang="en-US" sz="1200" i="1" dirty="0">
                <a:solidFill>
                  <a:schemeClr val="dk1"/>
                </a:solidFill>
                <a:latin typeface="Calibri" panose="020F0502020204030204" pitchFamily="34" charset="0"/>
                <a:ea typeface="Century Gothic"/>
                <a:cs typeface="Calibri" panose="020F0502020204030204" pitchFamily="34" charset="0"/>
                <a:sym typeface="Century Gothic"/>
              </a:rPr>
              <a:t>A Frequency Dictionary of French: Core vocabulary for learners </a:t>
            </a:r>
            <a:r>
              <a:rPr lang="en-US" sz="1200" dirty="0">
                <a:solidFill>
                  <a:schemeClr val="dk1"/>
                </a:solidFill>
                <a:latin typeface="Calibri" panose="020F0502020204030204" pitchFamily="34" charset="0"/>
                <a:ea typeface="Century Gothic"/>
                <a:cs typeface="Calibri" panose="020F0502020204030204" pitchFamily="34" charset="0"/>
                <a:sym typeface="Century Gothic"/>
              </a:rPr>
              <a:t>London: Routledge.</a:t>
            </a:r>
            <a:endParaRPr dirty="0">
              <a:latin typeface="Calibri" panose="020F0502020204030204" pitchFamily="34" charset="0"/>
              <a:cs typeface="Calibri" panose="020F0502020204030204" pitchFamily="34" charset="0"/>
            </a:endParaRPr>
          </a:p>
        </p:txBody>
      </p:sp>
      <p:sp>
        <p:nvSpPr>
          <p:cNvPr id="273" name="Google Shape;27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Transcript:</a:t>
            </a:r>
            <a:endParaRPr dirty="0"/>
          </a:p>
          <a:p>
            <a:pPr marL="0" lvl="0" indent="0" algn="l" rtl="0">
              <a:spcBef>
                <a:spcPts val="0"/>
              </a:spcBef>
              <a:spcAft>
                <a:spcPts val="0"/>
              </a:spcAft>
              <a:buNone/>
            </a:pPr>
            <a:r>
              <a:rPr lang="fr-FR" b="0" noProof="0" dirty="0"/>
              <a:t>exécution</a:t>
            </a:r>
          </a:p>
          <a:p>
            <a:pPr marL="0" lvl="0" indent="0" algn="l" rtl="0">
              <a:spcBef>
                <a:spcPts val="0"/>
              </a:spcBef>
              <a:spcAft>
                <a:spcPts val="0"/>
              </a:spcAft>
              <a:buNone/>
            </a:pPr>
            <a:r>
              <a:rPr lang="fr-FR" b="0" noProof="0" dirty="0"/>
              <a:t>communication</a:t>
            </a:r>
            <a:endParaRPr lang="fr-FR" noProof="0" dirty="0"/>
          </a:p>
          <a:p>
            <a:pPr marL="0" lvl="0" indent="0" algn="l" rtl="0">
              <a:spcBef>
                <a:spcPts val="0"/>
              </a:spcBef>
              <a:spcAft>
                <a:spcPts val="0"/>
              </a:spcAft>
              <a:buNone/>
            </a:pPr>
            <a:r>
              <a:rPr lang="fr-FR" b="0" noProof="0" dirty="0"/>
              <a:t>attention</a:t>
            </a:r>
            <a:endParaRPr lang="fr-FR" noProof="0" dirty="0"/>
          </a:p>
          <a:p>
            <a:pPr marL="0" lvl="0" indent="0" algn="l" rtl="0">
              <a:spcBef>
                <a:spcPts val="0"/>
              </a:spcBef>
              <a:spcAft>
                <a:spcPts val="0"/>
              </a:spcAft>
              <a:buNone/>
            </a:pPr>
            <a:r>
              <a:rPr lang="fr-FR" b="0" noProof="0" dirty="0"/>
              <a:t>éducation</a:t>
            </a:r>
          </a:p>
          <a:p>
            <a:pPr marL="0" lvl="0" indent="0" algn="l" rtl="0">
              <a:spcBef>
                <a:spcPts val="0"/>
              </a:spcBef>
              <a:spcAft>
                <a:spcPts val="0"/>
              </a:spcAft>
              <a:buNone/>
            </a:pPr>
            <a:r>
              <a:rPr lang="fr-FR" b="0" noProof="0"/>
              <a:t>position</a:t>
            </a:r>
            <a:endParaRPr lang="fr-FR" noProof="0"/>
          </a:p>
          <a:p>
            <a:pPr marL="0" lvl="0" indent="0" algn="l" rtl="0">
              <a:spcBef>
                <a:spcPts val="0"/>
              </a:spcBef>
              <a:spcAft>
                <a:spcPts val="0"/>
              </a:spcAft>
              <a:buNone/>
            </a:pPr>
            <a:r>
              <a:rPr lang="fr-FR" b="0" noProof="0" dirty="0"/>
              <a:t>production</a:t>
            </a:r>
            <a:endParaRPr lang="fr-FR" noProof="0" dirty="0"/>
          </a:p>
          <a:p>
            <a:pPr marL="0" lvl="0" indent="0" algn="l" rtl="0">
              <a:spcBef>
                <a:spcPts val="0"/>
              </a:spcBef>
              <a:spcAft>
                <a:spcPts val="0"/>
              </a:spcAft>
              <a:buNone/>
            </a:pPr>
            <a:r>
              <a:rPr lang="fr-FR" b="0" noProof="0" dirty="0"/>
              <a:t>exceptionnel</a:t>
            </a:r>
          </a:p>
          <a:p>
            <a:pPr marL="0" lvl="0" indent="0" algn="l" rtl="0">
              <a:spcBef>
                <a:spcPts val="0"/>
              </a:spcBef>
              <a:spcAft>
                <a:spcPts val="0"/>
              </a:spcAft>
              <a:buNone/>
            </a:pPr>
            <a:r>
              <a:rPr lang="fr-FR" b="0" noProof="0" dirty="0"/>
              <a:t>organisation</a:t>
            </a:r>
          </a:p>
          <a:p>
            <a:pPr marL="0" lvl="0" indent="0" algn="l" rtl="0">
              <a:spcBef>
                <a:spcPts val="0"/>
              </a:spcBef>
              <a:spcAft>
                <a:spcPts val="0"/>
              </a:spcAft>
              <a:buNone/>
            </a:pPr>
            <a:r>
              <a:rPr lang="fr-FR" b="0" noProof="0" dirty="0"/>
              <a:t>motion</a:t>
            </a:r>
            <a:endParaRPr lang="fr-FR" noProof="0" dirty="0"/>
          </a:p>
          <a:p>
            <a:pPr marL="0" lvl="0" indent="0" algn="l" rtl="0">
              <a:spcBef>
                <a:spcPts val="0"/>
              </a:spcBef>
              <a:spcAft>
                <a:spcPts val="0"/>
              </a:spcAft>
              <a:buNone/>
            </a:pPr>
            <a:r>
              <a:rPr lang="fr-FR" b="0" noProof="0" dirty="0"/>
              <a:t>association</a:t>
            </a:r>
            <a:endParaRPr lang="fr-FR" noProof="0" dirty="0"/>
          </a:p>
          <a:p>
            <a:pPr marL="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p:txBody>
      </p:sp>
      <p:sp>
        <p:nvSpPr>
          <p:cNvPr id="313" name="Google Shape;31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tion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attention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a:t>
            </a:r>
            <a:r>
              <a:rPr lang="en-GB" dirty="0"/>
              <a:t>o wave one’s hand in front of</a:t>
            </a:r>
            <a:r>
              <a:rPr lang="en-GB" baseline="0" dirty="0"/>
              <a:t> oneself to indicate not to proceed.</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tion</a:t>
            </a:r>
            <a:r>
              <a:rPr lang="en-GB" b="1" dirty="0"/>
              <a:t>] </a:t>
            </a:r>
            <a:r>
              <a:rPr lang="en-GB" baseline="0" dirty="0"/>
              <a:t>sound, pronouncing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attention </a:t>
            </a:r>
            <a:r>
              <a:rPr lang="en-GB" b="0" baseline="0" dirty="0"/>
              <a:t>[482</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6810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panose="020F0502020204030204" pitchFamily="34" charset="0"/>
                <a:cs typeface="Calibri" panose="020F0502020204030204" pitchFamily="34" charset="0"/>
              </a:rPr>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alibri" panose="020F0502020204030204" pitchFamily="34" charset="0"/>
              <a:cs typeface="Calibri" panose="020F0502020204030204" pitchFamily="34" charset="0"/>
            </a:endParaRPr>
          </a:p>
          <a:p>
            <a:pPr marL="0"/>
            <a:r>
              <a:rPr lang="en-US" b="1" dirty="0">
                <a:latin typeface="Calibri" panose="020F0502020204030204" pitchFamily="34" charset="0"/>
                <a:cs typeface="Calibri" panose="020F0502020204030204" pitchFamily="34" charset="0"/>
              </a:rPr>
              <a:t>Aim: </a:t>
            </a:r>
            <a:r>
              <a:rPr lang="en-US" b="0" dirty="0">
                <a:latin typeface="Calibri" panose="020F0502020204030204" pitchFamily="34" charset="0"/>
                <a:cs typeface="Calibri" panose="020F0502020204030204" pitchFamily="34" charset="0"/>
              </a:rPr>
              <a:t>To </a:t>
            </a:r>
            <a:r>
              <a:rPr lang="en-US" b="0" dirty="0" err="1">
                <a:latin typeface="Calibri" panose="020F0502020204030204" pitchFamily="34" charset="0"/>
                <a:cs typeface="Calibri" panose="020F0502020204030204" pitchFamily="34" charset="0"/>
              </a:rPr>
              <a:t>practise</a:t>
            </a:r>
            <a:r>
              <a:rPr lang="en-US" b="0" dirty="0">
                <a:latin typeface="Calibri" panose="020F0502020204030204" pitchFamily="34" charset="0"/>
                <a:cs typeface="Calibri" panose="020F0502020204030204" pitchFamily="34" charset="0"/>
              </a:rPr>
              <a:t> the pronunciation of French noun phrases containing nous ending in SSC [-tion]; to revise adjectival agreement patterns and positioning.</a:t>
            </a:r>
            <a:endParaRPr lang="en-US" b="1" dirty="0">
              <a:latin typeface="Calibri" panose="020F0502020204030204" pitchFamily="34" charset="0"/>
              <a:cs typeface="Calibri" panose="020F0502020204030204" pitchFamily="34" charset="0"/>
            </a:endParaRPr>
          </a:p>
          <a:p>
            <a:pPr marL="0"/>
            <a:endParaRPr lang="en-US" b="1" dirty="0">
              <a:latin typeface="Calibri" panose="020F0502020204030204" pitchFamily="34" charset="0"/>
              <a:cs typeface="Calibri" panose="020F0502020204030204" pitchFamily="34" charset="0"/>
            </a:endParaRPr>
          </a:p>
          <a:p>
            <a:pPr marL="0"/>
            <a:r>
              <a:rPr lang="en-US" b="1" dirty="0">
                <a:latin typeface="Calibri" panose="020F0502020204030204" pitchFamily="34" charset="0"/>
                <a:cs typeface="Calibri" panose="020F0502020204030204" pitchFamily="34" charset="0"/>
              </a:rPr>
              <a:t>Procedure:</a:t>
            </a:r>
          </a:p>
          <a:p>
            <a:pPr marL="0" indent="-228600">
              <a:buAutoNum type="arabicPeriod"/>
            </a:pPr>
            <a:r>
              <a:rPr lang="en-US" b="0" dirty="0">
                <a:latin typeface="Calibri" panose="020F0502020204030204" pitchFamily="34" charset="0"/>
                <a:cs typeface="Calibri" panose="020F0502020204030204" pitchFamily="34" charset="0"/>
              </a:rPr>
              <a:t>Click to bring up information. </a:t>
            </a:r>
          </a:p>
          <a:p>
            <a:pPr marL="0" indent="-228600">
              <a:buAutoNum type="arabicPeriod"/>
            </a:pPr>
            <a:r>
              <a:rPr lang="en-US" b="0" dirty="0">
                <a:latin typeface="Calibri" panose="020F0502020204030204" pitchFamily="34" charset="0"/>
                <a:cs typeface="Calibri" panose="020F0502020204030204" pitchFamily="34" charset="0"/>
              </a:rPr>
              <a:t>Remind students of the ‘BAGS’ acronym, and how it relates to word order with adjectives. Note that the ‘BAGS’ adjectives are highlighted in the English phrases so that students don’t have to think about word order and can focus on pronunciation. At higher levels, the teacher may wish to remove these.</a:t>
            </a:r>
          </a:p>
          <a:p>
            <a:pPr marL="0" indent="-228600">
              <a:buAutoNum type="arabicPeriod"/>
            </a:pPr>
            <a:r>
              <a:rPr lang="en-US" b="0" dirty="0">
                <a:latin typeface="Calibri" panose="020F0502020204030204" pitchFamily="34" charset="0"/>
                <a:cs typeface="Calibri" panose="020F0502020204030204" pitchFamily="34" charset="0"/>
              </a:rPr>
              <a:t>Students translate the English noun phrases into French.</a:t>
            </a:r>
          </a:p>
          <a:p>
            <a:pPr marL="0" indent="-228600">
              <a:buAutoNum type="arabicPeriod"/>
            </a:pPr>
            <a:r>
              <a:rPr lang="en-US" b="0" dirty="0">
                <a:latin typeface="Calibri" panose="020F0502020204030204" pitchFamily="34" charset="0"/>
                <a:cs typeface="Calibri" panose="020F0502020204030204" pitchFamily="34" charset="0"/>
              </a:rPr>
              <a:t>Click to bring up answers one by one.</a:t>
            </a:r>
          </a:p>
          <a:p>
            <a:pPr marL="0" indent="-228600">
              <a:buAutoNum type="arabicPeriod"/>
            </a:pPr>
            <a:r>
              <a:rPr lang="en-US" b="0" dirty="0">
                <a:latin typeface="Calibri" panose="020F0502020204030204" pitchFamily="34" charset="0"/>
                <a:cs typeface="Calibri" panose="020F0502020204030204" pitchFamily="34" charset="0"/>
              </a:rPr>
              <a:t>Click on answer text to hear native speaker pronunciation.</a:t>
            </a:r>
          </a:p>
          <a:p>
            <a:pPr marL="0" indent="0">
              <a:buNone/>
            </a:pPr>
            <a:endParaRPr lang="en-US" b="0" dirty="0">
              <a:latin typeface="Calibri" panose="020F0502020204030204" pitchFamily="34" charset="0"/>
              <a:cs typeface="Calibri" panose="020F0502020204030204" pitchFamily="34" charset="0"/>
            </a:endParaRPr>
          </a:p>
          <a:p>
            <a:pPr marL="0"/>
            <a:r>
              <a:rPr lang="en-US" b="1" dirty="0">
                <a:latin typeface="Calibri" panose="020F0502020204030204" pitchFamily="34" charset="0"/>
                <a:cs typeface="Calibri" panose="020F0502020204030204" pitchFamily="34" charset="0"/>
              </a:rPr>
              <a:t>Transcript:</a:t>
            </a:r>
          </a:p>
          <a:p>
            <a:pPr marL="0" indent="-228600">
              <a:buAutoNum type="arabicPeriod"/>
            </a:pPr>
            <a:r>
              <a:rPr lang="en-US" b="0" dirty="0" err="1">
                <a:latin typeface="Calibri" panose="020F0502020204030204" pitchFamily="34" charset="0"/>
                <a:cs typeface="Calibri" panose="020F0502020204030204" pitchFamily="34" charset="0"/>
              </a:rPr>
              <a:t>une</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grande</a:t>
            </a:r>
            <a:r>
              <a:rPr lang="en-US" b="0" dirty="0">
                <a:latin typeface="Calibri" panose="020F0502020204030204" pitchFamily="34" charset="0"/>
                <a:cs typeface="Calibri" panose="020F0502020204030204" pitchFamily="34" charset="0"/>
              </a:rPr>
              <a:t> population</a:t>
            </a:r>
          </a:p>
          <a:p>
            <a:pPr marL="0" indent="-228600">
              <a:buAutoNum type="arabicPeriod"/>
            </a:pPr>
            <a:r>
              <a:rPr lang="en-US" b="0" dirty="0" err="1">
                <a:latin typeface="Calibri" panose="020F0502020204030204" pitchFamily="34" charset="0"/>
                <a:cs typeface="Calibri" panose="020F0502020204030204" pitchFamily="34" charset="0"/>
              </a:rPr>
              <a:t>une</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vieille</a:t>
            </a:r>
            <a:r>
              <a:rPr lang="en-US" b="0" dirty="0">
                <a:latin typeface="Calibri" panose="020F0502020204030204" pitchFamily="34" charset="0"/>
                <a:cs typeface="Calibri" panose="020F0502020204030204" pitchFamily="34" charset="0"/>
              </a:rPr>
              <a:t> nation</a:t>
            </a:r>
          </a:p>
          <a:p>
            <a:pPr marL="0" indent="-228600">
              <a:buAutoNum type="arabicPeriod"/>
            </a:pPr>
            <a:r>
              <a:rPr lang="en-US" b="0" dirty="0" err="1">
                <a:latin typeface="Calibri" panose="020F0502020204030204" pitchFamily="34" charset="0"/>
                <a:cs typeface="Calibri" panose="020F0502020204030204" pitchFamily="34" charset="0"/>
              </a:rPr>
              <a:t>une</a:t>
            </a:r>
            <a:r>
              <a:rPr lang="en-US" b="0" dirty="0">
                <a:latin typeface="Calibri" panose="020F0502020204030204" pitchFamily="34" charset="0"/>
                <a:cs typeface="Calibri" panose="020F0502020204030204" pitchFamily="34" charset="0"/>
              </a:rPr>
              <a:t> nouvelle constitution</a:t>
            </a:r>
          </a:p>
          <a:p>
            <a:pPr marL="0" indent="-228600">
              <a:buAutoNum type="arabicPeriod"/>
            </a:pPr>
            <a:r>
              <a:rPr lang="en-US" b="0" dirty="0" err="1">
                <a:latin typeface="Calibri" panose="020F0502020204030204" pitchFamily="34" charset="0"/>
                <a:cs typeface="Calibri" panose="020F0502020204030204" pitchFamily="34" charset="0"/>
              </a:rPr>
              <a:t>une</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exécution</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importante</a:t>
            </a:r>
            <a:endParaRPr lang="en-US" b="0" dirty="0">
              <a:latin typeface="Calibri" panose="020F0502020204030204" pitchFamily="34" charset="0"/>
              <a:cs typeface="Calibri" panose="020F0502020204030204" pitchFamily="34" charset="0"/>
            </a:endParaRPr>
          </a:p>
          <a:p>
            <a:pPr marL="0" indent="-228600">
              <a:buAutoNum type="arabicPeriod"/>
            </a:pPr>
            <a:r>
              <a:rPr lang="en-US" b="0" dirty="0" err="1">
                <a:latin typeface="Calibri" panose="020F0502020204030204" pitchFamily="34" charset="0"/>
                <a:cs typeface="Calibri" panose="020F0502020204030204" pitchFamily="34" charset="0"/>
              </a:rPr>
              <a:t>une</a:t>
            </a:r>
            <a:r>
              <a:rPr lang="en-US" b="0" dirty="0">
                <a:latin typeface="Calibri" panose="020F0502020204030204" pitchFamily="34" charset="0"/>
                <a:cs typeface="Calibri" panose="020F0502020204030204" pitchFamily="34" charset="0"/>
              </a:rPr>
              <a:t> bonne </a:t>
            </a:r>
            <a:r>
              <a:rPr lang="en-US" b="0" dirty="0" err="1">
                <a:latin typeface="Calibri" panose="020F0502020204030204" pitchFamily="34" charset="0"/>
                <a:cs typeface="Calibri" panose="020F0502020204030204" pitchFamily="34" charset="0"/>
              </a:rPr>
              <a:t>éducation</a:t>
            </a:r>
            <a:endParaRPr lang="en-US" b="0" dirty="0">
              <a:latin typeface="Calibri" panose="020F0502020204030204" pitchFamily="34" charset="0"/>
              <a:cs typeface="Calibri" panose="020F0502020204030204" pitchFamily="34" charset="0"/>
            </a:endParaRPr>
          </a:p>
          <a:p>
            <a:pPr marL="0" indent="-228600">
              <a:buAutoNum type="arabicPeriod"/>
            </a:pPr>
            <a:r>
              <a:rPr lang="en-US" b="0" dirty="0" err="1">
                <a:latin typeface="Calibri" panose="020F0502020204030204" pitchFamily="34" charset="0"/>
                <a:cs typeface="Calibri" panose="020F0502020204030204" pitchFamily="34" charset="0"/>
              </a:rPr>
              <a:t>une</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mauvaise</a:t>
            </a:r>
            <a:r>
              <a:rPr lang="en-US" b="0" dirty="0">
                <a:latin typeface="Calibri" panose="020F0502020204030204" pitchFamily="34" charset="0"/>
                <a:cs typeface="Calibri" panose="020F0502020204030204" pitchFamily="34" charset="0"/>
              </a:rPr>
              <a:t> institution</a:t>
            </a:r>
          </a:p>
          <a:p>
            <a:pPr marL="0"/>
            <a:endParaRPr lang="en-US"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Calibri" panose="020F0502020204030204" pitchFamily="34" charset="0"/>
                <a:cs typeface="Calibri" panose="020F0502020204030204" pitchFamily="34" charset="0"/>
              </a:rPr>
              <a:t>Word frequency of cognates (1 is the most frequent word in French): </a:t>
            </a:r>
            <a:br>
              <a:rPr lang="en-GB" baseline="0" dirty="0">
                <a:latin typeface="Calibri" panose="020F0502020204030204" pitchFamily="34" charset="0"/>
                <a:cs typeface="Calibri" panose="020F0502020204030204" pitchFamily="34" charset="0"/>
              </a:rPr>
            </a:br>
            <a:r>
              <a:rPr lang="en-GB" baseline="0" dirty="0" err="1">
                <a:latin typeface="Calibri" panose="020F0502020204030204" pitchFamily="34" charset="0"/>
                <a:cs typeface="Calibri" panose="020F0502020204030204" pitchFamily="34" charset="0"/>
              </a:rPr>
              <a:t>éducation</a:t>
            </a:r>
            <a:r>
              <a:rPr lang="en-GB" baseline="0" dirty="0">
                <a:latin typeface="Calibri" panose="020F0502020204030204" pitchFamily="34" charset="0"/>
                <a:cs typeface="Calibri" panose="020F0502020204030204" pitchFamily="34" charset="0"/>
              </a:rPr>
              <a:t> [995], </a:t>
            </a:r>
            <a:r>
              <a:rPr lang="en-GB" baseline="0" dirty="0" err="1">
                <a:latin typeface="Calibri" panose="020F0502020204030204" pitchFamily="34" charset="0"/>
                <a:cs typeface="Calibri" panose="020F0502020204030204" pitchFamily="34" charset="0"/>
              </a:rPr>
              <a:t>exécution</a:t>
            </a:r>
            <a:r>
              <a:rPr lang="en-GB" baseline="0" dirty="0">
                <a:latin typeface="Calibri" panose="020F0502020204030204" pitchFamily="34" charset="0"/>
                <a:cs typeface="Calibri" panose="020F0502020204030204" pitchFamily="34" charset="0"/>
              </a:rPr>
              <a:t> [1806], institution [937], constitution [1350], nation [576]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alibri" panose="020F0502020204030204" pitchFamily="34" charset="0"/>
                <a:ea typeface="+mn-ea"/>
                <a:cs typeface="Calibri" panose="020F0502020204030204" pitchFamily="34" charset="0"/>
              </a:rPr>
              <a:t>Source: </a:t>
            </a:r>
            <a:r>
              <a:rPr lang="en-GB" sz="1200" kern="1200" dirty="0">
                <a:solidFill>
                  <a:schemeClr val="tx1"/>
                </a:solidFill>
                <a:effectLst/>
                <a:latin typeface="Calibri" panose="020F0502020204030204" pitchFamily="34" charset="0"/>
                <a:ea typeface="+mn-ea"/>
                <a:cs typeface="Calibri" panose="020F0502020204030204" pitchFamily="34" charset="0"/>
              </a:rPr>
              <a:t>Lonsdale, D., &amp; Le Bras, Y.  (2009). </a:t>
            </a:r>
            <a:r>
              <a:rPr lang="en-GB" sz="1200" i="1" kern="1200" dirty="0">
                <a:solidFill>
                  <a:schemeClr val="tx1"/>
                </a:solidFill>
                <a:effectLst/>
                <a:latin typeface="Calibri" panose="020F0502020204030204" pitchFamily="34" charset="0"/>
                <a:ea typeface="+mn-ea"/>
                <a:cs typeface="Calibri" panose="020F0502020204030204" pitchFamily="34" charset="0"/>
              </a:rPr>
              <a:t>A Frequency Dictionary of French: Core vocabulary for learners </a:t>
            </a:r>
            <a:r>
              <a:rPr lang="en-GB" sz="1200" kern="1200" dirty="0">
                <a:solidFill>
                  <a:schemeClr val="tx1"/>
                </a:solidFill>
                <a:effectLst/>
                <a:latin typeface="Calibri" panose="020F0502020204030204" pitchFamily="34" charset="0"/>
                <a:ea typeface="+mn-ea"/>
                <a:cs typeface="Calibri" panose="020F0502020204030204" pitchFamily="34" charset="0"/>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14207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67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tion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attention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a:t>
            </a:r>
            <a:r>
              <a:rPr lang="en-GB" dirty="0"/>
              <a:t>o wave one’s hand in front of</a:t>
            </a:r>
            <a:r>
              <a:rPr lang="en-GB" baseline="0" dirty="0"/>
              <a:t> oneself to indicate not to proceed.</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tion</a:t>
            </a:r>
            <a:r>
              <a:rPr lang="en-GB" b="1" dirty="0"/>
              <a:t>] </a:t>
            </a:r>
            <a:r>
              <a:rPr lang="en-GB" baseline="0" dirty="0"/>
              <a:t>sound, pronouncing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attention </a:t>
            </a:r>
            <a:r>
              <a:rPr lang="en-GB" b="0" baseline="0" dirty="0"/>
              <a:t>[482</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92099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tion</a:t>
            </a:r>
            <a:r>
              <a:rPr lang="en-GB" b="1" baseline="0" dirty="0"/>
              <a:t>] </a:t>
            </a:r>
            <a:r>
              <a:rPr lang="en-GB" baseline="0" dirty="0"/>
              <a:t>and then the </a:t>
            </a:r>
            <a:r>
              <a:rPr lang="en-GB" b="1" baseline="0" dirty="0"/>
              <a:t>source</a:t>
            </a:r>
            <a:r>
              <a:rPr lang="en-GB" baseline="0" dirty="0"/>
              <a:t> word again ‘</a:t>
            </a:r>
            <a:r>
              <a:rPr lang="en-GB" b="1" baseline="0" dirty="0"/>
              <a:t>attention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population</a:t>
            </a:r>
            <a:r>
              <a:rPr lang="en-GB" baseline="0" dirty="0"/>
              <a:t> [509]; </a:t>
            </a:r>
            <a:r>
              <a:rPr lang="en-GB" b="1" baseline="0" dirty="0"/>
              <a:t>action </a:t>
            </a:r>
            <a:r>
              <a:rPr lang="en-GB" b="0" baseline="0" dirty="0"/>
              <a:t>[355]</a:t>
            </a:r>
            <a:r>
              <a:rPr lang="en-GB" baseline="0" dirty="0"/>
              <a:t> </a:t>
            </a:r>
            <a:r>
              <a:rPr lang="en-GB" b="1" baseline="0" dirty="0"/>
              <a:t>situation </a:t>
            </a:r>
            <a:r>
              <a:rPr lang="en-GB" baseline="0" dirty="0"/>
              <a:t>[223]; </a:t>
            </a:r>
            <a:r>
              <a:rPr lang="en-GB" b="1" baseline="0" dirty="0"/>
              <a:t>international </a:t>
            </a:r>
            <a:r>
              <a:rPr lang="en-GB" baseline="0" dirty="0"/>
              <a:t>[282]; </a:t>
            </a:r>
            <a:r>
              <a:rPr lang="en-GB" b="1" baseline="0" dirty="0"/>
              <a:t>solution</a:t>
            </a:r>
            <a:r>
              <a:rPr lang="en-GB" baseline="0" dirty="0"/>
              <a:t> [608]; </a:t>
            </a:r>
            <a:r>
              <a:rPr lang="en-GB" b="1" baseline="0" dirty="0"/>
              <a:t>attention </a:t>
            </a:r>
            <a:r>
              <a:rPr lang="en-GB" b="0" baseline="0" dirty="0"/>
              <a:t>[482</a:t>
            </a:r>
            <a:r>
              <a:rPr lang="en-GB" baseline="0" dirty="0"/>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32589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distinguishing between sounds [on], [ion], [tion] and [sson]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Click on the number boxes to hear the full word.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Students must identify which sound they hear. This can be done using mini-whiteboards, either writing the sound or transcribing the full word.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The teacher clicks to reveal the correct spelling, and the aeroplane moves to the next 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sondage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aviation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potiron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mousson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espion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inondation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sonder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frissonner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torchon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buisson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hérisson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stationnement </a:t>
            </a:r>
            <a:r>
              <a:rPr lang="fr-FR" b="1" baseline="0" noProof="0" dirty="0"/>
              <a:t>[audio </a:t>
            </a:r>
            <a:r>
              <a:rPr lang="fr-FR" b="1" baseline="0" noProof="0" dirty="0" err="1"/>
              <a:t>being</a:t>
            </a:r>
            <a:r>
              <a:rPr lang="fr-FR" b="1" baseline="0" noProof="0" dirty="0"/>
              <a:t> </a:t>
            </a:r>
            <a:r>
              <a:rPr lang="fr-FR" b="1" baseline="0" noProof="0" dirty="0" err="1"/>
              <a:t>re-recorded</a:t>
            </a:r>
            <a:r>
              <a:rPr lang="fr-FR" b="1" baseline="0" noProof="0" dirty="0"/>
              <a:t>]</a:t>
            </a:r>
            <a:endParaRPr lang="fr-FR" b="0" baseline="0" noProof="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jonction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camion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réunion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pioncer</a:t>
            </a:r>
            <a:br>
              <a:rPr lang="en-GB" b="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b="0" baseline="0" noProof="0" dirty="0"/>
              <a:t>sondage [2232], potiron [&gt;5000], mousson [&gt;5000], inondation [4677], espion [&gt;5000], torchon [&gt;5000], frissonner [&gt;5000], sonder [4930], buisson [&gt;5000], stationnement [&gt;5000], </a:t>
            </a:r>
            <a:r>
              <a:rPr lang="fr-FR" b="0" noProof="0" dirty="0"/>
              <a:t>hérisson [&gt;5000], camion [2542], pioncer [&gt;5000]</a:t>
            </a:r>
            <a:endParaRPr lang="de-DE" sz="1200" b="0" i="0" kern="1200" baseline="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aviation [4084], </a:t>
            </a:r>
            <a:r>
              <a:rPr lang="fr-FR" b="0" baseline="0" noProof="0" dirty="0"/>
              <a:t>jonction [&gt;5000], </a:t>
            </a:r>
            <a:r>
              <a:rPr lang="fr-FR" b="0" noProof="0" dirty="0"/>
              <a:t>réunion [971]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3471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70378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9636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tion</a:t>
            </a:r>
            <a:r>
              <a:rPr lang="en-GB" b="1" baseline="0" dirty="0"/>
              <a:t>] </a:t>
            </a:r>
            <a:r>
              <a:rPr lang="en-GB" baseline="0" dirty="0"/>
              <a:t>and then the </a:t>
            </a:r>
            <a:r>
              <a:rPr lang="en-GB" b="1" baseline="0" dirty="0"/>
              <a:t>source</a:t>
            </a:r>
            <a:r>
              <a:rPr lang="en-GB" baseline="0" dirty="0"/>
              <a:t> word again ‘</a:t>
            </a:r>
            <a:r>
              <a:rPr lang="en-GB" b="1" baseline="0" dirty="0"/>
              <a:t>attention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population</a:t>
            </a:r>
            <a:r>
              <a:rPr lang="en-GB" baseline="0" dirty="0"/>
              <a:t> [509]; </a:t>
            </a:r>
            <a:r>
              <a:rPr lang="en-GB" b="1" baseline="0" dirty="0"/>
              <a:t>action </a:t>
            </a:r>
            <a:r>
              <a:rPr lang="en-GB" b="0" baseline="0" dirty="0"/>
              <a:t>[355]</a:t>
            </a:r>
            <a:r>
              <a:rPr lang="en-GB" baseline="0" dirty="0"/>
              <a:t> </a:t>
            </a:r>
            <a:r>
              <a:rPr lang="en-GB" b="1" baseline="0" dirty="0"/>
              <a:t>situation </a:t>
            </a:r>
            <a:r>
              <a:rPr lang="en-GB" baseline="0" dirty="0"/>
              <a:t>[223]; </a:t>
            </a:r>
            <a:r>
              <a:rPr lang="en-GB" b="1" baseline="0" dirty="0"/>
              <a:t>international </a:t>
            </a:r>
            <a:r>
              <a:rPr lang="en-GB" baseline="0" dirty="0"/>
              <a:t>[282]; </a:t>
            </a:r>
            <a:r>
              <a:rPr lang="en-GB" b="1" baseline="0" dirty="0"/>
              <a:t>solution</a:t>
            </a:r>
            <a:r>
              <a:rPr lang="en-GB" baseline="0" dirty="0"/>
              <a:t> [608]; </a:t>
            </a:r>
            <a:r>
              <a:rPr lang="en-GB" b="1" baseline="0" dirty="0"/>
              <a:t>attention </a:t>
            </a:r>
            <a:r>
              <a:rPr lang="en-GB" b="0" baseline="0" dirty="0"/>
              <a:t>[482</a:t>
            </a:r>
            <a:r>
              <a:rPr lang="en-GB" baseline="0" dirty="0"/>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25572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27175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1278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a:t>
            </a:r>
            <a:endParaRPr lang="en-US" b="1" dirty="0"/>
          </a:p>
          <a:p>
            <a:endParaRPr lang="en-US" b="1" dirty="0"/>
          </a:p>
          <a:p>
            <a:r>
              <a:rPr lang="en-US" b="1" dirty="0"/>
              <a:t>Aim: </a:t>
            </a:r>
            <a:r>
              <a:rPr lang="en-US" b="0" dirty="0"/>
              <a:t>Identify SSC [</a:t>
            </a:r>
            <a:r>
              <a:rPr lang="en-US" b="0" dirty="0" err="1"/>
              <a:t>tion</a:t>
            </a:r>
            <a:r>
              <a:rPr lang="en-US" b="0" dirty="0"/>
              <a:t>] vs distraction SSC [on/om]</a:t>
            </a:r>
            <a:endParaRPr lang="en-US" b="1" dirty="0"/>
          </a:p>
          <a:p>
            <a:endParaRPr lang="en-US" b="1" dirty="0"/>
          </a:p>
          <a:p>
            <a:r>
              <a:rPr lang="en-US" b="1" dirty="0"/>
              <a:t>Procedure:</a:t>
            </a:r>
          </a:p>
          <a:p>
            <a:r>
              <a:rPr lang="en-US" b="0" dirty="0"/>
              <a:t>1. Click numbers to play audio</a:t>
            </a:r>
          </a:p>
          <a:p>
            <a:r>
              <a:rPr lang="en-US" b="0" dirty="0"/>
              <a:t>2. Students tick which sound they think they hear</a:t>
            </a:r>
          </a:p>
          <a:p>
            <a:r>
              <a:rPr lang="en-US" b="0" dirty="0"/>
              <a:t>3. Answers revealed on clicks</a:t>
            </a:r>
          </a:p>
          <a:p>
            <a:endParaRPr lang="en-US" b="0" dirty="0"/>
          </a:p>
          <a:p>
            <a:r>
              <a:rPr lang="en-US" b="1" dirty="0"/>
              <a:t>Transcript:</a:t>
            </a:r>
          </a:p>
          <a:p>
            <a:pPr marL="228600" indent="-228600">
              <a:buAutoNum type="arabicPeriod"/>
            </a:pPr>
            <a:r>
              <a:rPr lang="en-US" b="0" dirty="0"/>
              <a:t>natation</a:t>
            </a:r>
          </a:p>
          <a:p>
            <a:pPr marL="228600" indent="-228600">
              <a:buAutoNum type="arabicPeriod"/>
            </a:pPr>
            <a:r>
              <a:rPr lang="en-US" b="0" dirty="0" err="1"/>
              <a:t>façon</a:t>
            </a:r>
            <a:endParaRPr lang="en-US" b="0" dirty="0"/>
          </a:p>
          <a:p>
            <a:pPr marL="228600" indent="-228600">
              <a:buAutoNum type="arabicPeriod"/>
            </a:pPr>
            <a:r>
              <a:rPr lang="en-US" b="0" dirty="0"/>
              <a:t>exposition</a:t>
            </a:r>
          </a:p>
          <a:p>
            <a:pPr marL="228600" indent="-228600">
              <a:buAutoNum type="arabicPeriod"/>
            </a:pPr>
            <a:r>
              <a:rPr lang="en-US" b="0" dirty="0"/>
              <a:t>gestion</a:t>
            </a:r>
          </a:p>
          <a:p>
            <a:pPr marL="228600" indent="-228600">
              <a:buAutoNum type="arabicPeriod"/>
            </a:pPr>
            <a:r>
              <a:rPr lang="en-US" b="0" dirty="0" err="1"/>
              <a:t>selon</a:t>
            </a:r>
            <a:endParaRPr lang="en-US" b="0" dirty="0"/>
          </a:p>
          <a:p>
            <a:pPr marL="228600" indent="-228600">
              <a:buAutoNum type="arabicPeriod"/>
            </a:pPr>
            <a:r>
              <a:rPr lang="en-US" b="0" dirty="0" err="1"/>
              <a:t>cotisation</a:t>
            </a:r>
            <a:r>
              <a:rPr lang="en-US" b="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startAt="7"/>
              <a:tabLst/>
              <a:defRPr/>
            </a:pPr>
            <a:r>
              <a:rPr lang="en-GB" b="0" baseline="0" dirty="0"/>
              <a:t>environ</a:t>
            </a:r>
          </a:p>
          <a:p>
            <a:pPr marL="228600" marR="0" lvl="0" indent="-228600" algn="l" defTabSz="914400" rtl="0" eaLnBrk="1" fontAlgn="auto" latinLnBrk="0" hangingPunct="1">
              <a:lnSpc>
                <a:spcPct val="100000"/>
              </a:lnSpc>
              <a:spcBef>
                <a:spcPts val="0"/>
              </a:spcBef>
              <a:spcAft>
                <a:spcPts val="0"/>
              </a:spcAft>
              <a:buClrTx/>
              <a:buSzTx/>
              <a:buFontTx/>
              <a:buAutoNum type="arabicPeriod" startAt="7"/>
              <a:tabLst/>
              <a:defRPr/>
            </a:pPr>
            <a:r>
              <a:rPr lang="en-GB" b="0" baseline="0" dirty="0" err="1"/>
              <a:t>sinon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natation [n/a], raison [72], exposition [2378], subvention [2504], </a:t>
            </a:r>
            <a:r>
              <a:rPr lang="en-GB" baseline="0" dirty="0" err="1"/>
              <a:t>consommer</a:t>
            </a:r>
            <a:r>
              <a:rPr lang="en-GB" baseline="0" dirty="0"/>
              <a:t> [2048], </a:t>
            </a:r>
            <a:r>
              <a:rPr lang="en-GB" baseline="0" dirty="0" err="1"/>
              <a:t>cotisation</a:t>
            </a:r>
            <a:r>
              <a:rPr lang="en-GB" baseline="0" dirty="0"/>
              <a:t> [2294]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986089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7654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399118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8420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4582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863515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56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160031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671765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46506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15216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636019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30628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88661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33171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9324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14800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5533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708759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252062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61268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95406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3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477447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3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80586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8"/>
        <p:cNvGrpSpPr/>
        <p:nvPr/>
      </p:nvGrpSpPr>
      <p:grpSpPr>
        <a:xfrm>
          <a:off x="0" y="0"/>
          <a:ext cx="0" cy="0"/>
          <a:chOff x="0" y="0"/>
          <a:chExt cx="0" cy="0"/>
        </a:xfrm>
      </p:grpSpPr>
      <p:sp>
        <p:nvSpPr>
          <p:cNvPr id="19" name="Google Shape;19;p38"/>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8"/>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8526204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1"/>
        <p:cNvGrpSpPr/>
        <p:nvPr/>
      </p:nvGrpSpPr>
      <p:grpSpPr>
        <a:xfrm>
          <a:off x="0" y="0"/>
          <a:ext cx="0" cy="0"/>
          <a:chOff x="0" y="0"/>
          <a:chExt cx="0" cy="0"/>
        </a:xfrm>
      </p:grpSpPr>
      <p:sp>
        <p:nvSpPr>
          <p:cNvPr id="22" name="Google Shape;22;p3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913840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5"/>
        <p:cNvGrpSpPr/>
        <p:nvPr/>
      </p:nvGrpSpPr>
      <p:grpSpPr>
        <a:xfrm>
          <a:off x="0" y="0"/>
          <a:ext cx="0" cy="0"/>
          <a:chOff x="0" y="0"/>
          <a:chExt cx="0" cy="0"/>
        </a:xfrm>
      </p:grpSpPr>
      <p:sp>
        <p:nvSpPr>
          <p:cNvPr id="26" name="Google Shape;26;p40"/>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0"/>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40"/>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0"/>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40"/>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321102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2744407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3"/>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6929496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4"/>
          <p:cNvSpPr>
            <a:spLocks noGrp="1"/>
          </p:cNvSpPr>
          <p:nvPr>
            <p:ph type="pic" idx="2"/>
          </p:nvPr>
        </p:nvSpPr>
        <p:spPr>
          <a:xfrm>
            <a:off x="5183188" y="987427"/>
            <a:ext cx="6172200" cy="4873625"/>
          </a:xfrm>
          <a:prstGeom prst="rect">
            <a:avLst/>
          </a:prstGeom>
          <a:noFill/>
          <a:ln>
            <a:noFill/>
          </a:ln>
        </p:spPr>
      </p:sp>
      <p:sp>
        <p:nvSpPr>
          <p:cNvPr id="41" name="Google Shape;41;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40940023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4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774372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46"/>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6"/>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732992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973470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702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140130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83198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32536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085835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903680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526102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292073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27178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5616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image" Target="../media/image1.jp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theme" Target="../theme/theme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1.jp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image" Target="../media/image3.png"/><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067613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16962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898479555"/>
      </p:ext>
    </p:extLst>
  </p:cSld>
  <p:clrMap bg1="lt1" tx1="dk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902331192"/>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18" Type="http://schemas.openxmlformats.org/officeDocument/2006/relationships/image" Target="../media/image11.png"/><Relationship Id="rId3" Type="http://schemas.openxmlformats.org/officeDocument/2006/relationships/image" Target="../media/image5.png"/><Relationship Id="rId21" Type="http://schemas.openxmlformats.org/officeDocument/2006/relationships/image" Target="../media/image14.png"/><Relationship Id="rId7" Type="http://schemas.openxmlformats.org/officeDocument/2006/relationships/audio" Target="../media/audio18.wav"/><Relationship Id="rId12" Type="http://schemas.openxmlformats.org/officeDocument/2006/relationships/audio" Target="../media/audio23.wav"/><Relationship Id="rId17" Type="http://schemas.openxmlformats.org/officeDocument/2006/relationships/audio" Target="../media/audio28.wav"/><Relationship Id="rId2" Type="http://schemas.openxmlformats.org/officeDocument/2006/relationships/notesSlide" Target="../notesSlides/notesSlide10.xml"/><Relationship Id="rId16" Type="http://schemas.openxmlformats.org/officeDocument/2006/relationships/audio" Target="../media/audio27.wav"/><Relationship Id="rId20" Type="http://schemas.openxmlformats.org/officeDocument/2006/relationships/image" Target="../media/image13.png"/><Relationship Id="rId1" Type="http://schemas.openxmlformats.org/officeDocument/2006/relationships/slideLayout" Target="../slideLayouts/slideLayout57.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5" Type="http://schemas.openxmlformats.org/officeDocument/2006/relationships/audio" Target="../media/audio26.wav"/><Relationship Id="rId23" Type="http://schemas.openxmlformats.org/officeDocument/2006/relationships/image" Target="../media/image16.png"/><Relationship Id="rId10" Type="http://schemas.openxmlformats.org/officeDocument/2006/relationships/audio" Target="../media/audio21.wav"/><Relationship Id="rId19" Type="http://schemas.openxmlformats.org/officeDocument/2006/relationships/image" Target="../media/image12.png"/><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audio" Target="../media/audio25.wav"/><Relationship Id="rId22"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93.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6.xml"/><Relationship Id="rId1" Type="http://schemas.openxmlformats.org/officeDocument/2006/relationships/slideLayout" Target="../slideLayouts/slideLayout93.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93.xml"/></Relationships>
</file>

<file path=ppt/slides/_rels/slide18.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3" Type="http://schemas.openxmlformats.org/officeDocument/2006/relationships/image" Target="../media/image5.png"/><Relationship Id="rId7" Type="http://schemas.openxmlformats.org/officeDocument/2006/relationships/audio" Target="../media/audio31.wav"/><Relationship Id="rId12" Type="http://schemas.openxmlformats.org/officeDocument/2006/relationships/audio" Target="../media/audio36.wav"/><Relationship Id="rId2" Type="http://schemas.openxmlformats.org/officeDocument/2006/relationships/notesSlide" Target="../notesSlides/notesSlide18.xml"/><Relationship Id="rId1" Type="http://schemas.openxmlformats.org/officeDocument/2006/relationships/slideLayout" Target="../slideLayouts/slideLayout72.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0" Type="http://schemas.openxmlformats.org/officeDocument/2006/relationships/audio" Target="../media/audio34.wav"/><Relationship Id="rId4" Type="http://schemas.openxmlformats.org/officeDocument/2006/relationships/image" Target="../media/image17.png"/><Relationship Id="rId9" Type="http://schemas.openxmlformats.org/officeDocument/2006/relationships/audio" Target="../media/audio33.wav"/><Relationship Id="rId14" Type="http://schemas.openxmlformats.org/officeDocument/2006/relationships/audio" Target="../media/audio38.wav"/></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42.wav"/><Relationship Id="rId18" Type="http://schemas.openxmlformats.org/officeDocument/2006/relationships/audio" Target="../media/audio47.wav"/><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audio" Target="../media/audio41.wav"/><Relationship Id="rId17" Type="http://schemas.openxmlformats.org/officeDocument/2006/relationships/audio" Target="../media/audio46.wav"/><Relationship Id="rId2" Type="http://schemas.openxmlformats.org/officeDocument/2006/relationships/notesSlide" Target="../notesSlides/notesSlide19.xml"/><Relationship Id="rId16" Type="http://schemas.openxmlformats.org/officeDocument/2006/relationships/audio" Target="../media/audio45.wav"/><Relationship Id="rId20" Type="http://schemas.openxmlformats.org/officeDocument/2006/relationships/image" Target="../media/image5.png"/><Relationship Id="rId1" Type="http://schemas.openxmlformats.org/officeDocument/2006/relationships/slideLayout" Target="../slideLayouts/slideLayout68.xml"/><Relationship Id="rId6" Type="http://schemas.openxmlformats.org/officeDocument/2006/relationships/image" Target="../media/image20.png"/><Relationship Id="rId11" Type="http://schemas.openxmlformats.org/officeDocument/2006/relationships/audio" Target="../media/audio40.wav"/><Relationship Id="rId5" Type="http://schemas.openxmlformats.org/officeDocument/2006/relationships/image" Target="../media/image19.png"/><Relationship Id="rId15" Type="http://schemas.openxmlformats.org/officeDocument/2006/relationships/audio" Target="../media/audio44.wav"/><Relationship Id="rId10" Type="http://schemas.openxmlformats.org/officeDocument/2006/relationships/audio" Target="../media/audio39.wav"/><Relationship Id="rId19" Type="http://schemas.openxmlformats.org/officeDocument/2006/relationships/audio" Target="../media/audio48.wav"/><Relationship Id="rId4" Type="http://schemas.microsoft.com/office/2007/relationships/hdphoto" Target="../media/hdphoto1.wdp"/><Relationship Id="rId9" Type="http://schemas.openxmlformats.org/officeDocument/2006/relationships/image" Target="../media/image23.png"/><Relationship Id="rId14" Type="http://schemas.openxmlformats.org/officeDocument/2006/relationships/audio" Target="../media/audio43.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93.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microsoft.com/office/2007/relationships/hdphoto" Target="../media/hdphoto2.wdp"/><Relationship Id="rId3" Type="http://schemas.openxmlformats.org/officeDocument/2006/relationships/image" Target="../media/image5.png"/><Relationship Id="rId21" Type="http://schemas.openxmlformats.org/officeDocument/2006/relationships/audio" Target="../media/audio51.wav"/><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23.xml"/><Relationship Id="rId16" Type="http://schemas.openxmlformats.org/officeDocument/2006/relationships/image" Target="../media/image36.png"/><Relationship Id="rId20" Type="http://schemas.openxmlformats.org/officeDocument/2006/relationships/audio" Target="../media/audio50.wav"/><Relationship Id="rId1" Type="http://schemas.openxmlformats.org/officeDocument/2006/relationships/slideLayout" Target="../slideLayouts/slideLayout5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audio" Target="../media/audio53.wav"/><Relationship Id="rId10" Type="http://schemas.openxmlformats.org/officeDocument/2006/relationships/image" Target="../media/image30.png"/><Relationship Id="rId19" Type="http://schemas.openxmlformats.org/officeDocument/2006/relationships/audio" Target="../media/audio49.wav"/><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audio" Target="../media/audio52.wav"/></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93.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5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audio" Target="../media/audio54.wav"/></Relationships>
</file>

<file path=ppt/slides/_rels/slide28.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audio" Target="../media/audio63.wav"/><Relationship Id="rId18" Type="http://schemas.openxmlformats.org/officeDocument/2006/relationships/audio" Target="../media/audio68.wav"/><Relationship Id="rId3" Type="http://schemas.openxmlformats.org/officeDocument/2006/relationships/image" Target="../media/image40.png"/><Relationship Id="rId21" Type="http://schemas.openxmlformats.org/officeDocument/2006/relationships/audio" Target="../media/audio71.wav"/><Relationship Id="rId7" Type="http://schemas.openxmlformats.org/officeDocument/2006/relationships/audio" Target="../media/audio57.wav"/><Relationship Id="rId12" Type="http://schemas.openxmlformats.org/officeDocument/2006/relationships/audio" Target="../media/audio62.wav"/><Relationship Id="rId17" Type="http://schemas.openxmlformats.org/officeDocument/2006/relationships/audio" Target="../media/audio67.wav"/><Relationship Id="rId2" Type="http://schemas.openxmlformats.org/officeDocument/2006/relationships/notesSlide" Target="../notesSlides/notesSlide28.xml"/><Relationship Id="rId16" Type="http://schemas.openxmlformats.org/officeDocument/2006/relationships/audio" Target="../media/audio66.wav"/><Relationship Id="rId20" Type="http://schemas.openxmlformats.org/officeDocument/2006/relationships/audio" Target="../media/audio70.wav"/><Relationship Id="rId1" Type="http://schemas.openxmlformats.org/officeDocument/2006/relationships/slideLayout" Target="../slideLayouts/slideLayout79.xml"/><Relationship Id="rId6" Type="http://schemas.openxmlformats.org/officeDocument/2006/relationships/audio" Target="../media/audio56.wav"/><Relationship Id="rId11" Type="http://schemas.openxmlformats.org/officeDocument/2006/relationships/audio" Target="../media/audio61.wav"/><Relationship Id="rId24" Type="http://schemas.openxmlformats.org/officeDocument/2006/relationships/audio" Target="../media/audio74.wav"/><Relationship Id="rId5" Type="http://schemas.openxmlformats.org/officeDocument/2006/relationships/audio" Target="../media/audio55.wav"/><Relationship Id="rId15" Type="http://schemas.openxmlformats.org/officeDocument/2006/relationships/audio" Target="../media/audio65.wav"/><Relationship Id="rId23" Type="http://schemas.openxmlformats.org/officeDocument/2006/relationships/audio" Target="../media/audio73.wav"/><Relationship Id="rId10" Type="http://schemas.openxmlformats.org/officeDocument/2006/relationships/audio" Target="../media/audio60.wav"/><Relationship Id="rId19" Type="http://schemas.openxmlformats.org/officeDocument/2006/relationships/audio" Target="../media/audio69.wav"/><Relationship Id="rId4" Type="http://schemas.openxmlformats.org/officeDocument/2006/relationships/image" Target="../media/image5.png"/><Relationship Id="rId9" Type="http://schemas.openxmlformats.org/officeDocument/2006/relationships/audio" Target="../media/audio59.wav"/><Relationship Id="rId14" Type="http://schemas.openxmlformats.org/officeDocument/2006/relationships/audio" Target="../media/audio64.wav"/><Relationship Id="rId22" Type="http://schemas.openxmlformats.org/officeDocument/2006/relationships/audio" Target="../media/audio72.wav"/></Relationships>
</file>

<file path=ppt/slides/_rels/slide29.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audio" Target="../media/audio63.wav"/><Relationship Id="rId18" Type="http://schemas.openxmlformats.org/officeDocument/2006/relationships/audio" Target="../media/audio68.wav"/><Relationship Id="rId3" Type="http://schemas.openxmlformats.org/officeDocument/2006/relationships/image" Target="../media/image40.png"/><Relationship Id="rId21" Type="http://schemas.openxmlformats.org/officeDocument/2006/relationships/audio" Target="../media/audio71.wav"/><Relationship Id="rId7" Type="http://schemas.openxmlformats.org/officeDocument/2006/relationships/audio" Target="../media/audio57.wav"/><Relationship Id="rId12" Type="http://schemas.openxmlformats.org/officeDocument/2006/relationships/audio" Target="../media/audio62.wav"/><Relationship Id="rId17" Type="http://schemas.openxmlformats.org/officeDocument/2006/relationships/audio" Target="../media/audio67.wav"/><Relationship Id="rId2" Type="http://schemas.openxmlformats.org/officeDocument/2006/relationships/notesSlide" Target="../notesSlides/notesSlide29.xml"/><Relationship Id="rId16" Type="http://schemas.openxmlformats.org/officeDocument/2006/relationships/audio" Target="../media/audio66.wav"/><Relationship Id="rId20" Type="http://schemas.openxmlformats.org/officeDocument/2006/relationships/audio" Target="../media/audio70.wav"/><Relationship Id="rId1" Type="http://schemas.openxmlformats.org/officeDocument/2006/relationships/slideLayout" Target="../slideLayouts/slideLayout79.xml"/><Relationship Id="rId6" Type="http://schemas.openxmlformats.org/officeDocument/2006/relationships/audio" Target="../media/audio56.wav"/><Relationship Id="rId11" Type="http://schemas.openxmlformats.org/officeDocument/2006/relationships/audio" Target="../media/audio61.wav"/><Relationship Id="rId24" Type="http://schemas.openxmlformats.org/officeDocument/2006/relationships/audio" Target="../media/audio74.wav"/><Relationship Id="rId5" Type="http://schemas.openxmlformats.org/officeDocument/2006/relationships/audio" Target="../media/audio55.wav"/><Relationship Id="rId15" Type="http://schemas.openxmlformats.org/officeDocument/2006/relationships/audio" Target="../media/audio65.wav"/><Relationship Id="rId23" Type="http://schemas.openxmlformats.org/officeDocument/2006/relationships/audio" Target="../media/audio73.wav"/><Relationship Id="rId10" Type="http://schemas.openxmlformats.org/officeDocument/2006/relationships/audio" Target="../media/audio60.wav"/><Relationship Id="rId19" Type="http://schemas.openxmlformats.org/officeDocument/2006/relationships/audio" Target="../media/audio69.wav"/><Relationship Id="rId4" Type="http://schemas.openxmlformats.org/officeDocument/2006/relationships/image" Target="../media/image5.png"/><Relationship Id="rId9" Type="http://schemas.openxmlformats.org/officeDocument/2006/relationships/audio" Target="../media/audio59.wav"/><Relationship Id="rId14" Type="http://schemas.openxmlformats.org/officeDocument/2006/relationships/audio" Target="../media/audio64.wav"/><Relationship Id="rId22" Type="http://schemas.openxmlformats.org/officeDocument/2006/relationships/audio" Target="../media/audio72.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79.wav"/><Relationship Id="rId13"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audio" Target="../media/audio78.wav"/><Relationship Id="rId12"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57.xml"/><Relationship Id="rId6" Type="http://schemas.openxmlformats.org/officeDocument/2006/relationships/audio" Target="../media/audio77.wav"/><Relationship Id="rId11" Type="http://schemas.openxmlformats.org/officeDocument/2006/relationships/image" Target="../media/image42.png"/><Relationship Id="rId5" Type="http://schemas.openxmlformats.org/officeDocument/2006/relationships/audio" Target="../media/audio76.wav"/><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audio" Target="../media/audio75.wav"/><Relationship Id="rId9" Type="http://schemas.openxmlformats.org/officeDocument/2006/relationships/audio" Target="../media/audio80.wav"/><Relationship Id="rId1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93.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34.xml.rels><?xml version="1.0" encoding="UTF-8" standalone="yes"?>
<Relationships xmlns="http://schemas.openxmlformats.org/package/2006/relationships"><Relationship Id="rId8" Type="http://schemas.openxmlformats.org/officeDocument/2006/relationships/audio" Target="../media/audio84.wav"/><Relationship Id="rId13" Type="http://schemas.openxmlformats.org/officeDocument/2006/relationships/audio" Target="../media/audio89.wav"/><Relationship Id="rId18" Type="http://schemas.openxmlformats.org/officeDocument/2006/relationships/audio" Target="../media/audio94.wav"/><Relationship Id="rId3" Type="http://schemas.openxmlformats.org/officeDocument/2006/relationships/image" Target="../media/image47.png"/><Relationship Id="rId7" Type="http://schemas.openxmlformats.org/officeDocument/2006/relationships/audio" Target="../media/audio83.wav"/><Relationship Id="rId12" Type="http://schemas.openxmlformats.org/officeDocument/2006/relationships/audio" Target="../media/audio88.wav"/><Relationship Id="rId17" Type="http://schemas.openxmlformats.org/officeDocument/2006/relationships/audio" Target="../media/audio93.wav"/><Relationship Id="rId2" Type="http://schemas.openxmlformats.org/officeDocument/2006/relationships/notesSlide" Target="../notesSlides/notesSlide34.xml"/><Relationship Id="rId16" Type="http://schemas.openxmlformats.org/officeDocument/2006/relationships/audio" Target="../media/audio92.wav"/><Relationship Id="rId20" Type="http://schemas.openxmlformats.org/officeDocument/2006/relationships/audio" Target="../media/audio95.wav"/><Relationship Id="rId1" Type="http://schemas.openxmlformats.org/officeDocument/2006/relationships/slideLayout" Target="../slideLayouts/slideLayout39.xml"/><Relationship Id="rId6" Type="http://schemas.openxmlformats.org/officeDocument/2006/relationships/audio" Target="../media/audio82.wav"/><Relationship Id="rId11" Type="http://schemas.openxmlformats.org/officeDocument/2006/relationships/audio" Target="../media/audio87.wav"/><Relationship Id="rId5" Type="http://schemas.openxmlformats.org/officeDocument/2006/relationships/audio" Target="../media/audio81.wav"/><Relationship Id="rId15" Type="http://schemas.openxmlformats.org/officeDocument/2006/relationships/audio" Target="../media/audio91.wav"/><Relationship Id="rId10" Type="http://schemas.openxmlformats.org/officeDocument/2006/relationships/audio" Target="../media/audio86.wav"/><Relationship Id="rId19" Type="http://schemas.openxmlformats.org/officeDocument/2006/relationships/image" Target="../media/image48.png"/><Relationship Id="rId4" Type="http://schemas.openxmlformats.org/officeDocument/2006/relationships/image" Target="../media/image5.png"/><Relationship Id="rId9" Type="http://schemas.openxmlformats.org/officeDocument/2006/relationships/audio" Target="../media/audio85.wav"/><Relationship Id="rId14" Type="http://schemas.openxmlformats.org/officeDocument/2006/relationships/audio" Target="../media/audio90.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3.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93.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3.xml"/></Relationships>
</file>

<file path=ppt/slides/_rels/slide9.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5.png"/><Relationship Id="rId7" Type="http://schemas.openxmlformats.org/officeDocument/2006/relationships/audio" Target="../media/audio12.wav"/><Relationship Id="rId2" Type="http://schemas.openxmlformats.org/officeDocument/2006/relationships/notesSlide" Target="../notesSlides/notesSlide9.xml"/><Relationship Id="rId1" Type="http://schemas.openxmlformats.org/officeDocument/2006/relationships/slideLayout" Target="../slideLayouts/slideLayout57.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0.png"/><Relationship Id="rId4" Type="http://schemas.openxmlformats.org/officeDocument/2006/relationships/audio" Target="../media/audio9.wav"/><Relationship Id="rId9" Type="http://schemas.openxmlformats.org/officeDocument/2006/relationships/audio" Target="../media/audio14.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a:t>
            </a:r>
            <a:r>
              <a:rPr lang="en-GB" sz="3000" dirty="0" err="1">
                <a:solidFill>
                  <a:prstClr val="white"/>
                </a:solidFill>
              </a:rPr>
              <a:t>tion</a:t>
            </a:r>
            <a:r>
              <a:rPr lang="en-GB" sz="3000" dirty="0">
                <a:solidFill>
                  <a:prstClr val="white"/>
                </a:solidFill>
              </a:rPr>
              <a:t>]</a:t>
            </a:r>
          </a:p>
          <a:p>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31/08/22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hlinkClick r:id="" action="ppaction://noaction">
              <a:snd r:embed="rId4" name="interpretation.wav"/>
            </a:hlinkClick>
            <a:extLst>
              <a:ext uri="{FF2B5EF4-FFF2-40B4-BE49-F238E27FC236}">
                <a16:creationId xmlns:a16="http://schemas.microsoft.com/office/drawing/2014/main" id="{55F76293-F036-D943-9EC1-F5857D9662CB}"/>
              </a:ext>
            </a:extLst>
          </p:cNvPr>
          <p:cNvSpPr txBox="1"/>
          <p:nvPr/>
        </p:nvSpPr>
        <p:spPr>
          <a:xfrm>
            <a:off x="400760" y="2725736"/>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interprétation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 name="TextBox 1">
            <a:hlinkClick r:id="" action="ppaction://noaction">
              <a:snd r:embed="rId5" name="orientation.wav"/>
            </a:hlinkClick>
            <a:extLst>
              <a:ext uri="{FF2B5EF4-FFF2-40B4-BE49-F238E27FC236}">
                <a16:creationId xmlns:a16="http://schemas.microsoft.com/office/drawing/2014/main" id="{5D5D53D5-D909-42C4-B046-A5F5C2C08BC0}"/>
              </a:ext>
            </a:extLst>
          </p:cNvPr>
          <p:cNvSpPr txBox="1"/>
          <p:nvPr/>
        </p:nvSpPr>
        <p:spPr>
          <a:xfrm>
            <a:off x="6913502" y="5246083"/>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orientation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hlinkClick r:id="" action="ppaction://noaction">
              <a:snd r:embed="rId6" name="collaboration.wav"/>
            </a:hlinkClick>
            <a:extLst>
              <a:ext uri="{FF2B5EF4-FFF2-40B4-BE49-F238E27FC236}">
                <a16:creationId xmlns:a16="http://schemas.microsoft.com/office/drawing/2014/main" id="{66B5D7ED-FDF5-4334-BC63-87D21F9707B3}"/>
              </a:ext>
            </a:extLst>
          </p:cNvPr>
          <p:cNvSpPr txBox="1"/>
          <p:nvPr/>
        </p:nvSpPr>
        <p:spPr>
          <a:xfrm>
            <a:off x="1100850" y="1712578"/>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collaboration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7" name="conviction.wav"/>
            </a:hlinkClick>
            <a:extLst>
              <a:ext uri="{FF2B5EF4-FFF2-40B4-BE49-F238E27FC236}">
                <a16:creationId xmlns:a16="http://schemas.microsoft.com/office/drawing/2014/main" id="{1F6C69FE-99C7-4267-B3A8-978E04613249}"/>
              </a:ext>
            </a:extLst>
          </p:cNvPr>
          <p:cNvSpPr txBox="1"/>
          <p:nvPr/>
        </p:nvSpPr>
        <p:spPr>
          <a:xfrm>
            <a:off x="590313" y="4481673"/>
            <a:ext cx="24056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conviction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8" name="evaluation.wav"/>
            </a:hlinkClick>
            <a:extLst>
              <a:ext uri="{FF2B5EF4-FFF2-40B4-BE49-F238E27FC236}">
                <a16:creationId xmlns:a16="http://schemas.microsoft.com/office/drawing/2014/main" id="{91108B8F-14C6-45A6-8F15-9EF448A75E4C}"/>
              </a:ext>
            </a:extLst>
          </p:cNvPr>
          <p:cNvSpPr txBox="1"/>
          <p:nvPr/>
        </p:nvSpPr>
        <p:spPr>
          <a:xfrm>
            <a:off x="4086945" y="1285467"/>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évaluation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9" name="occupation.wav"/>
            </a:hlinkClick>
            <a:extLst>
              <a:ext uri="{FF2B5EF4-FFF2-40B4-BE49-F238E27FC236}">
                <a16:creationId xmlns:a16="http://schemas.microsoft.com/office/drawing/2014/main" id="{5B51BEF8-EB1D-4926-8EBB-25AA256B7AAC}"/>
              </a:ext>
            </a:extLst>
          </p:cNvPr>
          <p:cNvSpPr txBox="1"/>
          <p:nvPr/>
        </p:nvSpPr>
        <p:spPr>
          <a:xfrm>
            <a:off x="6976489" y="701553"/>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occupation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10" name="satisfaction.wav"/>
            </a:hlinkClick>
            <a:extLst>
              <a:ext uri="{FF2B5EF4-FFF2-40B4-BE49-F238E27FC236}">
                <a16:creationId xmlns:a16="http://schemas.microsoft.com/office/drawing/2014/main" id="{26FC3B81-1A4E-4B62-A053-FF7A508995C6}"/>
              </a:ext>
            </a:extLst>
          </p:cNvPr>
          <p:cNvSpPr txBox="1"/>
          <p:nvPr/>
        </p:nvSpPr>
        <p:spPr>
          <a:xfrm>
            <a:off x="3394033" y="4566636"/>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satisfaction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11" name="promotion.wav"/>
            </a:hlinkClick>
            <a:extLst>
              <a:ext uri="{FF2B5EF4-FFF2-40B4-BE49-F238E27FC236}">
                <a16:creationId xmlns:a16="http://schemas.microsoft.com/office/drawing/2014/main" id="{D9DFE173-2CDA-47E8-ABA8-6CBC09B026EB}"/>
              </a:ext>
            </a:extLst>
          </p:cNvPr>
          <p:cNvSpPr txBox="1"/>
          <p:nvPr/>
        </p:nvSpPr>
        <p:spPr>
          <a:xfrm>
            <a:off x="618542" y="3625621"/>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promotion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hlinkClick r:id="" action="ppaction://noaction">
              <a:snd r:embed="rId12" name="section.wav"/>
            </a:hlinkClick>
            <a:extLst>
              <a:ext uri="{FF2B5EF4-FFF2-40B4-BE49-F238E27FC236}">
                <a16:creationId xmlns:a16="http://schemas.microsoft.com/office/drawing/2014/main" id="{DD00F951-9E38-4227-98AE-F20BD06EF6CB}"/>
              </a:ext>
            </a:extLst>
          </p:cNvPr>
          <p:cNvSpPr txBox="1"/>
          <p:nvPr/>
        </p:nvSpPr>
        <p:spPr>
          <a:xfrm>
            <a:off x="4270512" y="3493922"/>
            <a:ext cx="1779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section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hlinkClick r:id="" action="ppaction://noaction">
              <a:snd r:embed="rId13" name="question.wav"/>
            </a:hlinkClick>
            <a:extLst>
              <a:ext uri="{FF2B5EF4-FFF2-40B4-BE49-F238E27FC236}">
                <a16:creationId xmlns:a16="http://schemas.microsoft.com/office/drawing/2014/main" id="{A1B3D19E-CD8E-41C3-9898-05CC86C9B627}"/>
              </a:ext>
            </a:extLst>
          </p:cNvPr>
          <p:cNvSpPr txBox="1"/>
          <p:nvPr/>
        </p:nvSpPr>
        <p:spPr>
          <a:xfrm>
            <a:off x="4075233" y="2464126"/>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question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hlinkClick r:id="" action="ppaction://noaction">
              <a:snd r:embed="rId14" name="option.wav"/>
            </a:hlinkClick>
            <a:extLst>
              <a:ext uri="{FF2B5EF4-FFF2-40B4-BE49-F238E27FC236}">
                <a16:creationId xmlns:a16="http://schemas.microsoft.com/office/drawing/2014/main" id="{A16EB74D-2453-4D39-881F-7A27F02F3A4B}"/>
              </a:ext>
            </a:extLst>
          </p:cNvPr>
          <p:cNvSpPr txBox="1"/>
          <p:nvPr/>
        </p:nvSpPr>
        <p:spPr>
          <a:xfrm>
            <a:off x="7420281" y="4184372"/>
            <a:ext cx="20979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option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hlinkClick r:id="" action="ppaction://noaction">
              <a:snd r:embed="rId15" name="national.wav"/>
            </a:hlinkClick>
            <a:extLst>
              <a:ext uri="{FF2B5EF4-FFF2-40B4-BE49-F238E27FC236}">
                <a16:creationId xmlns:a16="http://schemas.microsoft.com/office/drawing/2014/main" id="{B9C3120A-0B18-49CB-AEF4-382EA357241B}"/>
              </a:ext>
            </a:extLst>
          </p:cNvPr>
          <p:cNvSpPr txBox="1"/>
          <p:nvPr/>
        </p:nvSpPr>
        <p:spPr>
          <a:xfrm>
            <a:off x="7238294" y="1944956"/>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national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hlinkClick r:id="" action="ppaction://noaction">
              <a:snd r:embed="rId16" name="constitutionnel.wav"/>
            </a:hlinkClick>
            <a:extLst>
              <a:ext uri="{FF2B5EF4-FFF2-40B4-BE49-F238E27FC236}">
                <a16:creationId xmlns:a16="http://schemas.microsoft.com/office/drawing/2014/main" id="{5BEE3779-0BBA-48C9-8BE0-387F39D66083}"/>
              </a:ext>
            </a:extLst>
          </p:cNvPr>
          <p:cNvSpPr txBox="1"/>
          <p:nvPr/>
        </p:nvSpPr>
        <p:spPr>
          <a:xfrm>
            <a:off x="6860841" y="3096033"/>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constitutionnel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hlinkClick r:id="" action="ppaction://noaction">
              <a:snd r:embed="rId17" name="ambition.wav"/>
            </a:hlinkClick>
            <a:extLst>
              <a:ext uri="{FF2B5EF4-FFF2-40B4-BE49-F238E27FC236}">
                <a16:creationId xmlns:a16="http://schemas.microsoft.com/office/drawing/2014/main" id="{B85E6A98-94F1-4658-905C-2A9DEE2A6223}"/>
              </a:ext>
            </a:extLst>
          </p:cNvPr>
          <p:cNvSpPr txBox="1"/>
          <p:nvPr/>
        </p:nvSpPr>
        <p:spPr>
          <a:xfrm>
            <a:off x="1200883" y="5747672"/>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ambition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Question Mark Icon Clip Art">
            <a:extLst>
              <a:ext uri="{FF2B5EF4-FFF2-40B4-BE49-F238E27FC236}">
                <a16:creationId xmlns:a16="http://schemas.microsoft.com/office/drawing/2014/main" id="{46564B0F-198E-4B43-B069-C066E34247B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567186" y="2368072"/>
            <a:ext cx="482486" cy="7153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teraction Designers Clip Art">
            <a:extLst>
              <a:ext uri="{FF2B5EF4-FFF2-40B4-BE49-F238E27FC236}">
                <a16:creationId xmlns:a16="http://schemas.microsoft.com/office/drawing/2014/main" id="{5ADC4FF5-3569-41AD-BB46-F6FDA5AA166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6151" y="1347939"/>
            <a:ext cx="1044732" cy="8671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mpass Clip Art">
            <a:extLst>
              <a:ext uri="{FF2B5EF4-FFF2-40B4-BE49-F238E27FC236}">
                <a16:creationId xmlns:a16="http://schemas.microsoft.com/office/drawing/2014/main" id="{9752CA4A-8C1B-4A07-B531-09E7CE351FE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937526" y="5112773"/>
            <a:ext cx="937152" cy="113905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atisfaction Garanteed  Clip Art">
            <a:extLst>
              <a:ext uri="{FF2B5EF4-FFF2-40B4-BE49-F238E27FC236}">
                <a16:creationId xmlns:a16="http://schemas.microsoft.com/office/drawing/2014/main" id="{28811CD1-0A58-40D8-BE18-2AC75DE8EB6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44729" y="4175814"/>
            <a:ext cx="1291066" cy="12477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phere Flags Clip Art">
            <a:extLst>
              <a:ext uri="{FF2B5EF4-FFF2-40B4-BE49-F238E27FC236}">
                <a16:creationId xmlns:a16="http://schemas.microsoft.com/office/drawing/2014/main" id="{830AF9EE-9B13-4F42-8369-87703CEFC83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847517" y="1710049"/>
            <a:ext cx="994726" cy="9880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tars Clip Art">
            <a:extLst>
              <a:ext uri="{FF2B5EF4-FFF2-40B4-BE49-F238E27FC236}">
                <a16:creationId xmlns:a16="http://schemas.microsoft.com/office/drawing/2014/main" id="{A06F8854-C950-470F-A50B-24DFD8998FA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68916" y="5257430"/>
            <a:ext cx="1614542" cy="1108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9000"/>
                                        <p:tgtEl>
                                          <p:spTgt spid="6"/>
                                        </p:tgtEl>
                                      </p:cBhvr>
                                    </p:animEffect>
                                    <p:set>
                                      <p:cBhvr>
                                        <p:cTn id="7" dur="1" fill="hold">
                                          <p:stCondLst>
                                            <p:cond delay="2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tion</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69DEF1-46CA-C849-99ED-9E8A0E85C38B}"/>
              </a:ext>
            </a:extLst>
          </p:cNvPr>
          <p:cNvSpPr>
            <a:spLocks noGrp="1"/>
          </p:cNvSpPr>
          <p:nvPr>
            <p:ph type="title"/>
          </p:nvPr>
        </p:nvSpPr>
        <p:spPr>
          <a:xfrm>
            <a:off x="0" y="-186473"/>
            <a:ext cx="10515600" cy="1325563"/>
          </a:xfrm>
        </p:spPr>
        <p:txBody>
          <a:bodyPr/>
          <a:lstStyle/>
          <a:p>
            <a:pPr lvl="0">
              <a:lnSpc>
                <a:spcPct val="100000"/>
              </a:lnSpc>
              <a:spcBef>
                <a:spcPts val="0"/>
              </a:spcBef>
            </a:pPr>
            <a:r>
              <a:rPr lang="en-GB" sz="15000" b="1" dirty="0">
                <a:solidFill>
                  <a:srgbClr val="1F4E79"/>
                </a:solidFill>
                <a:latin typeface="Century Gothic" panose="020B0502020202020204" pitchFamily="34" charset="0"/>
                <a:ea typeface="+mn-ea"/>
                <a:cs typeface="Calibri" panose="020F0502020204030204" pitchFamily="34" charset="0"/>
              </a:rPr>
              <a:t>-</a:t>
            </a:r>
            <a:r>
              <a:rPr lang="en-GB" sz="15000" b="1" dirty="0" err="1">
                <a:solidFill>
                  <a:srgbClr val="1F4E79"/>
                </a:solidFill>
                <a:latin typeface="Century Gothic" panose="020B0502020202020204" pitchFamily="34" charset="0"/>
                <a:ea typeface="+mn-ea"/>
                <a:cs typeface="Calibri" panose="020F0502020204030204" pitchFamily="34" charset="0"/>
              </a:rPr>
              <a:t>tion</a:t>
            </a:r>
            <a:endParaRPr lang="en-US" dirty="0"/>
          </a:p>
        </p:txBody>
      </p:sp>
      <p:pic>
        <p:nvPicPr>
          <p:cNvPr id="4" name="Picture 3" descr="a warning sign with someone slipping on i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1611" y="1096226"/>
            <a:ext cx="3558385" cy="3130267"/>
          </a:xfrm>
          <a:prstGeom prst="rect">
            <a:avLst/>
          </a:prstGeom>
        </p:spPr>
      </p:pic>
      <p:sp>
        <p:nvSpPr>
          <p:cNvPr id="3" name="TextBox 2"/>
          <p:cNvSpPr txBox="1"/>
          <p:nvPr/>
        </p:nvSpPr>
        <p:spPr>
          <a:xfrm>
            <a:off x="2343265" y="4288221"/>
            <a:ext cx="75054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Atten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tion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325675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tion attenti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tion atten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0114C7-1E98-7A4F-AFA8-7004679A05B9}"/>
              </a:ext>
            </a:extLst>
          </p:cNvPr>
          <p:cNvSpPr>
            <a:spLocks noGrp="1"/>
          </p:cNvSpPr>
          <p:nvPr>
            <p:ph type="title"/>
          </p:nvPr>
        </p:nvSpPr>
        <p:spPr>
          <a:xfrm>
            <a:off x="0" y="-185737"/>
            <a:ext cx="10515600" cy="1325563"/>
          </a:xfrm>
        </p:spPr>
        <p:txBody>
          <a:bodyPr/>
          <a:lstStyle/>
          <a:p>
            <a:pPr lvl="0">
              <a:lnSpc>
                <a:spcPct val="100000"/>
              </a:lnSpc>
              <a:spcBef>
                <a:spcPts val="0"/>
              </a:spcBef>
            </a:pPr>
            <a:r>
              <a:rPr lang="en-GB" sz="15000" b="1" dirty="0">
                <a:solidFill>
                  <a:srgbClr val="1F4E79"/>
                </a:solidFill>
                <a:latin typeface="Century Gothic" panose="020B0502020202020204" pitchFamily="34" charset="0"/>
                <a:ea typeface="+mn-ea"/>
                <a:cs typeface="Calibri" panose="020F0502020204030204" pitchFamily="34" charset="0"/>
              </a:rPr>
              <a:t>-</a:t>
            </a:r>
            <a:r>
              <a:rPr lang="en-GB" sz="15000" b="1" dirty="0" err="1">
                <a:solidFill>
                  <a:srgbClr val="1F4E79"/>
                </a:solidFill>
                <a:latin typeface="Century Gothic" panose="020B0502020202020204" pitchFamily="34" charset="0"/>
                <a:ea typeface="+mn-ea"/>
                <a:cs typeface="Calibri" panose="020F0502020204030204" pitchFamily="34" charset="0"/>
              </a:rPr>
              <a:t>tion</a:t>
            </a:r>
            <a:endParaRPr lang="en-US" dirty="0"/>
          </a:p>
        </p:txBody>
      </p:sp>
      <p:sp>
        <p:nvSpPr>
          <p:cNvPr id="3" name="TextBox 2"/>
          <p:cNvSpPr txBox="1"/>
          <p:nvPr/>
        </p:nvSpPr>
        <p:spPr>
          <a:xfrm>
            <a:off x="2343265" y="2146270"/>
            <a:ext cx="75054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Atten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tion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48750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tion atten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69DEF1-46CA-C849-99ED-9E8A0E85C38B}"/>
              </a:ext>
            </a:extLst>
          </p:cNvPr>
          <p:cNvSpPr>
            <a:spLocks noGrp="1"/>
          </p:cNvSpPr>
          <p:nvPr>
            <p:ph type="title"/>
          </p:nvPr>
        </p:nvSpPr>
        <p:spPr>
          <a:xfrm>
            <a:off x="0" y="-186473"/>
            <a:ext cx="10515600" cy="1325563"/>
          </a:xfrm>
        </p:spPr>
        <p:txBody>
          <a:bodyPr/>
          <a:lstStyle/>
          <a:p>
            <a:pPr lvl="0">
              <a:lnSpc>
                <a:spcPct val="100000"/>
              </a:lnSpc>
              <a:spcBef>
                <a:spcPts val="0"/>
              </a:spcBef>
            </a:pPr>
            <a:r>
              <a:rPr lang="en-GB" sz="15000" b="1" dirty="0">
                <a:solidFill>
                  <a:srgbClr val="1F4E79"/>
                </a:solidFill>
                <a:latin typeface="Century Gothic" panose="020B0502020202020204" pitchFamily="34" charset="0"/>
                <a:ea typeface="+mn-ea"/>
                <a:cs typeface="Calibri" panose="020F0502020204030204" pitchFamily="34" charset="0"/>
              </a:rPr>
              <a:t>-</a:t>
            </a:r>
            <a:r>
              <a:rPr lang="en-GB" sz="15000" b="1" dirty="0" err="1">
                <a:solidFill>
                  <a:srgbClr val="1F4E79"/>
                </a:solidFill>
                <a:latin typeface="Century Gothic" panose="020B0502020202020204" pitchFamily="34" charset="0"/>
                <a:ea typeface="+mn-ea"/>
                <a:cs typeface="Calibri" panose="020F0502020204030204" pitchFamily="34" charset="0"/>
              </a:rPr>
              <a:t>tion</a:t>
            </a:r>
            <a:endParaRPr lang="en-US" dirty="0"/>
          </a:p>
        </p:txBody>
      </p:sp>
      <p:pic>
        <p:nvPicPr>
          <p:cNvPr id="4" name="Picture 3" descr="a warning sign with someone slipping on i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1611" y="1096226"/>
            <a:ext cx="3558385" cy="3130267"/>
          </a:xfrm>
          <a:prstGeom prst="rect">
            <a:avLst/>
          </a:prstGeom>
        </p:spPr>
      </p:pic>
      <p:sp>
        <p:nvSpPr>
          <p:cNvPr id="3" name="TextBox 2"/>
          <p:cNvSpPr txBox="1"/>
          <p:nvPr/>
        </p:nvSpPr>
        <p:spPr>
          <a:xfrm>
            <a:off x="2343265" y="4288221"/>
            <a:ext cx="75054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Atten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tion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34644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8050"/>
            <a:ext cx="10515600" cy="1325563"/>
          </a:xfrm>
        </p:spPr>
        <p:txBody>
          <a:bodyPr>
            <a:normAutofit fontScale="90000"/>
          </a:bodyPr>
          <a:lstStyle/>
          <a:p>
            <a:pPr algn="ctr"/>
            <a:r>
              <a:rPr lang="en-GB" sz="11100" b="1" dirty="0">
                <a:solidFill>
                  <a:srgbClr val="115076"/>
                </a:solidFill>
                <a:cs typeface="Calibri" panose="020F0502020204030204" pitchFamily="34" charset="0"/>
              </a:rPr>
              <a:t>-</a:t>
            </a:r>
            <a:r>
              <a:rPr lang="en-GB" sz="11100" b="1" dirty="0" err="1">
                <a:solidFill>
                  <a:srgbClr val="115076"/>
                </a:solidFill>
                <a:cs typeface="Calibri" panose="020F0502020204030204" pitchFamily="34" charset="0"/>
              </a:rPr>
              <a:t>tion</a:t>
            </a:r>
            <a:endParaRPr lang="en-GB" dirty="0"/>
          </a:p>
        </p:txBody>
      </p:sp>
      <p:sp>
        <p:nvSpPr>
          <p:cNvPr id="8" name="Rounded Rectangle 7" descr="rectangle"/>
          <p:cNvSpPr/>
          <p:nvPr/>
        </p:nvSpPr>
        <p:spPr>
          <a:xfrm>
            <a:off x="4218711" y="1666286"/>
            <a:ext cx="3975148" cy="2735168"/>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danger of slipping sig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8837" y="1759504"/>
            <a:ext cx="1794896" cy="1578947"/>
          </a:xfrm>
          <a:prstGeom prst="rect">
            <a:avLst/>
          </a:prstGeom>
        </p:spPr>
      </p:pic>
      <p:sp>
        <p:nvSpPr>
          <p:cNvPr id="9" name="TextBox 8"/>
          <p:cNvSpPr txBox="1"/>
          <p:nvPr/>
        </p:nvSpPr>
        <p:spPr>
          <a:xfrm>
            <a:off x="-507912" y="48839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popula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2" name="TextBox 1"/>
          <p:cNvSpPr txBox="1"/>
          <p:nvPr/>
        </p:nvSpPr>
        <p:spPr>
          <a:xfrm>
            <a:off x="4255768" y="3327459"/>
            <a:ext cx="3901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atten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5" name="TextBox 4"/>
          <p:cNvSpPr txBox="1"/>
          <p:nvPr/>
        </p:nvSpPr>
        <p:spPr>
          <a:xfrm>
            <a:off x="649127" y="3555503"/>
            <a:ext cx="29598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7" name="TextBox 6"/>
          <p:cNvSpPr txBox="1"/>
          <p:nvPr/>
        </p:nvSpPr>
        <p:spPr>
          <a:xfrm>
            <a:off x="2537306" y="5032026"/>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interna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p>
        </p:txBody>
      </p:sp>
      <p:sp>
        <p:nvSpPr>
          <p:cNvPr id="6" name="TextBox 5"/>
          <p:cNvSpPr txBox="1"/>
          <p:nvPr/>
        </p:nvSpPr>
        <p:spPr>
          <a:xfrm>
            <a:off x="8260188" y="488396"/>
            <a:ext cx="39318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situa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4" name="TextBox 3"/>
          <p:cNvSpPr txBox="1"/>
          <p:nvPr/>
        </p:nvSpPr>
        <p:spPr>
          <a:xfrm>
            <a:off x="8597430" y="3555503"/>
            <a:ext cx="35945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pic>
        <p:nvPicPr>
          <p:cNvPr id="1026" name="Picture 2" descr="Association, Community, Group, Meeting">
            <a:extLst>
              <a:ext uri="{FF2B5EF4-FFF2-40B4-BE49-F238E27FC236}">
                <a16:creationId xmlns:a16="http://schemas.microsoft.com/office/drawing/2014/main" id="{68ED1A46-0264-49D7-A466-C77937A86A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3689" y="1471886"/>
            <a:ext cx="1794896" cy="17948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national, World, Flags, Countries">
            <a:extLst>
              <a:ext uri="{FF2B5EF4-FFF2-40B4-BE49-F238E27FC236}">
                <a16:creationId xmlns:a16="http://schemas.microsoft.com/office/drawing/2014/main" id="{EF89A70F-3182-4521-BB79-69FADDEBD4B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35692" y="4868243"/>
            <a:ext cx="1323475" cy="134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17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attention.wav"/>
                                        </p:tgtEl>
                                      </p:cMediaNode>
                                    </p:audio>
                                  </p:sub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5" name="tion attenti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6" name="tion populati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6" name="tion populati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7" name="tion situati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8" name="tion acti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9" name="tion intermationa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28"/>
                                        </p:tgtEl>
                                        <p:attrNameLst>
                                          <p:attrName>style.visibility</p:attrName>
                                        </p:attrNameLst>
                                      </p:cBhvr>
                                      <p:to>
                                        <p:strVal val="visible"/>
                                      </p:to>
                                    </p:set>
                                    <p:animEffect transition="in" filter="fade">
                                      <p:cBhvr>
                                        <p:cTn id="48" dur="500"/>
                                        <p:tgtEl>
                                          <p:spTgt spid="1028"/>
                                        </p:tgtEl>
                                      </p:cBhvr>
                                    </p:animEffect>
                                  </p:childTnLst>
                                  <p:subTnLst>
                                    <p:audio>
                                      <p:cMediaNode>
                                        <p:cTn display="0" masterRel="sameClick">
                                          <p:stCondLst>
                                            <p:cond evt="begin" delay="0">
                                              <p:tn val="46"/>
                                            </p:cond>
                                          </p:stCondLst>
                                          <p:endCondLst>
                                            <p:cond evt="onStopAudio" delay="0">
                                              <p:tgtEl>
                                                <p:sldTgt/>
                                              </p:tgtEl>
                                            </p:cond>
                                          </p:endCondLst>
                                        </p:cTn>
                                        <p:tgtEl>
                                          <p:sndTgt r:embed="rId9" name="tion intermational.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10" name="tion solu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p:bldP spid="2" grpId="0"/>
      <p:bldP spid="5" grpId="0"/>
      <p:bldP spid="7" grpId="0"/>
      <p:bldP spid="6"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Autofit/>
          </a:bodyPr>
          <a:lstStyle/>
          <a:p>
            <a:pPr algn="ctr"/>
            <a:r>
              <a:rPr lang="en-GB" sz="10000" b="1" dirty="0">
                <a:solidFill>
                  <a:srgbClr val="115076"/>
                </a:solidFill>
                <a:cs typeface="Calibri" panose="020F0502020204030204" pitchFamily="34" charset="0"/>
              </a:rPr>
              <a:t>-</a:t>
            </a:r>
            <a:r>
              <a:rPr lang="en-GB" sz="10000" b="1" dirty="0" err="1">
                <a:solidFill>
                  <a:srgbClr val="115076"/>
                </a:solidFill>
                <a:cs typeface="Calibri" panose="020F0502020204030204" pitchFamily="34" charset="0"/>
              </a:rPr>
              <a:t>tion</a:t>
            </a:r>
            <a:endParaRPr lang="en-GB" sz="10000" b="1" dirty="0">
              <a:solidFill>
                <a:srgbClr val="115076"/>
              </a:solidFill>
              <a:cs typeface="Calibri" panose="020F0502020204030204" pitchFamily="34" charset="0"/>
            </a:endParaRPr>
          </a:p>
        </p:txBody>
      </p:sp>
      <p:sp>
        <p:nvSpPr>
          <p:cNvPr id="8" name="Rounded Rectangle 7" descr="rectangle"/>
          <p:cNvSpPr/>
          <p:nvPr/>
        </p:nvSpPr>
        <p:spPr>
          <a:xfrm>
            <a:off x="4218711" y="1666286"/>
            <a:ext cx="3975148" cy="2735168"/>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4255768" y="3327459"/>
            <a:ext cx="3901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atten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9" name="TextBox 8"/>
          <p:cNvSpPr txBox="1"/>
          <p:nvPr/>
        </p:nvSpPr>
        <p:spPr>
          <a:xfrm>
            <a:off x="-507912" y="48839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popula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5" name="TextBox 4"/>
          <p:cNvSpPr txBox="1"/>
          <p:nvPr/>
        </p:nvSpPr>
        <p:spPr>
          <a:xfrm>
            <a:off x="649127" y="3555503"/>
            <a:ext cx="29598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7" name="TextBox 6"/>
          <p:cNvSpPr txBox="1"/>
          <p:nvPr/>
        </p:nvSpPr>
        <p:spPr>
          <a:xfrm>
            <a:off x="3344844" y="493773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interna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p>
        </p:txBody>
      </p:sp>
      <p:sp>
        <p:nvSpPr>
          <p:cNvPr id="6" name="TextBox 5"/>
          <p:cNvSpPr txBox="1"/>
          <p:nvPr/>
        </p:nvSpPr>
        <p:spPr>
          <a:xfrm>
            <a:off x="8260188" y="488396"/>
            <a:ext cx="39318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situa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4" name="TextBox 3"/>
          <p:cNvSpPr txBox="1"/>
          <p:nvPr/>
        </p:nvSpPr>
        <p:spPr>
          <a:xfrm>
            <a:off x="8597430" y="3555503"/>
            <a:ext cx="35945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pic>
        <p:nvPicPr>
          <p:cNvPr id="10" name="Picture 9" descr="danger of slipping sign">
            <a:extLst>
              <a:ext uri="{FF2B5EF4-FFF2-40B4-BE49-F238E27FC236}">
                <a16:creationId xmlns:a16="http://schemas.microsoft.com/office/drawing/2014/main" id="{5C3550C0-8ACE-9D40-BADA-656E0427AB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8837" y="1759504"/>
            <a:ext cx="1794896" cy="1578947"/>
          </a:xfrm>
          <a:prstGeom prst="rect">
            <a:avLst/>
          </a:prstGeom>
        </p:spPr>
      </p:pic>
    </p:spTree>
    <p:extLst>
      <p:ext uri="{BB962C8B-B14F-4D97-AF65-F5344CB8AC3E}">
        <p14:creationId xmlns:p14="http://schemas.microsoft.com/office/powerpoint/2010/main" val="179731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attentio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5" name="tion attention.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6" name="tion populati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7" name="tion situati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8" name="tion acti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9" name="tion intermationa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subTnLst>
                                    <p:audio>
                                      <p:cMediaNode>
                                        <p:cTn display="0" masterRel="sameClick">
                                          <p:stCondLst>
                                            <p:cond evt="begin" delay="0">
                                              <p:tn val="41"/>
                                            </p:cond>
                                          </p:stCondLst>
                                          <p:endCondLst>
                                            <p:cond evt="onStopAudio" delay="0">
                                              <p:tgtEl>
                                                <p:sldTgt/>
                                              </p:tgtEl>
                                            </p:cond>
                                          </p:endCondLst>
                                        </p:cTn>
                                        <p:tgtEl>
                                          <p:sndTgt r:embed="rId10" name="tion solu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2" grpId="0"/>
      <p:bldP spid="9" grpId="0"/>
      <p:bldP spid="5" grpId="0"/>
      <p:bldP spid="7" grpId="0"/>
      <p:bldP spid="6"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Autofit/>
          </a:bodyPr>
          <a:lstStyle/>
          <a:p>
            <a:pPr algn="ctr"/>
            <a:r>
              <a:rPr lang="en-GB" sz="10000" b="1" dirty="0">
                <a:solidFill>
                  <a:srgbClr val="115076"/>
                </a:solidFill>
                <a:cs typeface="Calibri" panose="020F0502020204030204" pitchFamily="34" charset="0"/>
              </a:rPr>
              <a:t>-</a:t>
            </a:r>
            <a:r>
              <a:rPr lang="en-GB" sz="10000" b="1" dirty="0" err="1">
                <a:solidFill>
                  <a:srgbClr val="115076"/>
                </a:solidFill>
                <a:cs typeface="Calibri" panose="020F0502020204030204" pitchFamily="34" charset="0"/>
              </a:rPr>
              <a:t>tion</a:t>
            </a:r>
            <a:endParaRPr lang="en-GB" sz="10000" b="1" dirty="0">
              <a:solidFill>
                <a:srgbClr val="115076"/>
              </a:solidFill>
              <a:cs typeface="Calibri" panose="020F0502020204030204" pitchFamily="34" charset="0"/>
            </a:endParaRPr>
          </a:p>
        </p:txBody>
      </p:sp>
      <p:sp>
        <p:nvSpPr>
          <p:cNvPr id="8" name="Rounded Rectangle 7" descr="rectangle"/>
          <p:cNvSpPr/>
          <p:nvPr/>
        </p:nvSpPr>
        <p:spPr>
          <a:xfrm>
            <a:off x="4218711" y="1666286"/>
            <a:ext cx="3975148" cy="2735168"/>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4255768" y="3327459"/>
            <a:ext cx="3901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atten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9" name="TextBox 8"/>
          <p:cNvSpPr txBox="1"/>
          <p:nvPr/>
        </p:nvSpPr>
        <p:spPr>
          <a:xfrm>
            <a:off x="-507912" y="48839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popula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5" name="TextBox 4"/>
          <p:cNvSpPr txBox="1"/>
          <p:nvPr/>
        </p:nvSpPr>
        <p:spPr>
          <a:xfrm>
            <a:off x="649127" y="3555503"/>
            <a:ext cx="29598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7" name="TextBox 6"/>
          <p:cNvSpPr txBox="1"/>
          <p:nvPr/>
        </p:nvSpPr>
        <p:spPr>
          <a:xfrm>
            <a:off x="3234559" y="4953746"/>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interna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p>
        </p:txBody>
      </p:sp>
      <p:sp>
        <p:nvSpPr>
          <p:cNvPr id="6" name="TextBox 5"/>
          <p:cNvSpPr txBox="1"/>
          <p:nvPr/>
        </p:nvSpPr>
        <p:spPr>
          <a:xfrm>
            <a:off x="8260188" y="488396"/>
            <a:ext cx="39318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situa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4" name="TextBox 3"/>
          <p:cNvSpPr txBox="1"/>
          <p:nvPr/>
        </p:nvSpPr>
        <p:spPr>
          <a:xfrm>
            <a:off x="8597430" y="3555503"/>
            <a:ext cx="35945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pic>
        <p:nvPicPr>
          <p:cNvPr id="10" name="Picture 9" descr="danger of slipping sign">
            <a:extLst>
              <a:ext uri="{FF2B5EF4-FFF2-40B4-BE49-F238E27FC236}">
                <a16:creationId xmlns:a16="http://schemas.microsoft.com/office/drawing/2014/main" id="{5C3550C0-8ACE-9D40-BADA-656E0427AB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8837" y="1759504"/>
            <a:ext cx="1794896" cy="1578947"/>
          </a:xfrm>
          <a:prstGeom prst="rect">
            <a:avLst/>
          </a:prstGeom>
        </p:spPr>
      </p:pic>
    </p:spTree>
    <p:extLst>
      <p:ext uri="{BB962C8B-B14F-4D97-AF65-F5344CB8AC3E}">
        <p14:creationId xmlns:p14="http://schemas.microsoft.com/office/powerpoint/2010/main" val="211621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2" grpId="0"/>
      <p:bldP spid="9" grpId="0"/>
      <p:bldP spid="5" grpId="0"/>
      <p:bldP spid="7" grpId="0"/>
      <p:bldP spid="6"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background rectangle">
            <a:extLst>
              <a:ext uri="{FF2B5EF4-FFF2-40B4-BE49-F238E27FC236}">
                <a16:creationId xmlns:a16="http://schemas.microsoft.com/office/drawing/2014/main" id="{B23B7592-DC39-42F5-8CFB-D74138B07E0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6E2DD7FC-17F4-DA41-BD89-B1509F8DF514}"/>
              </a:ext>
            </a:extLst>
          </p:cNvPr>
          <p:cNvSpPr>
            <a:spLocks noGrp="1"/>
          </p:cNvSpPr>
          <p:nvPr>
            <p:ph type="title"/>
          </p:nvPr>
        </p:nvSpPr>
        <p:spPr>
          <a:xfrm>
            <a:off x="5022" y="287759"/>
            <a:ext cx="3055175" cy="876234"/>
          </a:xfrm>
        </p:spPr>
        <p:txBody>
          <a:bodyPr>
            <a:normAutofit/>
          </a:bodyPr>
          <a:lstStyle/>
          <a:p>
            <a:r>
              <a:rPr lang="fr-FR" sz="3600" b="1" dirty="0">
                <a:solidFill>
                  <a:schemeClr val="bg1"/>
                </a:solidFill>
              </a:rPr>
              <a:t>Karaoké SSC</a:t>
            </a:r>
            <a:endParaRPr lang="en-US" sz="3600" dirty="0"/>
          </a:p>
        </p:txBody>
      </p:sp>
      <p:sp>
        <p:nvSpPr>
          <p:cNvPr id="33" name="Rounded Rectangle 46">
            <a:extLst>
              <a:ext uri="{FF2B5EF4-FFF2-40B4-BE49-F238E27FC236}">
                <a16:creationId xmlns:a16="http://schemas.microsoft.com/office/drawing/2014/main" id="{C1318933-A062-45D2-A03E-1D6BEB47BDD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peech Bubble: Rectangle with Corners Rounded 3">
            <a:extLst>
              <a:ext uri="{FF2B5EF4-FFF2-40B4-BE49-F238E27FC236}">
                <a16:creationId xmlns:a16="http://schemas.microsoft.com/office/drawing/2014/main" id="{05BD3067-2940-4AED-AB1B-985DBF4F5CEF}"/>
              </a:ext>
            </a:extLst>
          </p:cNvPr>
          <p:cNvSpPr/>
          <p:nvPr/>
        </p:nvSpPr>
        <p:spPr>
          <a:xfrm>
            <a:off x="8911389" y="2073226"/>
            <a:ext cx="2963935" cy="4078191"/>
          </a:xfrm>
          <a:prstGeom prst="wedgeRoundRectCallout">
            <a:avLst>
              <a:gd name="adj1" fmla="val -60394"/>
              <a:gd name="adj2" fmla="val 18881"/>
              <a:gd name="adj3" fmla="val 16667"/>
            </a:avLst>
          </a:prstGeom>
          <a:solidFill>
            <a:schemeClr val="accent1">
              <a:lumMod val="5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t>Words ending with </a:t>
            </a:r>
            <a:b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100" b="0" i="0" u="none" strike="noStrike" kern="1200" cap="none" spc="0" normalizeH="0" baseline="0" noProof="0" dirty="0" err="1">
                <a:ln>
                  <a:noFill/>
                </a:ln>
                <a:solidFill>
                  <a:prstClr val="white"/>
                </a:solidFill>
                <a:effectLst/>
                <a:uLnTx/>
                <a:uFillTx/>
                <a:latin typeface="Century Gothic" panose="020F0302020204030204"/>
                <a:ea typeface="+mn-ea"/>
                <a:cs typeface="+mn-cs"/>
              </a:rPr>
              <a:t>tion</a:t>
            </a:r>
            <a: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t>] have similar </a:t>
            </a:r>
            <a:r>
              <a:rPr kumimoji="0" lang="en-GB" sz="2100" b="1" i="0" u="none" strike="noStrike" kern="1200" cap="none" spc="0" normalizeH="0" baseline="0" noProof="0" dirty="0">
                <a:ln>
                  <a:noFill/>
                </a:ln>
                <a:solidFill>
                  <a:prstClr val="white"/>
                </a:solidFill>
                <a:effectLst/>
                <a:uLnTx/>
                <a:uFillTx/>
                <a:latin typeface="Century Gothic" panose="020F0302020204030204"/>
                <a:ea typeface="+mn-ea"/>
                <a:cs typeface="+mn-cs"/>
              </a:rPr>
              <a:t>written forms </a:t>
            </a:r>
            <a: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t>in English and French. This is because English has </a:t>
            </a:r>
            <a:r>
              <a:rPr kumimoji="0" lang="en-GB" sz="2100" b="1" i="0" u="none" strike="noStrike" kern="1200" cap="none" spc="0" normalizeH="0" baseline="0" noProof="0" dirty="0">
                <a:ln>
                  <a:noFill/>
                </a:ln>
                <a:solidFill>
                  <a:prstClr val="white"/>
                </a:solidFill>
                <a:effectLst/>
                <a:uLnTx/>
                <a:uFillTx/>
                <a:latin typeface="Century Gothic" panose="020F0302020204030204"/>
                <a:ea typeface="+mn-ea"/>
                <a:cs typeface="+mn-cs"/>
              </a:rPr>
              <a:t>borrowed</a:t>
            </a:r>
            <a: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t> these words from French.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t>However, the </a:t>
            </a:r>
            <a:r>
              <a:rPr kumimoji="0" lang="en-GB" sz="2100" b="1" i="0" u="none" strike="noStrike" kern="1200" cap="none" spc="0" normalizeH="0" baseline="0" noProof="0" dirty="0">
                <a:ln>
                  <a:noFill/>
                </a:ln>
                <a:solidFill>
                  <a:prstClr val="white"/>
                </a:solidFill>
                <a:effectLst/>
                <a:uLnTx/>
                <a:uFillTx/>
                <a:latin typeface="Century Gothic" panose="020F0302020204030204"/>
                <a:ea typeface="+mn-ea"/>
                <a:cs typeface="+mn-cs"/>
              </a:rPr>
              <a:t>spoken form</a:t>
            </a:r>
            <a: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t> is different.</a:t>
            </a:r>
          </a:p>
        </p:txBody>
      </p:sp>
      <p:pic>
        <p:nvPicPr>
          <p:cNvPr id="1026" name="Picture 2" descr="Singing, Music, Sound, Entertainment, Concert">
            <a:extLst>
              <a:ext uri="{FF2B5EF4-FFF2-40B4-BE49-F238E27FC236}">
                <a16:creationId xmlns:a16="http://schemas.microsoft.com/office/drawing/2014/main" id="{97AB767C-9ED5-4E0F-94FB-C830CB10AC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50724" y="2394457"/>
            <a:ext cx="2075224" cy="37220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CB05504-BC59-4891-8639-C28AC7513D31}"/>
              </a:ext>
            </a:extLst>
          </p:cNvPr>
          <p:cNvSpPr txBox="1"/>
          <p:nvPr/>
        </p:nvSpPr>
        <p:spPr>
          <a:xfrm>
            <a:off x="2466213" y="3336071"/>
            <a:ext cx="1165105"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station</a:t>
            </a:r>
          </a:p>
        </p:txBody>
      </p:sp>
      <p:sp>
        <p:nvSpPr>
          <p:cNvPr id="25" name="TextBox 24">
            <a:extLst>
              <a:ext uri="{FF2B5EF4-FFF2-40B4-BE49-F238E27FC236}">
                <a16:creationId xmlns:a16="http://schemas.microsoft.com/office/drawing/2014/main" id="{4E159F7D-FE39-4432-B214-741C3699E4AC}"/>
              </a:ext>
            </a:extLst>
          </p:cNvPr>
          <p:cNvSpPr txBox="1"/>
          <p:nvPr/>
        </p:nvSpPr>
        <p:spPr>
          <a:xfrm>
            <a:off x="4687439" y="2750518"/>
            <a:ext cx="1158313"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option</a:t>
            </a:r>
          </a:p>
        </p:txBody>
      </p:sp>
      <p:sp>
        <p:nvSpPr>
          <p:cNvPr id="21" name="TextBox 20">
            <a:extLst>
              <a:ext uri="{FF2B5EF4-FFF2-40B4-BE49-F238E27FC236}">
                <a16:creationId xmlns:a16="http://schemas.microsoft.com/office/drawing/2014/main" id="{F445553E-924A-4991-AEFD-691C5157ED0B}"/>
              </a:ext>
            </a:extLst>
          </p:cNvPr>
          <p:cNvSpPr txBox="1"/>
          <p:nvPr/>
        </p:nvSpPr>
        <p:spPr>
          <a:xfrm>
            <a:off x="6443733" y="2046963"/>
            <a:ext cx="1583765"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invitation</a:t>
            </a:r>
          </a:p>
        </p:txBody>
      </p:sp>
      <p:sp>
        <p:nvSpPr>
          <p:cNvPr id="23" name="TextBox 22">
            <a:extLst>
              <a:ext uri="{FF2B5EF4-FFF2-40B4-BE49-F238E27FC236}">
                <a16:creationId xmlns:a16="http://schemas.microsoft.com/office/drawing/2014/main" id="{0899F73D-6822-4132-AEB1-DC2BDA7625FB}"/>
              </a:ext>
            </a:extLst>
          </p:cNvPr>
          <p:cNvSpPr txBox="1"/>
          <p:nvPr/>
        </p:nvSpPr>
        <p:spPr>
          <a:xfrm>
            <a:off x="4117673" y="3988579"/>
            <a:ext cx="1937399"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satisfaction</a:t>
            </a:r>
          </a:p>
        </p:txBody>
      </p:sp>
      <p:sp>
        <p:nvSpPr>
          <p:cNvPr id="24" name="TextBox 23">
            <a:extLst>
              <a:ext uri="{FF2B5EF4-FFF2-40B4-BE49-F238E27FC236}">
                <a16:creationId xmlns:a16="http://schemas.microsoft.com/office/drawing/2014/main" id="{A1788AB5-21ED-4AAF-87AA-372D4181B45C}"/>
              </a:ext>
            </a:extLst>
          </p:cNvPr>
          <p:cNvSpPr txBox="1"/>
          <p:nvPr/>
        </p:nvSpPr>
        <p:spPr>
          <a:xfrm flipH="1">
            <a:off x="2467189" y="4732871"/>
            <a:ext cx="1918714"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promotion</a:t>
            </a:r>
          </a:p>
        </p:txBody>
      </p:sp>
      <p:sp>
        <p:nvSpPr>
          <p:cNvPr id="30" name="TextBox 29">
            <a:extLst>
              <a:ext uri="{FF2B5EF4-FFF2-40B4-BE49-F238E27FC236}">
                <a16:creationId xmlns:a16="http://schemas.microsoft.com/office/drawing/2014/main" id="{2F2DEE99-3B7A-4395-A7A4-B443789486AB}"/>
              </a:ext>
            </a:extLst>
          </p:cNvPr>
          <p:cNvSpPr txBox="1"/>
          <p:nvPr/>
        </p:nvSpPr>
        <p:spPr>
          <a:xfrm>
            <a:off x="6166344" y="3372988"/>
            <a:ext cx="2331170"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transformation</a:t>
            </a:r>
          </a:p>
        </p:txBody>
      </p:sp>
      <p:sp>
        <p:nvSpPr>
          <p:cNvPr id="26" name="TextBox 25">
            <a:extLst>
              <a:ext uri="{FF2B5EF4-FFF2-40B4-BE49-F238E27FC236}">
                <a16:creationId xmlns:a16="http://schemas.microsoft.com/office/drawing/2014/main" id="{DDAA4E88-3601-439B-AA41-82BC5981930A}"/>
              </a:ext>
            </a:extLst>
          </p:cNvPr>
          <p:cNvSpPr txBox="1"/>
          <p:nvPr/>
        </p:nvSpPr>
        <p:spPr>
          <a:xfrm>
            <a:off x="5774008" y="4712525"/>
            <a:ext cx="1918715"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description</a:t>
            </a:r>
          </a:p>
        </p:txBody>
      </p:sp>
      <p:sp>
        <p:nvSpPr>
          <p:cNvPr id="28" name="TextBox 27">
            <a:extLst>
              <a:ext uri="{FF2B5EF4-FFF2-40B4-BE49-F238E27FC236}">
                <a16:creationId xmlns:a16="http://schemas.microsoft.com/office/drawing/2014/main" id="{6A16F005-9DC6-4613-B072-2C3D7C0D1E6C}"/>
              </a:ext>
            </a:extLst>
          </p:cNvPr>
          <p:cNvSpPr txBox="1"/>
          <p:nvPr/>
        </p:nvSpPr>
        <p:spPr>
          <a:xfrm>
            <a:off x="3564717" y="5671905"/>
            <a:ext cx="1836437"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destination</a:t>
            </a:r>
          </a:p>
        </p:txBody>
      </p:sp>
      <p:sp>
        <p:nvSpPr>
          <p:cNvPr id="29" name="TextBox 28">
            <a:extLst>
              <a:ext uri="{FF2B5EF4-FFF2-40B4-BE49-F238E27FC236}">
                <a16:creationId xmlns:a16="http://schemas.microsoft.com/office/drawing/2014/main" id="{D75ED82D-508D-4E5D-959A-BA8EE2458EDA}"/>
              </a:ext>
            </a:extLst>
          </p:cNvPr>
          <p:cNvSpPr txBox="1"/>
          <p:nvPr/>
        </p:nvSpPr>
        <p:spPr>
          <a:xfrm>
            <a:off x="1933960" y="2083882"/>
            <a:ext cx="2135125"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imagination</a:t>
            </a:r>
          </a:p>
        </p:txBody>
      </p:sp>
      <p:sp>
        <p:nvSpPr>
          <p:cNvPr id="27" name="TextBox 26">
            <a:extLst>
              <a:ext uri="{FF2B5EF4-FFF2-40B4-BE49-F238E27FC236}">
                <a16:creationId xmlns:a16="http://schemas.microsoft.com/office/drawing/2014/main" id="{C12D5E9C-3C0A-42A6-909D-E9D89DBB389F}"/>
              </a:ext>
            </a:extLst>
          </p:cNvPr>
          <p:cNvSpPr txBox="1"/>
          <p:nvPr/>
        </p:nvSpPr>
        <p:spPr>
          <a:xfrm>
            <a:off x="6864270" y="5654885"/>
            <a:ext cx="1497561"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ambition</a:t>
            </a:r>
          </a:p>
        </p:txBody>
      </p:sp>
      <p:sp>
        <p:nvSpPr>
          <p:cNvPr id="38" name="Action Button: Custom 16">
            <a:hlinkClick r:id="" action="ppaction://noaction" highlightClick="1">
              <a:snd r:embed="rId5" name="3.2.5-slide6.1_station.wav"/>
            </a:hlinkClick>
            <a:extLst>
              <a:ext uri="{FF2B5EF4-FFF2-40B4-BE49-F238E27FC236}">
                <a16:creationId xmlns:a16="http://schemas.microsoft.com/office/drawing/2014/main" id="{49E22765-52DD-4C5A-B568-F9979711A7E7}"/>
              </a:ext>
            </a:extLst>
          </p:cNvPr>
          <p:cNvSpPr/>
          <p:nvPr/>
        </p:nvSpPr>
        <p:spPr>
          <a:xfrm>
            <a:off x="1954520" y="3336071"/>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9" name="Action Button: Custom 16">
            <a:hlinkClick r:id="" action="ppaction://noaction" highlightClick="1">
              <a:snd r:embed="rId6" name="3.2.5-slide6.10_transformation.wav"/>
            </a:hlinkClick>
            <a:extLst>
              <a:ext uri="{FF2B5EF4-FFF2-40B4-BE49-F238E27FC236}">
                <a16:creationId xmlns:a16="http://schemas.microsoft.com/office/drawing/2014/main" id="{769451C9-C2D6-44E4-817D-B3A4036DF864}"/>
              </a:ext>
            </a:extLst>
          </p:cNvPr>
          <p:cNvSpPr/>
          <p:nvPr/>
        </p:nvSpPr>
        <p:spPr>
          <a:xfrm>
            <a:off x="5654651" y="337318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40" name="Action Button: Custom 16">
            <a:hlinkClick r:id="" action="ppaction://noaction" highlightClick="1">
              <a:snd r:embed="rId7" name="3.2.5-slide6.9_description.wav"/>
            </a:hlinkClick>
            <a:extLst>
              <a:ext uri="{FF2B5EF4-FFF2-40B4-BE49-F238E27FC236}">
                <a16:creationId xmlns:a16="http://schemas.microsoft.com/office/drawing/2014/main" id="{B4DD649A-06A2-4CCA-8F5F-BACE74AAE615}"/>
              </a:ext>
            </a:extLst>
          </p:cNvPr>
          <p:cNvSpPr/>
          <p:nvPr/>
        </p:nvSpPr>
        <p:spPr>
          <a:xfrm>
            <a:off x="5262822" y="471161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41" name="Action Button: Custom 16">
            <a:hlinkClick r:id="" action="ppaction://noaction" highlightClick="1">
              <a:snd r:embed="rId8" name="3.2.5-slide6.8_destination.wav"/>
            </a:hlinkClick>
            <a:extLst>
              <a:ext uri="{FF2B5EF4-FFF2-40B4-BE49-F238E27FC236}">
                <a16:creationId xmlns:a16="http://schemas.microsoft.com/office/drawing/2014/main" id="{F4BDF8BC-6E70-49FF-8D50-36999B702BD9}"/>
              </a:ext>
            </a:extLst>
          </p:cNvPr>
          <p:cNvSpPr/>
          <p:nvPr/>
        </p:nvSpPr>
        <p:spPr>
          <a:xfrm>
            <a:off x="3060197" y="5675726"/>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2" name="Action Button: Custom 16">
            <a:hlinkClick r:id="" action="ppaction://noaction" highlightClick="1">
              <a:snd r:embed="rId9" name="3.2.5-slide6.7_ambition.wav"/>
            </a:hlinkClick>
            <a:extLst>
              <a:ext uri="{FF2B5EF4-FFF2-40B4-BE49-F238E27FC236}">
                <a16:creationId xmlns:a16="http://schemas.microsoft.com/office/drawing/2014/main" id="{D569461C-05A3-4F72-8F54-B6DFE04758FA}"/>
              </a:ext>
            </a:extLst>
          </p:cNvPr>
          <p:cNvSpPr/>
          <p:nvPr/>
        </p:nvSpPr>
        <p:spPr>
          <a:xfrm>
            <a:off x="6352577" y="5659641"/>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3" name="Action Button: Custom 16">
            <a:hlinkClick r:id="" action="ppaction://noaction" highlightClick="1">
              <a:snd r:embed="rId10" name="3.2.5-slide6.6_imagination.wav"/>
            </a:hlinkClick>
            <a:extLst>
              <a:ext uri="{FF2B5EF4-FFF2-40B4-BE49-F238E27FC236}">
                <a16:creationId xmlns:a16="http://schemas.microsoft.com/office/drawing/2014/main" id="{15209A9A-C5E5-4ED8-B7E3-AE60E9BAE182}"/>
              </a:ext>
            </a:extLst>
          </p:cNvPr>
          <p:cNvSpPr/>
          <p:nvPr/>
        </p:nvSpPr>
        <p:spPr>
          <a:xfrm>
            <a:off x="1422267" y="207662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4" name="Action Button: Custom 16">
            <a:hlinkClick r:id="" action="ppaction://noaction" highlightClick="1">
              <a:snd r:embed="rId11" name="3.2.5-slide6.5_promotion.wav"/>
            </a:hlinkClick>
            <a:extLst>
              <a:ext uri="{FF2B5EF4-FFF2-40B4-BE49-F238E27FC236}">
                <a16:creationId xmlns:a16="http://schemas.microsoft.com/office/drawing/2014/main" id="{10659886-5291-425D-80CE-563728D17510}"/>
              </a:ext>
            </a:extLst>
          </p:cNvPr>
          <p:cNvSpPr/>
          <p:nvPr/>
        </p:nvSpPr>
        <p:spPr>
          <a:xfrm>
            <a:off x="1974504" y="4727357"/>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5" name="Action Button: Custom 16">
            <a:hlinkClick r:id="" action="ppaction://noaction" highlightClick="1">
              <a:snd r:embed="rId12" name="3.2.5-slide6.4_satisfaction.wav"/>
            </a:hlinkClick>
            <a:extLst>
              <a:ext uri="{FF2B5EF4-FFF2-40B4-BE49-F238E27FC236}">
                <a16:creationId xmlns:a16="http://schemas.microsoft.com/office/drawing/2014/main" id="{3205D8C3-00D5-4571-9045-35D2730B4EED}"/>
              </a:ext>
            </a:extLst>
          </p:cNvPr>
          <p:cNvSpPr/>
          <p:nvPr/>
        </p:nvSpPr>
        <p:spPr>
          <a:xfrm>
            <a:off x="3605980" y="398857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6" name="Action Button: Custom 16">
            <a:hlinkClick r:id="" action="ppaction://noaction" highlightClick="1">
              <a:snd r:embed="rId13" name="3.2.5-slide6.3_invitation.wav"/>
            </a:hlinkClick>
            <a:extLst>
              <a:ext uri="{FF2B5EF4-FFF2-40B4-BE49-F238E27FC236}">
                <a16:creationId xmlns:a16="http://schemas.microsoft.com/office/drawing/2014/main" id="{8B13BACE-76E8-4189-B3EE-766833ECB3FC}"/>
              </a:ext>
            </a:extLst>
          </p:cNvPr>
          <p:cNvSpPr/>
          <p:nvPr/>
        </p:nvSpPr>
        <p:spPr>
          <a:xfrm>
            <a:off x="5911985" y="204194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7" name="Action Button: Custom 16">
            <a:hlinkClick r:id="" action="ppaction://noaction" highlightClick="1">
              <a:snd r:embed="rId14" name="3.2.5-slide6.2_option.wav"/>
            </a:hlinkClick>
            <a:extLst>
              <a:ext uri="{FF2B5EF4-FFF2-40B4-BE49-F238E27FC236}">
                <a16:creationId xmlns:a16="http://schemas.microsoft.com/office/drawing/2014/main" id="{4B1DBD30-0F43-4FC9-9650-0239EA4AAD18}"/>
              </a:ext>
            </a:extLst>
          </p:cNvPr>
          <p:cNvSpPr/>
          <p:nvPr/>
        </p:nvSpPr>
        <p:spPr>
          <a:xfrm>
            <a:off x="4175746" y="2743750"/>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TextBox 33">
            <a:extLst>
              <a:ext uri="{FF2B5EF4-FFF2-40B4-BE49-F238E27FC236}">
                <a16:creationId xmlns:a16="http://schemas.microsoft.com/office/drawing/2014/main" id="{2D34EB26-3B9C-4D94-B756-8F2439A28660}"/>
              </a:ext>
            </a:extLst>
          </p:cNvPr>
          <p:cNvSpPr txBox="1"/>
          <p:nvPr/>
        </p:nvSpPr>
        <p:spPr>
          <a:xfrm>
            <a:off x="180000" y="1296000"/>
            <a:ext cx="11834192"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Dis le mot français pour chaque numéro. Attention: ce n’est pas le mot anglais ! </a:t>
            </a:r>
          </a:p>
        </p:txBody>
      </p:sp>
    </p:spTree>
    <p:extLst>
      <p:ext uri="{BB962C8B-B14F-4D97-AF65-F5344CB8AC3E}">
        <p14:creationId xmlns:p14="http://schemas.microsoft.com/office/powerpoint/2010/main" val="127484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25"/>
                                        </p:tgtEl>
                                        <p:attrNameLst>
                                          <p:attrName>fillcolor</p:attrName>
                                        </p:attrNameLst>
                                      </p:cBhvr>
                                      <p:to>
                                        <a:schemeClr val="accent2"/>
                                      </p:to>
                                    </p:animClr>
                                    <p:set>
                                      <p:cBhvr>
                                        <p:cTn id="13" dur="2000" fill="hold"/>
                                        <p:tgtEl>
                                          <p:spTgt spid="25"/>
                                        </p:tgtEl>
                                        <p:attrNameLst>
                                          <p:attrName>fill.type</p:attrName>
                                        </p:attrNameLst>
                                      </p:cBhvr>
                                      <p:to>
                                        <p:strVal val="solid"/>
                                      </p:to>
                                    </p:set>
                                    <p:set>
                                      <p:cBhvr>
                                        <p:cTn id="14" dur="2000" fill="hold"/>
                                        <p:tgtEl>
                                          <p:spTgt spid="25"/>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21"/>
                                        </p:tgtEl>
                                        <p:attrNameLst>
                                          <p:attrName>fillcolor</p:attrName>
                                        </p:attrNameLst>
                                      </p:cBhvr>
                                      <p:to>
                                        <a:schemeClr val="accent2"/>
                                      </p:to>
                                    </p:animClr>
                                    <p:set>
                                      <p:cBhvr>
                                        <p:cTn id="19" dur="2000" fill="hold"/>
                                        <p:tgtEl>
                                          <p:spTgt spid="21"/>
                                        </p:tgtEl>
                                        <p:attrNameLst>
                                          <p:attrName>fill.type</p:attrName>
                                        </p:attrNameLst>
                                      </p:cBhvr>
                                      <p:to>
                                        <p:strVal val="solid"/>
                                      </p:to>
                                    </p:set>
                                    <p:set>
                                      <p:cBhvr>
                                        <p:cTn id="20" dur="2000" fill="hold"/>
                                        <p:tgtEl>
                                          <p:spTgt spid="21"/>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23"/>
                                        </p:tgtEl>
                                        <p:attrNameLst>
                                          <p:attrName>fillcolor</p:attrName>
                                        </p:attrNameLst>
                                      </p:cBhvr>
                                      <p:to>
                                        <a:schemeClr val="accent2"/>
                                      </p:to>
                                    </p:animClr>
                                    <p:set>
                                      <p:cBhvr>
                                        <p:cTn id="25" dur="2000" fill="hold"/>
                                        <p:tgtEl>
                                          <p:spTgt spid="23"/>
                                        </p:tgtEl>
                                        <p:attrNameLst>
                                          <p:attrName>fill.type</p:attrName>
                                        </p:attrNameLst>
                                      </p:cBhvr>
                                      <p:to>
                                        <p:strVal val="solid"/>
                                      </p:to>
                                    </p:set>
                                    <p:set>
                                      <p:cBhvr>
                                        <p:cTn id="26" dur="2000" fill="hold"/>
                                        <p:tgtEl>
                                          <p:spTgt spid="23"/>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24"/>
                                        </p:tgtEl>
                                        <p:attrNameLst>
                                          <p:attrName>fillcolor</p:attrName>
                                        </p:attrNameLst>
                                      </p:cBhvr>
                                      <p:to>
                                        <a:schemeClr val="accent2"/>
                                      </p:to>
                                    </p:animClr>
                                    <p:set>
                                      <p:cBhvr>
                                        <p:cTn id="31" dur="2000" fill="hold"/>
                                        <p:tgtEl>
                                          <p:spTgt spid="24"/>
                                        </p:tgtEl>
                                        <p:attrNameLst>
                                          <p:attrName>fill.type</p:attrName>
                                        </p:attrNameLst>
                                      </p:cBhvr>
                                      <p:to>
                                        <p:strVal val="solid"/>
                                      </p:to>
                                    </p:set>
                                    <p:set>
                                      <p:cBhvr>
                                        <p:cTn id="32" dur="2000" fill="hold"/>
                                        <p:tgtEl>
                                          <p:spTgt spid="24"/>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29"/>
                                        </p:tgtEl>
                                        <p:attrNameLst>
                                          <p:attrName>fillcolor</p:attrName>
                                        </p:attrNameLst>
                                      </p:cBhvr>
                                      <p:to>
                                        <a:schemeClr val="accent2"/>
                                      </p:to>
                                    </p:animClr>
                                    <p:set>
                                      <p:cBhvr>
                                        <p:cTn id="37" dur="2000" fill="hold"/>
                                        <p:tgtEl>
                                          <p:spTgt spid="29"/>
                                        </p:tgtEl>
                                        <p:attrNameLst>
                                          <p:attrName>fill.type</p:attrName>
                                        </p:attrNameLst>
                                      </p:cBhvr>
                                      <p:to>
                                        <p:strVal val="solid"/>
                                      </p:to>
                                    </p:set>
                                    <p:set>
                                      <p:cBhvr>
                                        <p:cTn id="38" dur="2000" fill="hold"/>
                                        <p:tgtEl>
                                          <p:spTgt spid="29"/>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27"/>
                                        </p:tgtEl>
                                        <p:attrNameLst>
                                          <p:attrName>fillcolor</p:attrName>
                                        </p:attrNameLst>
                                      </p:cBhvr>
                                      <p:to>
                                        <a:schemeClr val="accent2"/>
                                      </p:to>
                                    </p:animClr>
                                    <p:set>
                                      <p:cBhvr>
                                        <p:cTn id="43" dur="2000" fill="hold"/>
                                        <p:tgtEl>
                                          <p:spTgt spid="27"/>
                                        </p:tgtEl>
                                        <p:attrNameLst>
                                          <p:attrName>fill.type</p:attrName>
                                        </p:attrNameLst>
                                      </p:cBhvr>
                                      <p:to>
                                        <p:strVal val="solid"/>
                                      </p:to>
                                    </p:set>
                                    <p:set>
                                      <p:cBhvr>
                                        <p:cTn id="44" dur="2000" fill="hold"/>
                                        <p:tgtEl>
                                          <p:spTgt spid="27"/>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28"/>
                                        </p:tgtEl>
                                        <p:attrNameLst>
                                          <p:attrName>fillcolor</p:attrName>
                                        </p:attrNameLst>
                                      </p:cBhvr>
                                      <p:to>
                                        <a:schemeClr val="accent2"/>
                                      </p:to>
                                    </p:animClr>
                                    <p:set>
                                      <p:cBhvr>
                                        <p:cTn id="49" dur="2000" fill="hold"/>
                                        <p:tgtEl>
                                          <p:spTgt spid="28"/>
                                        </p:tgtEl>
                                        <p:attrNameLst>
                                          <p:attrName>fill.type</p:attrName>
                                        </p:attrNameLst>
                                      </p:cBhvr>
                                      <p:to>
                                        <p:strVal val="solid"/>
                                      </p:to>
                                    </p:set>
                                    <p:set>
                                      <p:cBhvr>
                                        <p:cTn id="50" dur="2000" fill="hold"/>
                                        <p:tgtEl>
                                          <p:spTgt spid="28"/>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26"/>
                                        </p:tgtEl>
                                        <p:attrNameLst>
                                          <p:attrName>fillcolor</p:attrName>
                                        </p:attrNameLst>
                                      </p:cBhvr>
                                      <p:to>
                                        <a:schemeClr val="accent2"/>
                                      </p:to>
                                    </p:animClr>
                                    <p:set>
                                      <p:cBhvr>
                                        <p:cTn id="55" dur="2000" fill="hold"/>
                                        <p:tgtEl>
                                          <p:spTgt spid="26"/>
                                        </p:tgtEl>
                                        <p:attrNameLst>
                                          <p:attrName>fill.type</p:attrName>
                                        </p:attrNameLst>
                                      </p:cBhvr>
                                      <p:to>
                                        <p:strVal val="solid"/>
                                      </p:to>
                                    </p:set>
                                    <p:set>
                                      <p:cBhvr>
                                        <p:cTn id="56" dur="2000" fill="hold"/>
                                        <p:tgtEl>
                                          <p:spTgt spid="26"/>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30"/>
                                        </p:tgtEl>
                                        <p:attrNameLst>
                                          <p:attrName>fillcolor</p:attrName>
                                        </p:attrNameLst>
                                      </p:cBhvr>
                                      <p:to>
                                        <a:schemeClr val="accent2"/>
                                      </p:to>
                                    </p:animClr>
                                    <p:set>
                                      <p:cBhvr>
                                        <p:cTn id="61" dur="2000" fill="hold"/>
                                        <p:tgtEl>
                                          <p:spTgt spid="30"/>
                                        </p:tgtEl>
                                        <p:attrNameLst>
                                          <p:attrName>fill.type</p:attrName>
                                        </p:attrNameLst>
                                      </p:cBhvr>
                                      <p:to>
                                        <p:strVal val="solid"/>
                                      </p:to>
                                    </p:set>
                                    <p:set>
                                      <p:cBhvr>
                                        <p:cTn id="62" dur="2000" fill="hold"/>
                                        <p:tgtEl>
                                          <p:spTgt spid="3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1026" name="Picture 2" descr="Background, Grass, Rush, Pattern">
            <a:extLst>
              <a:ext uri="{FF2B5EF4-FFF2-40B4-BE49-F238E27FC236}">
                <a16:creationId xmlns:a16="http://schemas.microsoft.com/office/drawing/2014/main" id="{A14CA176-1728-4199-8C59-1E70EE36CC8D}"/>
              </a:ext>
            </a:extLst>
          </p:cNvPr>
          <p:cNvPicPr>
            <a:picLocks noChangeAspect="1" noChangeArrowheads="1"/>
          </p:cNvPicPr>
          <p:nvPr/>
        </p:nvPicPr>
        <p:blipFill>
          <a:blip r:embed="rId3">
            <a:alphaModFix amt="5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450" y="2020134"/>
            <a:ext cx="12181099" cy="432082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A7DF7230-4180-4D38-A924-2300C388D49F}"/>
              </a:ext>
            </a:extLst>
          </p:cNvPr>
          <p:cNvCxnSpPr>
            <a:stCxn id="1026" idx="0"/>
            <a:endCxn id="1026" idx="2"/>
          </p:cNvCxnSpPr>
          <p:nvPr/>
        </p:nvCxnSpPr>
        <p:spPr>
          <a:xfrm>
            <a:off x="6096000" y="2020134"/>
            <a:ext cx="0" cy="432082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028" name="Picture 4" descr="Tennis Ball, Ball, Round, Sports">
            <a:extLst>
              <a:ext uri="{FF2B5EF4-FFF2-40B4-BE49-F238E27FC236}">
                <a16:creationId xmlns:a16="http://schemas.microsoft.com/office/drawing/2014/main" id="{4285FEAD-B720-456F-A80F-B6911DA568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1131" y="2934371"/>
            <a:ext cx="387359" cy="405237"/>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EAAA6D42-5312-4741-BA2D-0523BBA7823A}"/>
              </a:ext>
            </a:extLst>
          </p:cNvPr>
          <p:cNvSpPr txBox="1"/>
          <p:nvPr/>
        </p:nvSpPr>
        <p:spPr>
          <a:xfrm>
            <a:off x="898108" y="3154533"/>
            <a:ext cx="1462239"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réaction</a:t>
            </a:r>
          </a:p>
        </p:txBody>
      </p:sp>
      <p:sp>
        <p:nvSpPr>
          <p:cNvPr id="47" name="TextBox 46">
            <a:extLst>
              <a:ext uri="{FF2B5EF4-FFF2-40B4-BE49-F238E27FC236}">
                <a16:creationId xmlns:a16="http://schemas.microsoft.com/office/drawing/2014/main" id="{F7C09124-9E49-45ED-A727-8E6F6803F802}"/>
              </a:ext>
            </a:extLst>
          </p:cNvPr>
          <p:cNvSpPr txBox="1"/>
          <p:nvPr/>
        </p:nvSpPr>
        <p:spPr>
          <a:xfrm>
            <a:off x="647812" y="4884839"/>
            <a:ext cx="1165105"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nation</a:t>
            </a:r>
          </a:p>
        </p:txBody>
      </p:sp>
      <p:pic>
        <p:nvPicPr>
          <p:cNvPr id="1030" name="Picture 6" descr="Tennis Ball, Ball, Round, Sports">
            <a:extLst>
              <a:ext uri="{FF2B5EF4-FFF2-40B4-BE49-F238E27FC236}">
                <a16:creationId xmlns:a16="http://schemas.microsoft.com/office/drawing/2014/main" id="{ED727498-42EB-4E58-8C2F-EC08BC6BA1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2698" y="4582395"/>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Tennis Ball, Ball, Round, Sports">
            <a:extLst>
              <a:ext uri="{FF2B5EF4-FFF2-40B4-BE49-F238E27FC236}">
                <a16:creationId xmlns:a16="http://schemas.microsoft.com/office/drawing/2014/main" id="{EB66ADAC-56B1-4245-BCB2-9D4A90D198A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6036" y="2888189"/>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Tennis Ball, Ball, Round, Sports">
            <a:extLst>
              <a:ext uri="{FF2B5EF4-FFF2-40B4-BE49-F238E27FC236}">
                <a16:creationId xmlns:a16="http://schemas.microsoft.com/office/drawing/2014/main" id="{9C1259F6-ACB7-4C83-A0A0-98AF9ACF69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8187" y="5386974"/>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Tennis Ball, Ball, Round, Sports">
            <a:extLst>
              <a:ext uri="{FF2B5EF4-FFF2-40B4-BE49-F238E27FC236}">
                <a16:creationId xmlns:a16="http://schemas.microsoft.com/office/drawing/2014/main" id="{DBD188D6-3634-4A8F-B078-08D40462D59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8064" y="4539611"/>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Tennis Ball, Ball, Round, Sports">
            <a:extLst>
              <a:ext uri="{FF2B5EF4-FFF2-40B4-BE49-F238E27FC236}">
                <a16:creationId xmlns:a16="http://schemas.microsoft.com/office/drawing/2014/main" id="{560F4170-A2DF-48ED-A3BE-8A2D541393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01919" y="2099669"/>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Tennis Ball, Ball, Round, Sports">
            <a:extLst>
              <a:ext uri="{FF2B5EF4-FFF2-40B4-BE49-F238E27FC236}">
                <a16:creationId xmlns:a16="http://schemas.microsoft.com/office/drawing/2014/main" id="{7778E504-AC3A-4B38-B84F-16351F79656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18251" y="3764942"/>
            <a:ext cx="441148" cy="43869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Tennis Ball, Ball, Round, Sports">
            <a:extLst>
              <a:ext uri="{FF2B5EF4-FFF2-40B4-BE49-F238E27FC236}">
                <a16:creationId xmlns:a16="http://schemas.microsoft.com/office/drawing/2014/main" id="{EE9080C2-9FD4-4F90-9713-E3F9E7BBEC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7659" y="2072742"/>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Tennis Ball, Ball, Round, Sports">
            <a:extLst>
              <a:ext uri="{FF2B5EF4-FFF2-40B4-BE49-F238E27FC236}">
                <a16:creationId xmlns:a16="http://schemas.microsoft.com/office/drawing/2014/main" id="{477B0D56-AA7B-4379-857A-46B9617209C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2532" y="5378254"/>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Tennis Ball, Ball, Round, Sports">
            <a:extLst>
              <a:ext uri="{FF2B5EF4-FFF2-40B4-BE49-F238E27FC236}">
                <a16:creationId xmlns:a16="http://schemas.microsoft.com/office/drawing/2014/main" id="{15BF3B9A-B9C3-488C-B274-54D8F6FBD2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1206" y="3861975"/>
            <a:ext cx="441148" cy="4616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100EF041-6304-4718-AE17-6000040BB3AE}"/>
              </a:ext>
            </a:extLst>
          </p:cNvPr>
          <p:cNvSpPr txBox="1"/>
          <p:nvPr/>
        </p:nvSpPr>
        <p:spPr>
          <a:xfrm>
            <a:off x="3181062" y="3219777"/>
            <a:ext cx="2037737"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introduction</a:t>
            </a:r>
          </a:p>
        </p:txBody>
      </p:sp>
      <p:sp>
        <p:nvSpPr>
          <p:cNvPr id="58" name="TextBox 57">
            <a:extLst>
              <a:ext uri="{FF2B5EF4-FFF2-40B4-BE49-F238E27FC236}">
                <a16:creationId xmlns:a16="http://schemas.microsoft.com/office/drawing/2014/main" id="{D3BA740E-78A9-4E48-9B1B-50CF3B8CF1B2}"/>
              </a:ext>
            </a:extLst>
          </p:cNvPr>
          <p:cNvSpPr txBox="1"/>
          <p:nvPr/>
        </p:nvSpPr>
        <p:spPr>
          <a:xfrm>
            <a:off x="1731356" y="5831831"/>
            <a:ext cx="1806384"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expédition</a:t>
            </a:r>
          </a:p>
        </p:txBody>
      </p:sp>
      <p:sp>
        <p:nvSpPr>
          <p:cNvPr id="59" name="TextBox 58">
            <a:extLst>
              <a:ext uri="{FF2B5EF4-FFF2-40B4-BE49-F238E27FC236}">
                <a16:creationId xmlns:a16="http://schemas.microsoft.com/office/drawing/2014/main" id="{0728644D-4104-4208-B1AF-0D7628C1D296}"/>
              </a:ext>
            </a:extLst>
          </p:cNvPr>
          <p:cNvSpPr txBox="1"/>
          <p:nvPr/>
        </p:nvSpPr>
        <p:spPr>
          <a:xfrm>
            <a:off x="2722435" y="4817768"/>
            <a:ext cx="1703556" cy="470056"/>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intention</a:t>
            </a:r>
          </a:p>
        </p:txBody>
      </p:sp>
      <p:sp>
        <p:nvSpPr>
          <p:cNvPr id="60" name="TextBox 59">
            <a:extLst>
              <a:ext uri="{FF2B5EF4-FFF2-40B4-BE49-F238E27FC236}">
                <a16:creationId xmlns:a16="http://schemas.microsoft.com/office/drawing/2014/main" id="{C5709DCC-9E51-4434-AD74-EB97C25527DF}"/>
              </a:ext>
            </a:extLst>
          </p:cNvPr>
          <p:cNvSpPr txBox="1"/>
          <p:nvPr/>
        </p:nvSpPr>
        <p:spPr>
          <a:xfrm>
            <a:off x="503254" y="2330502"/>
            <a:ext cx="1806384"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éducation</a:t>
            </a:r>
          </a:p>
        </p:txBody>
      </p:sp>
      <p:sp>
        <p:nvSpPr>
          <p:cNvPr id="61" name="TextBox 60">
            <a:extLst>
              <a:ext uri="{FF2B5EF4-FFF2-40B4-BE49-F238E27FC236}">
                <a16:creationId xmlns:a16="http://schemas.microsoft.com/office/drawing/2014/main" id="{E0B26DB2-F37B-44A7-8975-10F334747EA6}"/>
              </a:ext>
            </a:extLst>
          </p:cNvPr>
          <p:cNvSpPr txBox="1"/>
          <p:nvPr/>
        </p:nvSpPr>
        <p:spPr>
          <a:xfrm>
            <a:off x="556012" y="3884458"/>
            <a:ext cx="1405855"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portion</a:t>
            </a:r>
          </a:p>
        </p:txBody>
      </p:sp>
      <p:sp>
        <p:nvSpPr>
          <p:cNvPr id="62" name="TextBox 61">
            <a:extLst>
              <a:ext uri="{FF2B5EF4-FFF2-40B4-BE49-F238E27FC236}">
                <a16:creationId xmlns:a16="http://schemas.microsoft.com/office/drawing/2014/main" id="{3A9CE50B-F8A0-4A32-B16D-F00AA1B5BF3E}"/>
              </a:ext>
            </a:extLst>
          </p:cNvPr>
          <p:cNvSpPr txBox="1"/>
          <p:nvPr/>
        </p:nvSpPr>
        <p:spPr>
          <a:xfrm>
            <a:off x="4425991" y="2351722"/>
            <a:ext cx="1454351"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fiction</a:t>
            </a:r>
          </a:p>
        </p:txBody>
      </p:sp>
      <p:sp>
        <p:nvSpPr>
          <p:cNvPr id="63" name="TextBox 62">
            <a:extLst>
              <a:ext uri="{FF2B5EF4-FFF2-40B4-BE49-F238E27FC236}">
                <a16:creationId xmlns:a16="http://schemas.microsoft.com/office/drawing/2014/main" id="{CD243E69-1D53-460F-862B-1620B6EB2E94}"/>
              </a:ext>
            </a:extLst>
          </p:cNvPr>
          <p:cNvSpPr txBox="1"/>
          <p:nvPr/>
        </p:nvSpPr>
        <p:spPr>
          <a:xfrm>
            <a:off x="4162444" y="5664801"/>
            <a:ext cx="1806384"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correction</a:t>
            </a:r>
          </a:p>
        </p:txBody>
      </p:sp>
      <p:sp>
        <p:nvSpPr>
          <p:cNvPr id="64" name="TextBox 63">
            <a:extLst>
              <a:ext uri="{FF2B5EF4-FFF2-40B4-BE49-F238E27FC236}">
                <a16:creationId xmlns:a16="http://schemas.microsoft.com/office/drawing/2014/main" id="{6F2B6685-961D-4E05-ACCF-18335A690147}"/>
              </a:ext>
            </a:extLst>
          </p:cNvPr>
          <p:cNvSpPr txBox="1"/>
          <p:nvPr/>
        </p:nvSpPr>
        <p:spPr>
          <a:xfrm>
            <a:off x="4134299" y="4120657"/>
            <a:ext cx="1405854"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solution</a:t>
            </a:r>
          </a:p>
        </p:txBody>
      </p:sp>
      <p:pic>
        <p:nvPicPr>
          <p:cNvPr id="1032" name="Picture 8" descr="United Kingdom, Flag, Brexit, United">
            <a:extLst>
              <a:ext uri="{FF2B5EF4-FFF2-40B4-BE49-F238E27FC236}">
                <a16:creationId xmlns:a16="http://schemas.microsoft.com/office/drawing/2014/main" id="{0A5C6AAA-A0FC-4E5B-81D3-BAC5B4C1D82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V="1">
            <a:off x="2489162" y="1726413"/>
            <a:ext cx="1312525" cy="6562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nch Flag, Flag, French, France">
            <a:extLst>
              <a:ext uri="{FF2B5EF4-FFF2-40B4-BE49-F238E27FC236}">
                <a16:creationId xmlns:a16="http://schemas.microsoft.com/office/drawing/2014/main" id="{9905F878-9166-45AF-A01B-E32273D1DD6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52789" y="1616115"/>
            <a:ext cx="1226712" cy="624881"/>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Sound 3">
            <a:hlinkClick r:id="" action="ppaction://noaction" highlightClick="1">
              <a:snd r:embed="rId10" name="3.2.5-slide41-reaction_clean.wav"/>
            </a:hlinkClick>
            <a:extLst>
              <a:ext uri="{FF2B5EF4-FFF2-40B4-BE49-F238E27FC236}">
                <a16:creationId xmlns:a16="http://schemas.microsoft.com/office/drawing/2014/main" id="{C093FB58-7296-4EA6-A7B9-5841F14AEA35}"/>
              </a:ext>
            </a:extLst>
          </p:cNvPr>
          <p:cNvSpPr/>
          <p:nvPr/>
        </p:nvSpPr>
        <p:spPr>
          <a:xfrm>
            <a:off x="7143223" y="2792167"/>
            <a:ext cx="357075" cy="36821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Action Button: Sound 34">
            <a:hlinkClick r:id="" action="ppaction://noaction" highlightClick="1">
              <a:snd r:embed="rId11" name="3.2.5-slide41-solution_clean.wav"/>
            </a:hlinkClick>
            <a:extLst>
              <a:ext uri="{FF2B5EF4-FFF2-40B4-BE49-F238E27FC236}">
                <a16:creationId xmlns:a16="http://schemas.microsoft.com/office/drawing/2014/main" id="{1867988B-FCF4-4BA2-89B9-F13A964AC3A6}"/>
              </a:ext>
            </a:extLst>
          </p:cNvPr>
          <p:cNvSpPr/>
          <p:nvPr/>
        </p:nvSpPr>
        <p:spPr>
          <a:xfrm>
            <a:off x="9338405" y="2394811"/>
            <a:ext cx="357075" cy="36821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Action Button: Sound 36">
            <a:hlinkClick r:id="" action="ppaction://noaction" highlightClick="1">
              <a:snd r:embed="rId12" name="3.2.5-slide41-expedition_clean.wav"/>
            </a:hlinkClick>
            <a:extLst>
              <a:ext uri="{FF2B5EF4-FFF2-40B4-BE49-F238E27FC236}">
                <a16:creationId xmlns:a16="http://schemas.microsoft.com/office/drawing/2014/main" id="{C64B739F-7726-4993-8365-2831CD6B0BC0}"/>
              </a:ext>
            </a:extLst>
          </p:cNvPr>
          <p:cNvSpPr/>
          <p:nvPr/>
        </p:nvSpPr>
        <p:spPr>
          <a:xfrm>
            <a:off x="11274544" y="2240398"/>
            <a:ext cx="357075" cy="36821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Action Button: Sound 37">
            <a:hlinkClick r:id="" action="ppaction://noaction" highlightClick="1">
              <a:snd r:embed="rId13" name="3.2.5-slide41-portion_clean.wav"/>
            </a:hlinkClick>
            <a:extLst>
              <a:ext uri="{FF2B5EF4-FFF2-40B4-BE49-F238E27FC236}">
                <a16:creationId xmlns:a16="http://schemas.microsoft.com/office/drawing/2014/main" id="{811869F9-FAB3-40B1-9D9C-BE925BC48B7E}"/>
              </a:ext>
            </a:extLst>
          </p:cNvPr>
          <p:cNvSpPr/>
          <p:nvPr/>
        </p:nvSpPr>
        <p:spPr>
          <a:xfrm>
            <a:off x="6973202" y="3712584"/>
            <a:ext cx="357075" cy="36821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Action Button: Sound 38">
            <a:hlinkClick r:id="" action="ppaction://noaction" highlightClick="1">
              <a:snd r:embed="rId14" name="3.2.5-slide41-education_clean.wav"/>
            </a:hlinkClick>
            <a:extLst>
              <a:ext uri="{FF2B5EF4-FFF2-40B4-BE49-F238E27FC236}">
                <a16:creationId xmlns:a16="http://schemas.microsoft.com/office/drawing/2014/main" id="{22258D0D-2632-48F6-A3C9-3FA22F77EB6F}"/>
              </a:ext>
            </a:extLst>
          </p:cNvPr>
          <p:cNvSpPr/>
          <p:nvPr/>
        </p:nvSpPr>
        <p:spPr>
          <a:xfrm>
            <a:off x="10009495" y="2976273"/>
            <a:ext cx="357075" cy="36821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Action Button: Sound 40">
            <a:hlinkClick r:id="" action="ppaction://noaction" highlightClick="1">
              <a:snd r:embed="rId15" name="3.2.5-slide41-intention_clean.wav"/>
            </a:hlinkClick>
            <a:extLst>
              <a:ext uri="{FF2B5EF4-FFF2-40B4-BE49-F238E27FC236}">
                <a16:creationId xmlns:a16="http://schemas.microsoft.com/office/drawing/2014/main" id="{71046B0E-B631-4150-81DE-A072FC6FE927}"/>
              </a:ext>
            </a:extLst>
          </p:cNvPr>
          <p:cNvSpPr/>
          <p:nvPr/>
        </p:nvSpPr>
        <p:spPr>
          <a:xfrm>
            <a:off x="8789763" y="3765609"/>
            <a:ext cx="357075" cy="36821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Action Button: Sound 43">
            <a:hlinkClick r:id="" action="ppaction://noaction" highlightClick="1">
              <a:snd r:embed="rId16" name="3.2.5-slide41-nation_clean.wav"/>
            </a:hlinkClick>
            <a:extLst>
              <a:ext uri="{FF2B5EF4-FFF2-40B4-BE49-F238E27FC236}">
                <a16:creationId xmlns:a16="http://schemas.microsoft.com/office/drawing/2014/main" id="{9837443E-21B4-4A8C-A8C1-92C72A0D329C}"/>
              </a:ext>
            </a:extLst>
          </p:cNvPr>
          <p:cNvSpPr/>
          <p:nvPr/>
        </p:nvSpPr>
        <p:spPr>
          <a:xfrm>
            <a:off x="7500298" y="4675848"/>
            <a:ext cx="357075" cy="36821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Action Button: Sound 44">
            <a:hlinkClick r:id="" action="ppaction://noaction" highlightClick="1">
              <a:snd r:embed="rId17" name="3.2.5-slide41-fiction_clean.wav"/>
            </a:hlinkClick>
            <a:extLst>
              <a:ext uri="{FF2B5EF4-FFF2-40B4-BE49-F238E27FC236}">
                <a16:creationId xmlns:a16="http://schemas.microsoft.com/office/drawing/2014/main" id="{674E4523-6DCB-4E0B-A3FE-F943C61433E2}"/>
              </a:ext>
            </a:extLst>
          </p:cNvPr>
          <p:cNvSpPr/>
          <p:nvPr/>
        </p:nvSpPr>
        <p:spPr>
          <a:xfrm>
            <a:off x="10629898" y="4524570"/>
            <a:ext cx="357075" cy="36821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Action Button: Sound 45">
            <a:hlinkClick r:id="" action="ppaction://noaction" highlightClick="1">
              <a:snd r:embed="rId18" name="3.2.5-slide41-correction_clean.wav"/>
            </a:hlinkClick>
            <a:extLst>
              <a:ext uri="{FF2B5EF4-FFF2-40B4-BE49-F238E27FC236}">
                <a16:creationId xmlns:a16="http://schemas.microsoft.com/office/drawing/2014/main" id="{1F550D17-F95B-4A08-ACE0-6E6FD95E5EA6}"/>
              </a:ext>
            </a:extLst>
          </p:cNvPr>
          <p:cNvSpPr/>
          <p:nvPr/>
        </p:nvSpPr>
        <p:spPr>
          <a:xfrm>
            <a:off x="8374251" y="5387575"/>
            <a:ext cx="357075" cy="36821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Action Button: Sound 47">
            <a:hlinkClick r:id="" action="ppaction://noaction" highlightClick="1">
              <a:snd r:embed="rId19" name="3.2.5-slide41-introduction_clean.wav"/>
            </a:hlinkClick>
            <a:extLst>
              <a:ext uri="{FF2B5EF4-FFF2-40B4-BE49-F238E27FC236}">
                <a16:creationId xmlns:a16="http://schemas.microsoft.com/office/drawing/2014/main" id="{D7D988C2-63CE-414E-8291-AA2E8ED97FC7}"/>
              </a:ext>
            </a:extLst>
          </p:cNvPr>
          <p:cNvSpPr/>
          <p:nvPr/>
        </p:nvSpPr>
        <p:spPr>
          <a:xfrm>
            <a:off x="11096006" y="5386974"/>
            <a:ext cx="357075" cy="36821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5" name="Picture 64" descr="background rectangle">
            <a:extLst>
              <a:ext uri="{FF2B5EF4-FFF2-40B4-BE49-F238E27FC236}">
                <a16:creationId xmlns:a16="http://schemas.microsoft.com/office/drawing/2014/main" id="{BAE9384A-1B64-4762-9A67-A6264DA2E360}"/>
              </a:ext>
              <a:ext uri="{C183D7F6-B498-43B3-948B-1728B52AA6E4}">
                <adec:decorative xmlns:adec="http://schemas.microsoft.com/office/drawing/2017/decorative" val="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6" name="Title 3">
            <a:extLst>
              <a:ext uri="{FF2B5EF4-FFF2-40B4-BE49-F238E27FC236}">
                <a16:creationId xmlns:a16="http://schemas.microsoft.com/office/drawing/2014/main" id="{45C90D7C-CC07-492D-B468-C5AF608DA433}"/>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Tennis </a:t>
            </a:r>
            <a:r>
              <a:rPr lang="en-GB" sz="3600" b="1" dirty="0" err="1">
                <a:solidFill>
                  <a:schemeClr val="bg1"/>
                </a:solidFill>
              </a:rPr>
              <a:t>phonétique</a:t>
            </a:r>
            <a:r>
              <a:rPr lang="en-GB" sz="3600" b="1" dirty="0">
                <a:solidFill>
                  <a:schemeClr val="bg1"/>
                </a:solidFill>
              </a:rPr>
              <a:t> !</a:t>
            </a:r>
          </a:p>
        </p:txBody>
      </p:sp>
      <p:sp>
        <p:nvSpPr>
          <p:cNvPr id="77" name="Rounded Rectangle 46">
            <a:extLst>
              <a:ext uri="{FF2B5EF4-FFF2-40B4-BE49-F238E27FC236}">
                <a16:creationId xmlns:a16="http://schemas.microsoft.com/office/drawing/2014/main" id="{2242792D-9E8B-4CE1-AE14-2927DE7F600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D7E56150-CFCB-4CF1-A49D-1B377241EBB7}"/>
              </a:ext>
            </a:extLst>
          </p:cNvPr>
          <p:cNvSpPr txBox="1"/>
          <p:nvPr/>
        </p:nvSpPr>
        <p:spPr>
          <a:xfrm>
            <a:off x="180000" y="1295526"/>
            <a:ext cx="117299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Dis le mot en anglais, après dis le mot en français.</a:t>
            </a:r>
          </a:p>
        </p:txBody>
      </p:sp>
      <p:sp>
        <p:nvSpPr>
          <p:cNvPr id="8" name="TextBox 7">
            <a:extLst>
              <a:ext uri="{FF2B5EF4-FFF2-40B4-BE49-F238E27FC236}">
                <a16:creationId xmlns:a16="http://schemas.microsoft.com/office/drawing/2014/main" id="{F7AA1B67-634D-4B0E-8D22-39CA18694EF3}"/>
              </a:ext>
            </a:extLst>
          </p:cNvPr>
          <p:cNvSpPr txBox="1"/>
          <p:nvPr/>
        </p:nvSpPr>
        <p:spPr>
          <a:xfrm>
            <a:off x="456842" y="3198886"/>
            <a:ext cx="390737" cy="400110"/>
          </a:xfrm>
          <a:prstGeom prst="rect">
            <a:avLst/>
          </a:prstGeom>
          <a:solidFill>
            <a:schemeClr val="bg1"/>
          </a:solidFill>
          <a:ln w="19050">
            <a:solidFill>
              <a:schemeClr val="accent1">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79" name="TextBox 78">
            <a:extLst>
              <a:ext uri="{FF2B5EF4-FFF2-40B4-BE49-F238E27FC236}">
                <a16:creationId xmlns:a16="http://schemas.microsoft.com/office/drawing/2014/main" id="{F06CFEDC-BB56-44AD-B57B-8B32133E7DEC}"/>
              </a:ext>
            </a:extLst>
          </p:cNvPr>
          <p:cNvSpPr txBox="1"/>
          <p:nvPr/>
        </p:nvSpPr>
        <p:spPr>
          <a:xfrm>
            <a:off x="208749" y="4915616"/>
            <a:ext cx="390737" cy="400110"/>
          </a:xfrm>
          <a:prstGeom prst="rect">
            <a:avLst/>
          </a:prstGeom>
          <a:solidFill>
            <a:schemeClr val="bg1"/>
          </a:solidFill>
          <a:ln w="19050">
            <a:solidFill>
              <a:schemeClr val="accent1">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80" name="TextBox 79">
            <a:extLst>
              <a:ext uri="{FF2B5EF4-FFF2-40B4-BE49-F238E27FC236}">
                <a16:creationId xmlns:a16="http://schemas.microsoft.com/office/drawing/2014/main" id="{73AE36F3-0938-4C10-A1EA-FBEE746F4390}"/>
              </a:ext>
            </a:extLst>
          </p:cNvPr>
          <p:cNvSpPr txBox="1"/>
          <p:nvPr/>
        </p:nvSpPr>
        <p:spPr>
          <a:xfrm>
            <a:off x="3689004" y="4138920"/>
            <a:ext cx="390737" cy="400110"/>
          </a:xfrm>
          <a:prstGeom prst="rect">
            <a:avLst/>
          </a:prstGeom>
          <a:solidFill>
            <a:schemeClr val="bg1"/>
          </a:solidFill>
          <a:ln w="19050">
            <a:solidFill>
              <a:schemeClr val="accent1">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81" name="TextBox 80">
            <a:extLst>
              <a:ext uri="{FF2B5EF4-FFF2-40B4-BE49-F238E27FC236}">
                <a16:creationId xmlns:a16="http://schemas.microsoft.com/office/drawing/2014/main" id="{E350669C-1426-4385-BF38-B7F2E4CD359C}"/>
              </a:ext>
            </a:extLst>
          </p:cNvPr>
          <p:cNvSpPr txBox="1"/>
          <p:nvPr/>
        </p:nvSpPr>
        <p:spPr>
          <a:xfrm>
            <a:off x="3734964" y="5705334"/>
            <a:ext cx="390737" cy="400110"/>
          </a:xfrm>
          <a:prstGeom prst="rect">
            <a:avLst/>
          </a:prstGeom>
          <a:solidFill>
            <a:schemeClr val="bg1"/>
          </a:solidFill>
          <a:ln w="19050">
            <a:solidFill>
              <a:schemeClr val="accent1">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82" name="TextBox 81">
            <a:extLst>
              <a:ext uri="{FF2B5EF4-FFF2-40B4-BE49-F238E27FC236}">
                <a16:creationId xmlns:a16="http://schemas.microsoft.com/office/drawing/2014/main" id="{684D6210-6359-487A-A40A-7A76D3B4B015}"/>
              </a:ext>
            </a:extLst>
          </p:cNvPr>
          <p:cNvSpPr txBox="1"/>
          <p:nvPr/>
        </p:nvSpPr>
        <p:spPr>
          <a:xfrm>
            <a:off x="3971954" y="2383341"/>
            <a:ext cx="390737" cy="400110"/>
          </a:xfrm>
          <a:prstGeom prst="rect">
            <a:avLst/>
          </a:prstGeom>
          <a:solidFill>
            <a:schemeClr val="bg1"/>
          </a:solidFill>
          <a:ln w="19050">
            <a:solidFill>
              <a:schemeClr val="accent1">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83" name="TextBox 82">
            <a:extLst>
              <a:ext uri="{FF2B5EF4-FFF2-40B4-BE49-F238E27FC236}">
                <a16:creationId xmlns:a16="http://schemas.microsoft.com/office/drawing/2014/main" id="{2F373D35-B14B-42AE-8E5D-6667BB6F3515}"/>
              </a:ext>
            </a:extLst>
          </p:cNvPr>
          <p:cNvSpPr txBox="1"/>
          <p:nvPr/>
        </p:nvSpPr>
        <p:spPr>
          <a:xfrm>
            <a:off x="100042" y="3923531"/>
            <a:ext cx="390737" cy="400110"/>
          </a:xfrm>
          <a:prstGeom prst="rect">
            <a:avLst/>
          </a:prstGeom>
          <a:solidFill>
            <a:schemeClr val="bg1"/>
          </a:solidFill>
          <a:ln w="19050">
            <a:solidFill>
              <a:schemeClr val="accent1">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84" name="TextBox 83">
            <a:extLst>
              <a:ext uri="{FF2B5EF4-FFF2-40B4-BE49-F238E27FC236}">
                <a16:creationId xmlns:a16="http://schemas.microsoft.com/office/drawing/2014/main" id="{F92839A7-0DD8-4DBC-9098-C6F8C9FC06EE}"/>
              </a:ext>
            </a:extLst>
          </p:cNvPr>
          <p:cNvSpPr txBox="1"/>
          <p:nvPr/>
        </p:nvSpPr>
        <p:spPr>
          <a:xfrm>
            <a:off x="1303876" y="5864359"/>
            <a:ext cx="390737" cy="400110"/>
          </a:xfrm>
          <a:prstGeom prst="rect">
            <a:avLst/>
          </a:prstGeom>
          <a:solidFill>
            <a:schemeClr val="bg1"/>
          </a:solidFill>
          <a:ln w="19050">
            <a:solidFill>
              <a:schemeClr val="accent1">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85" name="TextBox 84">
            <a:extLst>
              <a:ext uri="{FF2B5EF4-FFF2-40B4-BE49-F238E27FC236}">
                <a16:creationId xmlns:a16="http://schemas.microsoft.com/office/drawing/2014/main" id="{9A3B13B8-6E47-490B-8CE9-1684C7AD7B59}"/>
              </a:ext>
            </a:extLst>
          </p:cNvPr>
          <p:cNvSpPr txBox="1"/>
          <p:nvPr/>
        </p:nvSpPr>
        <p:spPr>
          <a:xfrm>
            <a:off x="2722435" y="3234319"/>
            <a:ext cx="390737" cy="400110"/>
          </a:xfrm>
          <a:prstGeom prst="rect">
            <a:avLst/>
          </a:prstGeom>
          <a:solidFill>
            <a:schemeClr val="bg1"/>
          </a:solidFill>
          <a:ln w="19050">
            <a:solidFill>
              <a:schemeClr val="accent1">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a:t>
            </a:r>
          </a:p>
        </p:txBody>
      </p:sp>
      <p:sp>
        <p:nvSpPr>
          <p:cNvPr id="86" name="TextBox 85">
            <a:extLst>
              <a:ext uri="{FF2B5EF4-FFF2-40B4-BE49-F238E27FC236}">
                <a16:creationId xmlns:a16="http://schemas.microsoft.com/office/drawing/2014/main" id="{7B1A8E9C-89E7-446E-8C5C-899AA53512FD}"/>
              </a:ext>
            </a:extLst>
          </p:cNvPr>
          <p:cNvSpPr txBox="1"/>
          <p:nvPr/>
        </p:nvSpPr>
        <p:spPr>
          <a:xfrm>
            <a:off x="71532" y="2361279"/>
            <a:ext cx="390737" cy="400110"/>
          </a:xfrm>
          <a:prstGeom prst="rect">
            <a:avLst/>
          </a:prstGeom>
          <a:solidFill>
            <a:schemeClr val="bg1"/>
          </a:solidFill>
          <a:ln w="19050">
            <a:solidFill>
              <a:schemeClr val="accent1">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9</a:t>
            </a:r>
          </a:p>
        </p:txBody>
      </p:sp>
      <p:sp>
        <p:nvSpPr>
          <p:cNvPr id="87" name="TextBox 86">
            <a:extLst>
              <a:ext uri="{FF2B5EF4-FFF2-40B4-BE49-F238E27FC236}">
                <a16:creationId xmlns:a16="http://schemas.microsoft.com/office/drawing/2014/main" id="{1180C502-DB32-4DC4-91D1-F914D2CE8B8E}"/>
              </a:ext>
            </a:extLst>
          </p:cNvPr>
          <p:cNvSpPr txBox="1"/>
          <p:nvPr/>
        </p:nvSpPr>
        <p:spPr>
          <a:xfrm>
            <a:off x="2268362" y="4840004"/>
            <a:ext cx="390737" cy="400110"/>
          </a:xfrm>
          <a:prstGeom prst="rect">
            <a:avLst/>
          </a:prstGeom>
          <a:solidFill>
            <a:schemeClr val="bg1"/>
          </a:solidFill>
          <a:ln w="19050">
            <a:solidFill>
              <a:schemeClr val="accent1">
                <a:lumMod val="50000"/>
              </a:scheme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10</a:t>
            </a:r>
          </a:p>
        </p:txBody>
      </p:sp>
    </p:spTree>
    <p:extLst>
      <p:ext uri="{BB962C8B-B14F-4D97-AF65-F5344CB8AC3E}">
        <p14:creationId xmlns:p14="http://schemas.microsoft.com/office/powerpoint/2010/main" val="287460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80">
                                          <p:stCondLst>
                                            <p:cond delay="0"/>
                                          </p:stCondLst>
                                        </p:cTn>
                                        <p:tgtEl>
                                          <p:spTgt spid="1028"/>
                                        </p:tgtEl>
                                      </p:cBhvr>
                                    </p:animEffect>
                                    <p:anim calcmode="lin" valueType="num">
                                      <p:cBhvr>
                                        <p:cTn id="8"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8"/>
                                        </p:tgtEl>
                                      </p:cBhvr>
                                      <p:to x="100000" y="60000"/>
                                    </p:animScale>
                                    <p:animScale>
                                      <p:cBhvr>
                                        <p:cTn id="14" dur="166" decel="50000">
                                          <p:stCondLst>
                                            <p:cond delay="676"/>
                                          </p:stCondLst>
                                        </p:cTn>
                                        <p:tgtEl>
                                          <p:spTgt spid="1028"/>
                                        </p:tgtEl>
                                      </p:cBhvr>
                                      <p:to x="100000" y="100000"/>
                                    </p:animScale>
                                    <p:animScale>
                                      <p:cBhvr>
                                        <p:cTn id="15" dur="26">
                                          <p:stCondLst>
                                            <p:cond delay="1312"/>
                                          </p:stCondLst>
                                        </p:cTn>
                                        <p:tgtEl>
                                          <p:spTgt spid="1028"/>
                                        </p:tgtEl>
                                      </p:cBhvr>
                                      <p:to x="100000" y="80000"/>
                                    </p:animScale>
                                    <p:animScale>
                                      <p:cBhvr>
                                        <p:cTn id="16" dur="166" decel="50000">
                                          <p:stCondLst>
                                            <p:cond delay="1338"/>
                                          </p:stCondLst>
                                        </p:cTn>
                                        <p:tgtEl>
                                          <p:spTgt spid="1028"/>
                                        </p:tgtEl>
                                      </p:cBhvr>
                                      <p:to x="100000" y="100000"/>
                                    </p:animScale>
                                    <p:animScale>
                                      <p:cBhvr>
                                        <p:cTn id="17" dur="26">
                                          <p:stCondLst>
                                            <p:cond delay="1642"/>
                                          </p:stCondLst>
                                        </p:cTn>
                                        <p:tgtEl>
                                          <p:spTgt spid="1028"/>
                                        </p:tgtEl>
                                      </p:cBhvr>
                                      <p:to x="100000" y="90000"/>
                                    </p:animScale>
                                    <p:animScale>
                                      <p:cBhvr>
                                        <p:cTn id="18" dur="166" decel="50000">
                                          <p:stCondLst>
                                            <p:cond delay="1668"/>
                                          </p:stCondLst>
                                        </p:cTn>
                                        <p:tgtEl>
                                          <p:spTgt spid="1028"/>
                                        </p:tgtEl>
                                      </p:cBhvr>
                                      <p:to x="100000" y="100000"/>
                                    </p:animScale>
                                    <p:animScale>
                                      <p:cBhvr>
                                        <p:cTn id="19" dur="26">
                                          <p:stCondLst>
                                            <p:cond delay="1808"/>
                                          </p:stCondLst>
                                        </p:cTn>
                                        <p:tgtEl>
                                          <p:spTgt spid="1028"/>
                                        </p:tgtEl>
                                      </p:cBhvr>
                                      <p:to x="100000" y="95000"/>
                                    </p:animScale>
                                    <p:animScale>
                                      <p:cBhvr>
                                        <p:cTn id="20" dur="166" decel="50000">
                                          <p:stCondLst>
                                            <p:cond delay="1834"/>
                                          </p:stCondLst>
                                        </p:cTn>
                                        <p:tgtEl>
                                          <p:spTgt spid="10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down)">
                                      <p:cBhvr>
                                        <p:cTn id="23" dur="580">
                                          <p:stCondLst>
                                            <p:cond delay="0"/>
                                          </p:stCondLst>
                                        </p:cTn>
                                        <p:tgtEl>
                                          <p:spTgt spid="43"/>
                                        </p:tgtEl>
                                      </p:cBhvr>
                                    </p:animEffect>
                                    <p:anim calcmode="lin" valueType="num">
                                      <p:cBhvr>
                                        <p:cTn id="2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9" dur="26">
                                          <p:stCondLst>
                                            <p:cond delay="650"/>
                                          </p:stCondLst>
                                        </p:cTn>
                                        <p:tgtEl>
                                          <p:spTgt spid="43"/>
                                        </p:tgtEl>
                                      </p:cBhvr>
                                      <p:to x="100000" y="60000"/>
                                    </p:animScale>
                                    <p:animScale>
                                      <p:cBhvr>
                                        <p:cTn id="30" dur="166" decel="50000">
                                          <p:stCondLst>
                                            <p:cond delay="676"/>
                                          </p:stCondLst>
                                        </p:cTn>
                                        <p:tgtEl>
                                          <p:spTgt spid="43"/>
                                        </p:tgtEl>
                                      </p:cBhvr>
                                      <p:to x="100000" y="100000"/>
                                    </p:animScale>
                                    <p:animScale>
                                      <p:cBhvr>
                                        <p:cTn id="31" dur="26">
                                          <p:stCondLst>
                                            <p:cond delay="1312"/>
                                          </p:stCondLst>
                                        </p:cTn>
                                        <p:tgtEl>
                                          <p:spTgt spid="43"/>
                                        </p:tgtEl>
                                      </p:cBhvr>
                                      <p:to x="100000" y="80000"/>
                                    </p:animScale>
                                    <p:animScale>
                                      <p:cBhvr>
                                        <p:cTn id="32" dur="166" decel="50000">
                                          <p:stCondLst>
                                            <p:cond delay="1338"/>
                                          </p:stCondLst>
                                        </p:cTn>
                                        <p:tgtEl>
                                          <p:spTgt spid="43"/>
                                        </p:tgtEl>
                                      </p:cBhvr>
                                      <p:to x="100000" y="100000"/>
                                    </p:animScale>
                                    <p:animScale>
                                      <p:cBhvr>
                                        <p:cTn id="33" dur="26">
                                          <p:stCondLst>
                                            <p:cond delay="1642"/>
                                          </p:stCondLst>
                                        </p:cTn>
                                        <p:tgtEl>
                                          <p:spTgt spid="43"/>
                                        </p:tgtEl>
                                      </p:cBhvr>
                                      <p:to x="100000" y="90000"/>
                                    </p:animScale>
                                    <p:animScale>
                                      <p:cBhvr>
                                        <p:cTn id="34" dur="166" decel="50000">
                                          <p:stCondLst>
                                            <p:cond delay="1668"/>
                                          </p:stCondLst>
                                        </p:cTn>
                                        <p:tgtEl>
                                          <p:spTgt spid="43"/>
                                        </p:tgtEl>
                                      </p:cBhvr>
                                      <p:to x="100000" y="100000"/>
                                    </p:animScale>
                                    <p:animScale>
                                      <p:cBhvr>
                                        <p:cTn id="35" dur="26">
                                          <p:stCondLst>
                                            <p:cond delay="1808"/>
                                          </p:stCondLst>
                                        </p:cTn>
                                        <p:tgtEl>
                                          <p:spTgt spid="43"/>
                                        </p:tgtEl>
                                      </p:cBhvr>
                                      <p:to x="100000" y="95000"/>
                                    </p:animScale>
                                    <p:animScale>
                                      <p:cBhvr>
                                        <p:cTn id="36" dur="166" decel="50000">
                                          <p:stCondLst>
                                            <p:cond delay="1834"/>
                                          </p:stCondLst>
                                        </p:cTn>
                                        <p:tgtEl>
                                          <p:spTgt spid="4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4" presetClass="path" presetSubtype="0" accel="50000" decel="50000" fill="hold" nodeType="clickEffect">
                                  <p:stCondLst>
                                    <p:cond delay="0"/>
                                  </p:stCondLst>
                                  <p:childTnLst>
                                    <p:animMotion origin="layout" path="M -4.79167E-6 -0.01297 L 0.11889 -0.04352 C 0.14349 -0.05047 0.18073 -0.05394 0.21967 -0.05394 C 0.26407 -0.05394 0.29961 -0.05047 0.32422 -0.04352 L 0.44323 -0.01297 " pathEditMode="relative" rAng="0" ptsTypes="AAAAA">
                                      <p:cBhvr>
                                        <p:cTn id="40" dur="2000" fill="hold"/>
                                        <p:tgtEl>
                                          <p:spTgt spid="1028"/>
                                        </p:tgtEl>
                                        <p:attrNameLst>
                                          <p:attrName>ppt_x</p:attrName>
                                          <p:attrName>ppt_y</p:attrName>
                                        </p:attrNameLst>
                                      </p:cBhvr>
                                      <p:rCtr x="22161" y="-2060"/>
                                    </p:animMotion>
                                  </p:childTnLst>
                                </p:cTn>
                              </p:par>
                              <p:par>
                                <p:cTn id="41" presetID="44" presetClass="path" presetSubtype="0" accel="50000" decel="50000" fill="hold" grpId="1" nodeType="withEffect">
                                  <p:stCondLst>
                                    <p:cond delay="0"/>
                                  </p:stCondLst>
                                  <p:childTnLst>
                                    <p:animMotion origin="layout" path="M 2.08333E-6 0.01805 L 0.11562 -0.03542 C 0.13971 -0.04745 0.17591 -0.05394 0.21393 -0.05394 C 0.25703 -0.05394 0.29166 -0.04745 0.31575 -0.03542 L 0.43151 0.01805 " pathEditMode="relative" rAng="0" ptsTypes="AAAAA">
                                      <p:cBhvr>
                                        <p:cTn id="42" dur="2000" fill="hold"/>
                                        <p:tgtEl>
                                          <p:spTgt spid="43"/>
                                        </p:tgtEl>
                                        <p:attrNameLst>
                                          <p:attrName>ppt_x</p:attrName>
                                          <p:attrName>ppt_y</p:attrName>
                                        </p:attrNameLst>
                                      </p:cBhvr>
                                      <p:rCtr x="21576" y="-3611"/>
                                    </p:animMotion>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028"/>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4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wipe(down)">
                                      <p:cBhvr>
                                        <p:cTn id="53" dur="580">
                                          <p:stCondLst>
                                            <p:cond delay="0"/>
                                          </p:stCondLst>
                                        </p:cTn>
                                        <p:tgtEl>
                                          <p:spTgt spid="1030"/>
                                        </p:tgtEl>
                                      </p:cBhvr>
                                    </p:animEffect>
                                    <p:anim calcmode="lin" valueType="num">
                                      <p:cBhvr>
                                        <p:cTn id="54" dur="1822"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03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03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030"/>
                                        </p:tgtEl>
                                        <p:attrNameLst>
                                          <p:attrName>ppt_y</p:attrName>
                                        </p:attrNameLst>
                                      </p:cBhvr>
                                      <p:tavLst>
                                        <p:tav tm="0" fmla="#ppt_y-sin(pi*$)/81">
                                          <p:val>
                                            <p:fltVal val="0"/>
                                          </p:val>
                                        </p:tav>
                                        <p:tav tm="100000">
                                          <p:val>
                                            <p:fltVal val="1"/>
                                          </p:val>
                                        </p:tav>
                                      </p:tavLst>
                                    </p:anim>
                                    <p:animScale>
                                      <p:cBhvr>
                                        <p:cTn id="59" dur="26">
                                          <p:stCondLst>
                                            <p:cond delay="650"/>
                                          </p:stCondLst>
                                        </p:cTn>
                                        <p:tgtEl>
                                          <p:spTgt spid="1030"/>
                                        </p:tgtEl>
                                      </p:cBhvr>
                                      <p:to x="100000" y="60000"/>
                                    </p:animScale>
                                    <p:animScale>
                                      <p:cBhvr>
                                        <p:cTn id="60" dur="166" decel="50000">
                                          <p:stCondLst>
                                            <p:cond delay="676"/>
                                          </p:stCondLst>
                                        </p:cTn>
                                        <p:tgtEl>
                                          <p:spTgt spid="1030"/>
                                        </p:tgtEl>
                                      </p:cBhvr>
                                      <p:to x="100000" y="100000"/>
                                    </p:animScale>
                                    <p:animScale>
                                      <p:cBhvr>
                                        <p:cTn id="61" dur="26">
                                          <p:stCondLst>
                                            <p:cond delay="1312"/>
                                          </p:stCondLst>
                                        </p:cTn>
                                        <p:tgtEl>
                                          <p:spTgt spid="1030"/>
                                        </p:tgtEl>
                                      </p:cBhvr>
                                      <p:to x="100000" y="80000"/>
                                    </p:animScale>
                                    <p:animScale>
                                      <p:cBhvr>
                                        <p:cTn id="62" dur="166" decel="50000">
                                          <p:stCondLst>
                                            <p:cond delay="1338"/>
                                          </p:stCondLst>
                                        </p:cTn>
                                        <p:tgtEl>
                                          <p:spTgt spid="1030"/>
                                        </p:tgtEl>
                                      </p:cBhvr>
                                      <p:to x="100000" y="100000"/>
                                    </p:animScale>
                                    <p:animScale>
                                      <p:cBhvr>
                                        <p:cTn id="63" dur="26">
                                          <p:stCondLst>
                                            <p:cond delay="1642"/>
                                          </p:stCondLst>
                                        </p:cTn>
                                        <p:tgtEl>
                                          <p:spTgt spid="1030"/>
                                        </p:tgtEl>
                                      </p:cBhvr>
                                      <p:to x="100000" y="90000"/>
                                    </p:animScale>
                                    <p:animScale>
                                      <p:cBhvr>
                                        <p:cTn id="64" dur="166" decel="50000">
                                          <p:stCondLst>
                                            <p:cond delay="1668"/>
                                          </p:stCondLst>
                                        </p:cTn>
                                        <p:tgtEl>
                                          <p:spTgt spid="1030"/>
                                        </p:tgtEl>
                                      </p:cBhvr>
                                      <p:to x="100000" y="100000"/>
                                    </p:animScale>
                                    <p:animScale>
                                      <p:cBhvr>
                                        <p:cTn id="65" dur="26">
                                          <p:stCondLst>
                                            <p:cond delay="1808"/>
                                          </p:stCondLst>
                                        </p:cTn>
                                        <p:tgtEl>
                                          <p:spTgt spid="1030"/>
                                        </p:tgtEl>
                                      </p:cBhvr>
                                      <p:to x="100000" y="95000"/>
                                    </p:animScale>
                                    <p:animScale>
                                      <p:cBhvr>
                                        <p:cTn id="66" dur="166" decel="50000">
                                          <p:stCondLst>
                                            <p:cond delay="1834"/>
                                          </p:stCondLst>
                                        </p:cTn>
                                        <p:tgtEl>
                                          <p:spTgt spid="1030"/>
                                        </p:tgtEl>
                                      </p:cBhvr>
                                      <p:to x="100000" y="100000"/>
                                    </p:animScale>
                                  </p:childTnLst>
                                </p:cTn>
                              </p:par>
                              <p:par>
                                <p:cTn id="67" presetID="26" presetClass="entr" presetSubtype="0"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down)">
                                      <p:cBhvr>
                                        <p:cTn id="69" dur="580">
                                          <p:stCondLst>
                                            <p:cond delay="0"/>
                                          </p:stCondLst>
                                        </p:cTn>
                                        <p:tgtEl>
                                          <p:spTgt spid="47"/>
                                        </p:tgtEl>
                                      </p:cBhvr>
                                    </p:animEffect>
                                    <p:anim calcmode="lin" valueType="num">
                                      <p:cBhvr>
                                        <p:cTn id="70"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75" dur="26">
                                          <p:stCondLst>
                                            <p:cond delay="650"/>
                                          </p:stCondLst>
                                        </p:cTn>
                                        <p:tgtEl>
                                          <p:spTgt spid="47"/>
                                        </p:tgtEl>
                                      </p:cBhvr>
                                      <p:to x="100000" y="60000"/>
                                    </p:animScale>
                                    <p:animScale>
                                      <p:cBhvr>
                                        <p:cTn id="76" dur="166" decel="50000">
                                          <p:stCondLst>
                                            <p:cond delay="676"/>
                                          </p:stCondLst>
                                        </p:cTn>
                                        <p:tgtEl>
                                          <p:spTgt spid="47"/>
                                        </p:tgtEl>
                                      </p:cBhvr>
                                      <p:to x="100000" y="100000"/>
                                    </p:animScale>
                                    <p:animScale>
                                      <p:cBhvr>
                                        <p:cTn id="77" dur="26">
                                          <p:stCondLst>
                                            <p:cond delay="1312"/>
                                          </p:stCondLst>
                                        </p:cTn>
                                        <p:tgtEl>
                                          <p:spTgt spid="47"/>
                                        </p:tgtEl>
                                      </p:cBhvr>
                                      <p:to x="100000" y="80000"/>
                                    </p:animScale>
                                    <p:animScale>
                                      <p:cBhvr>
                                        <p:cTn id="78" dur="166" decel="50000">
                                          <p:stCondLst>
                                            <p:cond delay="1338"/>
                                          </p:stCondLst>
                                        </p:cTn>
                                        <p:tgtEl>
                                          <p:spTgt spid="47"/>
                                        </p:tgtEl>
                                      </p:cBhvr>
                                      <p:to x="100000" y="100000"/>
                                    </p:animScale>
                                    <p:animScale>
                                      <p:cBhvr>
                                        <p:cTn id="79" dur="26">
                                          <p:stCondLst>
                                            <p:cond delay="1642"/>
                                          </p:stCondLst>
                                        </p:cTn>
                                        <p:tgtEl>
                                          <p:spTgt spid="47"/>
                                        </p:tgtEl>
                                      </p:cBhvr>
                                      <p:to x="100000" y="90000"/>
                                    </p:animScale>
                                    <p:animScale>
                                      <p:cBhvr>
                                        <p:cTn id="80" dur="166" decel="50000">
                                          <p:stCondLst>
                                            <p:cond delay="1668"/>
                                          </p:stCondLst>
                                        </p:cTn>
                                        <p:tgtEl>
                                          <p:spTgt spid="47"/>
                                        </p:tgtEl>
                                      </p:cBhvr>
                                      <p:to x="100000" y="100000"/>
                                    </p:animScale>
                                    <p:animScale>
                                      <p:cBhvr>
                                        <p:cTn id="81" dur="26">
                                          <p:stCondLst>
                                            <p:cond delay="1808"/>
                                          </p:stCondLst>
                                        </p:cTn>
                                        <p:tgtEl>
                                          <p:spTgt spid="47"/>
                                        </p:tgtEl>
                                      </p:cBhvr>
                                      <p:to x="100000" y="95000"/>
                                    </p:animScale>
                                    <p:animScale>
                                      <p:cBhvr>
                                        <p:cTn id="82" dur="166" decel="50000">
                                          <p:stCondLst>
                                            <p:cond delay="1834"/>
                                          </p:stCondLst>
                                        </p:cTn>
                                        <p:tgtEl>
                                          <p:spTgt spid="47"/>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44" presetClass="path" presetSubtype="0" accel="50000" decel="50000" fill="hold" nodeType="clickEffect">
                                  <p:stCondLst>
                                    <p:cond delay="0"/>
                                  </p:stCondLst>
                                  <p:childTnLst>
                                    <p:animMotion origin="layout" path="M 1.45833E-6 0.01042 L 0.13633 -0.0375 C 0.16471 -0.04815 0.20742 -0.05393 0.25221 -0.05393 C 0.30299 -0.05393 0.34388 -0.04815 0.37226 -0.0375 L 0.50872 0.01042 " pathEditMode="relative" rAng="0" ptsTypes="AAAAA">
                                      <p:cBhvr>
                                        <p:cTn id="86" dur="2000" fill="hold"/>
                                        <p:tgtEl>
                                          <p:spTgt spid="1030"/>
                                        </p:tgtEl>
                                        <p:attrNameLst>
                                          <p:attrName>ppt_x</p:attrName>
                                          <p:attrName>ppt_y</p:attrName>
                                        </p:attrNameLst>
                                      </p:cBhvr>
                                      <p:rCtr x="25430" y="-3218"/>
                                    </p:animMotion>
                                  </p:childTnLst>
                                </p:cTn>
                              </p:par>
                              <p:par>
                                <p:cTn id="87" presetID="44" presetClass="path" presetSubtype="0" accel="50000" decel="50000" fill="hold" grpId="1" nodeType="withEffect">
                                  <p:stCondLst>
                                    <p:cond delay="0"/>
                                  </p:stCondLst>
                                  <p:childTnLst>
                                    <p:animMotion origin="layout" path="M 4.375E-6 0.00903 L 0.1358 -0.03773 C 0.16406 -0.04838 0.20651 -0.05393 0.25117 -0.05393 C 0.30182 -0.05393 0.34244 -0.04838 0.3707 -0.03773 L 0.50664 0.00903 " pathEditMode="relative" rAng="0" ptsTypes="AAAAA">
                                      <p:cBhvr>
                                        <p:cTn id="88" dur="2000" fill="hold"/>
                                        <p:tgtEl>
                                          <p:spTgt spid="47"/>
                                        </p:tgtEl>
                                        <p:attrNameLst>
                                          <p:attrName>ppt_x</p:attrName>
                                          <p:attrName>ppt_y</p:attrName>
                                        </p:attrNameLst>
                                      </p:cBhvr>
                                      <p:rCtr x="25326" y="-3148"/>
                                    </p:animMotion>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1030"/>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4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wipe(down)">
                                      <p:cBhvr>
                                        <p:cTn id="99" dur="580">
                                          <p:stCondLst>
                                            <p:cond delay="0"/>
                                          </p:stCondLst>
                                        </p:cTn>
                                        <p:tgtEl>
                                          <p:spTgt spid="56"/>
                                        </p:tgtEl>
                                      </p:cBhvr>
                                    </p:animEffect>
                                    <p:anim calcmode="lin" valueType="num">
                                      <p:cBhvr>
                                        <p:cTn id="10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105" dur="26">
                                          <p:stCondLst>
                                            <p:cond delay="650"/>
                                          </p:stCondLst>
                                        </p:cTn>
                                        <p:tgtEl>
                                          <p:spTgt spid="56"/>
                                        </p:tgtEl>
                                      </p:cBhvr>
                                      <p:to x="100000" y="60000"/>
                                    </p:animScale>
                                    <p:animScale>
                                      <p:cBhvr>
                                        <p:cTn id="106" dur="166" decel="50000">
                                          <p:stCondLst>
                                            <p:cond delay="676"/>
                                          </p:stCondLst>
                                        </p:cTn>
                                        <p:tgtEl>
                                          <p:spTgt spid="56"/>
                                        </p:tgtEl>
                                      </p:cBhvr>
                                      <p:to x="100000" y="100000"/>
                                    </p:animScale>
                                    <p:animScale>
                                      <p:cBhvr>
                                        <p:cTn id="107" dur="26">
                                          <p:stCondLst>
                                            <p:cond delay="1312"/>
                                          </p:stCondLst>
                                        </p:cTn>
                                        <p:tgtEl>
                                          <p:spTgt spid="56"/>
                                        </p:tgtEl>
                                      </p:cBhvr>
                                      <p:to x="100000" y="80000"/>
                                    </p:animScale>
                                    <p:animScale>
                                      <p:cBhvr>
                                        <p:cTn id="108" dur="166" decel="50000">
                                          <p:stCondLst>
                                            <p:cond delay="1338"/>
                                          </p:stCondLst>
                                        </p:cTn>
                                        <p:tgtEl>
                                          <p:spTgt spid="56"/>
                                        </p:tgtEl>
                                      </p:cBhvr>
                                      <p:to x="100000" y="100000"/>
                                    </p:animScale>
                                    <p:animScale>
                                      <p:cBhvr>
                                        <p:cTn id="109" dur="26">
                                          <p:stCondLst>
                                            <p:cond delay="1642"/>
                                          </p:stCondLst>
                                        </p:cTn>
                                        <p:tgtEl>
                                          <p:spTgt spid="56"/>
                                        </p:tgtEl>
                                      </p:cBhvr>
                                      <p:to x="100000" y="90000"/>
                                    </p:animScale>
                                    <p:animScale>
                                      <p:cBhvr>
                                        <p:cTn id="110" dur="166" decel="50000">
                                          <p:stCondLst>
                                            <p:cond delay="1668"/>
                                          </p:stCondLst>
                                        </p:cTn>
                                        <p:tgtEl>
                                          <p:spTgt spid="56"/>
                                        </p:tgtEl>
                                      </p:cBhvr>
                                      <p:to x="100000" y="100000"/>
                                    </p:animScale>
                                    <p:animScale>
                                      <p:cBhvr>
                                        <p:cTn id="111" dur="26">
                                          <p:stCondLst>
                                            <p:cond delay="1808"/>
                                          </p:stCondLst>
                                        </p:cTn>
                                        <p:tgtEl>
                                          <p:spTgt spid="56"/>
                                        </p:tgtEl>
                                      </p:cBhvr>
                                      <p:to x="100000" y="95000"/>
                                    </p:animScale>
                                    <p:animScale>
                                      <p:cBhvr>
                                        <p:cTn id="112" dur="166" decel="50000">
                                          <p:stCondLst>
                                            <p:cond delay="1834"/>
                                          </p:stCondLst>
                                        </p:cTn>
                                        <p:tgtEl>
                                          <p:spTgt spid="56"/>
                                        </p:tgtEl>
                                      </p:cBhvr>
                                      <p:to x="100000" y="100000"/>
                                    </p:animScale>
                                  </p:childTnLst>
                                </p:cTn>
                              </p:par>
                              <p:par>
                                <p:cTn id="113" presetID="26" presetClass="entr" presetSubtype="0" fill="hold" grpId="0" nodeType="withEffect">
                                  <p:stCondLst>
                                    <p:cond delay="0"/>
                                  </p:stCondLst>
                                  <p:childTnLst>
                                    <p:set>
                                      <p:cBhvr>
                                        <p:cTn id="114" dur="1" fill="hold">
                                          <p:stCondLst>
                                            <p:cond delay="0"/>
                                          </p:stCondLst>
                                        </p:cTn>
                                        <p:tgtEl>
                                          <p:spTgt spid="64"/>
                                        </p:tgtEl>
                                        <p:attrNameLst>
                                          <p:attrName>style.visibility</p:attrName>
                                        </p:attrNameLst>
                                      </p:cBhvr>
                                      <p:to>
                                        <p:strVal val="visible"/>
                                      </p:to>
                                    </p:set>
                                    <p:animEffect transition="in" filter="wipe(down)">
                                      <p:cBhvr>
                                        <p:cTn id="115" dur="580">
                                          <p:stCondLst>
                                            <p:cond delay="0"/>
                                          </p:stCondLst>
                                        </p:cTn>
                                        <p:tgtEl>
                                          <p:spTgt spid="64"/>
                                        </p:tgtEl>
                                      </p:cBhvr>
                                    </p:animEffect>
                                    <p:anim calcmode="lin" valueType="num">
                                      <p:cBhvr>
                                        <p:cTn id="116"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121" dur="26">
                                          <p:stCondLst>
                                            <p:cond delay="650"/>
                                          </p:stCondLst>
                                        </p:cTn>
                                        <p:tgtEl>
                                          <p:spTgt spid="64"/>
                                        </p:tgtEl>
                                      </p:cBhvr>
                                      <p:to x="100000" y="60000"/>
                                    </p:animScale>
                                    <p:animScale>
                                      <p:cBhvr>
                                        <p:cTn id="122" dur="166" decel="50000">
                                          <p:stCondLst>
                                            <p:cond delay="676"/>
                                          </p:stCondLst>
                                        </p:cTn>
                                        <p:tgtEl>
                                          <p:spTgt spid="64"/>
                                        </p:tgtEl>
                                      </p:cBhvr>
                                      <p:to x="100000" y="100000"/>
                                    </p:animScale>
                                    <p:animScale>
                                      <p:cBhvr>
                                        <p:cTn id="123" dur="26">
                                          <p:stCondLst>
                                            <p:cond delay="1312"/>
                                          </p:stCondLst>
                                        </p:cTn>
                                        <p:tgtEl>
                                          <p:spTgt spid="64"/>
                                        </p:tgtEl>
                                      </p:cBhvr>
                                      <p:to x="100000" y="80000"/>
                                    </p:animScale>
                                    <p:animScale>
                                      <p:cBhvr>
                                        <p:cTn id="124" dur="166" decel="50000">
                                          <p:stCondLst>
                                            <p:cond delay="1338"/>
                                          </p:stCondLst>
                                        </p:cTn>
                                        <p:tgtEl>
                                          <p:spTgt spid="64"/>
                                        </p:tgtEl>
                                      </p:cBhvr>
                                      <p:to x="100000" y="100000"/>
                                    </p:animScale>
                                    <p:animScale>
                                      <p:cBhvr>
                                        <p:cTn id="125" dur="26">
                                          <p:stCondLst>
                                            <p:cond delay="1642"/>
                                          </p:stCondLst>
                                        </p:cTn>
                                        <p:tgtEl>
                                          <p:spTgt spid="64"/>
                                        </p:tgtEl>
                                      </p:cBhvr>
                                      <p:to x="100000" y="90000"/>
                                    </p:animScale>
                                    <p:animScale>
                                      <p:cBhvr>
                                        <p:cTn id="126" dur="166" decel="50000">
                                          <p:stCondLst>
                                            <p:cond delay="1668"/>
                                          </p:stCondLst>
                                        </p:cTn>
                                        <p:tgtEl>
                                          <p:spTgt spid="64"/>
                                        </p:tgtEl>
                                      </p:cBhvr>
                                      <p:to x="100000" y="100000"/>
                                    </p:animScale>
                                    <p:animScale>
                                      <p:cBhvr>
                                        <p:cTn id="127" dur="26">
                                          <p:stCondLst>
                                            <p:cond delay="1808"/>
                                          </p:stCondLst>
                                        </p:cTn>
                                        <p:tgtEl>
                                          <p:spTgt spid="64"/>
                                        </p:tgtEl>
                                      </p:cBhvr>
                                      <p:to x="100000" y="95000"/>
                                    </p:animScale>
                                    <p:animScale>
                                      <p:cBhvr>
                                        <p:cTn id="128" dur="166" decel="50000">
                                          <p:stCondLst>
                                            <p:cond delay="1834"/>
                                          </p:stCondLst>
                                        </p:cTn>
                                        <p:tgtEl>
                                          <p:spTgt spid="64"/>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0" presetClass="path" presetSubtype="0" accel="50000" decel="50000" fill="hold" nodeType="clickEffect">
                                  <p:stCondLst>
                                    <p:cond delay="0"/>
                                  </p:stCondLst>
                                  <p:childTnLst>
                                    <p:animMotion origin="layout" path="M 1.66667E-6 1.85185E-6 L 1.66667E-6 0.00023 C 0.03555 -0.01273 -0.00612 0.00463 0.02187 -0.01389 C 0.03034 -0.01945 0.03932 -0.02199 0.04778 -0.02778 C 0.05117 -0.03009 0.05469 -0.03218 0.05807 -0.03472 C 0.06328 -0.03843 0.06836 -0.04283 0.0737 -0.04607 C 0.08177 -0.05116 0.0901 -0.05486 0.09818 -0.05996 C 0.10482 -0.06412 0.11107 -0.06968 0.11758 -0.07361 C 0.12357 -0.07732 0.12969 -0.07963 0.13568 -0.08287 C 0.15651 -0.09421 0.1388 -0.08704 0.1668 -0.09908 C 0.18281 -0.10602 0.19466 -0.10996 0.21068 -0.11505 C 0.21588 -0.11667 0.22109 -0.11829 0.2263 -0.11968 C 0.22969 -0.12199 0.23307 -0.125 0.23659 -0.12662 C 0.26471 -0.13912 0.22357 -0.11204 0.2638 -0.1382 C 0.26771 -0.14074 0.27135 -0.14468 0.27539 -0.14722 C 0.27825 -0.14931 0.28151 -0.15 0.28437 -0.15185 C 0.29752 -0.16042 0.28099 -0.15347 0.29609 -0.1588 C 0.29739 -0.16042 0.29857 -0.16227 0.3 -0.16343 C 0.30117 -0.16459 0.3026 -0.16459 0.30377 -0.16574 C 0.30599 -0.16759 0.31042 -0.17361 0.31159 -0.17732 C 0.31198 -0.17847 0.31159 -0.18033 0.31159 -0.18171 L 0.31159 -0.18148 " pathEditMode="relative" rAng="0" ptsTypes="AAAAAAAAAAAAAAAAAAAAAA">
                                      <p:cBhvr>
                                        <p:cTn id="132" dur="2000" fill="hold"/>
                                        <p:tgtEl>
                                          <p:spTgt spid="56"/>
                                        </p:tgtEl>
                                        <p:attrNameLst>
                                          <p:attrName>ppt_x</p:attrName>
                                          <p:attrName>ppt_y</p:attrName>
                                        </p:attrNameLst>
                                      </p:cBhvr>
                                      <p:rCtr x="15586" y="-9074"/>
                                    </p:animMotion>
                                  </p:childTnLst>
                                </p:cTn>
                              </p:par>
                              <p:par>
                                <p:cTn id="133" presetID="0" presetClass="path" presetSubtype="0" accel="50000" decel="50000" fill="hold" grpId="1" nodeType="withEffect">
                                  <p:stCondLst>
                                    <p:cond delay="0"/>
                                  </p:stCondLst>
                                  <p:childTnLst>
                                    <p:animMotion origin="layout" path="M 0.0069 -0.05232 L 0.0069 -0.05208 C 0.04245 -0.06505 0.00078 -0.04769 0.02878 -0.0662 C 0.03724 -0.07176 0.04622 -0.07431 0.05469 -0.08009 C 0.05807 -0.08241 0.06159 -0.08449 0.06497 -0.08704 C 0.07018 -0.09074 0.07526 -0.09514 0.0806 -0.09838 C 0.08867 -0.10347 0.097 -0.10718 0.10508 -0.11227 C 0.11172 -0.11644 0.11797 -0.12199 0.12448 -0.12593 C 0.13047 -0.12963 0.13659 -0.13194 0.14258 -0.13519 C 0.16341 -0.14653 0.1457 -0.13935 0.1737 -0.15139 C 0.18971 -0.15833 0.20156 -0.16227 0.21758 -0.16736 C 0.22279 -0.16898 0.22799 -0.1706 0.2332 -0.17199 C 0.23659 -0.17431 0.23997 -0.17732 0.24349 -0.17894 C 0.27161 -0.19144 0.23047 -0.16435 0.2707 -0.19051 C 0.27461 -0.19306 0.27825 -0.19699 0.28229 -0.19954 C 0.28516 -0.20162 0.28841 -0.20232 0.29128 -0.20417 C 0.30443 -0.21273 0.28789 -0.20579 0.30299 -0.21111 C 0.3043 -0.21273 0.30547 -0.21458 0.3069 -0.21574 C 0.30807 -0.2169 0.3095 -0.2169 0.31068 -0.21806 C 0.31289 -0.21991 0.31732 -0.22593 0.31849 -0.22963 C 0.31888 -0.23079 0.31849 -0.23264 0.31849 -0.23403 L 0.31849 -0.2338 " pathEditMode="relative" rAng="0" ptsTypes="AAAAAAAAAAAAAAAAAAAAAA">
                                      <p:cBhvr>
                                        <p:cTn id="134" dur="2000" fill="hold"/>
                                        <p:tgtEl>
                                          <p:spTgt spid="64"/>
                                        </p:tgtEl>
                                        <p:attrNameLst>
                                          <p:attrName>ppt_x</p:attrName>
                                          <p:attrName>ppt_y</p:attrName>
                                        </p:attrNameLst>
                                      </p:cBhvr>
                                      <p:rCtr x="15586" y="-9074"/>
                                    </p:animMotion>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nodeType="clickEffect">
                                  <p:stCondLst>
                                    <p:cond delay="0"/>
                                  </p:stCondLst>
                                  <p:childTnLst>
                                    <p:set>
                                      <p:cBhvr>
                                        <p:cTn id="138" dur="1" fill="hold">
                                          <p:stCondLst>
                                            <p:cond delay="0"/>
                                          </p:stCondLst>
                                        </p:cTn>
                                        <p:tgtEl>
                                          <p:spTgt spid="56"/>
                                        </p:tgtEl>
                                        <p:attrNameLst>
                                          <p:attrName>style.visibility</p:attrName>
                                        </p:attrNameLst>
                                      </p:cBhvr>
                                      <p:to>
                                        <p:strVal val="hidden"/>
                                      </p:to>
                                    </p:set>
                                  </p:childTnLst>
                                </p:cTn>
                              </p:par>
                              <p:par>
                                <p:cTn id="139" presetID="1" presetClass="exit" presetSubtype="0" fill="hold" grpId="2" nodeType="withEffect">
                                  <p:stCondLst>
                                    <p:cond delay="0"/>
                                  </p:stCondLst>
                                  <p:childTnLst>
                                    <p:set>
                                      <p:cBhvr>
                                        <p:cTn id="140" dur="1" fill="hold">
                                          <p:stCondLst>
                                            <p:cond delay="0"/>
                                          </p:stCondLst>
                                        </p:cTn>
                                        <p:tgtEl>
                                          <p:spTgt spid="64"/>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nodeType="clickEffect">
                                  <p:stCondLst>
                                    <p:cond delay="0"/>
                                  </p:stCondLst>
                                  <p:childTnLst>
                                    <p:set>
                                      <p:cBhvr>
                                        <p:cTn id="144" dur="1" fill="hold">
                                          <p:stCondLst>
                                            <p:cond delay="0"/>
                                          </p:stCondLst>
                                        </p:cTn>
                                        <p:tgtEl>
                                          <p:spTgt spid="55"/>
                                        </p:tgtEl>
                                        <p:attrNameLst>
                                          <p:attrName>style.visibility</p:attrName>
                                        </p:attrNameLst>
                                      </p:cBhvr>
                                      <p:to>
                                        <p:strVal val="visible"/>
                                      </p:to>
                                    </p:set>
                                    <p:animEffect transition="in" filter="wipe(down)">
                                      <p:cBhvr>
                                        <p:cTn id="145" dur="580">
                                          <p:stCondLst>
                                            <p:cond delay="0"/>
                                          </p:stCondLst>
                                        </p:cTn>
                                        <p:tgtEl>
                                          <p:spTgt spid="55"/>
                                        </p:tgtEl>
                                      </p:cBhvr>
                                    </p:animEffect>
                                    <p:anim calcmode="lin" valueType="num">
                                      <p:cBhvr>
                                        <p:cTn id="146"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151" dur="26">
                                          <p:stCondLst>
                                            <p:cond delay="650"/>
                                          </p:stCondLst>
                                        </p:cTn>
                                        <p:tgtEl>
                                          <p:spTgt spid="55"/>
                                        </p:tgtEl>
                                      </p:cBhvr>
                                      <p:to x="100000" y="60000"/>
                                    </p:animScale>
                                    <p:animScale>
                                      <p:cBhvr>
                                        <p:cTn id="152" dur="166" decel="50000">
                                          <p:stCondLst>
                                            <p:cond delay="676"/>
                                          </p:stCondLst>
                                        </p:cTn>
                                        <p:tgtEl>
                                          <p:spTgt spid="55"/>
                                        </p:tgtEl>
                                      </p:cBhvr>
                                      <p:to x="100000" y="100000"/>
                                    </p:animScale>
                                    <p:animScale>
                                      <p:cBhvr>
                                        <p:cTn id="153" dur="26">
                                          <p:stCondLst>
                                            <p:cond delay="1312"/>
                                          </p:stCondLst>
                                        </p:cTn>
                                        <p:tgtEl>
                                          <p:spTgt spid="55"/>
                                        </p:tgtEl>
                                      </p:cBhvr>
                                      <p:to x="100000" y="80000"/>
                                    </p:animScale>
                                    <p:animScale>
                                      <p:cBhvr>
                                        <p:cTn id="154" dur="166" decel="50000">
                                          <p:stCondLst>
                                            <p:cond delay="1338"/>
                                          </p:stCondLst>
                                        </p:cTn>
                                        <p:tgtEl>
                                          <p:spTgt spid="55"/>
                                        </p:tgtEl>
                                      </p:cBhvr>
                                      <p:to x="100000" y="100000"/>
                                    </p:animScale>
                                    <p:animScale>
                                      <p:cBhvr>
                                        <p:cTn id="155" dur="26">
                                          <p:stCondLst>
                                            <p:cond delay="1642"/>
                                          </p:stCondLst>
                                        </p:cTn>
                                        <p:tgtEl>
                                          <p:spTgt spid="55"/>
                                        </p:tgtEl>
                                      </p:cBhvr>
                                      <p:to x="100000" y="90000"/>
                                    </p:animScale>
                                    <p:animScale>
                                      <p:cBhvr>
                                        <p:cTn id="156" dur="166" decel="50000">
                                          <p:stCondLst>
                                            <p:cond delay="1668"/>
                                          </p:stCondLst>
                                        </p:cTn>
                                        <p:tgtEl>
                                          <p:spTgt spid="55"/>
                                        </p:tgtEl>
                                      </p:cBhvr>
                                      <p:to x="100000" y="100000"/>
                                    </p:animScale>
                                    <p:animScale>
                                      <p:cBhvr>
                                        <p:cTn id="157" dur="26">
                                          <p:stCondLst>
                                            <p:cond delay="1808"/>
                                          </p:stCondLst>
                                        </p:cTn>
                                        <p:tgtEl>
                                          <p:spTgt spid="55"/>
                                        </p:tgtEl>
                                      </p:cBhvr>
                                      <p:to x="100000" y="95000"/>
                                    </p:animScale>
                                    <p:animScale>
                                      <p:cBhvr>
                                        <p:cTn id="158" dur="166" decel="50000">
                                          <p:stCondLst>
                                            <p:cond delay="1834"/>
                                          </p:stCondLst>
                                        </p:cTn>
                                        <p:tgtEl>
                                          <p:spTgt spid="55"/>
                                        </p:tgtEl>
                                      </p:cBhvr>
                                      <p:to x="100000" y="100000"/>
                                    </p:animScale>
                                  </p:childTnLst>
                                </p:cTn>
                              </p:par>
                              <p:par>
                                <p:cTn id="159" presetID="26" presetClass="entr" presetSubtype="0" fill="hold" grpId="1" nodeType="withEffect">
                                  <p:stCondLst>
                                    <p:cond delay="0"/>
                                  </p:stCondLst>
                                  <p:childTnLst>
                                    <p:set>
                                      <p:cBhvr>
                                        <p:cTn id="160" dur="1" fill="hold">
                                          <p:stCondLst>
                                            <p:cond delay="0"/>
                                          </p:stCondLst>
                                        </p:cTn>
                                        <p:tgtEl>
                                          <p:spTgt spid="63"/>
                                        </p:tgtEl>
                                        <p:attrNameLst>
                                          <p:attrName>style.visibility</p:attrName>
                                        </p:attrNameLst>
                                      </p:cBhvr>
                                      <p:to>
                                        <p:strVal val="visible"/>
                                      </p:to>
                                    </p:set>
                                    <p:animEffect transition="in" filter="wipe(down)">
                                      <p:cBhvr>
                                        <p:cTn id="161" dur="580">
                                          <p:stCondLst>
                                            <p:cond delay="0"/>
                                          </p:stCondLst>
                                        </p:cTn>
                                        <p:tgtEl>
                                          <p:spTgt spid="63"/>
                                        </p:tgtEl>
                                      </p:cBhvr>
                                    </p:animEffect>
                                    <p:anim calcmode="lin" valueType="num">
                                      <p:cBhvr>
                                        <p:cTn id="162"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163"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164"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165"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166"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167" dur="26">
                                          <p:stCondLst>
                                            <p:cond delay="650"/>
                                          </p:stCondLst>
                                        </p:cTn>
                                        <p:tgtEl>
                                          <p:spTgt spid="63"/>
                                        </p:tgtEl>
                                      </p:cBhvr>
                                      <p:to x="100000" y="60000"/>
                                    </p:animScale>
                                    <p:animScale>
                                      <p:cBhvr>
                                        <p:cTn id="168" dur="166" decel="50000">
                                          <p:stCondLst>
                                            <p:cond delay="676"/>
                                          </p:stCondLst>
                                        </p:cTn>
                                        <p:tgtEl>
                                          <p:spTgt spid="63"/>
                                        </p:tgtEl>
                                      </p:cBhvr>
                                      <p:to x="100000" y="100000"/>
                                    </p:animScale>
                                    <p:animScale>
                                      <p:cBhvr>
                                        <p:cTn id="169" dur="26">
                                          <p:stCondLst>
                                            <p:cond delay="1312"/>
                                          </p:stCondLst>
                                        </p:cTn>
                                        <p:tgtEl>
                                          <p:spTgt spid="63"/>
                                        </p:tgtEl>
                                      </p:cBhvr>
                                      <p:to x="100000" y="80000"/>
                                    </p:animScale>
                                    <p:animScale>
                                      <p:cBhvr>
                                        <p:cTn id="170" dur="166" decel="50000">
                                          <p:stCondLst>
                                            <p:cond delay="1338"/>
                                          </p:stCondLst>
                                        </p:cTn>
                                        <p:tgtEl>
                                          <p:spTgt spid="63"/>
                                        </p:tgtEl>
                                      </p:cBhvr>
                                      <p:to x="100000" y="100000"/>
                                    </p:animScale>
                                    <p:animScale>
                                      <p:cBhvr>
                                        <p:cTn id="171" dur="26">
                                          <p:stCondLst>
                                            <p:cond delay="1642"/>
                                          </p:stCondLst>
                                        </p:cTn>
                                        <p:tgtEl>
                                          <p:spTgt spid="63"/>
                                        </p:tgtEl>
                                      </p:cBhvr>
                                      <p:to x="100000" y="90000"/>
                                    </p:animScale>
                                    <p:animScale>
                                      <p:cBhvr>
                                        <p:cTn id="172" dur="166" decel="50000">
                                          <p:stCondLst>
                                            <p:cond delay="1668"/>
                                          </p:stCondLst>
                                        </p:cTn>
                                        <p:tgtEl>
                                          <p:spTgt spid="63"/>
                                        </p:tgtEl>
                                      </p:cBhvr>
                                      <p:to x="100000" y="100000"/>
                                    </p:animScale>
                                    <p:animScale>
                                      <p:cBhvr>
                                        <p:cTn id="173" dur="26">
                                          <p:stCondLst>
                                            <p:cond delay="1808"/>
                                          </p:stCondLst>
                                        </p:cTn>
                                        <p:tgtEl>
                                          <p:spTgt spid="63"/>
                                        </p:tgtEl>
                                      </p:cBhvr>
                                      <p:to x="100000" y="95000"/>
                                    </p:animScale>
                                    <p:animScale>
                                      <p:cBhvr>
                                        <p:cTn id="174" dur="166" decel="50000">
                                          <p:stCondLst>
                                            <p:cond delay="1834"/>
                                          </p:stCondLst>
                                        </p:cTn>
                                        <p:tgtEl>
                                          <p:spTgt spid="63"/>
                                        </p:tgtEl>
                                      </p:cBhvr>
                                      <p:to x="100000" y="100000"/>
                                    </p:animScale>
                                  </p:childTnLst>
                                </p:cTn>
                              </p:par>
                            </p:childTnLst>
                          </p:cTn>
                        </p:par>
                      </p:childTnLst>
                    </p:cTn>
                  </p:par>
                  <p:par>
                    <p:cTn id="175" fill="hold">
                      <p:stCondLst>
                        <p:cond delay="indefinite"/>
                      </p:stCondLst>
                      <p:childTnLst>
                        <p:par>
                          <p:cTn id="176" fill="hold">
                            <p:stCondLst>
                              <p:cond delay="0"/>
                            </p:stCondLst>
                            <p:childTnLst>
                              <p:par>
                                <p:cTn id="177" presetID="37" presetClass="path" presetSubtype="0" accel="50000" decel="50000" fill="hold" grpId="0" nodeType="clickEffect">
                                  <p:stCondLst>
                                    <p:cond delay="0"/>
                                  </p:stCondLst>
                                  <p:childTnLst>
                                    <p:animMotion origin="layout" path="M 1.04167E-6 -1.11111E-6 L 0.06706 0.04005 C 0.08099 0.04908 0.10195 0.05394 0.12396 0.05394 C 0.14896 0.05394 0.16901 0.04908 0.18294 0.04005 L 0.25 -1.11111E-6 " pathEditMode="relative" rAng="0" ptsTypes="AAAAA">
                                      <p:cBhvr>
                                        <p:cTn id="178" dur="2000" fill="hold"/>
                                        <p:tgtEl>
                                          <p:spTgt spid="63"/>
                                        </p:tgtEl>
                                        <p:attrNameLst>
                                          <p:attrName>ppt_x</p:attrName>
                                          <p:attrName>ppt_y</p:attrName>
                                        </p:attrNameLst>
                                      </p:cBhvr>
                                      <p:rCtr x="12500" y="2685"/>
                                    </p:animMotion>
                                  </p:childTnLst>
                                </p:cTn>
                              </p:par>
                              <p:par>
                                <p:cTn id="179" presetID="37" presetClass="path" presetSubtype="0" accel="50000" decel="50000" fill="hold" nodeType="withEffect">
                                  <p:stCondLst>
                                    <p:cond delay="0"/>
                                  </p:stCondLst>
                                  <p:childTnLst>
                                    <p:animMotion origin="layout" path="M -3.95833E-6 -2.96296E-6 L 0.06706 0.04005 C 0.08099 0.04908 0.10196 0.05394 0.12396 0.05394 C 0.14896 0.05394 0.16901 0.04908 0.18295 0.04005 L 0.25 -2.96296E-6 " pathEditMode="relative" rAng="0" ptsTypes="AAAAA">
                                      <p:cBhvr>
                                        <p:cTn id="180" dur="2000" fill="hold"/>
                                        <p:tgtEl>
                                          <p:spTgt spid="55"/>
                                        </p:tgtEl>
                                        <p:attrNameLst>
                                          <p:attrName>ppt_x</p:attrName>
                                          <p:attrName>ppt_y</p:attrName>
                                        </p:attrNameLst>
                                      </p:cBhvr>
                                      <p:rCtr x="12500" y="2685"/>
                                    </p:animMotion>
                                  </p:childTnLst>
                                </p:cTn>
                              </p:par>
                            </p:childTnLst>
                          </p:cTn>
                        </p:par>
                      </p:childTnLst>
                    </p:cTn>
                  </p:par>
                  <p:par>
                    <p:cTn id="181" fill="hold">
                      <p:stCondLst>
                        <p:cond delay="indefinite"/>
                      </p:stCondLst>
                      <p:childTnLst>
                        <p:par>
                          <p:cTn id="182" fill="hold">
                            <p:stCondLst>
                              <p:cond delay="0"/>
                            </p:stCondLst>
                            <p:childTnLst>
                              <p:par>
                                <p:cTn id="183" presetID="1" presetClass="exit" presetSubtype="0" fill="hold" nodeType="clickEffect">
                                  <p:stCondLst>
                                    <p:cond delay="0"/>
                                  </p:stCondLst>
                                  <p:childTnLst>
                                    <p:set>
                                      <p:cBhvr>
                                        <p:cTn id="184" dur="1" fill="hold">
                                          <p:stCondLst>
                                            <p:cond delay="0"/>
                                          </p:stCondLst>
                                        </p:cTn>
                                        <p:tgtEl>
                                          <p:spTgt spid="55"/>
                                        </p:tgtEl>
                                        <p:attrNameLst>
                                          <p:attrName>style.visibility</p:attrName>
                                        </p:attrNameLst>
                                      </p:cBhvr>
                                      <p:to>
                                        <p:strVal val="hidden"/>
                                      </p:to>
                                    </p:set>
                                  </p:childTnLst>
                                </p:cTn>
                              </p:par>
                              <p:par>
                                <p:cTn id="185" presetID="1" presetClass="exit" presetSubtype="0" fill="hold" grpId="2" nodeType="withEffect">
                                  <p:stCondLst>
                                    <p:cond delay="0"/>
                                  </p:stCondLst>
                                  <p:childTnLst>
                                    <p:set>
                                      <p:cBhvr>
                                        <p:cTn id="186" dur="1" fill="hold">
                                          <p:stCondLst>
                                            <p:cond delay="0"/>
                                          </p:stCondLst>
                                        </p:cTn>
                                        <p:tgtEl>
                                          <p:spTgt spid="63"/>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26" presetClass="entr" presetSubtype="0" fill="hold" nodeType="clickEffect">
                                  <p:stCondLst>
                                    <p:cond delay="0"/>
                                  </p:stCondLst>
                                  <p:childTnLst>
                                    <p:set>
                                      <p:cBhvr>
                                        <p:cTn id="190" dur="1" fill="hold">
                                          <p:stCondLst>
                                            <p:cond delay="0"/>
                                          </p:stCondLst>
                                        </p:cTn>
                                        <p:tgtEl>
                                          <p:spTgt spid="54"/>
                                        </p:tgtEl>
                                        <p:attrNameLst>
                                          <p:attrName>style.visibility</p:attrName>
                                        </p:attrNameLst>
                                      </p:cBhvr>
                                      <p:to>
                                        <p:strVal val="visible"/>
                                      </p:to>
                                    </p:set>
                                    <p:animEffect transition="in" filter="wipe(down)">
                                      <p:cBhvr>
                                        <p:cTn id="191" dur="580">
                                          <p:stCondLst>
                                            <p:cond delay="0"/>
                                          </p:stCondLst>
                                        </p:cTn>
                                        <p:tgtEl>
                                          <p:spTgt spid="54"/>
                                        </p:tgtEl>
                                      </p:cBhvr>
                                    </p:animEffect>
                                    <p:anim calcmode="lin" valueType="num">
                                      <p:cBhvr>
                                        <p:cTn id="192"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93"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94"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95"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96"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97" dur="26">
                                          <p:stCondLst>
                                            <p:cond delay="650"/>
                                          </p:stCondLst>
                                        </p:cTn>
                                        <p:tgtEl>
                                          <p:spTgt spid="54"/>
                                        </p:tgtEl>
                                      </p:cBhvr>
                                      <p:to x="100000" y="60000"/>
                                    </p:animScale>
                                    <p:animScale>
                                      <p:cBhvr>
                                        <p:cTn id="198" dur="166" decel="50000">
                                          <p:stCondLst>
                                            <p:cond delay="676"/>
                                          </p:stCondLst>
                                        </p:cTn>
                                        <p:tgtEl>
                                          <p:spTgt spid="54"/>
                                        </p:tgtEl>
                                      </p:cBhvr>
                                      <p:to x="100000" y="100000"/>
                                    </p:animScale>
                                    <p:animScale>
                                      <p:cBhvr>
                                        <p:cTn id="199" dur="26">
                                          <p:stCondLst>
                                            <p:cond delay="1312"/>
                                          </p:stCondLst>
                                        </p:cTn>
                                        <p:tgtEl>
                                          <p:spTgt spid="54"/>
                                        </p:tgtEl>
                                      </p:cBhvr>
                                      <p:to x="100000" y="80000"/>
                                    </p:animScale>
                                    <p:animScale>
                                      <p:cBhvr>
                                        <p:cTn id="200" dur="166" decel="50000">
                                          <p:stCondLst>
                                            <p:cond delay="1338"/>
                                          </p:stCondLst>
                                        </p:cTn>
                                        <p:tgtEl>
                                          <p:spTgt spid="54"/>
                                        </p:tgtEl>
                                      </p:cBhvr>
                                      <p:to x="100000" y="100000"/>
                                    </p:animScale>
                                    <p:animScale>
                                      <p:cBhvr>
                                        <p:cTn id="201" dur="26">
                                          <p:stCondLst>
                                            <p:cond delay="1642"/>
                                          </p:stCondLst>
                                        </p:cTn>
                                        <p:tgtEl>
                                          <p:spTgt spid="54"/>
                                        </p:tgtEl>
                                      </p:cBhvr>
                                      <p:to x="100000" y="90000"/>
                                    </p:animScale>
                                    <p:animScale>
                                      <p:cBhvr>
                                        <p:cTn id="202" dur="166" decel="50000">
                                          <p:stCondLst>
                                            <p:cond delay="1668"/>
                                          </p:stCondLst>
                                        </p:cTn>
                                        <p:tgtEl>
                                          <p:spTgt spid="54"/>
                                        </p:tgtEl>
                                      </p:cBhvr>
                                      <p:to x="100000" y="100000"/>
                                    </p:animScale>
                                    <p:animScale>
                                      <p:cBhvr>
                                        <p:cTn id="203" dur="26">
                                          <p:stCondLst>
                                            <p:cond delay="1808"/>
                                          </p:stCondLst>
                                        </p:cTn>
                                        <p:tgtEl>
                                          <p:spTgt spid="54"/>
                                        </p:tgtEl>
                                      </p:cBhvr>
                                      <p:to x="100000" y="95000"/>
                                    </p:animScale>
                                    <p:animScale>
                                      <p:cBhvr>
                                        <p:cTn id="204" dur="166" decel="50000">
                                          <p:stCondLst>
                                            <p:cond delay="1834"/>
                                          </p:stCondLst>
                                        </p:cTn>
                                        <p:tgtEl>
                                          <p:spTgt spid="54"/>
                                        </p:tgtEl>
                                      </p:cBhvr>
                                      <p:to x="100000" y="100000"/>
                                    </p:animScale>
                                  </p:childTnLst>
                                </p:cTn>
                              </p:par>
                              <p:par>
                                <p:cTn id="205" presetID="26" presetClass="entr" presetSubtype="0" fill="hold" grpId="0" nodeType="withEffect">
                                  <p:stCondLst>
                                    <p:cond delay="0"/>
                                  </p:stCondLst>
                                  <p:childTnLst>
                                    <p:set>
                                      <p:cBhvr>
                                        <p:cTn id="206" dur="1" fill="hold">
                                          <p:stCondLst>
                                            <p:cond delay="0"/>
                                          </p:stCondLst>
                                        </p:cTn>
                                        <p:tgtEl>
                                          <p:spTgt spid="62"/>
                                        </p:tgtEl>
                                        <p:attrNameLst>
                                          <p:attrName>style.visibility</p:attrName>
                                        </p:attrNameLst>
                                      </p:cBhvr>
                                      <p:to>
                                        <p:strVal val="visible"/>
                                      </p:to>
                                    </p:set>
                                    <p:animEffect transition="in" filter="wipe(down)">
                                      <p:cBhvr>
                                        <p:cTn id="207" dur="580">
                                          <p:stCondLst>
                                            <p:cond delay="0"/>
                                          </p:stCondLst>
                                        </p:cTn>
                                        <p:tgtEl>
                                          <p:spTgt spid="62"/>
                                        </p:tgtEl>
                                      </p:cBhvr>
                                    </p:animEffect>
                                    <p:anim calcmode="lin" valueType="num">
                                      <p:cBhvr>
                                        <p:cTn id="208"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209"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210"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211"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212"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213" dur="26">
                                          <p:stCondLst>
                                            <p:cond delay="650"/>
                                          </p:stCondLst>
                                        </p:cTn>
                                        <p:tgtEl>
                                          <p:spTgt spid="62"/>
                                        </p:tgtEl>
                                      </p:cBhvr>
                                      <p:to x="100000" y="60000"/>
                                    </p:animScale>
                                    <p:animScale>
                                      <p:cBhvr>
                                        <p:cTn id="214" dur="166" decel="50000">
                                          <p:stCondLst>
                                            <p:cond delay="676"/>
                                          </p:stCondLst>
                                        </p:cTn>
                                        <p:tgtEl>
                                          <p:spTgt spid="62"/>
                                        </p:tgtEl>
                                      </p:cBhvr>
                                      <p:to x="100000" y="100000"/>
                                    </p:animScale>
                                    <p:animScale>
                                      <p:cBhvr>
                                        <p:cTn id="215" dur="26">
                                          <p:stCondLst>
                                            <p:cond delay="1312"/>
                                          </p:stCondLst>
                                        </p:cTn>
                                        <p:tgtEl>
                                          <p:spTgt spid="62"/>
                                        </p:tgtEl>
                                      </p:cBhvr>
                                      <p:to x="100000" y="80000"/>
                                    </p:animScale>
                                    <p:animScale>
                                      <p:cBhvr>
                                        <p:cTn id="216" dur="166" decel="50000">
                                          <p:stCondLst>
                                            <p:cond delay="1338"/>
                                          </p:stCondLst>
                                        </p:cTn>
                                        <p:tgtEl>
                                          <p:spTgt spid="62"/>
                                        </p:tgtEl>
                                      </p:cBhvr>
                                      <p:to x="100000" y="100000"/>
                                    </p:animScale>
                                    <p:animScale>
                                      <p:cBhvr>
                                        <p:cTn id="217" dur="26">
                                          <p:stCondLst>
                                            <p:cond delay="1642"/>
                                          </p:stCondLst>
                                        </p:cTn>
                                        <p:tgtEl>
                                          <p:spTgt spid="62"/>
                                        </p:tgtEl>
                                      </p:cBhvr>
                                      <p:to x="100000" y="90000"/>
                                    </p:animScale>
                                    <p:animScale>
                                      <p:cBhvr>
                                        <p:cTn id="218" dur="166" decel="50000">
                                          <p:stCondLst>
                                            <p:cond delay="1668"/>
                                          </p:stCondLst>
                                        </p:cTn>
                                        <p:tgtEl>
                                          <p:spTgt spid="62"/>
                                        </p:tgtEl>
                                      </p:cBhvr>
                                      <p:to x="100000" y="100000"/>
                                    </p:animScale>
                                    <p:animScale>
                                      <p:cBhvr>
                                        <p:cTn id="219" dur="26">
                                          <p:stCondLst>
                                            <p:cond delay="1808"/>
                                          </p:stCondLst>
                                        </p:cTn>
                                        <p:tgtEl>
                                          <p:spTgt spid="62"/>
                                        </p:tgtEl>
                                      </p:cBhvr>
                                      <p:to x="100000" y="95000"/>
                                    </p:animScale>
                                    <p:animScale>
                                      <p:cBhvr>
                                        <p:cTn id="220" dur="166" decel="50000">
                                          <p:stCondLst>
                                            <p:cond delay="1834"/>
                                          </p:stCondLst>
                                        </p:cTn>
                                        <p:tgtEl>
                                          <p:spTgt spid="62"/>
                                        </p:tgtEl>
                                      </p:cBhvr>
                                      <p:to x="100000" y="100000"/>
                                    </p:animScale>
                                  </p:childTnLst>
                                </p:cTn>
                              </p:par>
                            </p:childTnLst>
                          </p:cTn>
                        </p:par>
                      </p:childTnLst>
                    </p:cTn>
                  </p:par>
                  <p:par>
                    <p:cTn id="221" fill="hold">
                      <p:stCondLst>
                        <p:cond delay="indefinite"/>
                      </p:stCondLst>
                      <p:childTnLst>
                        <p:par>
                          <p:cTn id="222" fill="hold">
                            <p:stCondLst>
                              <p:cond delay="0"/>
                            </p:stCondLst>
                            <p:childTnLst>
                              <p:par>
                                <p:cTn id="223" presetID="0" presetClass="path" presetSubtype="0" accel="50000" decel="50000" fill="hold" nodeType="clickEffect">
                                  <p:stCondLst>
                                    <p:cond delay="0"/>
                                  </p:stCondLst>
                                  <p:childTnLst>
                                    <p:animMotion origin="layout" path="M 2.5E-6 4.44444E-6 L 2.5E-6 0.00023 C 0.00169 0.00763 0.0026 0.01597 0.00508 0.02291 C 0.01341 0.04537 0.02278 0.06643 0.03229 0.08726 C 0.03528 0.09398 0.03893 0.1 0.04258 0.10555 C 0.06224 0.13518 0.08112 0.16666 0.10208 0.19282 C 0.13607 0.23518 0.17734 0.27476 0.21588 0.30555 C 0.21875 0.30787 0.222 0.3081 0.225 0.31018 C 0.23763 0.31875 0.24987 0.3287 0.2625 0.33773 C 0.26497 0.33958 0.26758 0.34097 0.27031 0.34236 C 0.28698 0.35023 0.30364 0.35949 0.3207 0.36527 C 0.33776 0.37106 0.35521 0.37291 0.37239 0.37685 C 0.38919 0.35185 0.37435 0.37708 0.38281 0.35601 C 0.38385 0.35347 0.38672 0.34907 0.38672 0.3493 L 0.38672 0.34907 " pathEditMode="relative" rAng="0" ptsTypes="AAAAAAAAAAAAAAA">
                                      <p:cBhvr>
                                        <p:cTn id="224" dur="2000" fill="hold"/>
                                        <p:tgtEl>
                                          <p:spTgt spid="54"/>
                                        </p:tgtEl>
                                        <p:attrNameLst>
                                          <p:attrName>ppt_x</p:attrName>
                                          <p:attrName>ppt_y</p:attrName>
                                        </p:attrNameLst>
                                      </p:cBhvr>
                                      <p:rCtr x="19336" y="18843"/>
                                    </p:animMotion>
                                  </p:childTnLst>
                                </p:cTn>
                              </p:par>
                              <p:par>
                                <p:cTn id="225" presetID="0" presetClass="path" presetSubtype="0" accel="50000" decel="50000" fill="hold" grpId="1" nodeType="withEffect">
                                  <p:stCondLst>
                                    <p:cond delay="0"/>
                                  </p:stCondLst>
                                  <p:childTnLst>
                                    <p:animMotion origin="layout" path="M 0.0237 -0.00139 L 0.0237 -0.00116 C 0.02539 0.00625 0.02631 0.01458 0.02878 0.02152 C 0.03711 0.04398 0.04649 0.06504 0.05599 0.08588 C 0.05899 0.09259 0.06263 0.09861 0.06628 0.10416 C 0.08594 0.13379 0.10482 0.16527 0.12578 0.19143 C 0.15977 0.23379 0.20104 0.27338 0.23959 0.30416 C 0.24245 0.30648 0.24571 0.30671 0.2487 0.30879 C 0.26133 0.31736 0.27357 0.32731 0.2862 0.33634 C 0.28867 0.33819 0.29128 0.33958 0.29401 0.34097 C 0.31068 0.34884 0.32735 0.3581 0.3444 0.36389 C 0.36146 0.36967 0.37891 0.37152 0.3961 0.37546 C 0.41289 0.35046 0.39805 0.37569 0.40651 0.35463 C 0.40756 0.35208 0.41042 0.34768 0.41042 0.34791 L 0.41042 0.34768 " pathEditMode="relative" rAng="0" ptsTypes="AAAAAAAAAAAAAAA">
                                      <p:cBhvr>
                                        <p:cTn id="226" dur="2000" fill="hold"/>
                                        <p:tgtEl>
                                          <p:spTgt spid="62"/>
                                        </p:tgtEl>
                                        <p:attrNameLst>
                                          <p:attrName>ppt_x</p:attrName>
                                          <p:attrName>ppt_y</p:attrName>
                                        </p:attrNameLst>
                                      </p:cBhvr>
                                      <p:rCtr x="19336" y="18843"/>
                                    </p:animMotion>
                                  </p:childTnLst>
                                </p:cTn>
                              </p:par>
                            </p:childTnLst>
                          </p:cTn>
                        </p:par>
                      </p:childTnLst>
                    </p:cTn>
                  </p:par>
                  <p:par>
                    <p:cTn id="227" fill="hold">
                      <p:stCondLst>
                        <p:cond delay="indefinite"/>
                      </p:stCondLst>
                      <p:childTnLst>
                        <p:par>
                          <p:cTn id="228" fill="hold">
                            <p:stCondLst>
                              <p:cond delay="0"/>
                            </p:stCondLst>
                            <p:childTnLst>
                              <p:par>
                                <p:cTn id="229" presetID="1" presetClass="exit" presetSubtype="0" fill="hold" nodeType="clickEffect">
                                  <p:stCondLst>
                                    <p:cond delay="0"/>
                                  </p:stCondLst>
                                  <p:childTnLst>
                                    <p:set>
                                      <p:cBhvr>
                                        <p:cTn id="230" dur="1" fill="hold">
                                          <p:stCondLst>
                                            <p:cond delay="0"/>
                                          </p:stCondLst>
                                        </p:cTn>
                                        <p:tgtEl>
                                          <p:spTgt spid="54"/>
                                        </p:tgtEl>
                                        <p:attrNameLst>
                                          <p:attrName>style.visibility</p:attrName>
                                        </p:attrNameLst>
                                      </p:cBhvr>
                                      <p:to>
                                        <p:strVal val="hidden"/>
                                      </p:to>
                                    </p:set>
                                  </p:childTnLst>
                                </p:cTn>
                              </p:par>
                              <p:par>
                                <p:cTn id="231" presetID="1" presetClass="exit" presetSubtype="0" fill="hold" grpId="2" nodeType="withEffect">
                                  <p:stCondLst>
                                    <p:cond delay="0"/>
                                  </p:stCondLst>
                                  <p:childTnLst>
                                    <p:set>
                                      <p:cBhvr>
                                        <p:cTn id="232" dur="1" fill="hold">
                                          <p:stCondLst>
                                            <p:cond delay="0"/>
                                          </p:stCondLst>
                                        </p:cTn>
                                        <p:tgtEl>
                                          <p:spTgt spid="62"/>
                                        </p:tgtEl>
                                        <p:attrNameLst>
                                          <p:attrName>style.visibility</p:attrName>
                                        </p:attrNameLst>
                                      </p:cBhvr>
                                      <p:to>
                                        <p:strVal val="hidden"/>
                                      </p:to>
                                    </p:set>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nodeType="clickEffect">
                                  <p:stCondLst>
                                    <p:cond delay="0"/>
                                  </p:stCondLst>
                                  <p:childTnLst>
                                    <p:set>
                                      <p:cBhvr>
                                        <p:cTn id="236" dur="1" fill="hold">
                                          <p:stCondLst>
                                            <p:cond delay="0"/>
                                          </p:stCondLst>
                                        </p:cTn>
                                        <p:tgtEl>
                                          <p:spTgt spid="53"/>
                                        </p:tgtEl>
                                        <p:attrNameLst>
                                          <p:attrName>style.visibility</p:attrName>
                                        </p:attrNameLst>
                                      </p:cBhvr>
                                      <p:to>
                                        <p:strVal val="visible"/>
                                      </p:to>
                                    </p:set>
                                    <p:animEffect transition="in" filter="wipe(down)">
                                      <p:cBhvr>
                                        <p:cTn id="237" dur="580">
                                          <p:stCondLst>
                                            <p:cond delay="0"/>
                                          </p:stCondLst>
                                        </p:cTn>
                                        <p:tgtEl>
                                          <p:spTgt spid="53"/>
                                        </p:tgtEl>
                                      </p:cBhvr>
                                    </p:animEffect>
                                    <p:anim calcmode="lin" valueType="num">
                                      <p:cBhvr>
                                        <p:cTn id="238"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43" dur="26">
                                          <p:stCondLst>
                                            <p:cond delay="650"/>
                                          </p:stCondLst>
                                        </p:cTn>
                                        <p:tgtEl>
                                          <p:spTgt spid="53"/>
                                        </p:tgtEl>
                                      </p:cBhvr>
                                      <p:to x="100000" y="60000"/>
                                    </p:animScale>
                                    <p:animScale>
                                      <p:cBhvr>
                                        <p:cTn id="244" dur="166" decel="50000">
                                          <p:stCondLst>
                                            <p:cond delay="676"/>
                                          </p:stCondLst>
                                        </p:cTn>
                                        <p:tgtEl>
                                          <p:spTgt spid="53"/>
                                        </p:tgtEl>
                                      </p:cBhvr>
                                      <p:to x="100000" y="100000"/>
                                    </p:animScale>
                                    <p:animScale>
                                      <p:cBhvr>
                                        <p:cTn id="245" dur="26">
                                          <p:stCondLst>
                                            <p:cond delay="1312"/>
                                          </p:stCondLst>
                                        </p:cTn>
                                        <p:tgtEl>
                                          <p:spTgt spid="53"/>
                                        </p:tgtEl>
                                      </p:cBhvr>
                                      <p:to x="100000" y="80000"/>
                                    </p:animScale>
                                    <p:animScale>
                                      <p:cBhvr>
                                        <p:cTn id="246" dur="166" decel="50000">
                                          <p:stCondLst>
                                            <p:cond delay="1338"/>
                                          </p:stCondLst>
                                        </p:cTn>
                                        <p:tgtEl>
                                          <p:spTgt spid="53"/>
                                        </p:tgtEl>
                                      </p:cBhvr>
                                      <p:to x="100000" y="100000"/>
                                    </p:animScale>
                                    <p:animScale>
                                      <p:cBhvr>
                                        <p:cTn id="247" dur="26">
                                          <p:stCondLst>
                                            <p:cond delay="1642"/>
                                          </p:stCondLst>
                                        </p:cTn>
                                        <p:tgtEl>
                                          <p:spTgt spid="53"/>
                                        </p:tgtEl>
                                      </p:cBhvr>
                                      <p:to x="100000" y="90000"/>
                                    </p:animScale>
                                    <p:animScale>
                                      <p:cBhvr>
                                        <p:cTn id="248" dur="166" decel="50000">
                                          <p:stCondLst>
                                            <p:cond delay="1668"/>
                                          </p:stCondLst>
                                        </p:cTn>
                                        <p:tgtEl>
                                          <p:spTgt spid="53"/>
                                        </p:tgtEl>
                                      </p:cBhvr>
                                      <p:to x="100000" y="100000"/>
                                    </p:animScale>
                                    <p:animScale>
                                      <p:cBhvr>
                                        <p:cTn id="249" dur="26">
                                          <p:stCondLst>
                                            <p:cond delay="1808"/>
                                          </p:stCondLst>
                                        </p:cTn>
                                        <p:tgtEl>
                                          <p:spTgt spid="53"/>
                                        </p:tgtEl>
                                      </p:cBhvr>
                                      <p:to x="100000" y="95000"/>
                                    </p:animScale>
                                    <p:animScale>
                                      <p:cBhvr>
                                        <p:cTn id="250" dur="166" decel="50000">
                                          <p:stCondLst>
                                            <p:cond delay="1834"/>
                                          </p:stCondLst>
                                        </p:cTn>
                                        <p:tgtEl>
                                          <p:spTgt spid="53"/>
                                        </p:tgtEl>
                                      </p:cBhvr>
                                      <p:to x="100000" y="100000"/>
                                    </p:animScale>
                                  </p:childTnLst>
                                </p:cTn>
                              </p:par>
                              <p:par>
                                <p:cTn id="251" presetID="26" presetClass="entr" presetSubtype="0" fill="hold" grpId="2" nodeType="withEffect">
                                  <p:stCondLst>
                                    <p:cond delay="0"/>
                                  </p:stCondLst>
                                  <p:childTnLst>
                                    <p:set>
                                      <p:cBhvr>
                                        <p:cTn id="252" dur="1" fill="hold">
                                          <p:stCondLst>
                                            <p:cond delay="0"/>
                                          </p:stCondLst>
                                        </p:cTn>
                                        <p:tgtEl>
                                          <p:spTgt spid="61"/>
                                        </p:tgtEl>
                                        <p:attrNameLst>
                                          <p:attrName>style.visibility</p:attrName>
                                        </p:attrNameLst>
                                      </p:cBhvr>
                                      <p:to>
                                        <p:strVal val="visible"/>
                                      </p:to>
                                    </p:set>
                                    <p:animEffect transition="in" filter="wipe(down)">
                                      <p:cBhvr>
                                        <p:cTn id="253" dur="580">
                                          <p:stCondLst>
                                            <p:cond delay="0"/>
                                          </p:stCondLst>
                                        </p:cTn>
                                        <p:tgtEl>
                                          <p:spTgt spid="61"/>
                                        </p:tgtEl>
                                      </p:cBhvr>
                                    </p:animEffect>
                                    <p:anim calcmode="lin" valueType="num">
                                      <p:cBhvr>
                                        <p:cTn id="254"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259" dur="26">
                                          <p:stCondLst>
                                            <p:cond delay="650"/>
                                          </p:stCondLst>
                                        </p:cTn>
                                        <p:tgtEl>
                                          <p:spTgt spid="61"/>
                                        </p:tgtEl>
                                      </p:cBhvr>
                                      <p:to x="100000" y="60000"/>
                                    </p:animScale>
                                    <p:animScale>
                                      <p:cBhvr>
                                        <p:cTn id="260" dur="166" decel="50000">
                                          <p:stCondLst>
                                            <p:cond delay="676"/>
                                          </p:stCondLst>
                                        </p:cTn>
                                        <p:tgtEl>
                                          <p:spTgt spid="61"/>
                                        </p:tgtEl>
                                      </p:cBhvr>
                                      <p:to x="100000" y="100000"/>
                                    </p:animScale>
                                    <p:animScale>
                                      <p:cBhvr>
                                        <p:cTn id="261" dur="26">
                                          <p:stCondLst>
                                            <p:cond delay="1312"/>
                                          </p:stCondLst>
                                        </p:cTn>
                                        <p:tgtEl>
                                          <p:spTgt spid="61"/>
                                        </p:tgtEl>
                                      </p:cBhvr>
                                      <p:to x="100000" y="80000"/>
                                    </p:animScale>
                                    <p:animScale>
                                      <p:cBhvr>
                                        <p:cTn id="262" dur="166" decel="50000">
                                          <p:stCondLst>
                                            <p:cond delay="1338"/>
                                          </p:stCondLst>
                                        </p:cTn>
                                        <p:tgtEl>
                                          <p:spTgt spid="61"/>
                                        </p:tgtEl>
                                      </p:cBhvr>
                                      <p:to x="100000" y="100000"/>
                                    </p:animScale>
                                    <p:animScale>
                                      <p:cBhvr>
                                        <p:cTn id="263" dur="26">
                                          <p:stCondLst>
                                            <p:cond delay="1642"/>
                                          </p:stCondLst>
                                        </p:cTn>
                                        <p:tgtEl>
                                          <p:spTgt spid="61"/>
                                        </p:tgtEl>
                                      </p:cBhvr>
                                      <p:to x="100000" y="90000"/>
                                    </p:animScale>
                                    <p:animScale>
                                      <p:cBhvr>
                                        <p:cTn id="264" dur="166" decel="50000">
                                          <p:stCondLst>
                                            <p:cond delay="1668"/>
                                          </p:stCondLst>
                                        </p:cTn>
                                        <p:tgtEl>
                                          <p:spTgt spid="61"/>
                                        </p:tgtEl>
                                      </p:cBhvr>
                                      <p:to x="100000" y="100000"/>
                                    </p:animScale>
                                    <p:animScale>
                                      <p:cBhvr>
                                        <p:cTn id="265" dur="26">
                                          <p:stCondLst>
                                            <p:cond delay="1808"/>
                                          </p:stCondLst>
                                        </p:cTn>
                                        <p:tgtEl>
                                          <p:spTgt spid="61"/>
                                        </p:tgtEl>
                                      </p:cBhvr>
                                      <p:to x="100000" y="95000"/>
                                    </p:animScale>
                                    <p:animScale>
                                      <p:cBhvr>
                                        <p:cTn id="266" dur="166" decel="50000">
                                          <p:stCondLst>
                                            <p:cond delay="1834"/>
                                          </p:stCondLst>
                                        </p:cTn>
                                        <p:tgtEl>
                                          <p:spTgt spid="61"/>
                                        </p:tgtEl>
                                      </p:cBhvr>
                                      <p:to x="100000" y="100000"/>
                                    </p:animScale>
                                  </p:childTnLst>
                                </p:cTn>
                              </p:par>
                              <p:par>
                                <p:cTn id="267" presetID="0" presetClass="path" presetSubtype="0" accel="50000" decel="50000" fill="hold" nodeType="withEffect">
                                  <p:stCondLst>
                                    <p:cond delay="0"/>
                                  </p:stCondLst>
                                  <p:childTnLst>
                                    <p:animMotion origin="layout" path="M -0.01015 -0.00556 L 0.73477 -0.03704 L 0.73477 -0.03704 L 0.73477 -0.03704 " pathEditMode="relative" ptsTypes="AAAA">
                                      <p:cBhvr>
                                        <p:cTn id="268" dur="2000" fill="hold"/>
                                        <p:tgtEl>
                                          <p:spTgt spid="53"/>
                                        </p:tgtEl>
                                        <p:attrNameLst>
                                          <p:attrName>ppt_x</p:attrName>
                                          <p:attrName>ppt_y</p:attrName>
                                        </p:attrNameLst>
                                      </p:cBhvr>
                                    </p:animMotion>
                                  </p:childTnLst>
                                </p:cTn>
                              </p:par>
                              <p:par>
                                <p:cTn id="269" presetID="0" presetClass="path" presetSubtype="0" accel="50000" decel="50000" fill="hold" grpId="0" nodeType="withEffect">
                                  <p:stCondLst>
                                    <p:cond delay="0"/>
                                  </p:stCondLst>
                                  <p:childTnLst>
                                    <p:animMotion origin="layout" path="M 2.08333E-7 -3.33333E-6 L 2.08333E-7 0.00023 L 0.45508 -0.00694 C 0.48802 -0.00833 0.59935 -0.02615 0.64258 -0.03912 C 0.8319 -0.09629 0.62656 -0.04328 0.7099 -0.06435 C 0.73464 -0.07916 0.72917 -0.07639 0.78229 -0.08055 L 0.81198 -0.08287 C 0.83047 -0.0875 0.83008 -0.07662 0.83008 -0.08958 L 0.83008 -0.08935 L 0.83008 -0.08958 " pathEditMode="relative" rAng="0" ptsTypes="AAAAAAAAAA">
                                      <p:cBhvr>
                                        <p:cTn id="270" dur="2000" fill="hold"/>
                                        <p:tgtEl>
                                          <p:spTgt spid="61"/>
                                        </p:tgtEl>
                                        <p:attrNameLst>
                                          <p:attrName>ppt_x</p:attrName>
                                          <p:attrName>ppt_y</p:attrName>
                                        </p:attrNameLst>
                                      </p:cBhvr>
                                      <p:rCtr x="41497" y="-4468"/>
                                    </p:animMotion>
                                  </p:childTnLst>
                                </p:cTn>
                              </p:par>
                              <p:par>
                                <p:cTn id="271" presetID="1" presetClass="exit" presetSubtype="0" fill="hold" grpId="1" nodeType="withEffect">
                                  <p:stCondLst>
                                    <p:cond delay="0"/>
                                  </p:stCondLst>
                                  <p:childTnLst>
                                    <p:set>
                                      <p:cBhvr>
                                        <p:cTn id="272" dur="1" fill="hold">
                                          <p:stCondLst>
                                            <p:cond delay="0"/>
                                          </p:stCondLst>
                                        </p:cTn>
                                        <p:tgtEl>
                                          <p:spTgt spid="61"/>
                                        </p:tgtEl>
                                        <p:attrNameLst>
                                          <p:attrName>style.visibility</p:attrName>
                                        </p:attrNameLst>
                                      </p:cBhvr>
                                      <p:to>
                                        <p:strVal val="hidden"/>
                                      </p:to>
                                    </p:set>
                                  </p:childTnLst>
                                </p:cTn>
                              </p:par>
                              <p:par>
                                <p:cTn id="273" presetID="1" presetClass="exit" presetSubtype="0" fill="hold" nodeType="withEffect">
                                  <p:stCondLst>
                                    <p:cond delay="0"/>
                                  </p:stCondLst>
                                  <p:childTnLst>
                                    <p:set>
                                      <p:cBhvr>
                                        <p:cTn id="274" dur="1" fill="hold">
                                          <p:stCondLst>
                                            <p:cond delay="0"/>
                                          </p:stCondLst>
                                        </p:cTn>
                                        <p:tgtEl>
                                          <p:spTgt spid="53"/>
                                        </p:tgtEl>
                                        <p:attrNameLst>
                                          <p:attrName>style.visibility</p:attrName>
                                        </p:attrNameLst>
                                      </p:cBhvr>
                                      <p:to>
                                        <p:strVal val="hidden"/>
                                      </p:to>
                                    </p:set>
                                  </p:childTnLst>
                                </p:cTn>
                              </p:par>
                            </p:childTnLst>
                          </p:cTn>
                        </p:par>
                      </p:childTnLst>
                    </p:cTn>
                  </p:par>
                  <p:par>
                    <p:cTn id="275" fill="hold">
                      <p:stCondLst>
                        <p:cond delay="indefinite"/>
                      </p:stCondLst>
                      <p:childTnLst>
                        <p:par>
                          <p:cTn id="276" fill="hold">
                            <p:stCondLst>
                              <p:cond delay="0"/>
                            </p:stCondLst>
                            <p:childTnLst>
                              <p:par>
                                <p:cTn id="277" presetID="26" presetClass="entr" presetSubtype="0" fill="hold" nodeType="clickEffect">
                                  <p:stCondLst>
                                    <p:cond delay="0"/>
                                  </p:stCondLst>
                                  <p:childTnLst>
                                    <p:set>
                                      <p:cBhvr>
                                        <p:cTn id="278" dur="1" fill="hold">
                                          <p:stCondLst>
                                            <p:cond delay="0"/>
                                          </p:stCondLst>
                                        </p:cTn>
                                        <p:tgtEl>
                                          <p:spTgt spid="50"/>
                                        </p:tgtEl>
                                        <p:attrNameLst>
                                          <p:attrName>style.visibility</p:attrName>
                                        </p:attrNameLst>
                                      </p:cBhvr>
                                      <p:to>
                                        <p:strVal val="visible"/>
                                      </p:to>
                                    </p:set>
                                    <p:animEffect transition="in" filter="wipe(down)">
                                      <p:cBhvr>
                                        <p:cTn id="279" dur="580">
                                          <p:stCondLst>
                                            <p:cond delay="0"/>
                                          </p:stCondLst>
                                        </p:cTn>
                                        <p:tgtEl>
                                          <p:spTgt spid="50"/>
                                        </p:tgtEl>
                                      </p:cBhvr>
                                    </p:animEffect>
                                    <p:anim calcmode="lin" valueType="num">
                                      <p:cBhvr>
                                        <p:cTn id="280"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281"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282"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283"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284"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285" dur="26">
                                          <p:stCondLst>
                                            <p:cond delay="650"/>
                                          </p:stCondLst>
                                        </p:cTn>
                                        <p:tgtEl>
                                          <p:spTgt spid="50"/>
                                        </p:tgtEl>
                                      </p:cBhvr>
                                      <p:to x="100000" y="60000"/>
                                    </p:animScale>
                                    <p:animScale>
                                      <p:cBhvr>
                                        <p:cTn id="286" dur="166" decel="50000">
                                          <p:stCondLst>
                                            <p:cond delay="676"/>
                                          </p:stCondLst>
                                        </p:cTn>
                                        <p:tgtEl>
                                          <p:spTgt spid="50"/>
                                        </p:tgtEl>
                                      </p:cBhvr>
                                      <p:to x="100000" y="100000"/>
                                    </p:animScale>
                                    <p:animScale>
                                      <p:cBhvr>
                                        <p:cTn id="287" dur="26">
                                          <p:stCondLst>
                                            <p:cond delay="1312"/>
                                          </p:stCondLst>
                                        </p:cTn>
                                        <p:tgtEl>
                                          <p:spTgt spid="50"/>
                                        </p:tgtEl>
                                      </p:cBhvr>
                                      <p:to x="100000" y="80000"/>
                                    </p:animScale>
                                    <p:animScale>
                                      <p:cBhvr>
                                        <p:cTn id="288" dur="166" decel="50000">
                                          <p:stCondLst>
                                            <p:cond delay="1338"/>
                                          </p:stCondLst>
                                        </p:cTn>
                                        <p:tgtEl>
                                          <p:spTgt spid="50"/>
                                        </p:tgtEl>
                                      </p:cBhvr>
                                      <p:to x="100000" y="100000"/>
                                    </p:animScale>
                                    <p:animScale>
                                      <p:cBhvr>
                                        <p:cTn id="289" dur="26">
                                          <p:stCondLst>
                                            <p:cond delay="1642"/>
                                          </p:stCondLst>
                                        </p:cTn>
                                        <p:tgtEl>
                                          <p:spTgt spid="50"/>
                                        </p:tgtEl>
                                      </p:cBhvr>
                                      <p:to x="100000" y="90000"/>
                                    </p:animScale>
                                    <p:animScale>
                                      <p:cBhvr>
                                        <p:cTn id="290" dur="166" decel="50000">
                                          <p:stCondLst>
                                            <p:cond delay="1668"/>
                                          </p:stCondLst>
                                        </p:cTn>
                                        <p:tgtEl>
                                          <p:spTgt spid="50"/>
                                        </p:tgtEl>
                                      </p:cBhvr>
                                      <p:to x="100000" y="100000"/>
                                    </p:animScale>
                                    <p:animScale>
                                      <p:cBhvr>
                                        <p:cTn id="291" dur="26">
                                          <p:stCondLst>
                                            <p:cond delay="1808"/>
                                          </p:stCondLst>
                                        </p:cTn>
                                        <p:tgtEl>
                                          <p:spTgt spid="50"/>
                                        </p:tgtEl>
                                      </p:cBhvr>
                                      <p:to x="100000" y="95000"/>
                                    </p:animScale>
                                    <p:animScale>
                                      <p:cBhvr>
                                        <p:cTn id="292" dur="166" decel="50000">
                                          <p:stCondLst>
                                            <p:cond delay="1834"/>
                                          </p:stCondLst>
                                        </p:cTn>
                                        <p:tgtEl>
                                          <p:spTgt spid="50"/>
                                        </p:tgtEl>
                                      </p:cBhvr>
                                      <p:to x="100000" y="100000"/>
                                    </p:animScale>
                                  </p:childTnLst>
                                </p:cTn>
                              </p:par>
                              <p:par>
                                <p:cTn id="293" presetID="26" presetClass="entr" presetSubtype="0" fill="hold" grpId="0" nodeType="withEffect">
                                  <p:stCondLst>
                                    <p:cond delay="0"/>
                                  </p:stCondLst>
                                  <p:childTnLst>
                                    <p:set>
                                      <p:cBhvr>
                                        <p:cTn id="294" dur="1" fill="hold">
                                          <p:stCondLst>
                                            <p:cond delay="0"/>
                                          </p:stCondLst>
                                        </p:cTn>
                                        <p:tgtEl>
                                          <p:spTgt spid="58"/>
                                        </p:tgtEl>
                                        <p:attrNameLst>
                                          <p:attrName>style.visibility</p:attrName>
                                        </p:attrNameLst>
                                      </p:cBhvr>
                                      <p:to>
                                        <p:strVal val="visible"/>
                                      </p:to>
                                    </p:set>
                                    <p:animEffect transition="in" filter="wipe(down)">
                                      <p:cBhvr>
                                        <p:cTn id="295" dur="580">
                                          <p:stCondLst>
                                            <p:cond delay="0"/>
                                          </p:stCondLst>
                                        </p:cTn>
                                        <p:tgtEl>
                                          <p:spTgt spid="58"/>
                                        </p:tgtEl>
                                      </p:cBhvr>
                                    </p:animEffect>
                                    <p:anim calcmode="lin" valueType="num">
                                      <p:cBhvr>
                                        <p:cTn id="296"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297"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298"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299"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300"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301" dur="26">
                                          <p:stCondLst>
                                            <p:cond delay="650"/>
                                          </p:stCondLst>
                                        </p:cTn>
                                        <p:tgtEl>
                                          <p:spTgt spid="58"/>
                                        </p:tgtEl>
                                      </p:cBhvr>
                                      <p:to x="100000" y="60000"/>
                                    </p:animScale>
                                    <p:animScale>
                                      <p:cBhvr>
                                        <p:cTn id="302" dur="166" decel="50000">
                                          <p:stCondLst>
                                            <p:cond delay="676"/>
                                          </p:stCondLst>
                                        </p:cTn>
                                        <p:tgtEl>
                                          <p:spTgt spid="58"/>
                                        </p:tgtEl>
                                      </p:cBhvr>
                                      <p:to x="100000" y="100000"/>
                                    </p:animScale>
                                    <p:animScale>
                                      <p:cBhvr>
                                        <p:cTn id="303" dur="26">
                                          <p:stCondLst>
                                            <p:cond delay="1312"/>
                                          </p:stCondLst>
                                        </p:cTn>
                                        <p:tgtEl>
                                          <p:spTgt spid="58"/>
                                        </p:tgtEl>
                                      </p:cBhvr>
                                      <p:to x="100000" y="80000"/>
                                    </p:animScale>
                                    <p:animScale>
                                      <p:cBhvr>
                                        <p:cTn id="304" dur="166" decel="50000">
                                          <p:stCondLst>
                                            <p:cond delay="1338"/>
                                          </p:stCondLst>
                                        </p:cTn>
                                        <p:tgtEl>
                                          <p:spTgt spid="58"/>
                                        </p:tgtEl>
                                      </p:cBhvr>
                                      <p:to x="100000" y="100000"/>
                                    </p:animScale>
                                    <p:animScale>
                                      <p:cBhvr>
                                        <p:cTn id="305" dur="26">
                                          <p:stCondLst>
                                            <p:cond delay="1642"/>
                                          </p:stCondLst>
                                        </p:cTn>
                                        <p:tgtEl>
                                          <p:spTgt spid="58"/>
                                        </p:tgtEl>
                                      </p:cBhvr>
                                      <p:to x="100000" y="90000"/>
                                    </p:animScale>
                                    <p:animScale>
                                      <p:cBhvr>
                                        <p:cTn id="306" dur="166" decel="50000">
                                          <p:stCondLst>
                                            <p:cond delay="1668"/>
                                          </p:stCondLst>
                                        </p:cTn>
                                        <p:tgtEl>
                                          <p:spTgt spid="58"/>
                                        </p:tgtEl>
                                      </p:cBhvr>
                                      <p:to x="100000" y="100000"/>
                                    </p:animScale>
                                    <p:animScale>
                                      <p:cBhvr>
                                        <p:cTn id="307" dur="26">
                                          <p:stCondLst>
                                            <p:cond delay="1808"/>
                                          </p:stCondLst>
                                        </p:cTn>
                                        <p:tgtEl>
                                          <p:spTgt spid="58"/>
                                        </p:tgtEl>
                                      </p:cBhvr>
                                      <p:to x="100000" y="95000"/>
                                    </p:animScale>
                                    <p:animScale>
                                      <p:cBhvr>
                                        <p:cTn id="308" dur="166" decel="50000">
                                          <p:stCondLst>
                                            <p:cond delay="1834"/>
                                          </p:stCondLst>
                                        </p:cTn>
                                        <p:tgtEl>
                                          <p:spTgt spid="58"/>
                                        </p:tgtEl>
                                      </p:cBhvr>
                                      <p:to x="100000" y="100000"/>
                                    </p:animScale>
                                  </p:childTnLst>
                                </p:cTn>
                              </p:par>
                            </p:childTnLst>
                          </p:cTn>
                        </p:par>
                      </p:childTnLst>
                    </p:cTn>
                  </p:par>
                  <p:par>
                    <p:cTn id="309" fill="hold">
                      <p:stCondLst>
                        <p:cond delay="indefinite"/>
                      </p:stCondLst>
                      <p:childTnLst>
                        <p:par>
                          <p:cTn id="310" fill="hold">
                            <p:stCondLst>
                              <p:cond delay="0"/>
                            </p:stCondLst>
                            <p:childTnLst>
                              <p:par>
                                <p:cTn id="311" presetID="0" presetClass="path" presetSubtype="0" accel="50000" decel="50000" fill="hold" nodeType="clickEffect">
                                  <p:stCondLst>
                                    <p:cond delay="0"/>
                                  </p:stCondLst>
                                  <p:childTnLst>
                                    <p:animMotion origin="layout" path="M -6.25E-7 -3.7037E-7 L -6.25E-7 0.00023 C 0.07383 -0.03727 -0.05234 0.02523 0.1905 -0.06088 C 0.26471 -0.0875 0.33893 -0.11505 0.41211 -0.14815 C 0.46419 -0.17176 0.51576 -0.19977 0.56615 -0.23148 C 0.60234 -0.25417 0.67149 -0.31042 0.67149 -0.31018 C 0.67682 -0.3213 0.68294 -0.33148 0.68776 -0.34306 C 0.6888 -0.34583 0.68906 -0.34977 0.68906 -0.35324 C 0.68906 -0.36319 0.68841 -0.37338 0.68776 -0.38333 C 0.68333 -0.4456 0.68372 -0.40926 0.68372 -0.44213 L 0.68372 -0.4419 " pathEditMode="relative" rAng="0" ptsTypes="AAAAAAAAAAA">
                                      <p:cBhvr>
                                        <p:cTn id="312" dur="2000" fill="hold"/>
                                        <p:tgtEl>
                                          <p:spTgt spid="50"/>
                                        </p:tgtEl>
                                        <p:attrNameLst>
                                          <p:attrName>ppt_x</p:attrName>
                                          <p:attrName>ppt_y</p:attrName>
                                        </p:attrNameLst>
                                      </p:cBhvr>
                                      <p:rCtr x="34453" y="-22106"/>
                                    </p:animMotion>
                                  </p:childTnLst>
                                </p:cTn>
                              </p:par>
                              <p:par>
                                <p:cTn id="313" presetID="0" presetClass="path" presetSubtype="0" accel="50000" decel="50000" fill="hold" grpId="1" nodeType="withEffect">
                                  <p:stCondLst>
                                    <p:cond delay="0"/>
                                  </p:stCondLst>
                                  <p:childTnLst>
                                    <p:animMotion origin="layout" path="M -0.003 0.00439 L -0.003 0.00463 C 0.06771 -0.03773 -0.053 0.0331 0.1793 -0.06459 C 0.25039 -0.09468 0.32135 -0.12593 0.3914 -0.16343 C 0.44127 -0.19028 0.49062 -0.22199 0.53867 -0.25787 C 0.57344 -0.28357 0.63958 -0.34746 0.63958 -0.34723 C 0.64479 -0.35973 0.65065 -0.3713 0.65521 -0.38426 C 0.65612 -0.3875 0.65638 -0.3919 0.65638 -0.39584 C 0.65638 -0.40718 0.65586 -0.41875 0.65521 -0.4301 C 0.65078 -0.5007 0.65117 -0.45926 0.65117 -0.49676 L 0.65117 -0.49653 " pathEditMode="relative" rAng="0" ptsTypes="AAAAAAAAAAA">
                                      <p:cBhvr>
                                        <p:cTn id="314" dur="2000" fill="hold"/>
                                        <p:tgtEl>
                                          <p:spTgt spid="58"/>
                                        </p:tgtEl>
                                        <p:attrNameLst>
                                          <p:attrName>ppt_x</p:attrName>
                                          <p:attrName>ppt_y</p:attrName>
                                        </p:attrNameLst>
                                      </p:cBhvr>
                                      <p:rCtr x="32969" y="-25046"/>
                                    </p:animMotion>
                                  </p:childTnLst>
                                </p:cTn>
                              </p:par>
                            </p:childTnLst>
                          </p:cTn>
                        </p:par>
                      </p:childTnLst>
                    </p:cTn>
                  </p:par>
                  <p:par>
                    <p:cTn id="315" fill="hold">
                      <p:stCondLst>
                        <p:cond delay="indefinite"/>
                      </p:stCondLst>
                      <p:childTnLst>
                        <p:par>
                          <p:cTn id="316" fill="hold">
                            <p:stCondLst>
                              <p:cond delay="0"/>
                            </p:stCondLst>
                            <p:childTnLst>
                              <p:par>
                                <p:cTn id="317" presetID="1" presetClass="exit" presetSubtype="0" fill="hold" nodeType="clickEffect">
                                  <p:stCondLst>
                                    <p:cond delay="0"/>
                                  </p:stCondLst>
                                  <p:childTnLst>
                                    <p:set>
                                      <p:cBhvr>
                                        <p:cTn id="318" dur="1" fill="hold">
                                          <p:stCondLst>
                                            <p:cond delay="0"/>
                                          </p:stCondLst>
                                        </p:cTn>
                                        <p:tgtEl>
                                          <p:spTgt spid="50"/>
                                        </p:tgtEl>
                                        <p:attrNameLst>
                                          <p:attrName>style.visibility</p:attrName>
                                        </p:attrNameLst>
                                      </p:cBhvr>
                                      <p:to>
                                        <p:strVal val="hidden"/>
                                      </p:to>
                                    </p:set>
                                  </p:childTnLst>
                                </p:cTn>
                              </p:par>
                              <p:par>
                                <p:cTn id="319" presetID="1" presetClass="exit" presetSubtype="0" fill="hold" grpId="2" nodeType="withEffect">
                                  <p:stCondLst>
                                    <p:cond delay="0"/>
                                  </p:stCondLst>
                                  <p:childTnLst>
                                    <p:set>
                                      <p:cBhvr>
                                        <p:cTn id="320" dur="1" fill="hold">
                                          <p:stCondLst>
                                            <p:cond delay="0"/>
                                          </p:stCondLst>
                                        </p:cTn>
                                        <p:tgtEl>
                                          <p:spTgt spid="58"/>
                                        </p:tgtEl>
                                        <p:attrNameLst>
                                          <p:attrName>style.visibility</p:attrName>
                                        </p:attrNameLst>
                                      </p:cBhvr>
                                      <p:to>
                                        <p:strVal val="hidden"/>
                                      </p:to>
                                    </p:set>
                                  </p:childTnLst>
                                </p:cTn>
                              </p:par>
                            </p:childTnLst>
                          </p:cTn>
                        </p:par>
                      </p:childTnLst>
                    </p:cTn>
                  </p:par>
                  <p:par>
                    <p:cTn id="321" fill="hold">
                      <p:stCondLst>
                        <p:cond delay="indefinite"/>
                      </p:stCondLst>
                      <p:childTnLst>
                        <p:par>
                          <p:cTn id="322" fill="hold">
                            <p:stCondLst>
                              <p:cond delay="0"/>
                            </p:stCondLst>
                            <p:childTnLst>
                              <p:par>
                                <p:cTn id="323" presetID="26" presetClass="entr" presetSubtype="0" fill="hold" nodeType="clickEffect">
                                  <p:stCondLst>
                                    <p:cond delay="0"/>
                                  </p:stCondLst>
                                  <p:childTnLst>
                                    <p:set>
                                      <p:cBhvr>
                                        <p:cTn id="324" dur="1" fill="hold">
                                          <p:stCondLst>
                                            <p:cond delay="0"/>
                                          </p:stCondLst>
                                        </p:cTn>
                                        <p:tgtEl>
                                          <p:spTgt spid="49"/>
                                        </p:tgtEl>
                                        <p:attrNameLst>
                                          <p:attrName>style.visibility</p:attrName>
                                        </p:attrNameLst>
                                      </p:cBhvr>
                                      <p:to>
                                        <p:strVal val="visible"/>
                                      </p:to>
                                    </p:set>
                                    <p:animEffect transition="in" filter="wipe(down)">
                                      <p:cBhvr>
                                        <p:cTn id="325" dur="580">
                                          <p:stCondLst>
                                            <p:cond delay="0"/>
                                          </p:stCondLst>
                                        </p:cTn>
                                        <p:tgtEl>
                                          <p:spTgt spid="49"/>
                                        </p:tgtEl>
                                      </p:cBhvr>
                                    </p:animEffect>
                                    <p:anim calcmode="lin" valueType="num">
                                      <p:cBhvr>
                                        <p:cTn id="326"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327"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328"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329"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330"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331" dur="26">
                                          <p:stCondLst>
                                            <p:cond delay="650"/>
                                          </p:stCondLst>
                                        </p:cTn>
                                        <p:tgtEl>
                                          <p:spTgt spid="49"/>
                                        </p:tgtEl>
                                      </p:cBhvr>
                                      <p:to x="100000" y="60000"/>
                                    </p:animScale>
                                    <p:animScale>
                                      <p:cBhvr>
                                        <p:cTn id="332" dur="166" decel="50000">
                                          <p:stCondLst>
                                            <p:cond delay="676"/>
                                          </p:stCondLst>
                                        </p:cTn>
                                        <p:tgtEl>
                                          <p:spTgt spid="49"/>
                                        </p:tgtEl>
                                      </p:cBhvr>
                                      <p:to x="100000" y="100000"/>
                                    </p:animScale>
                                    <p:animScale>
                                      <p:cBhvr>
                                        <p:cTn id="333" dur="26">
                                          <p:stCondLst>
                                            <p:cond delay="1312"/>
                                          </p:stCondLst>
                                        </p:cTn>
                                        <p:tgtEl>
                                          <p:spTgt spid="49"/>
                                        </p:tgtEl>
                                      </p:cBhvr>
                                      <p:to x="100000" y="80000"/>
                                    </p:animScale>
                                    <p:animScale>
                                      <p:cBhvr>
                                        <p:cTn id="334" dur="166" decel="50000">
                                          <p:stCondLst>
                                            <p:cond delay="1338"/>
                                          </p:stCondLst>
                                        </p:cTn>
                                        <p:tgtEl>
                                          <p:spTgt spid="49"/>
                                        </p:tgtEl>
                                      </p:cBhvr>
                                      <p:to x="100000" y="100000"/>
                                    </p:animScale>
                                    <p:animScale>
                                      <p:cBhvr>
                                        <p:cTn id="335" dur="26">
                                          <p:stCondLst>
                                            <p:cond delay="1642"/>
                                          </p:stCondLst>
                                        </p:cTn>
                                        <p:tgtEl>
                                          <p:spTgt spid="49"/>
                                        </p:tgtEl>
                                      </p:cBhvr>
                                      <p:to x="100000" y="90000"/>
                                    </p:animScale>
                                    <p:animScale>
                                      <p:cBhvr>
                                        <p:cTn id="336" dur="166" decel="50000">
                                          <p:stCondLst>
                                            <p:cond delay="1668"/>
                                          </p:stCondLst>
                                        </p:cTn>
                                        <p:tgtEl>
                                          <p:spTgt spid="49"/>
                                        </p:tgtEl>
                                      </p:cBhvr>
                                      <p:to x="100000" y="100000"/>
                                    </p:animScale>
                                    <p:animScale>
                                      <p:cBhvr>
                                        <p:cTn id="337" dur="26">
                                          <p:stCondLst>
                                            <p:cond delay="1808"/>
                                          </p:stCondLst>
                                        </p:cTn>
                                        <p:tgtEl>
                                          <p:spTgt spid="49"/>
                                        </p:tgtEl>
                                      </p:cBhvr>
                                      <p:to x="100000" y="95000"/>
                                    </p:animScale>
                                    <p:animScale>
                                      <p:cBhvr>
                                        <p:cTn id="338" dur="166" decel="50000">
                                          <p:stCondLst>
                                            <p:cond delay="1834"/>
                                          </p:stCondLst>
                                        </p:cTn>
                                        <p:tgtEl>
                                          <p:spTgt spid="49"/>
                                        </p:tgtEl>
                                      </p:cBhvr>
                                      <p:to x="100000" y="100000"/>
                                    </p:animScale>
                                  </p:childTnLst>
                                </p:cTn>
                              </p:par>
                              <p:par>
                                <p:cTn id="339" presetID="26" presetClass="entr" presetSubtype="0" fill="hold" grpId="0" nodeType="withEffect">
                                  <p:stCondLst>
                                    <p:cond delay="0"/>
                                  </p:stCondLst>
                                  <p:childTnLst>
                                    <p:set>
                                      <p:cBhvr>
                                        <p:cTn id="340" dur="1" fill="hold">
                                          <p:stCondLst>
                                            <p:cond delay="0"/>
                                          </p:stCondLst>
                                        </p:cTn>
                                        <p:tgtEl>
                                          <p:spTgt spid="57"/>
                                        </p:tgtEl>
                                        <p:attrNameLst>
                                          <p:attrName>style.visibility</p:attrName>
                                        </p:attrNameLst>
                                      </p:cBhvr>
                                      <p:to>
                                        <p:strVal val="visible"/>
                                      </p:to>
                                    </p:set>
                                    <p:animEffect transition="in" filter="wipe(down)">
                                      <p:cBhvr>
                                        <p:cTn id="341" dur="580">
                                          <p:stCondLst>
                                            <p:cond delay="0"/>
                                          </p:stCondLst>
                                        </p:cTn>
                                        <p:tgtEl>
                                          <p:spTgt spid="57"/>
                                        </p:tgtEl>
                                      </p:cBhvr>
                                    </p:animEffect>
                                    <p:anim calcmode="lin" valueType="num">
                                      <p:cBhvr>
                                        <p:cTn id="342"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343"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344"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345"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346"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347" dur="26">
                                          <p:stCondLst>
                                            <p:cond delay="650"/>
                                          </p:stCondLst>
                                        </p:cTn>
                                        <p:tgtEl>
                                          <p:spTgt spid="57"/>
                                        </p:tgtEl>
                                      </p:cBhvr>
                                      <p:to x="100000" y="60000"/>
                                    </p:animScale>
                                    <p:animScale>
                                      <p:cBhvr>
                                        <p:cTn id="348" dur="166" decel="50000">
                                          <p:stCondLst>
                                            <p:cond delay="676"/>
                                          </p:stCondLst>
                                        </p:cTn>
                                        <p:tgtEl>
                                          <p:spTgt spid="57"/>
                                        </p:tgtEl>
                                      </p:cBhvr>
                                      <p:to x="100000" y="100000"/>
                                    </p:animScale>
                                    <p:animScale>
                                      <p:cBhvr>
                                        <p:cTn id="349" dur="26">
                                          <p:stCondLst>
                                            <p:cond delay="1312"/>
                                          </p:stCondLst>
                                        </p:cTn>
                                        <p:tgtEl>
                                          <p:spTgt spid="57"/>
                                        </p:tgtEl>
                                      </p:cBhvr>
                                      <p:to x="100000" y="80000"/>
                                    </p:animScale>
                                    <p:animScale>
                                      <p:cBhvr>
                                        <p:cTn id="350" dur="166" decel="50000">
                                          <p:stCondLst>
                                            <p:cond delay="1338"/>
                                          </p:stCondLst>
                                        </p:cTn>
                                        <p:tgtEl>
                                          <p:spTgt spid="57"/>
                                        </p:tgtEl>
                                      </p:cBhvr>
                                      <p:to x="100000" y="100000"/>
                                    </p:animScale>
                                    <p:animScale>
                                      <p:cBhvr>
                                        <p:cTn id="351" dur="26">
                                          <p:stCondLst>
                                            <p:cond delay="1642"/>
                                          </p:stCondLst>
                                        </p:cTn>
                                        <p:tgtEl>
                                          <p:spTgt spid="57"/>
                                        </p:tgtEl>
                                      </p:cBhvr>
                                      <p:to x="100000" y="90000"/>
                                    </p:animScale>
                                    <p:animScale>
                                      <p:cBhvr>
                                        <p:cTn id="352" dur="166" decel="50000">
                                          <p:stCondLst>
                                            <p:cond delay="1668"/>
                                          </p:stCondLst>
                                        </p:cTn>
                                        <p:tgtEl>
                                          <p:spTgt spid="57"/>
                                        </p:tgtEl>
                                      </p:cBhvr>
                                      <p:to x="100000" y="100000"/>
                                    </p:animScale>
                                    <p:animScale>
                                      <p:cBhvr>
                                        <p:cTn id="353" dur="26">
                                          <p:stCondLst>
                                            <p:cond delay="1808"/>
                                          </p:stCondLst>
                                        </p:cTn>
                                        <p:tgtEl>
                                          <p:spTgt spid="57"/>
                                        </p:tgtEl>
                                      </p:cBhvr>
                                      <p:to x="100000" y="95000"/>
                                    </p:animScale>
                                    <p:animScale>
                                      <p:cBhvr>
                                        <p:cTn id="354" dur="166" decel="50000">
                                          <p:stCondLst>
                                            <p:cond delay="1834"/>
                                          </p:stCondLst>
                                        </p:cTn>
                                        <p:tgtEl>
                                          <p:spTgt spid="57"/>
                                        </p:tgtEl>
                                      </p:cBhvr>
                                      <p:to x="100000" y="100000"/>
                                    </p:animScale>
                                  </p:childTnLst>
                                </p:cTn>
                              </p:par>
                            </p:childTnLst>
                          </p:cTn>
                        </p:par>
                      </p:childTnLst>
                    </p:cTn>
                  </p:par>
                  <p:par>
                    <p:cTn id="355" fill="hold">
                      <p:stCondLst>
                        <p:cond delay="indefinite"/>
                      </p:stCondLst>
                      <p:childTnLst>
                        <p:par>
                          <p:cTn id="356" fill="hold">
                            <p:stCondLst>
                              <p:cond delay="0"/>
                            </p:stCondLst>
                            <p:childTnLst>
                              <p:par>
                                <p:cTn id="357" presetID="0" presetClass="path" presetSubtype="0" accel="50000" decel="50000" fill="hold" nodeType="clickEffect">
                                  <p:stCondLst>
                                    <p:cond delay="0"/>
                                  </p:stCondLst>
                                  <p:childTnLst>
                                    <p:animMotion origin="layout" path="M 0.06315 0.03125 L 0.06315 0.03148 C 0.06758 0.03403 0.09102 0.04907 0.09675 0.05185 C 0.10313 0.05486 0.10977 0.05741 0.11615 0.06111 C 0.12227 0.06435 0.12813 0.06921 0.13425 0.07245 C 0.13932 0.07523 0.14466 0.07662 0.14974 0.0794 C 0.16016 0.08495 0.17031 0.0919 0.18073 0.09769 C 0.18802 0.10185 0.19544 0.10509 0.20274 0.10926 C 0.21784 0.11806 0.23294 0.12755 0.24805 0.13681 C 0.2707 0.15093 0.26654 0.14815 0.28672 0.16204 C 0.29245 0.16597 0.29831 0.16875 0.30365 0.17361 C 0.31263 0.18194 0.32136 0.1919 0.33073 0.19884 C 0.33594 0.20278 0.34128 0.20579 0.34623 0.21042 C 0.34948 0.21343 0.35209 0.21852 0.35534 0.22176 C 0.35951 0.22616 0.36406 0.22917 0.36823 0.23333 C 0.37005 0.23519 0.37162 0.23819 0.37344 0.24028 C 0.37891 0.24606 0.38451 0.25139 0.39024 0.25625 C 0.39349 0.25903 0.39714 0.26065 0.40052 0.26319 C 0.40404 0.26597 0.40729 0.26991 0.41094 0.27245 C 0.44544 0.29769 0.39779 0.2588 0.43542 0.28843 C 0.44896 0.29907 0.44297 0.29699 0.45742 0.30694 C 0.45912 0.3081 0.46094 0.30833 0.46263 0.30926 C 0.46693 0.31134 0.47136 0.31343 0.47552 0.31597 C 0.48216 0.32037 0.48841 0.32593 0.49492 0.32986 C 0.49753 0.33148 0.50026 0.33241 0.50274 0.33449 C 0.50495 0.33634 0.50677 0.33981 0.50925 0.34144 C 0.5138 0.34444 0.51875 0.34583 0.52344 0.34815 C 0.52604 0.34954 0.52852 0.35162 0.53112 0.35278 C 0.53893 0.35625 0.53464 0.35463 0.54414 0.35741 L 0.55443 0.36667 C 0.55612 0.36806 0.55768 0.3706 0.55964 0.3713 C 0.57513 0.37662 0.56823 0.37454 0.58034 0.37801 C 0.58945 0.38356 0.57891 0.37778 0.59714 0.38264 C 0.60143 0.3838 0.60586 0.38472 0.61003 0.38727 C 0.61315 0.38912 0.61589 0.39097 0.61914 0.3919 C 0.61992 0.39213 0.62084 0.3919 0.62175 0.3919 L 0.62175 0.39213 " pathEditMode="relative" rAng="0" ptsTypes="AAAAAAAAAAAAAAAAAAAAAAAAAAAAAAAAAAAAA">
                                      <p:cBhvr>
                                        <p:cTn id="358" dur="2000" fill="hold"/>
                                        <p:tgtEl>
                                          <p:spTgt spid="49"/>
                                        </p:tgtEl>
                                        <p:attrNameLst>
                                          <p:attrName>ppt_x</p:attrName>
                                          <p:attrName>ppt_y</p:attrName>
                                        </p:attrNameLst>
                                      </p:cBhvr>
                                      <p:rCtr x="27930" y="18032"/>
                                    </p:animMotion>
                                  </p:childTnLst>
                                </p:cTn>
                              </p:par>
                              <p:par>
                                <p:cTn id="359" presetID="0" presetClass="path" presetSubtype="0" accel="50000" decel="50000" fill="hold" grpId="1" nodeType="withEffect">
                                  <p:stCondLst>
                                    <p:cond delay="0"/>
                                  </p:stCondLst>
                                  <p:childTnLst>
                                    <p:animMotion origin="layout" path="M 1.875E-6 3.7037E-7 L 1.875E-6 0.00023 C 0.00443 0.00278 0.02786 0.01782 0.03359 0.0206 C 0.03997 0.02361 0.04661 0.02616 0.05299 0.02986 C 0.05911 0.0331 0.06497 0.03796 0.07109 0.0412 C 0.07617 0.04398 0.08151 0.04537 0.08659 0.04815 C 0.097 0.0537 0.10716 0.06065 0.11758 0.06643 C 0.12487 0.0706 0.13229 0.07384 0.13958 0.07801 C 0.15469 0.08681 0.16979 0.0963 0.18489 0.10556 C 0.20755 0.11968 0.20338 0.1169 0.22357 0.13079 C 0.2293 0.13472 0.23515 0.1375 0.24049 0.14236 C 0.24948 0.15069 0.2582 0.16065 0.26758 0.16759 C 0.27278 0.17153 0.27812 0.17454 0.28307 0.17917 C 0.28633 0.18218 0.28893 0.18727 0.29219 0.19051 C 0.29635 0.19491 0.30091 0.19792 0.30508 0.20208 C 0.3069 0.20393 0.30846 0.20694 0.31028 0.20903 C 0.31575 0.21481 0.32135 0.22014 0.32708 0.225 C 0.33034 0.22778 0.33398 0.2294 0.33737 0.23194 C 0.34088 0.23472 0.34414 0.23866 0.34778 0.2412 C 0.38229 0.26643 0.33463 0.22755 0.37226 0.25718 C 0.38581 0.26782 0.37982 0.26574 0.39427 0.27569 C 0.39596 0.27685 0.39778 0.27708 0.39948 0.27801 C 0.40377 0.28009 0.4082 0.28218 0.41237 0.28472 C 0.41901 0.28912 0.42526 0.29468 0.43177 0.29861 C 0.43437 0.30023 0.43711 0.30116 0.43958 0.30324 C 0.4418 0.30509 0.44362 0.30856 0.44609 0.31018 C 0.45065 0.31319 0.4556 0.31458 0.46028 0.3169 C 0.46289 0.31829 0.46536 0.32037 0.46797 0.32153 C 0.47578 0.325 0.47148 0.32338 0.48099 0.32616 L 0.49127 0.33542 C 0.49297 0.33681 0.49453 0.33935 0.49648 0.34005 C 0.51198 0.34537 0.50508 0.34329 0.51719 0.34676 C 0.5263 0.35231 0.51575 0.34653 0.53398 0.35139 C 0.53828 0.35255 0.54271 0.35347 0.54687 0.35602 C 0.55 0.35787 0.55273 0.35972 0.55599 0.36065 C 0.55677 0.36088 0.55768 0.36065 0.55859 0.36065 L 0.55859 0.36088 " pathEditMode="relative" rAng="0" ptsTypes="AAAAAAAAAAAAAAAAAAAAAAAAAAAAAAAAAAAAA">
                                      <p:cBhvr>
                                        <p:cTn id="360" dur="2000" fill="hold"/>
                                        <p:tgtEl>
                                          <p:spTgt spid="57"/>
                                        </p:tgtEl>
                                        <p:attrNameLst>
                                          <p:attrName>ppt_x</p:attrName>
                                          <p:attrName>ppt_y</p:attrName>
                                        </p:attrNameLst>
                                      </p:cBhvr>
                                      <p:rCtr x="27930" y="18032"/>
                                    </p:animMotion>
                                  </p:childTnLst>
                                </p:cTn>
                              </p:par>
                            </p:childTnLst>
                          </p:cTn>
                        </p:par>
                      </p:childTnLst>
                    </p:cTn>
                  </p:par>
                  <p:par>
                    <p:cTn id="361" fill="hold">
                      <p:stCondLst>
                        <p:cond delay="indefinite"/>
                      </p:stCondLst>
                      <p:childTnLst>
                        <p:par>
                          <p:cTn id="362" fill="hold">
                            <p:stCondLst>
                              <p:cond delay="0"/>
                            </p:stCondLst>
                            <p:childTnLst>
                              <p:par>
                                <p:cTn id="363" presetID="1" presetClass="exit" presetSubtype="0" fill="hold" nodeType="clickEffect">
                                  <p:stCondLst>
                                    <p:cond delay="0"/>
                                  </p:stCondLst>
                                  <p:childTnLst>
                                    <p:set>
                                      <p:cBhvr>
                                        <p:cTn id="364" dur="1" fill="hold">
                                          <p:stCondLst>
                                            <p:cond delay="0"/>
                                          </p:stCondLst>
                                        </p:cTn>
                                        <p:tgtEl>
                                          <p:spTgt spid="49"/>
                                        </p:tgtEl>
                                        <p:attrNameLst>
                                          <p:attrName>style.visibility</p:attrName>
                                        </p:attrNameLst>
                                      </p:cBhvr>
                                      <p:to>
                                        <p:strVal val="hidden"/>
                                      </p:to>
                                    </p:set>
                                  </p:childTnLst>
                                </p:cTn>
                              </p:par>
                              <p:par>
                                <p:cTn id="365" presetID="1" presetClass="exit" presetSubtype="0" fill="hold" grpId="2" nodeType="withEffect">
                                  <p:stCondLst>
                                    <p:cond delay="0"/>
                                  </p:stCondLst>
                                  <p:childTnLst>
                                    <p:set>
                                      <p:cBhvr>
                                        <p:cTn id="366" dur="1" fill="hold">
                                          <p:stCondLst>
                                            <p:cond delay="0"/>
                                          </p:stCondLst>
                                        </p:cTn>
                                        <p:tgtEl>
                                          <p:spTgt spid="57"/>
                                        </p:tgtEl>
                                        <p:attrNameLst>
                                          <p:attrName>style.visibility</p:attrName>
                                        </p:attrNameLst>
                                      </p:cBhvr>
                                      <p:to>
                                        <p:strVal val="hidden"/>
                                      </p:to>
                                    </p:set>
                                  </p:childTnLst>
                                </p:cTn>
                              </p:par>
                            </p:childTnLst>
                          </p:cTn>
                        </p:par>
                      </p:childTnLst>
                    </p:cTn>
                  </p:par>
                  <p:par>
                    <p:cTn id="367" fill="hold">
                      <p:stCondLst>
                        <p:cond delay="indefinite"/>
                      </p:stCondLst>
                      <p:childTnLst>
                        <p:par>
                          <p:cTn id="368" fill="hold">
                            <p:stCondLst>
                              <p:cond delay="0"/>
                            </p:stCondLst>
                            <p:childTnLst>
                              <p:par>
                                <p:cTn id="369" presetID="26" presetClass="entr" presetSubtype="0" fill="hold" nodeType="clickEffect">
                                  <p:stCondLst>
                                    <p:cond delay="0"/>
                                  </p:stCondLst>
                                  <p:childTnLst>
                                    <p:set>
                                      <p:cBhvr>
                                        <p:cTn id="370" dur="1" fill="hold">
                                          <p:stCondLst>
                                            <p:cond delay="0"/>
                                          </p:stCondLst>
                                        </p:cTn>
                                        <p:tgtEl>
                                          <p:spTgt spid="52"/>
                                        </p:tgtEl>
                                        <p:attrNameLst>
                                          <p:attrName>style.visibility</p:attrName>
                                        </p:attrNameLst>
                                      </p:cBhvr>
                                      <p:to>
                                        <p:strVal val="visible"/>
                                      </p:to>
                                    </p:set>
                                    <p:animEffect transition="in" filter="wipe(down)">
                                      <p:cBhvr>
                                        <p:cTn id="371" dur="580">
                                          <p:stCondLst>
                                            <p:cond delay="0"/>
                                          </p:stCondLst>
                                        </p:cTn>
                                        <p:tgtEl>
                                          <p:spTgt spid="52"/>
                                        </p:tgtEl>
                                      </p:cBhvr>
                                    </p:animEffect>
                                    <p:anim calcmode="lin" valueType="num">
                                      <p:cBhvr>
                                        <p:cTn id="372"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373"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374"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375"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376"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377" dur="26">
                                          <p:stCondLst>
                                            <p:cond delay="650"/>
                                          </p:stCondLst>
                                        </p:cTn>
                                        <p:tgtEl>
                                          <p:spTgt spid="52"/>
                                        </p:tgtEl>
                                      </p:cBhvr>
                                      <p:to x="100000" y="60000"/>
                                    </p:animScale>
                                    <p:animScale>
                                      <p:cBhvr>
                                        <p:cTn id="378" dur="166" decel="50000">
                                          <p:stCondLst>
                                            <p:cond delay="676"/>
                                          </p:stCondLst>
                                        </p:cTn>
                                        <p:tgtEl>
                                          <p:spTgt spid="52"/>
                                        </p:tgtEl>
                                      </p:cBhvr>
                                      <p:to x="100000" y="100000"/>
                                    </p:animScale>
                                    <p:animScale>
                                      <p:cBhvr>
                                        <p:cTn id="379" dur="26">
                                          <p:stCondLst>
                                            <p:cond delay="1312"/>
                                          </p:stCondLst>
                                        </p:cTn>
                                        <p:tgtEl>
                                          <p:spTgt spid="52"/>
                                        </p:tgtEl>
                                      </p:cBhvr>
                                      <p:to x="100000" y="80000"/>
                                    </p:animScale>
                                    <p:animScale>
                                      <p:cBhvr>
                                        <p:cTn id="380" dur="166" decel="50000">
                                          <p:stCondLst>
                                            <p:cond delay="1338"/>
                                          </p:stCondLst>
                                        </p:cTn>
                                        <p:tgtEl>
                                          <p:spTgt spid="52"/>
                                        </p:tgtEl>
                                      </p:cBhvr>
                                      <p:to x="100000" y="100000"/>
                                    </p:animScale>
                                    <p:animScale>
                                      <p:cBhvr>
                                        <p:cTn id="381" dur="26">
                                          <p:stCondLst>
                                            <p:cond delay="1642"/>
                                          </p:stCondLst>
                                        </p:cTn>
                                        <p:tgtEl>
                                          <p:spTgt spid="52"/>
                                        </p:tgtEl>
                                      </p:cBhvr>
                                      <p:to x="100000" y="90000"/>
                                    </p:animScale>
                                    <p:animScale>
                                      <p:cBhvr>
                                        <p:cTn id="382" dur="166" decel="50000">
                                          <p:stCondLst>
                                            <p:cond delay="1668"/>
                                          </p:stCondLst>
                                        </p:cTn>
                                        <p:tgtEl>
                                          <p:spTgt spid="52"/>
                                        </p:tgtEl>
                                      </p:cBhvr>
                                      <p:to x="100000" y="100000"/>
                                    </p:animScale>
                                    <p:animScale>
                                      <p:cBhvr>
                                        <p:cTn id="383" dur="26">
                                          <p:stCondLst>
                                            <p:cond delay="1808"/>
                                          </p:stCondLst>
                                        </p:cTn>
                                        <p:tgtEl>
                                          <p:spTgt spid="52"/>
                                        </p:tgtEl>
                                      </p:cBhvr>
                                      <p:to x="100000" y="95000"/>
                                    </p:animScale>
                                    <p:animScale>
                                      <p:cBhvr>
                                        <p:cTn id="384" dur="166" decel="50000">
                                          <p:stCondLst>
                                            <p:cond delay="1834"/>
                                          </p:stCondLst>
                                        </p:cTn>
                                        <p:tgtEl>
                                          <p:spTgt spid="52"/>
                                        </p:tgtEl>
                                      </p:cBhvr>
                                      <p:to x="100000" y="100000"/>
                                    </p:animScale>
                                  </p:childTnLst>
                                </p:cTn>
                              </p:par>
                              <p:par>
                                <p:cTn id="385" presetID="26" presetClass="entr" presetSubtype="0" fill="hold" grpId="0" nodeType="withEffect">
                                  <p:stCondLst>
                                    <p:cond delay="0"/>
                                  </p:stCondLst>
                                  <p:childTnLst>
                                    <p:set>
                                      <p:cBhvr>
                                        <p:cTn id="386" dur="1" fill="hold">
                                          <p:stCondLst>
                                            <p:cond delay="0"/>
                                          </p:stCondLst>
                                        </p:cTn>
                                        <p:tgtEl>
                                          <p:spTgt spid="60"/>
                                        </p:tgtEl>
                                        <p:attrNameLst>
                                          <p:attrName>style.visibility</p:attrName>
                                        </p:attrNameLst>
                                      </p:cBhvr>
                                      <p:to>
                                        <p:strVal val="visible"/>
                                      </p:to>
                                    </p:set>
                                    <p:animEffect transition="in" filter="wipe(down)">
                                      <p:cBhvr>
                                        <p:cTn id="387" dur="580">
                                          <p:stCondLst>
                                            <p:cond delay="0"/>
                                          </p:stCondLst>
                                        </p:cTn>
                                        <p:tgtEl>
                                          <p:spTgt spid="60"/>
                                        </p:tgtEl>
                                      </p:cBhvr>
                                    </p:animEffect>
                                    <p:anim calcmode="lin" valueType="num">
                                      <p:cBhvr>
                                        <p:cTn id="388"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389"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390"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391"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392"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393" dur="26">
                                          <p:stCondLst>
                                            <p:cond delay="650"/>
                                          </p:stCondLst>
                                        </p:cTn>
                                        <p:tgtEl>
                                          <p:spTgt spid="60"/>
                                        </p:tgtEl>
                                      </p:cBhvr>
                                      <p:to x="100000" y="60000"/>
                                    </p:animScale>
                                    <p:animScale>
                                      <p:cBhvr>
                                        <p:cTn id="394" dur="166" decel="50000">
                                          <p:stCondLst>
                                            <p:cond delay="676"/>
                                          </p:stCondLst>
                                        </p:cTn>
                                        <p:tgtEl>
                                          <p:spTgt spid="60"/>
                                        </p:tgtEl>
                                      </p:cBhvr>
                                      <p:to x="100000" y="100000"/>
                                    </p:animScale>
                                    <p:animScale>
                                      <p:cBhvr>
                                        <p:cTn id="395" dur="26">
                                          <p:stCondLst>
                                            <p:cond delay="1312"/>
                                          </p:stCondLst>
                                        </p:cTn>
                                        <p:tgtEl>
                                          <p:spTgt spid="60"/>
                                        </p:tgtEl>
                                      </p:cBhvr>
                                      <p:to x="100000" y="80000"/>
                                    </p:animScale>
                                    <p:animScale>
                                      <p:cBhvr>
                                        <p:cTn id="396" dur="166" decel="50000">
                                          <p:stCondLst>
                                            <p:cond delay="1338"/>
                                          </p:stCondLst>
                                        </p:cTn>
                                        <p:tgtEl>
                                          <p:spTgt spid="60"/>
                                        </p:tgtEl>
                                      </p:cBhvr>
                                      <p:to x="100000" y="100000"/>
                                    </p:animScale>
                                    <p:animScale>
                                      <p:cBhvr>
                                        <p:cTn id="397" dur="26">
                                          <p:stCondLst>
                                            <p:cond delay="1642"/>
                                          </p:stCondLst>
                                        </p:cTn>
                                        <p:tgtEl>
                                          <p:spTgt spid="60"/>
                                        </p:tgtEl>
                                      </p:cBhvr>
                                      <p:to x="100000" y="90000"/>
                                    </p:animScale>
                                    <p:animScale>
                                      <p:cBhvr>
                                        <p:cTn id="398" dur="166" decel="50000">
                                          <p:stCondLst>
                                            <p:cond delay="1668"/>
                                          </p:stCondLst>
                                        </p:cTn>
                                        <p:tgtEl>
                                          <p:spTgt spid="60"/>
                                        </p:tgtEl>
                                      </p:cBhvr>
                                      <p:to x="100000" y="100000"/>
                                    </p:animScale>
                                    <p:animScale>
                                      <p:cBhvr>
                                        <p:cTn id="399" dur="26">
                                          <p:stCondLst>
                                            <p:cond delay="1808"/>
                                          </p:stCondLst>
                                        </p:cTn>
                                        <p:tgtEl>
                                          <p:spTgt spid="60"/>
                                        </p:tgtEl>
                                      </p:cBhvr>
                                      <p:to x="100000" y="95000"/>
                                    </p:animScale>
                                    <p:animScale>
                                      <p:cBhvr>
                                        <p:cTn id="400" dur="166" decel="50000">
                                          <p:stCondLst>
                                            <p:cond delay="1834"/>
                                          </p:stCondLst>
                                        </p:cTn>
                                        <p:tgtEl>
                                          <p:spTgt spid="60"/>
                                        </p:tgtEl>
                                      </p:cBhvr>
                                      <p:to x="100000" y="100000"/>
                                    </p:animScale>
                                  </p:childTnLst>
                                </p:cTn>
                              </p:par>
                            </p:childTnLst>
                          </p:cTn>
                        </p:par>
                      </p:childTnLst>
                    </p:cTn>
                  </p:par>
                  <p:par>
                    <p:cTn id="401" fill="hold">
                      <p:stCondLst>
                        <p:cond delay="indefinite"/>
                      </p:stCondLst>
                      <p:childTnLst>
                        <p:par>
                          <p:cTn id="402" fill="hold">
                            <p:stCondLst>
                              <p:cond delay="0"/>
                            </p:stCondLst>
                            <p:childTnLst>
                              <p:par>
                                <p:cTn id="403" presetID="0" presetClass="path" presetSubtype="0" accel="50000" decel="50000" fill="hold" nodeType="clickEffect">
                                  <p:stCondLst>
                                    <p:cond delay="0"/>
                                  </p:stCondLst>
                                  <p:childTnLst>
                                    <p:animMotion origin="layout" path="M 0.03281 0.0419 L 0.03281 0.04213 C 0.03359 0.04861 0.03411 0.05579 0.03528 0.0625 C 0.0358 0.06505 0.03724 0.0669 0.03789 0.06945 C 0.04687 0.10093 0.03125 0.0551 0.047 0.09699 C 0.0483 0.1007 0.04961 0.10463 0.05091 0.10834 C 0.05221 0.11297 0.05286 0.11829 0.05468 0.12223 C 0.05651 0.12616 0.05924 0.12801 0.06119 0.13149 C 0.07031 0.14746 0.0526 0.12732 0.07148 0.14977 C 0.07395 0.15255 0.07682 0.15394 0.07929 0.15672 C 0.08632 0.16459 0.09309 0.17361 0.1 0.18195 C 0.10429 0.18727 0.1082 0.19399 0.11289 0.19815 C 0.11549 0.20047 0.11822 0.20232 0.1207 0.20486 C 0.13593 0.22061 0.14492 0.2338 0.16211 0.2463 C 0.1694 0.25162 0.17682 0.25649 0.18398 0.2625 C 0.19244 0.26945 0.20013 0.27894 0.20859 0.28542 C 0.21679 0.29144 0.22513 0.29723 0.2332 0.30371 C 0.24023 0.30949 0.24687 0.31667 0.2539 0.32223 C 0.25846 0.32593 0.26341 0.32801 0.26809 0.33149 C 0.27161 0.33403 0.27487 0.33797 0.27838 0.34051 C 0.28398 0.34468 0.28971 0.34769 0.29518 0.35209 C 0.30351 0.35857 0.31145 0.36667 0.31979 0.37269 C 0.32604 0.37732 0.33281 0.3801 0.33919 0.38426 C 0.34362 0.38704 0.34765 0.39098 0.35208 0.39352 C 0.35859 0.39699 0.39674 0.41528 0.40768 0.41875 C 0.43997 0.42894 0.44114 0.42871 0.46458 0.43264 L 0.53697 0.43033 C 0.5388 0.4301 0.54049 0.42894 0.54218 0.42801 C 0.54739 0.425 0.5526 0.42223 0.55768 0.41875 C 0.56914 0.41065 0.56744 0.40857 0.57838 0.39815 C 0.57955 0.39699 0.58112 0.39699 0.58229 0.39584 C 0.59218 0.38611 0.60156 0.37315 0.6095 0.35903 C 0.61158 0.3551 0.61276 0.34954 0.61458 0.34514 C 0.61575 0.3426 0.61718 0.34051 0.61849 0.3382 C 0.62096 0.32963 0.62474 0.31644 0.6263 0.30834 C 0.62708 0.30394 0.62695 0.29908 0.6276 0.29468 C 0.62825 0.28843 0.62968 0.28241 0.63007 0.27616 C 0.63059 0.27084 0.63099 0.26551 0.63138 0.26019 C 0.63229 0.25093 0.63398 0.23866 0.63528 0.23033 C 0.63711 0.21852 0.63619 0.22755 0.63919 0.21412 C 0.64283 0.19792 0.64075 0.20463 0.64309 0.19121 C 0.64388 0.18658 0.6457 0.17732 0.6457 0.17755 C 0.64609 0.17269 0.64635 0.16806 0.647 0.16366 C 0.64843 0.15209 0.64817 0.16042 0.64817 0.1544 L 0.64817 0.15463 " pathEditMode="relative" rAng="0" ptsTypes="AAAAAAAAAAAAAAAAAAAAAAAAAAAAAAAAAAAAAAAAAAAAA">
                                      <p:cBhvr>
                                        <p:cTn id="404" dur="2000" fill="hold"/>
                                        <p:tgtEl>
                                          <p:spTgt spid="52"/>
                                        </p:tgtEl>
                                        <p:attrNameLst>
                                          <p:attrName>ppt_x</p:attrName>
                                          <p:attrName>ppt_y</p:attrName>
                                        </p:attrNameLst>
                                      </p:cBhvr>
                                      <p:rCtr x="30768" y="19537"/>
                                    </p:animMotion>
                                  </p:childTnLst>
                                </p:cTn>
                              </p:par>
                              <p:par>
                                <p:cTn id="405" presetID="0" presetClass="path" presetSubtype="0" accel="50000" decel="50000" fill="hold" grpId="1" nodeType="withEffect">
                                  <p:stCondLst>
                                    <p:cond delay="0"/>
                                  </p:stCondLst>
                                  <p:childTnLst>
                                    <p:animMotion origin="layout" path="M 0.02865 -0.00556 L 0.02865 -0.00532 C 0.02943 0.00116 0.02995 0.00833 0.03112 0.01505 C 0.03164 0.01759 0.03307 0.01944 0.03372 0.02199 C 0.04271 0.05347 0.02708 0.00764 0.04284 0.04954 C 0.04414 0.05324 0.04544 0.05718 0.04674 0.06088 C 0.04805 0.06551 0.0487 0.07083 0.05052 0.07477 C 0.05234 0.0787 0.05508 0.08056 0.05703 0.08403 C 0.06615 0.1 0.04844 0.07986 0.06732 0.10231 C 0.06979 0.10509 0.07266 0.10648 0.07513 0.10926 C 0.08216 0.11713 0.08893 0.12616 0.09583 0.13449 C 0.10013 0.13981 0.10404 0.14653 0.10872 0.15069 C 0.11133 0.15301 0.11406 0.15486 0.11654 0.15741 C 0.13177 0.17315 0.14075 0.18634 0.15794 0.19884 C 0.16523 0.20417 0.17266 0.20903 0.17982 0.21505 C 0.18828 0.22199 0.19596 0.23148 0.20443 0.23796 C 0.21263 0.24398 0.22096 0.24977 0.22904 0.25625 C 0.23607 0.26204 0.24271 0.26921 0.24974 0.27477 C 0.2543 0.27847 0.25924 0.28056 0.26393 0.28403 C 0.26745 0.28657 0.2707 0.29051 0.27422 0.29306 C 0.27982 0.29722 0.28555 0.30023 0.29102 0.30463 C 0.29935 0.31111 0.30729 0.31921 0.31562 0.32523 C 0.32187 0.32986 0.32865 0.33264 0.33503 0.33681 C 0.33945 0.33958 0.34349 0.34352 0.34792 0.34606 C 0.35443 0.34954 0.39258 0.36782 0.40352 0.3713 C 0.43581 0.38148 0.43698 0.38125 0.46042 0.38519 L 0.53281 0.38287 C 0.53463 0.38264 0.53633 0.38148 0.53802 0.38056 C 0.54323 0.37755 0.54844 0.37477 0.55352 0.3713 C 0.56497 0.36319 0.56328 0.36111 0.57422 0.35069 C 0.57539 0.34954 0.57695 0.34954 0.57812 0.34838 C 0.58802 0.33866 0.5974 0.32569 0.60534 0.31157 C 0.60742 0.30764 0.60859 0.30208 0.61042 0.29769 C 0.61159 0.29514 0.61302 0.29306 0.61432 0.29074 C 0.6168 0.28218 0.62057 0.26898 0.62213 0.26088 C 0.62292 0.25648 0.62279 0.25162 0.62344 0.24722 C 0.62409 0.24097 0.62552 0.23495 0.62591 0.2287 C 0.62643 0.22338 0.62682 0.21806 0.62721 0.21273 C 0.62812 0.20347 0.62982 0.1912 0.63112 0.18287 C 0.63294 0.17106 0.63203 0.18009 0.63503 0.16667 C 0.63867 0.15046 0.63659 0.15718 0.63893 0.14375 C 0.63971 0.13912 0.64154 0.12986 0.64154 0.13009 C 0.64193 0.12523 0.64219 0.1206 0.64284 0.1162 C 0.64427 0.10463 0.64401 0.11296 0.64401 0.10694 L 0.64401 0.10718 " pathEditMode="relative" rAng="0" ptsTypes="AAAAAAAAAAAAAAAAAAAAAAAAAAAAAAAAAAAAAAAAAAAAA">
                                      <p:cBhvr>
                                        <p:cTn id="406" dur="2000" fill="hold"/>
                                        <p:tgtEl>
                                          <p:spTgt spid="60"/>
                                        </p:tgtEl>
                                        <p:attrNameLst>
                                          <p:attrName>ppt_x</p:attrName>
                                          <p:attrName>ppt_y</p:attrName>
                                        </p:attrNameLst>
                                      </p:cBhvr>
                                      <p:rCtr x="30768" y="19537"/>
                                    </p:animMotion>
                                  </p:childTnLst>
                                </p:cTn>
                              </p:par>
                            </p:childTnLst>
                          </p:cTn>
                        </p:par>
                      </p:childTnLst>
                    </p:cTn>
                  </p:par>
                  <p:par>
                    <p:cTn id="407" fill="hold">
                      <p:stCondLst>
                        <p:cond delay="indefinite"/>
                      </p:stCondLst>
                      <p:childTnLst>
                        <p:par>
                          <p:cTn id="408" fill="hold">
                            <p:stCondLst>
                              <p:cond delay="0"/>
                            </p:stCondLst>
                            <p:childTnLst>
                              <p:par>
                                <p:cTn id="409" presetID="1" presetClass="exit" presetSubtype="0" fill="hold" nodeType="clickEffect">
                                  <p:stCondLst>
                                    <p:cond delay="0"/>
                                  </p:stCondLst>
                                  <p:childTnLst>
                                    <p:set>
                                      <p:cBhvr>
                                        <p:cTn id="410" dur="1" fill="hold">
                                          <p:stCondLst>
                                            <p:cond delay="0"/>
                                          </p:stCondLst>
                                        </p:cTn>
                                        <p:tgtEl>
                                          <p:spTgt spid="52"/>
                                        </p:tgtEl>
                                        <p:attrNameLst>
                                          <p:attrName>style.visibility</p:attrName>
                                        </p:attrNameLst>
                                      </p:cBhvr>
                                      <p:to>
                                        <p:strVal val="hidden"/>
                                      </p:to>
                                    </p:set>
                                  </p:childTnLst>
                                </p:cTn>
                              </p:par>
                              <p:par>
                                <p:cTn id="411" presetID="1" presetClass="exit" presetSubtype="0" fill="hold" grpId="2" nodeType="withEffect">
                                  <p:stCondLst>
                                    <p:cond delay="0"/>
                                  </p:stCondLst>
                                  <p:childTnLst>
                                    <p:set>
                                      <p:cBhvr>
                                        <p:cTn id="412" dur="1" fill="hold">
                                          <p:stCondLst>
                                            <p:cond delay="0"/>
                                          </p:stCondLst>
                                        </p:cTn>
                                        <p:tgtEl>
                                          <p:spTgt spid="60"/>
                                        </p:tgtEl>
                                        <p:attrNameLst>
                                          <p:attrName>style.visibility</p:attrName>
                                        </p:attrNameLst>
                                      </p:cBhvr>
                                      <p:to>
                                        <p:strVal val="hidden"/>
                                      </p:to>
                                    </p:set>
                                  </p:childTnLst>
                                </p:cTn>
                              </p:par>
                            </p:childTnLst>
                          </p:cTn>
                        </p:par>
                      </p:childTnLst>
                    </p:cTn>
                  </p:par>
                  <p:par>
                    <p:cTn id="413" fill="hold">
                      <p:stCondLst>
                        <p:cond delay="indefinite"/>
                      </p:stCondLst>
                      <p:childTnLst>
                        <p:par>
                          <p:cTn id="414" fill="hold">
                            <p:stCondLst>
                              <p:cond delay="0"/>
                            </p:stCondLst>
                            <p:childTnLst>
                              <p:par>
                                <p:cTn id="415" presetID="26" presetClass="entr" presetSubtype="0" fill="hold" nodeType="clickEffect">
                                  <p:stCondLst>
                                    <p:cond delay="0"/>
                                  </p:stCondLst>
                                  <p:childTnLst>
                                    <p:set>
                                      <p:cBhvr>
                                        <p:cTn id="416" dur="1" fill="hold">
                                          <p:stCondLst>
                                            <p:cond delay="0"/>
                                          </p:stCondLst>
                                        </p:cTn>
                                        <p:tgtEl>
                                          <p:spTgt spid="51"/>
                                        </p:tgtEl>
                                        <p:attrNameLst>
                                          <p:attrName>style.visibility</p:attrName>
                                        </p:attrNameLst>
                                      </p:cBhvr>
                                      <p:to>
                                        <p:strVal val="visible"/>
                                      </p:to>
                                    </p:set>
                                    <p:animEffect transition="in" filter="wipe(down)">
                                      <p:cBhvr>
                                        <p:cTn id="417" dur="580">
                                          <p:stCondLst>
                                            <p:cond delay="0"/>
                                          </p:stCondLst>
                                        </p:cTn>
                                        <p:tgtEl>
                                          <p:spTgt spid="51"/>
                                        </p:tgtEl>
                                      </p:cBhvr>
                                    </p:animEffect>
                                    <p:anim calcmode="lin" valueType="num">
                                      <p:cBhvr>
                                        <p:cTn id="41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41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42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42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42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423" dur="26">
                                          <p:stCondLst>
                                            <p:cond delay="650"/>
                                          </p:stCondLst>
                                        </p:cTn>
                                        <p:tgtEl>
                                          <p:spTgt spid="51"/>
                                        </p:tgtEl>
                                      </p:cBhvr>
                                      <p:to x="100000" y="60000"/>
                                    </p:animScale>
                                    <p:animScale>
                                      <p:cBhvr>
                                        <p:cTn id="424" dur="166" decel="50000">
                                          <p:stCondLst>
                                            <p:cond delay="676"/>
                                          </p:stCondLst>
                                        </p:cTn>
                                        <p:tgtEl>
                                          <p:spTgt spid="51"/>
                                        </p:tgtEl>
                                      </p:cBhvr>
                                      <p:to x="100000" y="100000"/>
                                    </p:animScale>
                                    <p:animScale>
                                      <p:cBhvr>
                                        <p:cTn id="425" dur="26">
                                          <p:stCondLst>
                                            <p:cond delay="1312"/>
                                          </p:stCondLst>
                                        </p:cTn>
                                        <p:tgtEl>
                                          <p:spTgt spid="51"/>
                                        </p:tgtEl>
                                      </p:cBhvr>
                                      <p:to x="100000" y="80000"/>
                                    </p:animScale>
                                    <p:animScale>
                                      <p:cBhvr>
                                        <p:cTn id="426" dur="166" decel="50000">
                                          <p:stCondLst>
                                            <p:cond delay="1338"/>
                                          </p:stCondLst>
                                        </p:cTn>
                                        <p:tgtEl>
                                          <p:spTgt spid="51"/>
                                        </p:tgtEl>
                                      </p:cBhvr>
                                      <p:to x="100000" y="100000"/>
                                    </p:animScale>
                                    <p:animScale>
                                      <p:cBhvr>
                                        <p:cTn id="427" dur="26">
                                          <p:stCondLst>
                                            <p:cond delay="1642"/>
                                          </p:stCondLst>
                                        </p:cTn>
                                        <p:tgtEl>
                                          <p:spTgt spid="51"/>
                                        </p:tgtEl>
                                      </p:cBhvr>
                                      <p:to x="100000" y="90000"/>
                                    </p:animScale>
                                    <p:animScale>
                                      <p:cBhvr>
                                        <p:cTn id="428" dur="166" decel="50000">
                                          <p:stCondLst>
                                            <p:cond delay="1668"/>
                                          </p:stCondLst>
                                        </p:cTn>
                                        <p:tgtEl>
                                          <p:spTgt spid="51"/>
                                        </p:tgtEl>
                                      </p:cBhvr>
                                      <p:to x="100000" y="100000"/>
                                    </p:animScale>
                                    <p:animScale>
                                      <p:cBhvr>
                                        <p:cTn id="429" dur="26">
                                          <p:stCondLst>
                                            <p:cond delay="1808"/>
                                          </p:stCondLst>
                                        </p:cTn>
                                        <p:tgtEl>
                                          <p:spTgt spid="51"/>
                                        </p:tgtEl>
                                      </p:cBhvr>
                                      <p:to x="100000" y="95000"/>
                                    </p:animScale>
                                    <p:animScale>
                                      <p:cBhvr>
                                        <p:cTn id="430" dur="166" decel="50000">
                                          <p:stCondLst>
                                            <p:cond delay="1834"/>
                                          </p:stCondLst>
                                        </p:cTn>
                                        <p:tgtEl>
                                          <p:spTgt spid="51"/>
                                        </p:tgtEl>
                                      </p:cBhvr>
                                      <p:to x="100000" y="100000"/>
                                    </p:animScale>
                                  </p:childTnLst>
                                </p:cTn>
                              </p:par>
                              <p:par>
                                <p:cTn id="431" presetID="26" presetClass="entr" presetSubtype="0" fill="hold" grpId="0" nodeType="withEffect">
                                  <p:stCondLst>
                                    <p:cond delay="0"/>
                                  </p:stCondLst>
                                  <p:childTnLst>
                                    <p:set>
                                      <p:cBhvr>
                                        <p:cTn id="432" dur="1" fill="hold">
                                          <p:stCondLst>
                                            <p:cond delay="0"/>
                                          </p:stCondLst>
                                        </p:cTn>
                                        <p:tgtEl>
                                          <p:spTgt spid="59"/>
                                        </p:tgtEl>
                                        <p:attrNameLst>
                                          <p:attrName>style.visibility</p:attrName>
                                        </p:attrNameLst>
                                      </p:cBhvr>
                                      <p:to>
                                        <p:strVal val="visible"/>
                                      </p:to>
                                    </p:set>
                                    <p:animEffect transition="in" filter="wipe(down)">
                                      <p:cBhvr>
                                        <p:cTn id="433" dur="580">
                                          <p:stCondLst>
                                            <p:cond delay="0"/>
                                          </p:stCondLst>
                                        </p:cTn>
                                        <p:tgtEl>
                                          <p:spTgt spid="59"/>
                                        </p:tgtEl>
                                      </p:cBhvr>
                                    </p:animEffect>
                                    <p:anim calcmode="lin" valueType="num">
                                      <p:cBhvr>
                                        <p:cTn id="43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43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43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43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43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439" dur="26">
                                          <p:stCondLst>
                                            <p:cond delay="650"/>
                                          </p:stCondLst>
                                        </p:cTn>
                                        <p:tgtEl>
                                          <p:spTgt spid="59"/>
                                        </p:tgtEl>
                                      </p:cBhvr>
                                      <p:to x="100000" y="60000"/>
                                    </p:animScale>
                                    <p:animScale>
                                      <p:cBhvr>
                                        <p:cTn id="440" dur="166" decel="50000">
                                          <p:stCondLst>
                                            <p:cond delay="676"/>
                                          </p:stCondLst>
                                        </p:cTn>
                                        <p:tgtEl>
                                          <p:spTgt spid="59"/>
                                        </p:tgtEl>
                                      </p:cBhvr>
                                      <p:to x="100000" y="100000"/>
                                    </p:animScale>
                                    <p:animScale>
                                      <p:cBhvr>
                                        <p:cTn id="441" dur="26">
                                          <p:stCondLst>
                                            <p:cond delay="1312"/>
                                          </p:stCondLst>
                                        </p:cTn>
                                        <p:tgtEl>
                                          <p:spTgt spid="59"/>
                                        </p:tgtEl>
                                      </p:cBhvr>
                                      <p:to x="100000" y="80000"/>
                                    </p:animScale>
                                    <p:animScale>
                                      <p:cBhvr>
                                        <p:cTn id="442" dur="166" decel="50000">
                                          <p:stCondLst>
                                            <p:cond delay="1338"/>
                                          </p:stCondLst>
                                        </p:cTn>
                                        <p:tgtEl>
                                          <p:spTgt spid="59"/>
                                        </p:tgtEl>
                                      </p:cBhvr>
                                      <p:to x="100000" y="100000"/>
                                    </p:animScale>
                                    <p:animScale>
                                      <p:cBhvr>
                                        <p:cTn id="443" dur="26">
                                          <p:stCondLst>
                                            <p:cond delay="1642"/>
                                          </p:stCondLst>
                                        </p:cTn>
                                        <p:tgtEl>
                                          <p:spTgt spid="59"/>
                                        </p:tgtEl>
                                      </p:cBhvr>
                                      <p:to x="100000" y="90000"/>
                                    </p:animScale>
                                    <p:animScale>
                                      <p:cBhvr>
                                        <p:cTn id="444" dur="166" decel="50000">
                                          <p:stCondLst>
                                            <p:cond delay="1668"/>
                                          </p:stCondLst>
                                        </p:cTn>
                                        <p:tgtEl>
                                          <p:spTgt spid="59"/>
                                        </p:tgtEl>
                                      </p:cBhvr>
                                      <p:to x="100000" y="100000"/>
                                    </p:animScale>
                                    <p:animScale>
                                      <p:cBhvr>
                                        <p:cTn id="445" dur="26">
                                          <p:stCondLst>
                                            <p:cond delay="1808"/>
                                          </p:stCondLst>
                                        </p:cTn>
                                        <p:tgtEl>
                                          <p:spTgt spid="59"/>
                                        </p:tgtEl>
                                      </p:cBhvr>
                                      <p:to x="100000" y="95000"/>
                                    </p:animScale>
                                    <p:animScale>
                                      <p:cBhvr>
                                        <p:cTn id="446" dur="166" decel="50000">
                                          <p:stCondLst>
                                            <p:cond delay="1834"/>
                                          </p:stCondLst>
                                        </p:cTn>
                                        <p:tgtEl>
                                          <p:spTgt spid="59"/>
                                        </p:tgtEl>
                                      </p:cBhvr>
                                      <p:to x="100000" y="100000"/>
                                    </p:animScale>
                                  </p:childTnLst>
                                </p:cTn>
                              </p:par>
                            </p:childTnLst>
                          </p:cTn>
                        </p:par>
                      </p:childTnLst>
                    </p:cTn>
                  </p:par>
                  <p:par>
                    <p:cTn id="447" fill="hold">
                      <p:stCondLst>
                        <p:cond delay="indefinite"/>
                      </p:stCondLst>
                      <p:childTnLst>
                        <p:par>
                          <p:cTn id="448" fill="hold">
                            <p:stCondLst>
                              <p:cond delay="0"/>
                            </p:stCondLst>
                            <p:childTnLst>
                              <p:par>
                                <p:cTn id="449" presetID="37" presetClass="path" presetSubtype="0" accel="50000" decel="50000" fill="hold" nodeType="clickEffect">
                                  <p:stCondLst>
                                    <p:cond delay="0"/>
                                  </p:stCondLst>
                                  <p:childTnLst>
                                    <p:animMotion origin="layout" path="M 4.16667E-6 -0.1088 L 0.11588 0.0118 C 0.13997 0.03912 0.17617 0.05393 0.21419 0.05393 C 0.25742 0.05393 0.29205 0.03912 0.31614 0.0118 L 0.43216 -0.1088 " pathEditMode="relative" rAng="0" ptsTypes="AAAAA">
                                      <p:cBhvr>
                                        <p:cTn id="450" dur="2000" fill="hold"/>
                                        <p:tgtEl>
                                          <p:spTgt spid="51"/>
                                        </p:tgtEl>
                                        <p:attrNameLst>
                                          <p:attrName>ppt_x</p:attrName>
                                          <p:attrName>ppt_y</p:attrName>
                                        </p:attrNameLst>
                                      </p:cBhvr>
                                      <p:rCtr x="21602" y="8125"/>
                                    </p:animMotion>
                                  </p:childTnLst>
                                </p:cTn>
                              </p:par>
                              <p:par>
                                <p:cTn id="451" presetID="37" presetClass="path" presetSubtype="0" accel="50000" decel="50000" fill="hold" grpId="1" nodeType="withEffect">
                                  <p:stCondLst>
                                    <p:cond delay="0"/>
                                  </p:stCondLst>
                                  <p:childTnLst>
                                    <p:animMotion origin="layout" path="M 2.08333E-6 -0.09259 L 0.12682 0.01598 C 0.15312 0.04051 0.19284 0.05394 0.2345 0.05394 C 0.28177 0.05394 0.31979 0.04051 0.34609 0.01598 L 0.47304 -0.09259 " pathEditMode="relative" rAng="0" ptsTypes="AAAAA">
                                      <p:cBhvr>
                                        <p:cTn id="452" dur="2000" fill="hold"/>
                                        <p:tgtEl>
                                          <p:spTgt spid="59"/>
                                        </p:tgtEl>
                                        <p:attrNameLst>
                                          <p:attrName>ppt_x</p:attrName>
                                          <p:attrName>ppt_y</p:attrName>
                                        </p:attrNameLst>
                                      </p:cBhvr>
                                      <p:rCtr x="23646" y="7315"/>
                                    </p:animMotion>
                                  </p:childTnLst>
                                </p:cTn>
                              </p:par>
                            </p:childTnLst>
                          </p:cTn>
                        </p:par>
                      </p:childTnLst>
                    </p:cTn>
                  </p:par>
                  <p:par>
                    <p:cTn id="453" fill="hold">
                      <p:stCondLst>
                        <p:cond delay="indefinite"/>
                      </p:stCondLst>
                      <p:childTnLst>
                        <p:par>
                          <p:cTn id="454" fill="hold">
                            <p:stCondLst>
                              <p:cond delay="0"/>
                            </p:stCondLst>
                            <p:childTnLst>
                              <p:par>
                                <p:cTn id="455" presetID="1" presetClass="exit" presetSubtype="0" fill="hold" nodeType="clickEffect">
                                  <p:stCondLst>
                                    <p:cond delay="0"/>
                                  </p:stCondLst>
                                  <p:childTnLst>
                                    <p:set>
                                      <p:cBhvr>
                                        <p:cTn id="456" dur="1" fill="hold">
                                          <p:stCondLst>
                                            <p:cond delay="0"/>
                                          </p:stCondLst>
                                        </p:cTn>
                                        <p:tgtEl>
                                          <p:spTgt spid="51"/>
                                        </p:tgtEl>
                                        <p:attrNameLst>
                                          <p:attrName>style.visibility</p:attrName>
                                        </p:attrNameLst>
                                      </p:cBhvr>
                                      <p:to>
                                        <p:strVal val="hidden"/>
                                      </p:to>
                                    </p:set>
                                  </p:childTnLst>
                                </p:cTn>
                              </p:par>
                              <p:par>
                                <p:cTn id="457" presetID="1" presetClass="exit" presetSubtype="0" fill="hold" grpId="2" nodeType="withEffect">
                                  <p:stCondLst>
                                    <p:cond delay="0"/>
                                  </p:stCondLst>
                                  <p:childTnLst>
                                    <p:set>
                                      <p:cBhvr>
                                        <p:cTn id="458"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43" grpId="2" animBg="1"/>
      <p:bldP spid="47" grpId="0" animBg="1"/>
      <p:bldP spid="47" grpId="1" animBg="1"/>
      <p:bldP spid="47" grpId="2" animBg="1"/>
      <p:bldP spid="57" grpId="0" animBg="1"/>
      <p:bldP spid="57" grpId="1" animBg="1"/>
      <p:bldP spid="57" grpId="2" animBg="1"/>
      <p:bldP spid="58" grpId="0" animBg="1"/>
      <p:bldP spid="58" grpId="1" animBg="1"/>
      <p:bldP spid="58" grpId="2" animBg="1"/>
      <p:bldP spid="59" grpId="0" animBg="1"/>
      <p:bldP spid="59" grpId="1" animBg="1"/>
      <p:bldP spid="59" grpId="2" animBg="1"/>
      <p:bldP spid="60" grpId="0" animBg="1"/>
      <p:bldP spid="60" grpId="1" animBg="1"/>
      <p:bldP spid="60" grpId="2" animBg="1"/>
      <p:bldP spid="61" grpId="0" animBg="1"/>
      <p:bldP spid="61" grpId="1" animBg="1"/>
      <p:bldP spid="61" grpId="2" animBg="1"/>
      <p:bldP spid="62" grpId="0" animBg="1"/>
      <p:bldP spid="62" grpId="1" animBg="1"/>
      <p:bldP spid="62" grpId="2" animBg="1"/>
      <p:bldP spid="63" grpId="0" animBg="1"/>
      <p:bldP spid="63" grpId="1" animBg="1"/>
      <p:bldP spid="63" grpId="2" animBg="1"/>
      <p:bldP spid="64" grpId="0" animBg="1"/>
      <p:bldP spid="64" grpId="1" animBg="1"/>
      <p:bldP spid="64" grpId="2"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tion</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tion</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2032401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69DEF1-46CA-C849-99ED-9E8A0E85C38B}"/>
              </a:ext>
            </a:extLst>
          </p:cNvPr>
          <p:cNvSpPr>
            <a:spLocks noGrp="1"/>
          </p:cNvSpPr>
          <p:nvPr>
            <p:ph type="title"/>
          </p:nvPr>
        </p:nvSpPr>
        <p:spPr>
          <a:xfrm>
            <a:off x="0" y="-186473"/>
            <a:ext cx="10515600" cy="1325563"/>
          </a:xfrm>
        </p:spPr>
        <p:txBody>
          <a:bodyPr/>
          <a:lstStyle/>
          <a:p>
            <a:pPr lvl="0">
              <a:lnSpc>
                <a:spcPct val="100000"/>
              </a:lnSpc>
              <a:spcBef>
                <a:spcPts val="0"/>
              </a:spcBef>
            </a:pPr>
            <a:r>
              <a:rPr lang="en-GB" sz="15000" b="1" dirty="0">
                <a:solidFill>
                  <a:srgbClr val="1F4E79"/>
                </a:solidFill>
                <a:latin typeface="Century Gothic" panose="020B0502020202020204" pitchFamily="34" charset="0"/>
                <a:ea typeface="+mn-ea"/>
                <a:cs typeface="Calibri" panose="020F0502020204030204" pitchFamily="34" charset="0"/>
              </a:rPr>
              <a:t>-</a:t>
            </a:r>
            <a:r>
              <a:rPr lang="en-GB" sz="15000" b="1" dirty="0" err="1">
                <a:solidFill>
                  <a:srgbClr val="1F4E79"/>
                </a:solidFill>
                <a:latin typeface="Century Gothic" panose="020B0502020202020204" pitchFamily="34" charset="0"/>
                <a:ea typeface="+mn-ea"/>
                <a:cs typeface="Calibri" panose="020F0502020204030204" pitchFamily="34" charset="0"/>
              </a:rPr>
              <a:t>tion</a:t>
            </a:r>
            <a:endParaRPr lang="en-US" dirty="0"/>
          </a:p>
        </p:txBody>
      </p:sp>
      <p:pic>
        <p:nvPicPr>
          <p:cNvPr id="4" name="Picture 3" descr="a warning sign with someone slipping on i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1611" y="1096226"/>
            <a:ext cx="3558385" cy="3130267"/>
          </a:xfrm>
          <a:prstGeom prst="rect">
            <a:avLst/>
          </a:prstGeom>
        </p:spPr>
      </p:pic>
      <p:sp>
        <p:nvSpPr>
          <p:cNvPr id="3" name="TextBox 2"/>
          <p:cNvSpPr txBox="1"/>
          <p:nvPr/>
        </p:nvSpPr>
        <p:spPr>
          <a:xfrm>
            <a:off x="2343265" y="4288221"/>
            <a:ext cx="75054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Atten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tion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172587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tion attenti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tion atten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8050"/>
            <a:ext cx="10515600" cy="1325563"/>
          </a:xfrm>
        </p:spPr>
        <p:txBody>
          <a:bodyPr>
            <a:normAutofit fontScale="90000"/>
          </a:bodyPr>
          <a:lstStyle/>
          <a:p>
            <a:pPr algn="ctr"/>
            <a:r>
              <a:rPr lang="en-GB" sz="11100" b="1" dirty="0">
                <a:solidFill>
                  <a:srgbClr val="115076"/>
                </a:solidFill>
                <a:cs typeface="Calibri" panose="020F0502020204030204" pitchFamily="34" charset="0"/>
              </a:rPr>
              <a:t>-</a:t>
            </a:r>
            <a:r>
              <a:rPr lang="en-GB" sz="11100" b="1" dirty="0" err="1">
                <a:solidFill>
                  <a:srgbClr val="115076"/>
                </a:solidFill>
                <a:cs typeface="Calibri" panose="020F0502020204030204" pitchFamily="34" charset="0"/>
              </a:rPr>
              <a:t>tion</a:t>
            </a:r>
            <a:endParaRPr lang="en-GB" dirty="0"/>
          </a:p>
        </p:txBody>
      </p:sp>
      <p:sp>
        <p:nvSpPr>
          <p:cNvPr id="8" name="Rounded Rectangle 7" descr="rectangle"/>
          <p:cNvSpPr/>
          <p:nvPr/>
        </p:nvSpPr>
        <p:spPr>
          <a:xfrm>
            <a:off x="4218711" y="1666286"/>
            <a:ext cx="3975148" cy="2735168"/>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danger of slipping sig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8837" y="1759504"/>
            <a:ext cx="1794896" cy="1578947"/>
          </a:xfrm>
          <a:prstGeom prst="rect">
            <a:avLst/>
          </a:prstGeom>
        </p:spPr>
      </p:pic>
      <p:sp>
        <p:nvSpPr>
          <p:cNvPr id="9" name="TextBox 8"/>
          <p:cNvSpPr txBox="1"/>
          <p:nvPr/>
        </p:nvSpPr>
        <p:spPr>
          <a:xfrm>
            <a:off x="-507912" y="48839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popula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2" name="TextBox 1"/>
          <p:cNvSpPr txBox="1"/>
          <p:nvPr/>
        </p:nvSpPr>
        <p:spPr>
          <a:xfrm>
            <a:off x="4255768" y="3327459"/>
            <a:ext cx="3901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atten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5" name="TextBox 4"/>
          <p:cNvSpPr txBox="1"/>
          <p:nvPr/>
        </p:nvSpPr>
        <p:spPr>
          <a:xfrm>
            <a:off x="649127" y="3555503"/>
            <a:ext cx="29598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7" name="TextBox 6"/>
          <p:cNvSpPr txBox="1"/>
          <p:nvPr/>
        </p:nvSpPr>
        <p:spPr>
          <a:xfrm>
            <a:off x="2537306" y="5032026"/>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interna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p>
        </p:txBody>
      </p:sp>
      <p:sp>
        <p:nvSpPr>
          <p:cNvPr id="6" name="TextBox 5"/>
          <p:cNvSpPr txBox="1"/>
          <p:nvPr/>
        </p:nvSpPr>
        <p:spPr>
          <a:xfrm>
            <a:off x="8260188" y="488396"/>
            <a:ext cx="39318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situa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4" name="TextBox 3"/>
          <p:cNvSpPr txBox="1"/>
          <p:nvPr/>
        </p:nvSpPr>
        <p:spPr>
          <a:xfrm>
            <a:off x="8597430" y="3555503"/>
            <a:ext cx="35945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pic>
        <p:nvPicPr>
          <p:cNvPr id="1026" name="Picture 2" descr="Association, Community, Group, Meeting">
            <a:extLst>
              <a:ext uri="{FF2B5EF4-FFF2-40B4-BE49-F238E27FC236}">
                <a16:creationId xmlns:a16="http://schemas.microsoft.com/office/drawing/2014/main" id="{68ED1A46-0264-49D7-A466-C77937A86A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3689" y="1471886"/>
            <a:ext cx="1794896" cy="17948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national, World, Flags, Countries">
            <a:extLst>
              <a:ext uri="{FF2B5EF4-FFF2-40B4-BE49-F238E27FC236}">
                <a16:creationId xmlns:a16="http://schemas.microsoft.com/office/drawing/2014/main" id="{EF89A70F-3182-4521-BB79-69FADDEBD4B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35692" y="4868243"/>
            <a:ext cx="1323475" cy="134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55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attention.wav"/>
                                        </p:tgtEl>
                                      </p:cMediaNode>
                                    </p:audio>
                                  </p:sub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5" name="tion attenti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6" name="tion populati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6" name="tion populati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7" name="tion situati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8" name="tion acti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9" name="tion intermationa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28"/>
                                        </p:tgtEl>
                                        <p:attrNameLst>
                                          <p:attrName>style.visibility</p:attrName>
                                        </p:attrNameLst>
                                      </p:cBhvr>
                                      <p:to>
                                        <p:strVal val="visible"/>
                                      </p:to>
                                    </p:set>
                                    <p:animEffect transition="in" filter="fade">
                                      <p:cBhvr>
                                        <p:cTn id="48" dur="500"/>
                                        <p:tgtEl>
                                          <p:spTgt spid="1028"/>
                                        </p:tgtEl>
                                      </p:cBhvr>
                                    </p:animEffect>
                                  </p:childTnLst>
                                  <p:subTnLst>
                                    <p:audio>
                                      <p:cMediaNode>
                                        <p:cTn display="0" masterRel="sameClick">
                                          <p:stCondLst>
                                            <p:cond evt="begin" delay="0">
                                              <p:tn val="46"/>
                                            </p:cond>
                                          </p:stCondLst>
                                          <p:endCondLst>
                                            <p:cond evt="onStopAudio" delay="0">
                                              <p:tgtEl>
                                                <p:sldTgt/>
                                              </p:tgtEl>
                                            </p:cond>
                                          </p:endCondLst>
                                        </p:cTn>
                                        <p:tgtEl>
                                          <p:sndTgt r:embed="rId9" name="tion intermational.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10" name="tion solu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p:bldP spid="2" grpId="0"/>
      <p:bldP spid="5" grpId="0"/>
      <p:bldP spid="7" grpId="0"/>
      <p:bldP spid="6"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 name="Table 57">
            <a:extLst>
              <a:ext uri="{FF2B5EF4-FFF2-40B4-BE49-F238E27FC236}">
                <a16:creationId xmlns:a16="http://schemas.microsoft.com/office/drawing/2014/main" id="{4853F919-B224-4F92-84ED-65262090264D}"/>
              </a:ext>
            </a:extLst>
          </p:cNvPr>
          <p:cNvGraphicFramePr>
            <a:graphicFrameLocks noGrp="1"/>
          </p:cNvGraphicFramePr>
          <p:nvPr/>
        </p:nvGraphicFramePr>
        <p:xfrm>
          <a:off x="156644" y="2197790"/>
          <a:ext cx="11729919" cy="4114800"/>
        </p:xfrm>
        <a:graphic>
          <a:graphicData uri="http://schemas.openxmlformats.org/drawingml/2006/table">
            <a:tbl>
              <a:tblPr firstRow="1" bandRow="1">
                <a:tableStyleId>{5C22544A-7EE6-4342-B048-85BDC9FD1C3A}</a:tableStyleId>
              </a:tblPr>
              <a:tblGrid>
                <a:gridCol w="894897">
                  <a:extLst>
                    <a:ext uri="{9D8B030D-6E8A-4147-A177-3AD203B41FA5}">
                      <a16:colId xmlns:a16="http://schemas.microsoft.com/office/drawing/2014/main" val="541135114"/>
                    </a:ext>
                  </a:extLst>
                </a:gridCol>
                <a:gridCol w="3611674">
                  <a:extLst>
                    <a:ext uri="{9D8B030D-6E8A-4147-A177-3AD203B41FA5}">
                      <a16:colId xmlns:a16="http://schemas.microsoft.com/office/drawing/2014/main" val="3474095272"/>
                    </a:ext>
                  </a:extLst>
                </a:gridCol>
                <a:gridCol w="3611674">
                  <a:extLst>
                    <a:ext uri="{9D8B030D-6E8A-4147-A177-3AD203B41FA5}">
                      <a16:colId xmlns:a16="http://schemas.microsoft.com/office/drawing/2014/main" val="757762521"/>
                    </a:ext>
                  </a:extLst>
                </a:gridCol>
                <a:gridCol w="3611674">
                  <a:extLst>
                    <a:ext uri="{9D8B030D-6E8A-4147-A177-3AD203B41FA5}">
                      <a16:colId xmlns:a16="http://schemas.microsoft.com/office/drawing/2014/main" val="3374734591"/>
                    </a:ext>
                  </a:extLst>
                </a:gridCol>
              </a:tblGrid>
              <a:tr h="370840">
                <a:tc>
                  <a:txBody>
                    <a:bodyPr/>
                    <a:lstStyle/>
                    <a:p>
                      <a:pPr marL="0" algn="l" defTabSz="914400" rtl="0" eaLnBrk="1" latinLnBrk="0" hangingPunct="1"/>
                      <a:endParaRPr lang="fr-FR" sz="2400" b="0" kern="1200" dirty="0">
                        <a:solidFill>
                          <a:srgbClr val="002060"/>
                        </a:solidFill>
                        <a:latin typeface="+mn-lt"/>
                        <a:ea typeface="+mn-ea"/>
                        <a:cs typeface="+mn-cs"/>
                      </a:endParaRPr>
                    </a:p>
                  </a:txBody>
                  <a:tcPr>
                    <a:solidFill>
                      <a:srgbClr val="EAEFF7"/>
                    </a:solidFill>
                  </a:tcPr>
                </a:tc>
                <a:tc>
                  <a:txBody>
                    <a:bodyPr/>
                    <a:lstStyle/>
                    <a:p>
                      <a:pPr marL="0" algn="l" defTabSz="914400" rtl="0" eaLnBrk="1" latinLnBrk="0" hangingPunct="1"/>
                      <a:r>
                        <a:rPr lang="fr-FR" sz="2400" b="0" kern="1200" dirty="0">
                          <a:solidFill>
                            <a:srgbClr val="002060"/>
                          </a:solidFill>
                          <a:latin typeface="+mn-lt"/>
                          <a:ea typeface="+mn-ea"/>
                          <a:cs typeface="+mn-cs"/>
                        </a:rPr>
                        <a:t>des chau</a:t>
                      </a:r>
                      <a:r>
                        <a:rPr lang="fr-FR" sz="2400" b="1" kern="1200" dirty="0">
                          <a:solidFill>
                            <a:srgbClr val="EE6000"/>
                          </a:solidFill>
                          <a:latin typeface="+mn-lt"/>
                          <a:ea typeface="+mn-ea"/>
                          <a:cs typeface="+mn-cs"/>
                        </a:rPr>
                        <a:t>ss</a:t>
                      </a:r>
                      <a:r>
                        <a:rPr lang="fr-FR" sz="2400" b="0" kern="1200" dirty="0">
                          <a:solidFill>
                            <a:srgbClr val="002060"/>
                          </a:solidFill>
                          <a:latin typeface="+mn-lt"/>
                          <a:ea typeface="+mn-ea"/>
                          <a:cs typeface="+mn-cs"/>
                        </a:rPr>
                        <a:t>ettes</a:t>
                      </a:r>
                    </a:p>
                    <a:p>
                      <a:pPr marL="0" algn="l" defTabSz="914400" rtl="0" eaLnBrk="1" latinLnBrk="0" hangingPunct="1"/>
                      <a:endParaRPr lang="fr-FR" sz="2400" b="0" kern="1200" dirty="0">
                        <a:solidFill>
                          <a:srgbClr val="002060"/>
                        </a:solidFill>
                        <a:latin typeface="+mn-lt"/>
                        <a:ea typeface="+mn-ea"/>
                        <a:cs typeface="+mn-cs"/>
                      </a:endParaRPr>
                    </a:p>
                  </a:txBody>
                  <a:tcPr>
                    <a:solidFill>
                      <a:srgbClr val="EAEFF7"/>
                    </a:solidFill>
                  </a:tcPr>
                </a:tc>
                <a:tc>
                  <a:txBody>
                    <a:bodyPr/>
                    <a:lstStyle/>
                    <a:p>
                      <a:pPr marL="0" algn="l" defTabSz="914400" rtl="0" eaLnBrk="1" latinLnBrk="0" hangingPunct="1"/>
                      <a:r>
                        <a:rPr lang="fr-FR" sz="2400" b="0" kern="1200" dirty="0">
                          <a:solidFill>
                            <a:srgbClr val="002060"/>
                          </a:solidFill>
                          <a:latin typeface="+mn-lt"/>
                          <a:ea typeface="+mn-ea"/>
                          <a:cs typeface="+mn-cs"/>
                        </a:rPr>
                        <a:t>un blou</a:t>
                      </a:r>
                      <a:r>
                        <a:rPr lang="fr-FR" sz="2400" b="1" kern="1200" dirty="0">
                          <a:solidFill>
                            <a:srgbClr val="EE6000"/>
                          </a:solidFill>
                          <a:latin typeface="+mn-lt"/>
                          <a:ea typeface="+mn-ea"/>
                          <a:cs typeface="+mn-cs"/>
                        </a:rPr>
                        <a:t>s</a:t>
                      </a:r>
                      <a:r>
                        <a:rPr lang="fr-FR" sz="2400" b="0" kern="1200" dirty="0">
                          <a:solidFill>
                            <a:srgbClr val="002060"/>
                          </a:solidFill>
                          <a:latin typeface="+mn-lt"/>
                          <a:ea typeface="+mn-ea"/>
                          <a:cs typeface="+mn-cs"/>
                        </a:rPr>
                        <a:t>on</a:t>
                      </a:r>
                    </a:p>
                  </a:txBody>
                  <a:tcPr>
                    <a:solidFill>
                      <a:srgbClr val="EAEFF7"/>
                    </a:solidFill>
                  </a:tcPr>
                </a:tc>
                <a:tc>
                  <a:txBody>
                    <a:bodyPr/>
                    <a:lstStyle/>
                    <a:p>
                      <a:pPr marL="0" algn="l" defTabSz="914400" rtl="0" eaLnBrk="1" latinLnBrk="0" hangingPunct="1"/>
                      <a:r>
                        <a:rPr lang="fr-FR" sz="2400" b="0" kern="1200" dirty="0">
                          <a:solidFill>
                            <a:srgbClr val="002060"/>
                          </a:solidFill>
                          <a:latin typeface="+mn-lt"/>
                          <a:ea typeface="+mn-ea"/>
                          <a:cs typeface="+mn-cs"/>
                        </a:rPr>
                        <a:t>un bra</a:t>
                      </a:r>
                      <a:r>
                        <a:rPr lang="fr-FR" sz="2400" b="1" kern="1200" dirty="0">
                          <a:solidFill>
                            <a:srgbClr val="EE6000"/>
                          </a:solidFill>
                          <a:latin typeface="+mn-lt"/>
                          <a:ea typeface="+mn-ea"/>
                          <a:cs typeface="+mn-cs"/>
                        </a:rPr>
                        <a:t>c</a:t>
                      </a:r>
                      <a:r>
                        <a:rPr lang="fr-FR" sz="2400" b="0" kern="1200" dirty="0">
                          <a:solidFill>
                            <a:srgbClr val="002060"/>
                          </a:solidFill>
                          <a:latin typeface="+mn-lt"/>
                          <a:ea typeface="+mn-ea"/>
                          <a:cs typeface="+mn-cs"/>
                        </a:rPr>
                        <a:t>elet</a:t>
                      </a:r>
                    </a:p>
                  </a:txBody>
                  <a:tcPr>
                    <a:solidFill>
                      <a:srgbClr val="EAEFF7"/>
                    </a:solidFill>
                  </a:tcPr>
                </a:tc>
                <a:extLst>
                  <a:ext uri="{0D108BD9-81ED-4DB2-BD59-A6C34878D82A}">
                    <a16:rowId xmlns:a16="http://schemas.microsoft.com/office/drawing/2014/main" val="2031648505"/>
                  </a:ext>
                </a:extLst>
              </a:tr>
              <a:tr h="370840">
                <a:tc>
                  <a:txBody>
                    <a:bodyPr/>
                    <a:lstStyle/>
                    <a:p>
                      <a:endParaRPr lang="fr-FR" sz="2400" dirty="0">
                        <a:solidFill>
                          <a:srgbClr val="002060"/>
                        </a:solidFill>
                      </a:endParaRPr>
                    </a:p>
                  </a:txBody>
                  <a:tcPr/>
                </a:tc>
                <a:tc>
                  <a:txBody>
                    <a:bodyPr/>
                    <a:lstStyle/>
                    <a:p>
                      <a:r>
                        <a:rPr lang="fr-FR" sz="2400" dirty="0">
                          <a:solidFill>
                            <a:srgbClr val="002060"/>
                          </a:solidFill>
                        </a:rPr>
                        <a:t>un parde</a:t>
                      </a:r>
                      <a:r>
                        <a:rPr lang="fr-FR" sz="2400" b="1" dirty="0">
                          <a:solidFill>
                            <a:srgbClr val="EE6000"/>
                          </a:solidFill>
                        </a:rPr>
                        <a:t>ss</a:t>
                      </a:r>
                      <a:r>
                        <a:rPr lang="fr-FR" sz="2400" dirty="0">
                          <a:solidFill>
                            <a:srgbClr val="002060"/>
                          </a:solidFill>
                        </a:rPr>
                        <a:t>us</a:t>
                      </a:r>
                    </a:p>
                    <a:p>
                      <a:endParaRPr lang="fr-FR" sz="2400" dirty="0">
                        <a:solidFill>
                          <a:srgbClr val="002060"/>
                        </a:solidFill>
                      </a:endParaRPr>
                    </a:p>
                  </a:txBody>
                  <a:tcPr/>
                </a:tc>
                <a:tc>
                  <a:txBody>
                    <a:bodyPr/>
                    <a:lstStyle/>
                    <a:p>
                      <a:r>
                        <a:rPr lang="fr-FR" sz="2400" dirty="0">
                          <a:solidFill>
                            <a:srgbClr val="002060"/>
                          </a:solidFill>
                        </a:rPr>
                        <a:t>des lunettes de nata</a:t>
                      </a:r>
                      <a:r>
                        <a:rPr lang="fr-FR" sz="2400" b="1" dirty="0">
                          <a:solidFill>
                            <a:srgbClr val="EE6000"/>
                          </a:solidFill>
                        </a:rPr>
                        <a:t>t</a:t>
                      </a:r>
                      <a:r>
                        <a:rPr lang="fr-FR" sz="2400" dirty="0">
                          <a:solidFill>
                            <a:srgbClr val="002060"/>
                          </a:solidFill>
                        </a:rPr>
                        <a:t>ion</a:t>
                      </a:r>
                    </a:p>
                  </a:txBody>
                  <a:tcPr/>
                </a:tc>
                <a:tc>
                  <a:txBody>
                    <a:bodyPr/>
                    <a:lstStyle/>
                    <a:p>
                      <a:r>
                        <a:rPr lang="fr-FR" sz="2400" dirty="0">
                          <a:solidFill>
                            <a:srgbClr val="002060"/>
                          </a:solidFill>
                        </a:rPr>
                        <a:t>une blou</a:t>
                      </a:r>
                      <a:r>
                        <a:rPr lang="fr-FR" sz="2400" b="1" dirty="0">
                          <a:solidFill>
                            <a:srgbClr val="EE6000"/>
                          </a:solidFill>
                        </a:rPr>
                        <a:t>s</a:t>
                      </a:r>
                      <a:r>
                        <a:rPr lang="fr-FR" sz="2400" dirty="0">
                          <a:solidFill>
                            <a:srgbClr val="002060"/>
                          </a:solidFill>
                        </a:rPr>
                        <a:t>e</a:t>
                      </a:r>
                    </a:p>
                  </a:txBody>
                  <a:tcPr/>
                </a:tc>
                <a:extLst>
                  <a:ext uri="{0D108BD9-81ED-4DB2-BD59-A6C34878D82A}">
                    <a16:rowId xmlns:a16="http://schemas.microsoft.com/office/drawing/2014/main" val="445520874"/>
                  </a:ext>
                </a:extLst>
              </a:tr>
              <a:tr h="370840">
                <a:tc>
                  <a:txBody>
                    <a:bodyPr/>
                    <a:lstStyle/>
                    <a:p>
                      <a:endParaRPr lang="fr-FR" sz="2400" dirty="0">
                        <a:solidFill>
                          <a:srgbClr val="002060"/>
                        </a:solidFill>
                      </a:endParaRPr>
                    </a:p>
                  </a:txBody>
                  <a:tcPr/>
                </a:tc>
                <a:tc>
                  <a:txBody>
                    <a:bodyPr/>
                    <a:lstStyle/>
                    <a:p>
                      <a:r>
                        <a:rPr lang="fr-FR" sz="2400" dirty="0">
                          <a:solidFill>
                            <a:srgbClr val="002060"/>
                          </a:solidFill>
                        </a:rPr>
                        <a:t>un tri</a:t>
                      </a:r>
                      <a:r>
                        <a:rPr lang="fr-FR" sz="2400" b="1" dirty="0">
                          <a:solidFill>
                            <a:srgbClr val="EE6000"/>
                          </a:solidFill>
                        </a:rPr>
                        <a:t>c</a:t>
                      </a:r>
                      <a:r>
                        <a:rPr lang="fr-FR" sz="2400" dirty="0">
                          <a:solidFill>
                            <a:srgbClr val="002060"/>
                          </a:solidFill>
                        </a:rPr>
                        <a:t>ot</a:t>
                      </a:r>
                    </a:p>
                    <a:p>
                      <a:endParaRPr lang="fr-FR" sz="2400" dirty="0">
                        <a:solidFill>
                          <a:srgbClr val="002060"/>
                        </a:solidFill>
                      </a:endParaRPr>
                    </a:p>
                  </a:txBody>
                  <a:tcPr/>
                </a:tc>
                <a:tc>
                  <a:txBody>
                    <a:bodyPr/>
                    <a:lstStyle/>
                    <a:p>
                      <a:r>
                        <a:rPr lang="fr-FR" sz="2400" dirty="0">
                          <a:solidFill>
                            <a:srgbClr val="002060"/>
                          </a:solidFill>
                        </a:rPr>
                        <a:t>une </a:t>
                      </a:r>
                      <a:r>
                        <a:rPr lang="fr-FR" sz="2400" b="1" dirty="0">
                          <a:solidFill>
                            <a:srgbClr val="EE6000"/>
                          </a:solidFill>
                        </a:rPr>
                        <a:t>c</a:t>
                      </a:r>
                      <a:r>
                        <a:rPr lang="fr-FR" sz="2400" dirty="0">
                          <a:solidFill>
                            <a:srgbClr val="002060"/>
                          </a:solidFill>
                        </a:rPr>
                        <a:t>einture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kern="1200" dirty="0">
                          <a:solidFill>
                            <a:srgbClr val="002060"/>
                          </a:solidFill>
                          <a:latin typeface="+mn-lt"/>
                          <a:ea typeface="+mn-ea"/>
                          <a:cs typeface="+mn-cs"/>
                        </a:rPr>
                        <a:t>une jupe pli</a:t>
                      </a:r>
                      <a:r>
                        <a:rPr lang="fr-FR" sz="2400" b="1" kern="1200" dirty="0">
                          <a:solidFill>
                            <a:srgbClr val="EE6000"/>
                          </a:solidFill>
                          <a:latin typeface="+mn-lt"/>
                          <a:ea typeface="+mn-ea"/>
                          <a:cs typeface="+mn-cs"/>
                        </a:rPr>
                        <a:t>ss</a:t>
                      </a:r>
                      <a:r>
                        <a:rPr lang="fr-FR" sz="2400" b="0" kern="1200" dirty="0">
                          <a:solidFill>
                            <a:srgbClr val="002060"/>
                          </a:solidFill>
                          <a:latin typeface="+mn-lt"/>
                          <a:ea typeface="+mn-ea"/>
                          <a:cs typeface="+mn-cs"/>
                        </a:rPr>
                        <a:t>ée</a:t>
                      </a:r>
                    </a:p>
                    <a:p>
                      <a:endParaRPr lang="fr-FR" sz="2400" dirty="0">
                        <a:solidFill>
                          <a:srgbClr val="002060"/>
                        </a:solidFill>
                      </a:endParaRPr>
                    </a:p>
                  </a:txBody>
                  <a:tcPr/>
                </a:tc>
                <a:extLst>
                  <a:ext uri="{0D108BD9-81ED-4DB2-BD59-A6C34878D82A}">
                    <a16:rowId xmlns:a16="http://schemas.microsoft.com/office/drawing/2014/main" val="2409728241"/>
                  </a:ext>
                </a:extLst>
              </a:tr>
              <a:tr h="370840">
                <a:tc>
                  <a:txBody>
                    <a:bodyPr/>
                    <a:lstStyle/>
                    <a:p>
                      <a:endParaRPr lang="fr-FR" sz="2400"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002060"/>
                          </a:solidFill>
                        </a:rPr>
                        <a:t>un cale</a:t>
                      </a:r>
                      <a:r>
                        <a:rPr lang="fr-FR" sz="2400" b="1" dirty="0">
                          <a:solidFill>
                            <a:srgbClr val="EE6000"/>
                          </a:solidFill>
                        </a:rPr>
                        <a:t>ç</a:t>
                      </a:r>
                      <a:r>
                        <a:rPr lang="fr-FR" sz="2400" dirty="0">
                          <a:solidFill>
                            <a:srgbClr val="002060"/>
                          </a:solidFill>
                        </a:rPr>
                        <a:t>on</a:t>
                      </a:r>
                    </a:p>
                    <a:p>
                      <a:endParaRPr lang="fr-FR" sz="2400" dirty="0">
                        <a:solidFill>
                          <a:srgbClr val="002060"/>
                        </a:solidFill>
                      </a:endParaRPr>
                    </a:p>
                  </a:txBody>
                  <a:tcPr/>
                </a:tc>
                <a:tc>
                  <a:txBody>
                    <a:bodyPr/>
                    <a:lstStyle/>
                    <a:p>
                      <a:r>
                        <a:rPr lang="fr-FR" sz="2400" dirty="0">
                          <a:solidFill>
                            <a:srgbClr val="002060"/>
                          </a:solidFill>
                        </a:rPr>
                        <a:t>des chau</a:t>
                      </a:r>
                      <a:r>
                        <a:rPr lang="fr-FR" sz="2400" b="1" dirty="0">
                          <a:solidFill>
                            <a:srgbClr val="EE6000"/>
                          </a:solidFill>
                        </a:rPr>
                        <a:t>ss</a:t>
                      </a:r>
                      <a:r>
                        <a:rPr lang="fr-FR" sz="2400" dirty="0">
                          <a:solidFill>
                            <a:srgbClr val="002060"/>
                          </a:solidFill>
                        </a:rPr>
                        <a:t>ures</a:t>
                      </a:r>
                    </a:p>
                  </a:txBody>
                  <a:tcPr/>
                </a:tc>
                <a:tc>
                  <a:txBody>
                    <a:bodyPr/>
                    <a:lstStyle/>
                    <a:p>
                      <a:r>
                        <a:rPr lang="fr-FR" sz="2400" dirty="0">
                          <a:solidFill>
                            <a:srgbClr val="002060"/>
                          </a:solidFill>
                        </a:rPr>
                        <a:t>une chemi</a:t>
                      </a:r>
                      <a:r>
                        <a:rPr lang="fr-FR" sz="2400" b="1" dirty="0">
                          <a:solidFill>
                            <a:srgbClr val="EE6000"/>
                          </a:solidFill>
                        </a:rPr>
                        <a:t>s</a:t>
                      </a:r>
                      <a:r>
                        <a:rPr lang="fr-FR" sz="2400" dirty="0">
                          <a:solidFill>
                            <a:srgbClr val="002060"/>
                          </a:solidFill>
                        </a:rPr>
                        <a:t>ette</a:t>
                      </a:r>
                    </a:p>
                  </a:txBody>
                  <a:tcPr/>
                </a:tc>
                <a:extLst>
                  <a:ext uri="{0D108BD9-81ED-4DB2-BD59-A6C34878D82A}">
                    <a16:rowId xmlns:a16="http://schemas.microsoft.com/office/drawing/2014/main" val="2920109215"/>
                  </a:ext>
                </a:extLst>
              </a:tr>
              <a:tr h="370840">
                <a:tc>
                  <a:txBody>
                    <a:bodyPr/>
                    <a:lstStyle/>
                    <a:p>
                      <a:endParaRPr lang="fr-FR" sz="2400" dirty="0">
                        <a:solidFill>
                          <a:srgbClr val="002060"/>
                        </a:solidFill>
                      </a:endParaRPr>
                    </a:p>
                  </a:txBody>
                  <a:tcPr/>
                </a:tc>
                <a:tc>
                  <a:txBody>
                    <a:bodyPr/>
                    <a:lstStyle/>
                    <a:p>
                      <a:r>
                        <a:rPr lang="fr-FR" sz="2400" dirty="0">
                          <a:solidFill>
                            <a:srgbClr val="002060"/>
                          </a:solidFill>
                        </a:rPr>
                        <a:t>des lunettes de protec</a:t>
                      </a:r>
                      <a:r>
                        <a:rPr lang="fr-FR" sz="2400" b="1" dirty="0">
                          <a:solidFill>
                            <a:srgbClr val="EE6000"/>
                          </a:solidFill>
                        </a:rPr>
                        <a:t>t</a:t>
                      </a:r>
                      <a:r>
                        <a:rPr lang="fr-FR" sz="2400" b="0" dirty="0">
                          <a:solidFill>
                            <a:srgbClr val="002060"/>
                          </a:solidFill>
                        </a:rPr>
                        <a:t>ion</a:t>
                      </a:r>
                    </a:p>
                  </a:txBody>
                  <a:tcPr/>
                </a:tc>
                <a:tc>
                  <a:txBody>
                    <a:bodyPr/>
                    <a:lstStyle/>
                    <a:p>
                      <a:r>
                        <a:rPr lang="fr-FR" sz="2400" dirty="0">
                          <a:solidFill>
                            <a:srgbClr val="002060"/>
                          </a:solidFill>
                        </a:rPr>
                        <a:t>une vareu</a:t>
                      </a:r>
                      <a:r>
                        <a:rPr lang="fr-FR" sz="2400" b="1" dirty="0">
                          <a:solidFill>
                            <a:srgbClr val="EE6000"/>
                          </a:solidFill>
                        </a:rPr>
                        <a:t>s</a:t>
                      </a:r>
                      <a:r>
                        <a:rPr lang="fr-FR" sz="2400" dirty="0">
                          <a:solidFill>
                            <a:srgbClr val="002060"/>
                          </a:solidFill>
                        </a:rPr>
                        <a:t>e</a:t>
                      </a:r>
                    </a:p>
                  </a:txBody>
                  <a:tcPr/>
                </a:tc>
                <a:tc>
                  <a:txBody>
                    <a:bodyPr/>
                    <a:lstStyle/>
                    <a:p>
                      <a:r>
                        <a:rPr lang="fr-FR" sz="2400" dirty="0">
                          <a:solidFill>
                            <a:srgbClr val="002060"/>
                          </a:solidFill>
                        </a:rPr>
                        <a:t>un chemi</a:t>
                      </a:r>
                      <a:r>
                        <a:rPr lang="fr-FR" sz="2400" b="1" dirty="0">
                          <a:solidFill>
                            <a:srgbClr val="EE6000"/>
                          </a:solidFill>
                        </a:rPr>
                        <a:t>s</a:t>
                      </a:r>
                      <a:r>
                        <a:rPr lang="fr-FR" sz="2400" dirty="0">
                          <a:solidFill>
                            <a:srgbClr val="002060"/>
                          </a:solidFill>
                        </a:rPr>
                        <a:t>ier</a:t>
                      </a:r>
                    </a:p>
                  </a:txBody>
                  <a:tcPr/>
                </a:tc>
                <a:extLst>
                  <a:ext uri="{0D108BD9-81ED-4DB2-BD59-A6C34878D82A}">
                    <a16:rowId xmlns:a16="http://schemas.microsoft.com/office/drawing/2014/main" val="1862327170"/>
                  </a:ext>
                </a:extLst>
              </a:tr>
            </a:tbl>
          </a:graphicData>
        </a:graphic>
      </p:graphicFrame>
      <p:sp>
        <p:nvSpPr>
          <p:cNvPr id="16" name="TextBox 15">
            <a:extLst>
              <a:ext uri="{FF2B5EF4-FFF2-40B4-BE49-F238E27FC236}">
                <a16:creationId xmlns:a16="http://schemas.microsoft.com/office/drawing/2014/main" id="{A3F48A03-8155-40A9-BB1F-41E72E8F40A2}"/>
              </a:ext>
            </a:extLst>
          </p:cNvPr>
          <p:cNvSpPr txBox="1"/>
          <p:nvPr/>
        </p:nvSpPr>
        <p:spPr>
          <a:xfrm>
            <a:off x="88792" y="1199423"/>
            <a:ext cx="82022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Lisez les listes de mots. Attention aux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SCCs</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orange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 dites pas l’intrus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692900" cy="707849"/>
          </a:xfrm>
        </p:spPr>
        <p:txBody>
          <a:bodyPr>
            <a:normAutofit/>
          </a:bodyPr>
          <a:lstStyle/>
          <a:p>
            <a:r>
              <a:rPr lang="en-GB" sz="3200" b="1" dirty="0">
                <a:solidFill>
                  <a:schemeClr val="bg1"/>
                </a:solidFill>
              </a:rPr>
              <a:t>Au </a:t>
            </a:r>
            <a:r>
              <a:rPr lang="en-GB" sz="3200" b="1" dirty="0" err="1">
                <a:solidFill>
                  <a:schemeClr val="bg1"/>
                </a:solidFill>
              </a:rPr>
              <a:t>magasin</a:t>
            </a:r>
            <a:r>
              <a:rPr lang="en-GB" sz="3200" b="1" dirty="0">
                <a:solidFill>
                  <a:schemeClr val="bg1"/>
                </a:solidFill>
              </a:rPr>
              <a:t> de </a:t>
            </a:r>
            <a:r>
              <a:rPr lang="en-GB" sz="3200" b="1" dirty="0" err="1">
                <a:solidFill>
                  <a:schemeClr val="bg1"/>
                </a:solidFill>
              </a:rPr>
              <a:t>vêtements</a:t>
            </a:r>
            <a:endParaRPr lang="en-GB" sz="3200" b="1" dirty="0">
              <a:solidFill>
                <a:schemeClr val="bg1"/>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82" name="Picture 10" descr="Clothing Pair Of Haning Socks Clip Art">
            <a:extLst>
              <a:ext uri="{FF2B5EF4-FFF2-40B4-BE49-F238E27FC236}">
                <a16:creationId xmlns:a16="http://schemas.microsoft.com/office/drawing/2014/main" id="{36825D93-44AC-4E9E-891A-0DBDA2824B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2367" y="2157865"/>
            <a:ext cx="750919" cy="67582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lothing Women Shoes Clip Art">
            <a:extLst>
              <a:ext uri="{FF2B5EF4-FFF2-40B4-BE49-F238E27FC236}">
                <a16:creationId xmlns:a16="http://schemas.microsoft.com/office/drawing/2014/main" id="{0AC9DC57-F580-4EBC-9322-83C936C2F6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8315" y="4697178"/>
            <a:ext cx="518026" cy="74826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Clothing Jacket Clip Art">
            <a:extLst>
              <a:ext uri="{FF2B5EF4-FFF2-40B4-BE49-F238E27FC236}">
                <a16:creationId xmlns:a16="http://schemas.microsoft.com/office/drawing/2014/main" id="{37217EE2-225F-4242-9DFE-59E29A0BB6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84763" y="2309101"/>
            <a:ext cx="542894" cy="594598"/>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Eye Glasses Clip Art">
            <a:extLst>
              <a:ext uri="{FF2B5EF4-FFF2-40B4-BE49-F238E27FC236}">
                <a16:creationId xmlns:a16="http://schemas.microsoft.com/office/drawing/2014/main" id="{7DA638EE-24D9-420D-BACD-8E09FC5CBD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8986" y="5792284"/>
            <a:ext cx="1068863" cy="4631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C25EE06-6398-4957-9FDE-456A7E2E3C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4157" y="3883732"/>
            <a:ext cx="1111633" cy="686086"/>
          </a:xfrm>
          <a:prstGeom prst="rect">
            <a:avLst/>
          </a:prstGeom>
        </p:spPr>
      </p:pic>
      <p:pic>
        <p:nvPicPr>
          <p:cNvPr id="23" name="Picture 22">
            <a:extLst>
              <a:ext uri="{FF2B5EF4-FFF2-40B4-BE49-F238E27FC236}">
                <a16:creationId xmlns:a16="http://schemas.microsoft.com/office/drawing/2014/main" id="{FCF7EC4F-E594-4E3F-BA6E-81024C3281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20484" y="3016095"/>
            <a:ext cx="853463" cy="1013388"/>
          </a:xfrm>
          <a:prstGeom prst="rect">
            <a:avLst/>
          </a:prstGeom>
        </p:spPr>
      </p:pic>
      <p:pic>
        <p:nvPicPr>
          <p:cNvPr id="33" name="Picture 32">
            <a:extLst>
              <a:ext uri="{FF2B5EF4-FFF2-40B4-BE49-F238E27FC236}">
                <a16:creationId xmlns:a16="http://schemas.microsoft.com/office/drawing/2014/main" id="{8D8BD80E-2C9E-4D92-95E4-3F27CCF62F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64571" y="3829565"/>
            <a:ext cx="921178" cy="855688"/>
          </a:xfrm>
          <a:prstGeom prst="rect">
            <a:avLst/>
          </a:prstGeom>
        </p:spPr>
      </p:pic>
      <p:pic>
        <p:nvPicPr>
          <p:cNvPr id="37" name="Picture 36">
            <a:extLst>
              <a:ext uri="{FF2B5EF4-FFF2-40B4-BE49-F238E27FC236}">
                <a16:creationId xmlns:a16="http://schemas.microsoft.com/office/drawing/2014/main" id="{58D75B39-5FF4-4B27-B61D-CDEF8EC5095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40282" y="3909492"/>
            <a:ext cx="2207889" cy="1103945"/>
          </a:xfrm>
          <a:prstGeom prst="rect">
            <a:avLst/>
          </a:prstGeom>
        </p:spPr>
      </p:pic>
      <p:pic>
        <p:nvPicPr>
          <p:cNvPr id="41" name="Picture 40">
            <a:extLst>
              <a:ext uri="{FF2B5EF4-FFF2-40B4-BE49-F238E27FC236}">
                <a16:creationId xmlns:a16="http://schemas.microsoft.com/office/drawing/2014/main" id="{6926BFBE-24BF-4D45-BCCF-771A36EDAB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41436" y="2480996"/>
            <a:ext cx="2280608" cy="485817"/>
          </a:xfrm>
          <a:prstGeom prst="rect">
            <a:avLst/>
          </a:prstGeom>
        </p:spPr>
      </p:pic>
      <p:pic>
        <p:nvPicPr>
          <p:cNvPr id="48" name="Picture 47">
            <a:extLst>
              <a:ext uri="{FF2B5EF4-FFF2-40B4-BE49-F238E27FC236}">
                <a16:creationId xmlns:a16="http://schemas.microsoft.com/office/drawing/2014/main" id="{F6B4D23F-7634-4875-80CC-555AC5C710E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04334" y="4616708"/>
            <a:ext cx="816964" cy="962905"/>
          </a:xfrm>
          <a:prstGeom prst="rect">
            <a:avLst/>
          </a:prstGeom>
        </p:spPr>
      </p:pic>
      <p:pic>
        <p:nvPicPr>
          <p:cNvPr id="50" name="Picture 49">
            <a:extLst>
              <a:ext uri="{FF2B5EF4-FFF2-40B4-BE49-F238E27FC236}">
                <a16:creationId xmlns:a16="http://schemas.microsoft.com/office/drawing/2014/main" id="{BE961FC2-38C9-4AB0-AD3B-2DE051727AC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73604" y="5432314"/>
            <a:ext cx="832413" cy="987783"/>
          </a:xfrm>
          <a:prstGeom prst="rect">
            <a:avLst/>
          </a:prstGeom>
        </p:spPr>
      </p:pic>
      <p:pic>
        <p:nvPicPr>
          <p:cNvPr id="55" name="Picture 54">
            <a:extLst>
              <a:ext uri="{FF2B5EF4-FFF2-40B4-BE49-F238E27FC236}">
                <a16:creationId xmlns:a16="http://schemas.microsoft.com/office/drawing/2014/main" id="{CD44B5B2-605C-4580-B05E-52F03EC8A54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76958" y="5386176"/>
            <a:ext cx="962904" cy="962904"/>
          </a:xfrm>
          <a:prstGeom prst="rect">
            <a:avLst/>
          </a:prstGeom>
        </p:spPr>
      </p:pic>
      <p:sp>
        <p:nvSpPr>
          <p:cNvPr id="58" name="Rectangle: Rounded Corners 57">
            <a:extLst>
              <a:ext uri="{FF2B5EF4-FFF2-40B4-BE49-F238E27FC236}">
                <a16:creationId xmlns:a16="http://schemas.microsoft.com/office/drawing/2014/main" id="{461A06F1-3F48-4B0D-8FBA-91A40F7CB5DA}"/>
              </a:ext>
            </a:extLst>
          </p:cNvPr>
          <p:cNvSpPr/>
          <p:nvPr/>
        </p:nvSpPr>
        <p:spPr>
          <a:xfrm>
            <a:off x="4638898" y="2157865"/>
            <a:ext cx="3652161" cy="888295"/>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Rectangle: Rounded Corners 73">
            <a:extLst>
              <a:ext uri="{FF2B5EF4-FFF2-40B4-BE49-F238E27FC236}">
                <a16:creationId xmlns:a16="http://schemas.microsoft.com/office/drawing/2014/main" id="{24DDED78-1D0D-41BA-862E-9142414323D0}"/>
              </a:ext>
            </a:extLst>
          </p:cNvPr>
          <p:cNvSpPr/>
          <p:nvPr/>
        </p:nvSpPr>
        <p:spPr>
          <a:xfrm>
            <a:off x="8257760" y="2995437"/>
            <a:ext cx="3628804" cy="851806"/>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Rounded Corners 74">
            <a:extLst>
              <a:ext uri="{FF2B5EF4-FFF2-40B4-BE49-F238E27FC236}">
                <a16:creationId xmlns:a16="http://schemas.microsoft.com/office/drawing/2014/main" id="{0F05605A-5AAD-4883-8E8D-9BEAB375BC2E}"/>
              </a:ext>
            </a:extLst>
          </p:cNvPr>
          <p:cNvSpPr/>
          <p:nvPr/>
        </p:nvSpPr>
        <p:spPr>
          <a:xfrm>
            <a:off x="1035756" y="3831248"/>
            <a:ext cx="3600846" cy="846688"/>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Rounded Corners 75">
            <a:extLst>
              <a:ext uri="{FF2B5EF4-FFF2-40B4-BE49-F238E27FC236}">
                <a16:creationId xmlns:a16="http://schemas.microsoft.com/office/drawing/2014/main" id="{858BE3C3-0A62-45E2-945B-6F174E4593DF}"/>
              </a:ext>
            </a:extLst>
          </p:cNvPr>
          <p:cNvSpPr/>
          <p:nvPr/>
        </p:nvSpPr>
        <p:spPr>
          <a:xfrm>
            <a:off x="8243852" y="4684649"/>
            <a:ext cx="3642711" cy="786537"/>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Rounded Corners 76">
            <a:extLst>
              <a:ext uri="{FF2B5EF4-FFF2-40B4-BE49-F238E27FC236}">
                <a16:creationId xmlns:a16="http://schemas.microsoft.com/office/drawing/2014/main" id="{19B0C71C-4CA0-42F0-B571-2EE2E6AD4D36}"/>
              </a:ext>
            </a:extLst>
          </p:cNvPr>
          <p:cNvSpPr/>
          <p:nvPr/>
        </p:nvSpPr>
        <p:spPr>
          <a:xfrm>
            <a:off x="1035756" y="5484147"/>
            <a:ext cx="3600846" cy="846688"/>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Speech Bubble: Rectangle with Corners Rounded 58">
            <a:extLst>
              <a:ext uri="{FF2B5EF4-FFF2-40B4-BE49-F238E27FC236}">
                <a16:creationId xmlns:a16="http://schemas.microsoft.com/office/drawing/2014/main" id="{480A4545-E981-4F52-8E70-A5ADCC2611FF}"/>
              </a:ext>
            </a:extLst>
          </p:cNvPr>
          <p:cNvSpPr/>
          <p:nvPr/>
        </p:nvSpPr>
        <p:spPr>
          <a:xfrm>
            <a:off x="8243852" y="186642"/>
            <a:ext cx="3763799" cy="1828745"/>
          </a:xfrm>
          <a:prstGeom prst="wedgeRoundRectCallout">
            <a:avLst>
              <a:gd name="adj1" fmla="val 19106"/>
              <a:gd name="adj2" fmla="val 65513"/>
              <a:gd name="adj3" fmla="val 16667"/>
            </a:avLst>
          </a:prstGeom>
          <a:solidFill>
            <a:srgbClr val="105076"/>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Remember</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hard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between</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two</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vowels</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hard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before</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a/o/u.</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Snorkel Clip Art">
            <a:extLst>
              <a:ext uri="{FF2B5EF4-FFF2-40B4-BE49-F238E27FC236}">
                <a16:creationId xmlns:a16="http://schemas.microsoft.com/office/drawing/2014/main" id="{46819E90-59BF-4EAE-AC3B-A61B213525F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61537" y="3220960"/>
            <a:ext cx="952500" cy="581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B0C68CF-EB3B-4549-B64D-556800FD47AC}"/>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3752533" y="4744770"/>
            <a:ext cx="765316" cy="648176"/>
          </a:xfrm>
          <a:prstGeom prst="rect">
            <a:avLst/>
          </a:prstGeom>
        </p:spPr>
      </p:pic>
      <p:sp>
        <p:nvSpPr>
          <p:cNvPr id="34" name="Action Button: Custom 16">
            <a:hlinkClick r:id="" action="ppaction://noaction" highlightClick="1">
              <a:snd r:embed="rId19" name="1 chaussettes blouson bracelet.wav"/>
            </a:hlinkClick>
            <a:extLst>
              <a:ext uri="{FF2B5EF4-FFF2-40B4-BE49-F238E27FC236}">
                <a16:creationId xmlns:a16="http://schemas.microsoft.com/office/drawing/2014/main" id="{A40D252B-4CEE-4ABE-A175-BD98067FFC0C}"/>
              </a:ext>
            </a:extLst>
          </p:cNvPr>
          <p:cNvSpPr/>
          <p:nvPr/>
        </p:nvSpPr>
        <p:spPr>
          <a:xfrm>
            <a:off x="416562" y="24040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20" name="2 pardessus natation blouse.wav"/>
            </a:hlinkClick>
            <a:extLst>
              <a:ext uri="{FF2B5EF4-FFF2-40B4-BE49-F238E27FC236}">
                <a16:creationId xmlns:a16="http://schemas.microsoft.com/office/drawing/2014/main" id="{BFE6FB97-B0C3-4319-8131-6E5C665F66C5}"/>
              </a:ext>
            </a:extLst>
          </p:cNvPr>
          <p:cNvSpPr/>
          <p:nvPr/>
        </p:nvSpPr>
        <p:spPr>
          <a:xfrm>
            <a:off x="416562" y="31927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Action Button: Custom 16">
            <a:hlinkClick r:id="" action="ppaction://noaction" highlightClick="1">
              <a:snd r:embed="rId21" name="3 tricot ceinture plissée.wav"/>
            </a:hlinkClick>
            <a:extLst>
              <a:ext uri="{FF2B5EF4-FFF2-40B4-BE49-F238E27FC236}">
                <a16:creationId xmlns:a16="http://schemas.microsoft.com/office/drawing/2014/main" id="{70F9D8F9-2A4F-47F1-B05A-5BAE13D8DC4B}"/>
              </a:ext>
            </a:extLst>
          </p:cNvPr>
          <p:cNvSpPr/>
          <p:nvPr/>
        </p:nvSpPr>
        <p:spPr>
          <a:xfrm>
            <a:off x="416562" y="40283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Action Button: Custom 16">
            <a:hlinkClick r:id="" action="ppaction://noaction" highlightClick="1">
              <a:snd r:embed="rId22" name="4 caleçon chaussures chemisette.wav"/>
            </a:hlinkClick>
            <a:extLst>
              <a:ext uri="{FF2B5EF4-FFF2-40B4-BE49-F238E27FC236}">
                <a16:creationId xmlns:a16="http://schemas.microsoft.com/office/drawing/2014/main" id="{C1581122-FEA2-492F-8AEC-D34788B9D5F1}"/>
              </a:ext>
            </a:extLst>
          </p:cNvPr>
          <p:cNvSpPr/>
          <p:nvPr/>
        </p:nvSpPr>
        <p:spPr>
          <a:xfrm>
            <a:off x="416562" y="486394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9" name="Action Button: Custom 16">
            <a:hlinkClick r:id="" action="ppaction://noaction" highlightClick="1">
              <a:snd r:embed="rId23" name="5 protection vareuse chemisier.wav"/>
            </a:hlinkClick>
            <a:extLst>
              <a:ext uri="{FF2B5EF4-FFF2-40B4-BE49-F238E27FC236}">
                <a16:creationId xmlns:a16="http://schemas.microsoft.com/office/drawing/2014/main" id="{9629D21C-193B-4D1C-BE76-9131C1715ECD}"/>
              </a:ext>
            </a:extLst>
          </p:cNvPr>
          <p:cNvSpPr/>
          <p:nvPr/>
        </p:nvSpPr>
        <p:spPr>
          <a:xfrm>
            <a:off x="416562" y="56736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368574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74" grpId="0" animBg="1"/>
      <p:bldP spid="75" grpId="0" animBg="1"/>
      <p:bldP spid="76" grpId="0" animBg="1"/>
      <p:bldP spid="7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tion</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1008130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69DEF1-46CA-C849-99ED-9E8A0E85C38B}"/>
              </a:ext>
            </a:extLst>
          </p:cNvPr>
          <p:cNvSpPr>
            <a:spLocks noGrp="1"/>
          </p:cNvSpPr>
          <p:nvPr>
            <p:ph type="title"/>
          </p:nvPr>
        </p:nvSpPr>
        <p:spPr>
          <a:xfrm>
            <a:off x="0" y="-186473"/>
            <a:ext cx="10515600" cy="1325563"/>
          </a:xfrm>
        </p:spPr>
        <p:txBody>
          <a:bodyPr/>
          <a:lstStyle/>
          <a:p>
            <a:pPr lvl="0">
              <a:lnSpc>
                <a:spcPct val="100000"/>
              </a:lnSpc>
              <a:spcBef>
                <a:spcPts val="0"/>
              </a:spcBef>
            </a:pPr>
            <a:r>
              <a:rPr lang="en-GB" sz="15000" b="1" dirty="0">
                <a:solidFill>
                  <a:srgbClr val="1F4E79"/>
                </a:solidFill>
                <a:latin typeface="Century Gothic" panose="020B0502020202020204" pitchFamily="34" charset="0"/>
                <a:ea typeface="+mn-ea"/>
                <a:cs typeface="Calibri" panose="020F0502020204030204" pitchFamily="34" charset="0"/>
              </a:rPr>
              <a:t>-</a:t>
            </a:r>
            <a:r>
              <a:rPr lang="en-GB" sz="15000" b="1" dirty="0" err="1">
                <a:solidFill>
                  <a:srgbClr val="1F4E79"/>
                </a:solidFill>
                <a:latin typeface="Century Gothic" panose="020B0502020202020204" pitchFamily="34" charset="0"/>
                <a:ea typeface="+mn-ea"/>
                <a:cs typeface="Calibri" panose="020F0502020204030204" pitchFamily="34" charset="0"/>
              </a:rPr>
              <a:t>tion</a:t>
            </a:r>
            <a:endParaRPr lang="en-US" dirty="0"/>
          </a:p>
        </p:txBody>
      </p:sp>
      <p:pic>
        <p:nvPicPr>
          <p:cNvPr id="4" name="Picture 3" descr="a warning sign with someone slipping on i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1611" y="1096226"/>
            <a:ext cx="3558385" cy="3130267"/>
          </a:xfrm>
          <a:prstGeom prst="rect">
            <a:avLst/>
          </a:prstGeom>
        </p:spPr>
      </p:pic>
      <p:sp>
        <p:nvSpPr>
          <p:cNvPr id="3" name="TextBox 2"/>
          <p:cNvSpPr txBox="1"/>
          <p:nvPr/>
        </p:nvSpPr>
        <p:spPr>
          <a:xfrm>
            <a:off x="2343265" y="4288221"/>
            <a:ext cx="75054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Atten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tion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393039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tion attenti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tion atten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8050"/>
            <a:ext cx="10515600" cy="1325563"/>
          </a:xfrm>
        </p:spPr>
        <p:txBody>
          <a:bodyPr>
            <a:normAutofit fontScale="90000"/>
          </a:bodyPr>
          <a:lstStyle/>
          <a:p>
            <a:pPr algn="ctr"/>
            <a:r>
              <a:rPr lang="en-GB" sz="11100" b="1" dirty="0">
                <a:solidFill>
                  <a:srgbClr val="115076"/>
                </a:solidFill>
                <a:cs typeface="Calibri" panose="020F0502020204030204" pitchFamily="34" charset="0"/>
              </a:rPr>
              <a:t>-</a:t>
            </a:r>
            <a:r>
              <a:rPr lang="en-GB" sz="11100" b="1" dirty="0" err="1">
                <a:solidFill>
                  <a:srgbClr val="115076"/>
                </a:solidFill>
                <a:cs typeface="Calibri" panose="020F0502020204030204" pitchFamily="34" charset="0"/>
              </a:rPr>
              <a:t>tion</a:t>
            </a:r>
            <a:endParaRPr lang="en-GB" dirty="0"/>
          </a:p>
        </p:txBody>
      </p:sp>
      <p:sp>
        <p:nvSpPr>
          <p:cNvPr id="8" name="Rounded Rectangle 7" descr="rectangle"/>
          <p:cNvSpPr/>
          <p:nvPr/>
        </p:nvSpPr>
        <p:spPr>
          <a:xfrm>
            <a:off x="4218711" y="1666286"/>
            <a:ext cx="3975148" cy="2735168"/>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danger of slipping sig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8837" y="1759504"/>
            <a:ext cx="1794896" cy="1578947"/>
          </a:xfrm>
          <a:prstGeom prst="rect">
            <a:avLst/>
          </a:prstGeom>
        </p:spPr>
      </p:pic>
      <p:sp>
        <p:nvSpPr>
          <p:cNvPr id="9" name="TextBox 8"/>
          <p:cNvSpPr txBox="1"/>
          <p:nvPr/>
        </p:nvSpPr>
        <p:spPr>
          <a:xfrm>
            <a:off x="-507912" y="48839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popula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2" name="TextBox 1"/>
          <p:cNvSpPr txBox="1"/>
          <p:nvPr/>
        </p:nvSpPr>
        <p:spPr>
          <a:xfrm>
            <a:off x="4255768" y="3327459"/>
            <a:ext cx="3901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atten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5" name="TextBox 4"/>
          <p:cNvSpPr txBox="1"/>
          <p:nvPr/>
        </p:nvSpPr>
        <p:spPr>
          <a:xfrm>
            <a:off x="649127" y="3555503"/>
            <a:ext cx="29598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7" name="TextBox 6"/>
          <p:cNvSpPr txBox="1"/>
          <p:nvPr/>
        </p:nvSpPr>
        <p:spPr>
          <a:xfrm>
            <a:off x="2537306" y="5032026"/>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interna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p>
        </p:txBody>
      </p:sp>
      <p:sp>
        <p:nvSpPr>
          <p:cNvPr id="6" name="TextBox 5"/>
          <p:cNvSpPr txBox="1"/>
          <p:nvPr/>
        </p:nvSpPr>
        <p:spPr>
          <a:xfrm>
            <a:off x="8260188" y="488396"/>
            <a:ext cx="39318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situa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4" name="TextBox 3"/>
          <p:cNvSpPr txBox="1"/>
          <p:nvPr/>
        </p:nvSpPr>
        <p:spPr>
          <a:xfrm>
            <a:off x="8597430" y="3555503"/>
            <a:ext cx="35945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pic>
        <p:nvPicPr>
          <p:cNvPr id="1026" name="Picture 2" descr="Association, Community, Group, Meeting">
            <a:extLst>
              <a:ext uri="{FF2B5EF4-FFF2-40B4-BE49-F238E27FC236}">
                <a16:creationId xmlns:a16="http://schemas.microsoft.com/office/drawing/2014/main" id="{68ED1A46-0264-49D7-A466-C77937A86A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3689" y="1471886"/>
            <a:ext cx="1794896" cy="17948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national, World, Flags, Countries">
            <a:extLst>
              <a:ext uri="{FF2B5EF4-FFF2-40B4-BE49-F238E27FC236}">
                <a16:creationId xmlns:a16="http://schemas.microsoft.com/office/drawing/2014/main" id="{EF89A70F-3182-4521-BB79-69FADDEBD4B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35692" y="4868243"/>
            <a:ext cx="1323475" cy="134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90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attention.wav"/>
                                        </p:tgtEl>
                                      </p:cMediaNode>
                                    </p:audio>
                                  </p:sub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5" name="tion attenti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6" name="tion populati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6" name="tion populati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7" name="tion situati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8" name="tion acti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9" name="tion intermationa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28"/>
                                        </p:tgtEl>
                                        <p:attrNameLst>
                                          <p:attrName>style.visibility</p:attrName>
                                        </p:attrNameLst>
                                      </p:cBhvr>
                                      <p:to>
                                        <p:strVal val="visible"/>
                                      </p:to>
                                    </p:set>
                                    <p:animEffect transition="in" filter="fade">
                                      <p:cBhvr>
                                        <p:cTn id="48" dur="500"/>
                                        <p:tgtEl>
                                          <p:spTgt spid="1028"/>
                                        </p:tgtEl>
                                      </p:cBhvr>
                                    </p:animEffect>
                                  </p:childTnLst>
                                  <p:subTnLst>
                                    <p:audio>
                                      <p:cMediaNode>
                                        <p:cTn display="0" masterRel="sameClick">
                                          <p:stCondLst>
                                            <p:cond evt="begin" delay="0">
                                              <p:tn val="46"/>
                                            </p:cond>
                                          </p:stCondLst>
                                          <p:endCondLst>
                                            <p:cond evt="onStopAudio" delay="0">
                                              <p:tgtEl>
                                                <p:sldTgt/>
                                              </p:tgtEl>
                                            </p:cond>
                                          </p:endCondLst>
                                        </p:cTn>
                                        <p:tgtEl>
                                          <p:sndTgt r:embed="rId9" name="tion intermational.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10" name="tion solu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p:bldP spid="2" grpId="0"/>
      <p:bldP spid="5" grpId="0"/>
      <p:bldP spid="7" grpId="0"/>
      <p:bldP spid="6"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[-tion]  </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63300" y="1478599"/>
            <a:ext cx="2379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Arial"/>
                <a:sym typeface="Arial"/>
              </a:rPr>
              <a:t>Dis les mots :</a:t>
            </a:r>
          </a:p>
        </p:txBody>
      </p:sp>
      <p:sp>
        <p:nvSpPr>
          <p:cNvPr id="16" name="Rounded Rectangle 46">
            <a:extLst>
              <a:ext uri="{FF2B5EF4-FFF2-40B4-BE49-F238E27FC236}">
                <a16:creationId xmlns:a16="http://schemas.microsoft.com/office/drawing/2014/main" id="{56B0C87B-DEEC-4DEA-9CD0-43942B812946}"/>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info</a:t>
            </a:r>
          </a:p>
        </p:txBody>
      </p:sp>
      <p:sp>
        <p:nvSpPr>
          <p:cNvPr id="6" name="TextBox 5">
            <a:extLst>
              <a:ext uri="{FF2B5EF4-FFF2-40B4-BE49-F238E27FC236}">
                <a16:creationId xmlns:a16="http://schemas.microsoft.com/office/drawing/2014/main" id="{3628DCF5-DF02-42B6-8875-BD8B9211FDE6}"/>
              </a:ext>
            </a:extLst>
          </p:cNvPr>
          <p:cNvSpPr txBox="1"/>
          <p:nvPr/>
        </p:nvSpPr>
        <p:spPr>
          <a:xfrm>
            <a:off x="2693555" y="1478599"/>
            <a:ext cx="38328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Arial"/>
                <a:sym typeface="Arial"/>
              </a:rPr>
              <a:t>Revolu</a:t>
            </a: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Arial"/>
                <a:sym typeface="Arial"/>
              </a:rPr>
              <a:t>tion</a:t>
            </a: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Arial"/>
                <a:sym typeface="Arial"/>
              </a:rPr>
              <a:t> [English]</a:t>
            </a:r>
          </a:p>
        </p:txBody>
      </p:sp>
      <p:sp>
        <p:nvSpPr>
          <p:cNvPr id="7" name="TextBox 6">
            <a:hlinkClick r:id="" action="ppaction://noaction">
              <a:snd r:embed="rId4" name="revolution slide 5.wav"/>
            </a:hlinkClick>
            <a:extLst>
              <a:ext uri="{FF2B5EF4-FFF2-40B4-BE49-F238E27FC236}">
                <a16:creationId xmlns:a16="http://schemas.microsoft.com/office/drawing/2014/main" id="{5BCDF841-2F29-4BC3-848B-A92C691DC9BC}"/>
              </a:ext>
            </a:extLst>
          </p:cNvPr>
          <p:cNvSpPr txBox="1"/>
          <p:nvPr/>
        </p:nvSpPr>
        <p:spPr>
          <a:xfrm>
            <a:off x="6843386" y="1478599"/>
            <a:ext cx="43507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Arial"/>
                <a:sym typeface="Arial"/>
              </a:rPr>
              <a:t>Révolu</a:t>
            </a:r>
            <a:r>
              <a:rPr kumimoji="0" lang="fr-FR" sz="28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Arial"/>
                <a:sym typeface="Arial"/>
              </a:rPr>
              <a:t>tion</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Arial"/>
                <a:sym typeface="Arial"/>
              </a:rPr>
              <a:t> [français]</a:t>
            </a:r>
          </a:p>
        </p:txBody>
      </p:sp>
      <p:sp>
        <p:nvSpPr>
          <p:cNvPr id="11" name="TextBox 10">
            <a:extLst>
              <a:ext uri="{FF2B5EF4-FFF2-40B4-BE49-F238E27FC236}">
                <a16:creationId xmlns:a16="http://schemas.microsoft.com/office/drawing/2014/main" id="{A67D3048-4E6D-45F6-8567-AA4E995FCB0B}"/>
              </a:ext>
            </a:extLst>
          </p:cNvPr>
          <p:cNvSpPr txBox="1"/>
          <p:nvPr/>
        </p:nvSpPr>
        <p:spPr>
          <a:xfrm>
            <a:off x="158894" y="2396348"/>
            <a:ext cx="11874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Arial"/>
                <a:sym typeface="Arial"/>
              </a:rPr>
              <a:t>English [–tion] sounds like ‘shun’, while French [-tion] sounds like ‘see-on’.</a:t>
            </a:r>
          </a:p>
        </p:txBody>
      </p:sp>
      <p:sp>
        <p:nvSpPr>
          <p:cNvPr id="3" name="Speech Bubble: Rectangle with Corners Rounded 2">
            <a:extLst>
              <a:ext uri="{FF2B5EF4-FFF2-40B4-BE49-F238E27FC236}">
                <a16:creationId xmlns:a16="http://schemas.microsoft.com/office/drawing/2014/main" id="{F7C2F11B-9A2A-4F2F-A0D7-4CC97516F141}"/>
              </a:ext>
            </a:extLst>
          </p:cNvPr>
          <p:cNvSpPr/>
          <p:nvPr/>
        </p:nvSpPr>
        <p:spPr>
          <a:xfrm>
            <a:off x="4813183" y="3346820"/>
            <a:ext cx="5417585" cy="1488737"/>
          </a:xfrm>
          <a:prstGeom prst="wedgeRoundRectCallout">
            <a:avLst>
              <a:gd name="adj1" fmla="val 40207"/>
              <a:gd name="adj2" fmla="val 69231"/>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Top tip: French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words</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that</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end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with</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tion</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are </a:t>
            </a:r>
            <a:r>
              <a:rPr kumimoji="0" lang="fr-FR" sz="2400" b="1"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always</a:t>
            </a: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fr-FR" sz="2400" b="1"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feminine</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a:t>
            </a:r>
          </a:p>
        </p:txBody>
      </p:sp>
      <p:pic>
        <p:nvPicPr>
          <p:cNvPr id="10" name="Picture 9" descr="A picture containing toy, doll&#10;&#10;Description automatically generated">
            <a:extLst>
              <a:ext uri="{FF2B5EF4-FFF2-40B4-BE49-F238E27FC236}">
                <a16:creationId xmlns:a16="http://schemas.microsoft.com/office/drawing/2014/main" id="{C830D119-15DF-460A-9384-010983E985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3399" y="4420638"/>
            <a:ext cx="1917526" cy="1917526"/>
          </a:xfrm>
          <a:prstGeom prst="rect">
            <a:avLst/>
          </a:prstGeom>
        </p:spPr>
      </p:pic>
      <p:pic>
        <p:nvPicPr>
          <p:cNvPr id="3074" name="Picture 2" descr="Fist, Fight, Red, Communism, Revolution, Socialism">
            <a:extLst>
              <a:ext uri="{FF2B5EF4-FFF2-40B4-BE49-F238E27FC236}">
                <a16:creationId xmlns:a16="http://schemas.microsoft.com/office/drawing/2014/main" id="{C1D08BF4-DAFB-4A77-8B74-4DDF322AD06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6337" y="3748697"/>
            <a:ext cx="1535531" cy="2109891"/>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C92EFCCF-7B42-473D-964D-D7A889515747}"/>
              </a:ext>
            </a:extLst>
          </p:cNvPr>
          <p:cNvSpPr/>
          <p:nvPr/>
        </p:nvSpPr>
        <p:spPr>
          <a:xfrm>
            <a:off x="4813182" y="3352945"/>
            <a:ext cx="5417585" cy="1488737"/>
          </a:xfrm>
          <a:prstGeom prst="wedgeRoundRectCallout">
            <a:avLst>
              <a:gd name="adj1" fmla="val 40207"/>
              <a:gd name="adj2" fmla="val 69231"/>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Do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you</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think</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the English or the French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word</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came first?</a:t>
            </a:r>
          </a:p>
        </p:txBody>
      </p:sp>
      <p:sp>
        <p:nvSpPr>
          <p:cNvPr id="13" name="Speech Bubble: Rectangle with Corners Rounded 12">
            <a:extLst>
              <a:ext uri="{FF2B5EF4-FFF2-40B4-BE49-F238E27FC236}">
                <a16:creationId xmlns:a16="http://schemas.microsoft.com/office/drawing/2014/main" id="{F35E685B-7EE6-478E-994D-05739D11CF00}"/>
              </a:ext>
            </a:extLst>
          </p:cNvPr>
          <p:cNvSpPr/>
          <p:nvPr/>
        </p:nvSpPr>
        <p:spPr>
          <a:xfrm>
            <a:off x="4410738" y="3295885"/>
            <a:ext cx="5845105" cy="1917526"/>
          </a:xfrm>
          <a:prstGeom prst="wedgeRoundRectCallout">
            <a:avLst>
              <a:gd name="adj1" fmla="val 41841"/>
              <a:gd name="adj2" fmla="val 66384"/>
              <a:gd name="adj3" fmla="val 16667"/>
            </a:avLst>
          </a:prstGeom>
          <a:solidFill>
            <a:srgbClr val="115076"/>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-tion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actually comes from Latin! Some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-tion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words were first adopted by French and then borrowed into English, and others happened the other way around.</a:t>
            </a:r>
          </a:p>
        </p:txBody>
      </p:sp>
    </p:spTree>
    <p:extLst>
      <p:ext uri="{BB962C8B-B14F-4D97-AF65-F5344CB8AC3E}">
        <p14:creationId xmlns:p14="http://schemas.microsoft.com/office/powerpoint/2010/main" val="210226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P spid="7" grpId="0"/>
      <p:bldP spid="11" grpId="0"/>
      <p:bldP spid="3"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274"/>
        <p:cNvGrpSpPr/>
        <p:nvPr/>
      </p:nvGrpSpPr>
      <p:grpSpPr>
        <a:xfrm>
          <a:off x="0" y="0"/>
          <a:ext cx="0" cy="0"/>
          <a:chOff x="0" y="0"/>
          <a:chExt cx="0" cy="0"/>
        </a:xfrm>
      </p:grpSpPr>
      <p:pic>
        <p:nvPicPr>
          <p:cNvPr id="275" name="Google Shape;275;p6"/>
          <p:cNvPicPr preferRelativeResize="0"/>
          <p:nvPr/>
        </p:nvPicPr>
        <p:blipFill rotWithShape="1">
          <a:blip r:embed="rId3">
            <a:alphaModFix amt="70000"/>
          </a:blip>
          <a:srcRect/>
          <a:stretch/>
        </p:blipFill>
        <p:spPr>
          <a:xfrm>
            <a:off x="218946" y="1301159"/>
            <a:ext cx="11754107" cy="5041829"/>
          </a:xfrm>
          <a:prstGeom prst="rect">
            <a:avLst/>
          </a:prstGeom>
          <a:noFill/>
          <a:ln>
            <a:noFill/>
          </a:ln>
        </p:spPr>
      </p:pic>
      <p:pic>
        <p:nvPicPr>
          <p:cNvPr id="276" name="Google Shape;276;p6" descr="background rectangle"/>
          <p:cNvPicPr preferRelativeResize="0"/>
          <p:nvPr/>
        </p:nvPicPr>
        <p:blipFill rotWithShape="1">
          <a:blip r:embed="rId4">
            <a:alphaModFix/>
          </a:blip>
          <a:srcRect/>
          <a:stretch/>
        </p:blipFill>
        <p:spPr>
          <a:xfrm>
            <a:off x="-1" y="296864"/>
            <a:ext cx="6457246" cy="867128"/>
          </a:xfrm>
          <a:prstGeom prst="rect">
            <a:avLst/>
          </a:prstGeom>
          <a:noFill/>
          <a:ln>
            <a:noFill/>
          </a:ln>
        </p:spPr>
      </p:pic>
      <p:sp>
        <p:nvSpPr>
          <p:cNvPr id="277" name="Google Shape;277;p6"/>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fr-FR" sz="3600" b="1">
                <a:solidFill>
                  <a:schemeClr val="lt1"/>
                </a:solidFill>
              </a:rPr>
              <a:t>Une route compliquée</a:t>
            </a:r>
          </a:p>
        </p:txBody>
      </p:sp>
      <p:sp>
        <p:nvSpPr>
          <p:cNvPr id="278" name="Google Shape;278;p6"/>
          <p:cNvSpPr/>
          <p:nvPr/>
        </p:nvSpPr>
        <p:spPr>
          <a:xfrm>
            <a:off x="10046043" y="249869"/>
            <a:ext cx="186387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US"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lire / parler</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79" name="Google Shape;279;p6"/>
          <p:cNvSpPr txBox="1"/>
          <p:nvPr/>
        </p:nvSpPr>
        <p:spPr>
          <a:xfrm>
            <a:off x="6457245" y="839494"/>
            <a:ext cx="579491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Practise pronunciation </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of SSC [-tion]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0" name="Google Shape;280;p6">
            <a:hlinkClick r:id="" action="ppaction://noaction">
              <a:snd r:embed="rId5" name="education slide 7.wav"/>
            </a:hlinkClick>
          </p:cNvPr>
          <p:cNvSpPr txBox="1"/>
          <p:nvPr/>
        </p:nvSpPr>
        <p:spPr>
          <a:xfrm>
            <a:off x="3142739" y="145821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éduca</a:t>
            </a:r>
            <a:r>
              <a:rPr kumimoji="0" lang="fr-FR" sz="2400" b="1" i="0" u="none" strike="noStrike" kern="0" cap="none" spc="0" normalizeH="0" baseline="0" noProof="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a:ln>
                <a:noFill/>
              </a:ln>
              <a:solidFill>
                <a:srgbClr val="E87D1E"/>
              </a:solidFill>
              <a:effectLst/>
              <a:uLnTx/>
              <a:uFillTx/>
              <a:latin typeface="Century Gothic"/>
              <a:ea typeface="Century Gothic"/>
              <a:cs typeface="Century Gothic"/>
              <a:sym typeface="Century Gothic"/>
            </a:endParaRPr>
          </a:p>
        </p:txBody>
      </p:sp>
      <p:sp>
        <p:nvSpPr>
          <p:cNvPr id="281" name="Google Shape;281;p6">
            <a:hlinkClick r:id="" action="ppaction://noaction">
              <a:snd r:embed="rId6" name="national slide 6.wav"/>
            </a:hlinkClick>
          </p:cNvPr>
          <p:cNvSpPr txBox="1"/>
          <p:nvPr/>
        </p:nvSpPr>
        <p:spPr>
          <a:xfrm>
            <a:off x="6285478" y="5638571"/>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na</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al</a:t>
            </a: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2" name="Google Shape;282;p6">
            <a:hlinkClick r:id="" action="ppaction://noaction">
              <a:snd r:embed="rId7" name="destruction slide 6.wav"/>
            </a:hlinkClick>
          </p:cNvPr>
          <p:cNvSpPr txBox="1"/>
          <p:nvPr/>
        </p:nvSpPr>
        <p:spPr>
          <a:xfrm>
            <a:off x="3142739" y="250330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destruc</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283" name="Google Shape;283;p6">
            <a:hlinkClick r:id="" action="ppaction://noaction">
              <a:snd r:embed="rId8" name="declaration slide 6.wav"/>
            </a:hlinkClick>
          </p:cNvPr>
          <p:cNvSpPr txBox="1"/>
          <p:nvPr/>
        </p:nvSpPr>
        <p:spPr>
          <a:xfrm>
            <a:off x="6285478" y="354839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déclara</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284" name="Google Shape;284;p6">
            <a:hlinkClick r:id="" action="ppaction://noaction">
              <a:snd r:embed="rId9" name="position slide 7.wav"/>
            </a:hlinkClick>
          </p:cNvPr>
          <p:cNvSpPr txBox="1"/>
          <p:nvPr/>
        </p:nvSpPr>
        <p:spPr>
          <a:xfrm>
            <a:off x="6285478" y="250330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posi</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285" name="Google Shape;285;p6">
            <a:hlinkClick r:id="" action="ppaction://noaction">
              <a:snd r:embed="rId10" name="direction slide 6.wav"/>
            </a:hlinkClick>
          </p:cNvPr>
          <p:cNvSpPr txBox="1"/>
          <p:nvPr/>
        </p:nvSpPr>
        <p:spPr>
          <a:xfrm>
            <a:off x="6285478" y="145821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direc</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286" name="Google Shape;286;p6">
            <a:hlinkClick r:id="" action="ppaction://noaction">
              <a:snd r:embed="rId11" name="organisation slide 7.wav"/>
            </a:hlinkClick>
          </p:cNvPr>
          <p:cNvSpPr txBox="1"/>
          <p:nvPr/>
        </p:nvSpPr>
        <p:spPr>
          <a:xfrm>
            <a:off x="3142739" y="459348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organisa</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287" name="Google Shape;287;p6">
            <a:hlinkClick r:id="" action="ppaction://noaction">
              <a:snd r:embed="rId12" name="attention slide 7.wav"/>
            </a:hlinkClick>
          </p:cNvPr>
          <p:cNvSpPr txBox="1"/>
          <p:nvPr/>
        </p:nvSpPr>
        <p:spPr>
          <a:xfrm>
            <a:off x="6285478" y="459348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atten</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288" name="Google Shape;288;p6">
            <a:hlinkClick r:id="" action="ppaction://noaction">
              <a:snd r:embed="rId13" name="production slide 7.wav"/>
            </a:hlinkClick>
          </p:cNvPr>
          <p:cNvSpPr txBox="1"/>
          <p:nvPr/>
        </p:nvSpPr>
        <p:spPr>
          <a:xfrm>
            <a:off x="9428217" y="459348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produc</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289" name="Google Shape;289;p6">
            <a:hlinkClick r:id="" action="ppaction://noaction">
              <a:snd r:embed="rId14" name="intervention slide 6.wav"/>
            </a:hlinkClick>
          </p:cNvPr>
          <p:cNvSpPr txBox="1"/>
          <p:nvPr/>
        </p:nvSpPr>
        <p:spPr>
          <a:xfrm>
            <a:off x="9428217" y="354839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interven</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290" name="Google Shape;290;p6">
            <a:hlinkClick r:id="" action="ppaction://noaction">
              <a:snd r:embed="rId15" name="opposition slide 6.wav"/>
            </a:hlinkClick>
          </p:cNvPr>
          <p:cNvSpPr txBox="1"/>
          <p:nvPr/>
        </p:nvSpPr>
        <p:spPr>
          <a:xfrm>
            <a:off x="-1" y="145821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opposi</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291" name="Google Shape;291;p6">
            <a:hlinkClick r:id="" action="ppaction://noaction">
              <a:snd r:embed="rId16" name="motion slide 7.wav"/>
            </a:hlinkClick>
          </p:cNvPr>
          <p:cNvSpPr txBox="1"/>
          <p:nvPr/>
        </p:nvSpPr>
        <p:spPr>
          <a:xfrm>
            <a:off x="0" y="459348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mo</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292" name="Google Shape;292;p6">
            <a:hlinkClick r:id="" action="ppaction://noaction">
              <a:snd r:embed="rId17" name="institution slide 6.wav"/>
            </a:hlinkClick>
          </p:cNvPr>
          <p:cNvSpPr txBox="1"/>
          <p:nvPr/>
        </p:nvSpPr>
        <p:spPr>
          <a:xfrm>
            <a:off x="0" y="354839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institu</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293" name="Google Shape;293;p6">
            <a:hlinkClick r:id="" action="ppaction://noaction">
              <a:snd r:embed="rId18" name="association slide 7.wav"/>
            </a:hlinkClick>
          </p:cNvPr>
          <p:cNvSpPr txBox="1"/>
          <p:nvPr/>
        </p:nvSpPr>
        <p:spPr>
          <a:xfrm>
            <a:off x="3142739" y="5638571"/>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associa</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294" name="Google Shape;294;p6">
            <a:hlinkClick r:id="" action="ppaction://noaction">
              <a:snd r:embed="rId19" name="communication slide 7.wav"/>
            </a:hlinkClick>
          </p:cNvPr>
          <p:cNvSpPr txBox="1"/>
          <p:nvPr/>
        </p:nvSpPr>
        <p:spPr>
          <a:xfrm>
            <a:off x="9211195" y="2503302"/>
            <a:ext cx="2698725"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communica</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295" name="Google Shape;295;p6">
            <a:hlinkClick r:id="" action="ppaction://noaction">
              <a:snd r:embed="rId20" name="exceptionel slide 7.wav"/>
            </a:hlinkClick>
          </p:cNvPr>
          <p:cNvSpPr txBox="1"/>
          <p:nvPr/>
        </p:nvSpPr>
        <p:spPr>
          <a:xfrm>
            <a:off x="0" y="250330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excep</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tionn</a:t>
            </a: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el</a:t>
            </a:r>
          </a:p>
        </p:txBody>
      </p:sp>
      <p:sp>
        <p:nvSpPr>
          <p:cNvPr id="296" name="Google Shape;296;p6">
            <a:hlinkClick r:id="" action="ppaction://noaction">
              <a:snd r:embed="rId21" name="constitution slide 6.wav"/>
            </a:hlinkClick>
          </p:cNvPr>
          <p:cNvSpPr txBox="1"/>
          <p:nvPr/>
        </p:nvSpPr>
        <p:spPr>
          <a:xfrm>
            <a:off x="0" y="5638571"/>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constitu</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297" name="Google Shape;297;p6">
            <a:hlinkClick r:id="" action="ppaction://noaction">
              <a:snd r:embed="rId22" name="protection slide 6.wav"/>
            </a:hlinkClick>
          </p:cNvPr>
          <p:cNvSpPr txBox="1"/>
          <p:nvPr/>
        </p:nvSpPr>
        <p:spPr>
          <a:xfrm>
            <a:off x="3142739" y="354839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protec</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298" name="Google Shape;298;p6">
            <a:hlinkClick r:id="" action="ppaction://noaction">
              <a:snd r:embed="rId23" name="execution slide 7.wav"/>
            </a:hlinkClick>
          </p:cNvPr>
          <p:cNvSpPr txBox="1"/>
          <p:nvPr/>
        </p:nvSpPr>
        <p:spPr>
          <a:xfrm>
            <a:off x="9428217" y="145821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exécu</a:t>
            </a:r>
            <a:r>
              <a:rPr kumimoji="0" lang="fr-FR" sz="2400" b="1" i="0" u="none" strike="noStrike" kern="0" cap="none" spc="0" normalizeH="0" baseline="0" noProof="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a:ln>
                <a:noFill/>
              </a:ln>
              <a:solidFill>
                <a:srgbClr val="E87D1E"/>
              </a:solidFill>
              <a:effectLst/>
              <a:uLnTx/>
              <a:uFillTx/>
              <a:latin typeface="Century Gothic"/>
              <a:ea typeface="Century Gothic"/>
              <a:cs typeface="Century Gothic"/>
              <a:sym typeface="Century Gothic"/>
            </a:endParaRPr>
          </a:p>
        </p:txBody>
      </p:sp>
      <p:sp>
        <p:nvSpPr>
          <p:cNvPr id="299" name="Google Shape;299;p6">
            <a:hlinkClick r:id="" action="ppaction://noaction">
              <a:snd r:embed="rId24" name="conviction slide 6.wav"/>
            </a:hlinkClick>
          </p:cNvPr>
          <p:cNvSpPr txBox="1"/>
          <p:nvPr/>
        </p:nvSpPr>
        <p:spPr>
          <a:xfrm>
            <a:off x="9428217" y="5638571"/>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convic</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300" name="Google Shape;300;p6"/>
          <p:cNvSpPr/>
          <p:nvPr/>
        </p:nvSpPr>
        <p:spPr>
          <a:xfrm>
            <a:off x="218946" y="1467227"/>
            <a:ext cx="1991991" cy="461666"/>
          </a:xfrm>
          <a:prstGeom prst="ellipse">
            <a:avLst/>
          </a:prstGeom>
          <a:noFill/>
          <a:ln w="38100" cap="flat" cmpd="sng">
            <a:solidFill>
              <a:srgbClr val="FA65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cxnSp>
        <p:nvCxnSpPr>
          <p:cNvPr id="301" name="Google Shape;301;p6"/>
          <p:cNvCxnSpPr/>
          <p:nvPr/>
        </p:nvCxnSpPr>
        <p:spPr>
          <a:xfrm rot="-5400000" flipH="1">
            <a:off x="1967890" y="1863918"/>
            <a:ext cx="1791600" cy="1738500"/>
          </a:xfrm>
          <a:prstGeom prst="curvedConnector3">
            <a:avLst>
              <a:gd name="adj1" fmla="val 50002"/>
            </a:avLst>
          </a:prstGeom>
          <a:noFill/>
          <a:ln w="38100" cap="flat" cmpd="sng">
            <a:solidFill>
              <a:srgbClr val="E87D1E"/>
            </a:solidFill>
            <a:prstDash val="solid"/>
            <a:miter lim="800000"/>
            <a:headEnd type="none" w="sm" len="sm"/>
            <a:tailEnd type="triangle" w="med" len="med"/>
          </a:ln>
        </p:spPr>
      </p:cxnSp>
      <p:cxnSp>
        <p:nvCxnSpPr>
          <p:cNvPr id="302" name="Google Shape;302;p6"/>
          <p:cNvCxnSpPr/>
          <p:nvPr/>
        </p:nvCxnSpPr>
        <p:spPr>
          <a:xfrm rot="-5400000">
            <a:off x="4706136" y="3296120"/>
            <a:ext cx="663000" cy="600"/>
          </a:xfrm>
          <a:prstGeom prst="curvedConnector3">
            <a:avLst>
              <a:gd name="adj1" fmla="val 49996"/>
            </a:avLst>
          </a:prstGeom>
          <a:noFill/>
          <a:ln w="38100" cap="flat" cmpd="sng">
            <a:solidFill>
              <a:srgbClr val="E87D1E"/>
            </a:solidFill>
            <a:prstDash val="solid"/>
            <a:miter lim="800000"/>
            <a:headEnd type="none" w="sm" len="sm"/>
            <a:tailEnd type="triangle" w="med" len="med"/>
          </a:ln>
        </p:spPr>
      </p:cxnSp>
      <p:cxnSp>
        <p:nvCxnSpPr>
          <p:cNvPr id="303" name="Google Shape;303;p6"/>
          <p:cNvCxnSpPr/>
          <p:nvPr/>
        </p:nvCxnSpPr>
        <p:spPr>
          <a:xfrm>
            <a:off x="5272372" y="2733212"/>
            <a:ext cx="4322100" cy="1045500"/>
          </a:xfrm>
          <a:prstGeom prst="curvedConnector3">
            <a:avLst>
              <a:gd name="adj1" fmla="val 49999"/>
            </a:avLst>
          </a:prstGeom>
          <a:noFill/>
          <a:ln w="38100" cap="flat" cmpd="sng">
            <a:solidFill>
              <a:srgbClr val="E87D1E"/>
            </a:solidFill>
            <a:prstDash val="solid"/>
            <a:miter lim="800000"/>
            <a:headEnd type="none" w="sm" len="sm"/>
            <a:tailEnd type="triangle" w="med" len="med"/>
          </a:ln>
        </p:spPr>
      </p:cxnSp>
      <p:cxnSp>
        <p:nvCxnSpPr>
          <p:cNvPr id="304" name="Google Shape;304;p6"/>
          <p:cNvCxnSpPr/>
          <p:nvPr/>
        </p:nvCxnSpPr>
        <p:spPr>
          <a:xfrm rot="5400000">
            <a:off x="10448301" y="4827375"/>
            <a:ext cx="2157600" cy="147000"/>
          </a:xfrm>
          <a:prstGeom prst="curvedConnector3">
            <a:avLst>
              <a:gd name="adj1" fmla="val 99341"/>
            </a:avLst>
          </a:prstGeom>
          <a:noFill/>
          <a:ln w="38100" cap="flat" cmpd="sng">
            <a:solidFill>
              <a:srgbClr val="E87D1E"/>
            </a:solidFill>
            <a:prstDash val="solid"/>
            <a:miter lim="800000"/>
            <a:headEnd type="none" w="sm" len="sm"/>
            <a:tailEnd type="triangle" w="med" len="med"/>
          </a:ln>
        </p:spPr>
      </p:cxnSp>
      <p:cxnSp>
        <p:nvCxnSpPr>
          <p:cNvPr id="305" name="Google Shape;305;p6"/>
          <p:cNvCxnSpPr/>
          <p:nvPr/>
        </p:nvCxnSpPr>
        <p:spPr>
          <a:xfrm flipH="1">
            <a:off x="8228476" y="5908808"/>
            <a:ext cx="1571400" cy="600"/>
          </a:xfrm>
          <a:prstGeom prst="curvedConnector3">
            <a:avLst>
              <a:gd name="adj1" fmla="val 49999"/>
            </a:avLst>
          </a:prstGeom>
          <a:noFill/>
          <a:ln w="38100" cap="flat" cmpd="sng">
            <a:solidFill>
              <a:srgbClr val="E87D1E"/>
            </a:solidFill>
            <a:prstDash val="solid"/>
            <a:miter lim="800000"/>
            <a:headEnd type="none" w="sm" len="sm"/>
            <a:tailEnd type="triangle" w="med" len="med"/>
          </a:ln>
        </p:spPr>
      </p:cxnSp>
      <p:cxnSp>
        <p:nvCxnSpPr>
          <p:cNvPr id="306" name="Google Shape;306;p6"/>
          <p:cNvCxnSpPr/>
          <p:nvPr/>
        </p:nvCxnSpPr>
        <p:spPr>
          <a:xfrm rot="10800000">
            <a:off x="387802" y="5957364"/>
            <a:ext cx="6846300" cy="122400"/>
          </a:xfrm>
          <a:prstGeom prst="curvedConnector3">
            <a:avLst>
              <a:gd name="adj1" fmla="val 105020"/>
            </a:avLst>
          </a:prstGeom>
          <a:noFill/>
          <a:ln w="38100" cap="flat" cmpd="sng">
            <a:solidFill>
              <a:srgbClr val="E87D1E"/>
            </a:solidFill>
            <a:prstDash val="solid"/>
            <a:miter lim="800000"/>
            <a:headEnd type="none" w="sm" len="sm"/>
            <a:tailEnd type="triangle" w="med" len="med"/>
          </a:ln>
        </p:spPr>
      </p:cxnSp>
      <p:cxnSp>
        <p:nvCxnSpPr>
          <p:cNvPr id="307" name="Google Shape;307;p6"/>
          <p:cNvCxnSpPr/>
          <p:nvPr/>
        </p:nvCxnSpPr>
        <p:spPr>
          <a:xfrm rot="10800000" flipH="1">
            <a:off x="2210937" y="3822008"/>
            <a:ext cx="4363800" cy="2086800"/>
          </a:xfrm>
          <a:prstGeom prst="curvedConnector3">
            <a:avLst>
              <a:gd name="adj1" fmla="val 22793"/>
            </a:avLst>
          </a:prstGeom>
          <a:noFill/>
          <a:ln w="38100" cap="flat" cmpd="sng">
            <a:solidFill>
              <a:srgbClr val="E87D1E"/>
            </a:solidFill>
            <a:prstDash val="solid"/>
            <a:miter lim="800000"/>
            <a:headEnd type="none" w="sm" len="sm"/>
            <a:tailEnd type="triangle" w="med" len="med"/>
          </a:ln>
        </p:spPr>
      </p:cxnSp>
      <p:cxnSp>
        <p:nvCxnSpPr>
          <p:cNvPr id="308" name="Google Shape;308;p6"/>
          <p:cNvCxnSpPr/>
          <p:nvPr/>
        </p:nvCxnSpPr>
        <p:spPr>
          <a:xfrm rot="5400000" flipH="1">
            <a:off x="7305643" y="2625666"/>
            <a:ext cx="2113200" cy="267300"/>
          </a:xfrm>
          <a:prstGeom prst="curvedConnector3">
            <a:avLst>
              <a:gd name="adj1" fmla="val 99730"/>
            </a:avLst>
          </a:prstGeom>
          <a:noFill/>
          <a:ln w="38100" cap="flat" cmpd="sng">
            <a:solidFill>
              <a:srgbClr val="E87D1E"/>
            </a:solidFill>
            <a:prstDash val="solid"/>
            <a:miter lim="800000"/>
            <a:headEnd type="none" w="sm" len="sm"/>
            <a:tailEnd type="triangle" w="med" len="med"/>
          </a:ln>
        </p:spPr>
      </p:cxnSp>
      <p:cxnSp>
        <p:nvCxnSpPr>
          <p:cNvPr id="309" name="Google Shape;309;p6"/>
          <p:cNvCxnSpPr/>
          <p:nvPr/>
        </p:nvCxnSpPr>
        <p:spPr>
          <a:xfrm flipH="1">
            <a:off x="2025378" y="1702838"/>
            <a:ext cx="4763700" cy="2070900"/>
          </a:xfrm>
          <a:prstGeom prst="curvedConnector3">
            <a:avLst>
              <a:gd name="adj1" fmla="val 69769"/>
            </a:avLst>
          </a:prstGeom>
          <a:noFill/>
          <a:ln w="38100" cap="flat" cmpd="sng">
            <a:solidFill>
              <a:srgbClr val="E87D1E"/>
            </a:solidFill>
            <a:prstDash val="solid"/>
            <a:miter lim="800000"/>
            <a:headEnd type="none" w="sm" len="sm"/>
            <a:tailEnd type="triangle" w="med" len="med"/>
          </a:ln>
        </p:spPr>
      </p:cxnSp>
      <p:sp>
        <p:nvSpPr>
          <p:cNvPr id="37" name="Google Shape;300;p6">
            <a:extLst>
              <a:ext uri="{FF2B5EF4-FFF2-40B4-BE49-F238E27FC236}">
                <a16:creationId xmlns:a16="http://schemas.microsoft.com/office/drawing/2014/main" id="{F4A2ECA6-133D-4FAC-99C3-6B9B5E5307FC}"/>
              </a:ext>
            </a:extLst>
          </p:cNvPr>
          <p:cNvSpPr/>
          <p:nvPr/>
        </p:nvSpPr>
        <p:spPr>
          <a:xfrm>
            <a:off x="225841" y="3532160"/>
            <a:ext cx="1991991" cy="461666"/>
          </a:xfrm>
          <a:prstGeom prst="ellipse">
            <a:avLst/>
          </a:prstGeom>
          <a:noFill/>
          <a:ln w="38100" cap="flat" cmpd="sng">
            <a:solidFill>
              <a:srgbClr val="E87D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1"/>
                                        </p:tgtEl>
                                        <p:attrNameLst>
                                          <p:attrName>style.visibility</p:attrName>
                                        </p:attrNameLst>
                                      </p:cBhvr>
                                      <p:to>
                                        <p:strVal val="visible"/>
                                      </p:to>
                                    </p:set>
                                    <p:animEffect transition="in" filter="fade">
                                      <p:cBhvr>
                                        <p:cTn id="13" dur="500"/>
                                        <p:tgtEl>
                                          <p:spTgt spid="30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2"/>
                                        </p:tgtEl>
                                        <p:attrNameLst>
                                          <p:attrName>style.visibility</p:attrName>
                                        </p:attrNameLst>
                                      </p:cBhvr>
                                      <p:to>
                                        <p:strVal val="visible"/>
                                      </p:to>
                                    </p:set>
                                    <p:animEffect transition="in" filter="fade">
                                      <p:cBhvr>
                                        <p:cTn id="18" dur="500"/>
                                        <p:tgtEl>
                                          <p:spTgt spid="30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3"/>
                                        </p:tgtEl>
                                        <p:attrNameLst>
                                          <p:attrName>style.visibility</p:attrName>
                                        </p:attrNameLst>
                                      </p:cBhvr>
                                      <p:to>
                                        <p:strVal val="visible"/>
                                      </p:to>
                                    </p:set>
                                    <p:animEffect transition="in" filter="fade">
                                      <p:cBhvr>
                                        <p:cTn id="23" dur="500"/>
                                        <p:tgtEl>
                                          <p:spTgt spid="30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4"/>
                                        </p:tgtEl>
                                        <p:attrNameLst>
                                          <p:attrName>style.visibility</p:attrName>
                                        </p:attrNameLst>
                                      </p:cBhvr>
                                      <p:to>
                                        <p:strVal val="visible"/>
                                      </p:to>
                                    </p:set>
                                    <p:animEffect transition="in" filter="fade">
                                      <p:cBhvr>
                                        <p:cTn id="28" dur="500"/>
                                        <p:tgtEl>
                                          <p:spTgt spid="30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5"/>
                                        </p:tgtEl>
                                        <p:attrNameLst>
                                          <p:attrName>style.visibility</p:attrName>
                                        </p:attrNameLst>
                                      </p:cBhvr>
                                      <p:to>
                                        <p:strVal val="visible"/>
                                      </p:to>
                                    </p:set>
                                    <p:animEffect transition="in" filter="fade">
                                      <p:cBhvr>
                                        <p:cTn id="33" dur="500"/>
                                        <p:tgtEl>
                                          <p:spTgt spid="30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6"/>
                                        </p:tgtEl>
                                        <p:attrNameLst>
                                          <p:attrName>style.visibility</p:attrName>
                                        </p:attrNameLst>
                                      </p:cBhvr>
                                      <p:to>
                                        <p:strVal val="visible"/>
                                      </p:to>
                                    </p:set>
                                    <p:animEffect transition="in" filter="fade">
                                      <p:cBhvr>
                                        <p:cTn id="38" dur="500"/>
                                        <p:tgtEl>
                                          <p:spTgt spid="30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7"/>
                                        </p:tgtEl>
                                        <p:attrNameLst>
                                          <p:attrName>style.visibility</p:attrName>
                                        </p:attrNameLst>
                                      </p:cBhvr>
                                      <p:to>
                                        <p:strVal val="visible"/>
                                      </p:to>
                                    </p:set>
                                    <p:animEffect transition="in" filter="fade">
                                      <p:cBhvr>
                                        <p:cTn id="43" dur="500"/>
                                        <p:tgtEl>
                                          <p:spTgt spid="30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08"/>
                                        </p:tgtEl>
                                        <p:attrNameLst>
                                          <p:attrName>style.visibility</p:attrName>
                                        </p:attrNameLst>
                                      </p:cBhvr>
                                      <p:to>
                                        <p:strVal val="visible"/>
                                      </p:to>
                                    </p:set>
                                    <p:animEffect transition="in" filter="fade">
                                      <p:cBhvr>
                                        <p:cTn id="48" dur="500"/>
                                        <p:tgtEl>
                                          <p:spTgt spid="30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09"/>
                                        </p:tgtEl>
                                        <p:attrNameLst>
                                          <p:attrName>style.visibility</p:attrName>
                                        </p:attrNameLst>
                                      </p:cBhvr>
                                      <p:to>
                                        <p:strVal val="visible"/>
                                      </p:to>
                                    </p:set>
                                    <p:animEffect transition="in" filter="fade">
                                      <p:cBhvr>
                                        <p:cTn id="53" dur="5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7"/>
          <p:cNvPicPr preferRelativeResize="0"/>
          <p:nvPr/>
        </p:nvPicPr>
        <p:blipFill rotWithShape="1">
          <a:blip r:embed="rId3">
            <a:alphaModFix amt="70000"/>
          </a:blip>
          <a:srcRect/>
          <a:stretch/>
        </p:blipFill>
        <p:spPr>
          <a:xfrm>
            <a:off x="218946" y="1301159"/>
            <a:ext cx="11754107" cy="5041829"/>
          </a:xfrm>
          <a:prstGeom prst="rect">
            <a:avLst/>
          </a:prstGeom>
          <a:noFill/>
          <a:ln>
            <a:noFill/>
          </a:ln>
        </p:spPr>
      </p:pic>
      <p:pic>
        <p:nvPicPr>
          <p:cNvPr id="316" name="Google Shape;316;p7" descr="background rectangle"/>
          <p:cNvPicPr preferRelativeResize="0"/>
          <p:nvPr/>
        </p:nvPicPr>
        <p:blipFill rotWithShape="1">
          <a:blip r:embed="rId4">
            <a:alphaModFix/>
          </a:blip>
          <a:srcRect/>
          <a:stretch/>
        </p:blipFill>
        <p:spPr>
          <a:xfrm>
            <a:off x="-1" y="296864"/>
            <a:ext cx="6457246" cy="867128"/>
          </a:xfrm>
          <a:prstGeom prst="rect">
            <a:avLst/>
          </a:prstGeom>
          <a:noFill/>
          <a:ln>
            <a:noFill/>
          </a:ln>
        </p:spPr>
      </p:pic>
      <p:sp>
        <p:nvSpPr>
          <p:cNvPr id="317" name="Google Shape;317;p7"/>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fr-FR" sz="3600" b="1" dirty="0">
                <a:solidFill>
                  <a:schemeClr val="lt1"/>
                </a:solidFill>
              </a:rPr>
              <a:t>Une route compliquée</a:t>
            </a:r>
          </a:p>
        </p:txBody>
      </p:sp>
      <p:sp>
        <p:nvSpPr>
          <p:cNvPr id="318" name="Google Shape;318;p7"/>
          <p:cNvSpPr/>
          <p:nvPr/>
        </p:nvSpPr>
        <p:spPr>
          <a:xfrm>
            <a:off x="10046043" y="249869"/>
            <a:ext cx="186387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US"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lire / parler</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19" name="Google Shape;319;p7"/>
          <p:cNvSpPr txBox="1"/>
          <p:nvPr/>
        </p:nvSpPr>
        <p:spPr>
          <a:xfrm>
            <a:off x="6457245" y="839494"/>
            <a:ext cx="579491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Practise pronunciation </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of SSC [-tion]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0" name="Google Shape;320;p7"/>
          <p:cNvSpPr/>
          <p:nvPr/>
        </p:nvSpPr>
        <p:spPr>
          <a:xfrm>
            <a:off x="9672152" y="1485431"/>
            <a:ext cx="1991991" cy="461666"/>
          </a:xfrm>
          <a:prstGeom prst="ellipse">
            <a:avLst/>
          </a:prstGeom>
          <a:noFill/>
          <a:ln w="38100" cap="flat" cmpd="sng">
            <a:solidFill>
              <a:srgbClr val="E87D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cxnSp>
        <p:nvCxnSpPr>
          <p:cNvPr id="321" name="Google Shape;321;p7"/>
          <p:cNvCxnSpPr/>
          <p:nvPr/>
        </p:nvCxnSpPr>
        <p:spPr>
          <a:xfrm rot="-5400000" flipH="1">
            <a:off x="10286749" y="2254439"/>
            <a:ext cx="658200" cy="600"/>
          </a:xfrm>
          <a:prstGeom prst="curvedConnector3">
            <a:avLst>
              <a:gd name="adj1" fmla="val 50010"/>
            </a:avLst>
          </a:prstGeom>
          <a:noFill/>
          <a:ln w="38100" cap="flat" cmpd="sng">
            <a:solidFill>
              <a:srgbClr val="E87D1E"/>
            </a:solidFill>
            <a:prstDash val="solid"/>
            <a:miter lim="800000"/>
            <a:headEnd type="none" w="sm" len="sm"/>
            <a:tailEnd type="triangle" w="med" len="med"/>
          </a:ln>
        </p:spPr>
      </p:cxnSp>
      <p:cxnSp>
        <p:nvCxnSpPr>
          <p:cNvPr id="322" name="Google Shape;322;p7"/>
          <p:cNvCxnSpPr/>
          <p:nvPr/>
        </p:nvCxnSpPr>
        <p:spPr>
          <a:xfrm rot="5400000">
            <a:off x="8019810" y="3093953"/>
            <a:ext cx="1732500" cy="1445100"/>
          </a:xfrm>
          <a:prstGeom prst="curvedConnector3">
            <a:avLst>
              <a:gd name="adj1" fmla="val 49999"/>
            </a:avLst>
          </a:prstGeom>
          <a:noFill/>
          <a:ln w="38100" cap="flat" cmpd="sng">
            <a:solidFill>
              <a:srgbClr val="E87D1E"/>
            </a:solidFill>
            <a:prstDash val="solid"/>
            <a:miter lim="800000"/>
            <a:headEnd type="none" w="sm" len="sm"/>
            <a:tailEnd type="triangle" w="med" len="med"/>
          </a:ln>
        </p:spPr>
      </p:cxnSp>
      <p:cxnSp>
        <p:nvCxnSpPr>
          <p:cNvPr id="323" name="Google Shape;323;p7"/>
          <p:cNvCxnSpPr/>
          <p:nvPr/>
        </p:nvCxnSpPr>
        <p:spPr>
          <a:xfrm rot="5400000" flipH="1">
            <a:off x="4455378" y="2531741"/>
            <a:ext cx="2945700" cy="1721700"/>
          </a:xfrm>
          <a:prstGeom prst="curvedConnector3">
            <a:avLst>
              <a:gd name="adj1" fmla="val 62044"/>
            </a:avLst>
          </a:prstGeom>
          <a:noFill/>
          <a:ln w="38100" cap="flat" cmpd="sng">
            <a:solidFill>
              <a:srgbClr val="E87D1E"/>
            </a:solidFill>
            <a:prstDash val="solid"/>
            <a:miter lim="800000"/>
            <a:headEnd type="none" w="sm" len="sm"/>
            <a:tailEnd type="triangle" w="med" len="med"/>
          </a:ln>
        </p:spPr>
      </p:cxnSp>
      <p:cxnSp>
        <p:nvCxnSpPr>
          <p:cNvPr id="324" name="Google Shape;324;p7"/>
          <p:cNvCxnSpPr/>
          <p:nvPr/>
        </p:nvCxnSpPr>
        <p:spPr>
          <a:xfrm>
            <a:off x="5200061" y="1702691"/>
            <a:ext cx="1651200" cy="1031400"/>
          </a:xfrm>
          <a:prstGeom prst="curvedConnector3">
            <a:avLst>
              <a:gd name="adj1" fmla="val 49998"/>
            </a:avLst>
          </a:prstGeom>
          <a:noFill/>
          <a:ln w="38100" cap="flat" cmpd="sng">
            <a:solidFill>
              <a:srgbClr val="E87D1E"/>
            </a:solidFill>
            <a:prstDash val="solid"/>
            <a:miter lim="800000"/>
            <a:headEnd type="none" w="sm" len="sm"/>
            <a:tailEnd type="triangle" w="med" len="med"/>
          </a:ln>
        </p:spPr>
      </p:cxnSp>
      <p:cxnSp>
        <p:nvCxnSpPr>
          <p:cNvPr id="325" name="Google Shape;325;p7"/>
          <p:cNvCxnSpPr/>
          <p:nvPr/>
        </p:nvCxnSpPr>
        <p:spPr>
          <a:xfrm rot="-5400000" flipH="1">
            <a:off x="7970378" y="2861211"/>
            <a:ext cx="1923300" cy="1883400"/>
          </a:xfrm>
          <a:prstGeom prst="curvedConnector3">
            <a:avLst>
              <a:gd name="adj1" fmla="val 50003"/>
            </a:avLst>
          </a:prstGeom>
          <a:noFill/>
          <a:ln w="38100" cap="flat" cmpd="sng">
            <a:solidFill>
              <a:srgbClr val="E87D1E"/>
            </a:solidFill>
            <a:prstDash val="solid"/>
            <a:miter lim="800000"/>
            <a:headEnd type="none" w="sm" len="sm"/>
            <a:tailEnd type="triangle" w="med" len="med"/>
          </a:ln>
        </p:spPr>
      </p:cxnSp>
      <p:cxnSp>
        <p:nvCxnSpPr>
          <p:cNvPr id="326" name="Google Shape;326;p7"/>
          <p:cNvCxnSpPr/>
          <p:nvPr/>
        </p:nvCxnSpPr>
        <p:spPr>
          <a:xfrm rot="10800000">
            <a:off x="2211049" y="2755840"/>
            <a:ext cx="7547100" cy="2109600"/>
          </a:xfrm>
          <a:prstGeom prst="curvedConnector3">
            <a:avLst>
              <a:gd name="adj1" fmla="val 59223"/>
            </a:avLst>
          </a:prstGeom>
          <a:noFill/>
          <a:ln w="38100" cap="flat" cmpd="sng">
            <a:solidFill>
              <a:srgbClr val="E87D1E"/>
            </a:solidFill>
            <a:prstDash val="solid"/>
            <a:miter lim="800000"/>
            <a:headEnd type="none" w="sm" len="sm"/>
            <a:tailEnd type="triangle" w="med" len="med"/>
          </a:ln>
        </p:spPr>
      </p:cxnSp>
      <p:cxnSp>
        <p:nvCxnSpPr>
          <p:cNvPr id="327" name="Google Shape;327;p7"/>
          <p:cNvCxnSpPr/>
          <p:nvPr/>
        </p:nvCxnSpPr>
        <p:spPr>
          <a:xfrm flipH="1">
            <a:off x="1774251" y="4865442"/>
            <a:ext cx="1682400" cy="600"/>
          </a:xfrm>
          <a:prstGeom prst="curvedConnector3">
            <a:avLst>
              <a:gd name="adj1" fmla="val 50001"/>
            </a:avLst>
          </a:prstGeom>
          <a:noFill/>
          <a:ln w="38100" cap="flat" cmpd="sng">
            <a:solidFill>
              <a:srgbClr val="E87D1E"/>
            </a:solidFill>
            <a:prstDash val="solid"/>
            <a:miter lim="800000"/>
            <a:headEnd type="none" w="sm" len="sm"/>
            <a:tailEnd type="triangle" w="med" len="med"/>
          </a:ln>
        </p:spPr>
      </p:cxnSp>
      <p:cxnSp>
        <p:nvCxnSpPr>
          <p:cNvPr id="328" name="Google Shape;328;p7"/>
          <p:cNvCxnSpPr/>
          <p:nvPr/>
        </p:nvCxnSpPr>
        <p:spPr>
          <a:xfrm>
            <a:off x="1805741" y="4931376"/>
            <a:ext cx="1650900" cy="938100"/>
          </a:xfrm>
          <a:prstGeom prst="curvedConnector3">
            <a:avLst>
              <a:gd name="adj1" fmla="val 50000"/>
            </a:avLst>
          </a:prstGeom>
          <a:noFill/>
          <a:ln w="38100" cap="flat" cmpd="sng">
            <a:solidFill>
              <a:srgbClr val="E87D1E"/>
            </a:solidFill>
            <a:prstDash val="solid"/>
            <a:miter lim="800000"/>
            <a:headEnd type="none" w="sm" len="sm"/>
            <a:tailEnd type="triangle" w="med" len="med"/>
          </a:ln>
        </p:spPr>
      </p:cxnSp>
      <p:cxnSp>
        <p:nvCxnSpPr>
          <p:cNvPr id="329" name="Google Shape;329;p7"/>
          <p:cNvCxnSpPr/>
          <p:nvPr/>
        </p:nvCxnSpPr>
        <p:spPr>
          <a:xfrm rot="-5400000" flipH="1">
            <a:off x="1606072" y="2973803"/>
            <a:ext cx="1874100" cy="1827000"/>
          </a:xfrm>
          <a:prstGeom prst="curvedConnector3">
            <a:avLst>
              <a:gd name="adj1" fmla="val 49999"/>
            </a:avLst>
          </a:prstGeom>
          <a:noFill/>
          <a:ln w="38100" cap="flat" cmpd="sng">
            <a:solidFill>
              <a:srgbClr val="E87D1E"/>
            </a:solidFill>
            <a:prstDash val="solid"/>
            <a:miter lim="800000"/>
            <a:headEnd type="none" w="sm" len="sm"/>
            <a:tailEnd type="triangle" w="med" len="med"/>
          </a:ln>
        </p:spPr>
      </p:cxnSp>
      <p:sp>
        <p:nvSpPr>
          <p:cNvPr id="38" name="Google Shape;320;p7">
            <a:extLst>
              <a:ext uri="{FF2B5EF4-FFF2-40B4-BE49-F238E27FC236}">
                <a16:creationId xmlns:a16="http://schemas.microsoft.com/office/drawing/2014/main" id="{F6CE0F5D-348C-45E2-A2B4-920A2E8CD38C}"/>
              </a:ext>
            </a:extLst>
          </p:cNvPr>
          <p:cNvSpPr/>
          <p:nvPr/>
        </p:nvSpPr>
        <p:spPr>
          <a:xfrm>
            <a:off x="3387594" y="5671293"/>
            <a:ext cx="1991991" cy="461666"/>
          </a:xfrm>
          <a:prstGeom prst="ellipse">
            <a:avLst/>
          </a:prstGeom>
          <a:noFill/>
          <a:ln w="38100" cap="flat" cmpd="sng">
            <a:solidFill>
              <a:srgbClr val="E87D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39" name="Google Shape;280;p6">
            <a:hlinkClick r:id="" action="ppaction://noaction">
              <a:snd r:embed="rId5" name="education slide 7.wav"/>
            </a:hlinkClick>
            <a:extLst>
              <a:ext uri="{FF2B5EF4-FFF2-40B4-BE49-F238E27FC236}">
                <a16:creationId xmlns:a16="http://schemas.microsoft.com/office/drawing/2014/main" id="{A448C61E-EC18-4CCD-BB9A-7E4F518D1A60}"/>
              </a:ext>
            </a:extLst>
          </p:cNvPr>
          <p:cNvSpPr txBox="1"/>
          <p:nvPr/>
        </p:nvSpPr>
        <p:spPr>
          <a:xfrm>
            <a:off x="3142739" y="145821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éduca</a:t>
            </a:r>
            <a:r>
              <a:rPr kumimoji="0" lang="fr-FR" sz="2400" b="1" i="0" u="none" strike="noStrike" kern="0" cap="none" spc="0" normalizeH="0" baseline="0" noProof="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a:ln>
                <a:noFill/>
              </a:ln>
              <a:solidFill>
                <a:srgbClr val="E87D1E"/>
              </a:solidFill>
              <a:effectLst/>
              <a:uLnTx/>
              <a:uFillTx/>
              <a:latin typeface="Century Gothic"/>
              <a:ea typeface="Century Gothic"/>
              <a:cs typeface="Century Gothic"/>
              <a:sym typeface="Century Gothic"/>
            </a:endParaRPr>
          </a:p>
        </p:txBody>
      </p:sp>
      <p:sp>
        <p:nvSpPr>
          <p:cNvPr id="40" name="Google Shape;281;p6">
            <a:hlinkClick r:id="" action="ppaction://noaction">
              <a:snd r:embed="rId6" name="national slide 6.wav"/>
            </a:hlinkClick>
            <a:extLst>
              <a:ext uri="{FF2B5EF4-FFF2-40B4-BE49-F238E27FC236}">
                <a16:creationId xmlns:a16="http://schemas.microsoft.com/office/drawing/2014/main" id="{9F86442F-8629-496F-8E57-895DA1597478}"/>
              </a:ext>
            </a:extLst>
          </p:cNvPr>
          <p:cNvSpPr txBox="1"/>
          <p:nvPr/>
        </p:nvSpPr>
        <p:spPr>
          <a:xfrm>
            <a:off x="6285478" y="5638571"/>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na</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al</a:t>
            </a: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1" name="Google Shape;282;p6">
            <a:hlinkClick r:id="" action="ppaction://noaction">
              <a:snd r:embed="rId7" name="destruction slide 6.wav"/>
            </a:hlinkClick>
            <a:extLst>
              <a:ext uri="{FF2B5EF4-FFF2-40B4-BE49-F238E27FC236}">
                <a16:creationId xmlns:a16="http://schemas.microsoft.com/office/drawing/2014/main" id="{3B96D3A7-37BF-4D06-B45B-535EF4F2094F}"/>
              </a:ext>
            </a:extLst>
          </p:cNvPr>
          <p:cNvSpPr txBox="1"/>
          <p:nvPr/>
        </p:nvSpPr>
        <p:spPr>
          <a:xfrm>
            <a:off x="3142739" y="250330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destruc</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42" name="Google Shape;283;p6">
            <a:hlinkClick r:id="" action="ppaction://noaction">
              <a:snd r:embed="rId8" name="declaration slide 6.wav"/>
            </a:hlinkClick>
            <a:extLst>
              <a:ext uri="{FF2B5EF4-FFF2-40B4-BE49-F238E27FC236}">
                <a16:creationId xmlns:a16="http://schemas.microsoft.com/office/drawing/2014/main" id="{58630DBE-A797-4A27-86E8-4511CAC82135}"/>
              </a:ext>
            </a:extLst>
          </p:cNvPr>
          <p:cNvSpPr txBox="1"/>
          <p:nvPr/>
        </p:nvSpPr>
        <p:spPr>
          <a:xfrm>
            <a:off x="6285478" y="354839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déclara</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43" name="Google Shape;284;p6">
            <a:hlinkClick r:id="" action="ppaction://noaction">
              <a:snd r:embed="rId9" name="position slide 7.wav"/>
            </a:hlinkClick>
            <a:extLst>
              <a:ext uri="{FF2B5EF4-FFF2-40B4-BE49-F238E27FC236}">
                <a16:creationId xmlns:a16="http://schemas.microsoft.com/office/drawing/2014/main" id="{3EAEDA4E-2377-4ACA-8CD3-8532741C28BA}"/>
              </a:ext>
            </a:extLst>
          </p:cNvPr>
          <p:cNvSpPr txBox="1"/>
          <p:nvPr/>
        </p:nvSpPr>
        <p:spPr>
          <a:xfrm>
            <a:off x="6285478" y="250330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posi</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44" name="Google Shape;285;p6">
            <a:hlinkClick r:id="" action="ppaction://noaction">
              <a:snd r:embed="rId10" name="direction slide 6.wav"/>
            </a:hlinkClick>
            <a:extLst>
              <a:ext uri="{FF2B5EF4-FFF2-40B4-BE49-F238E27FC236}">
                <a16:creationId xmlns:a16="http://schemas.microsoft.com/office/drawing/2014/main" id="{62155593-6EA1-4E4C-9CF7-F3E7352A03B3}"/>
              </a:ext>
            </a:extLst>
          </p:cNvPr>
          <p:cNvSpPr txBox="1"/>
          <p:nvPr/>
        </p:nvSpPr>
        <p:spPr>
          <a:xfrm>
            <a:off x="6285478" y="145821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direc</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45" name="Google Shape;286;p6">
            <a:hlinkClick r:id="" action="ppaction://noaction">
              <a:snd r:embed="rId11" name="organisation slide 7.wav"/>
            </a:hlinkClick>
            <a:extLst>
              <a:ext uri="{FF2B5EF4-FFF2-40B4-BE49-F238E27FC236}">
                <a16:creationId xmlns:a16="http://schemas.microsoft.com/office/drawing/2014/main" id="{3831A032-492F-4BED-99EF-66FEACF95CA0}"/>
              </a:ext>
            </a:extLst>
          </p:cNvPr>
          <p:cNvSpPr txBox="1"/>
          <p:nvPr/>
        </p:nvSpPr>
        <p:spPr>
          <a:xfrm>
            <a:off x="3142739" y="459348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organisa</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46" name="Google Shape;287;p6">
            <a:hlinkClick r:id="" action="ppaction://noaction">
              <a:snd r:embed="rId12" name="attention slide 7.wav"/>
            </a:hlinkClick>
            <a:extLst>
              <a:ext uri="{FF2B5EF4-FFF2-40B4-BE49-F238E27FC236}">
                <a16:creationId xmlns:a16="http://schemas.microsoft.com/office/drawing/2014/main" id="{A1553BBF-002B-49FE-837D-3206506C0B17}"/>
              </a:ext>
            </a:extLst>
          </p:cNvPr>
          <p:cNvSpPr txBox="1"/>
          <p:nvPr/>
        </p:nvSpPr>
        <p:spPr>
          <a:xfrm>
            <a:off x="6285478" y="459348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atten</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47" name="Google Shape;288;p6">
            <a:hlinkClick r:id="" action="ppaction://noaction">
              <a:snd r:embed="rId13" name="production slide 7.wav"/>
            </a:hlinkClick>
            <a:extLst>
              <a:ext uri="{FF2B5EF4-FFF2-40B4-BE49-F238E27FC236}">
                <a16:creationId xmlns:a16="http://schemas.microsoft.com/office/drawing/2014/main" id="{37145E44-015C-4062-8140-92A9FB7BE9D9}"/>
              </a:ext>
            </a:extLst>
          </p:cNvPr>
          <p:cNvSpPr txBox="1"/>
          <p:nvPr/>
        </p:nvSpPr>
        <p:spPr>
          <a:xfrm>
            <a:off x="9428217" y="459348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produc</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48" name="Google Shape;289;p6">
            <a:hlinkClick r:id="" action="ppaction://noaction">
              <a:snd r:embed="rId14" name="intervention slide 6.wav"/>
            </a:hlinkClick>
            <a:extLst>
              <a:ext uri="{FF2B5EF4-FFF2-40B4-BE49-F238E27FC236}">
                <a16:creationId xmlns:a16="http://schemas.microsoft.com/office/drawing/2014/main" id="{08253063-3A5A-4DD3-9F86-2A373012E50D}"/>
              </a:ext>
            </a:extLst>
          </p:cNvPr>
          <p:cNvSpPr txBox="1"/>
          <p:nvPr/>
        </p:nvSpPr>
        <p:spPr>
          <a:xfrm>
            <a:off x="9428217" y="354839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interven</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49" name="Google Shape;290;p6">
            <a:hlinkClick r:id="" action="ppaction://noaction">
              <a:snd r:embed="rId15" name="opposition slide 6.wav"/>
            </a:hlinkClick>
            <a:extLst>
              <a:ext uri="{FF2B5EF4-FFF2-40B4-BE49-F238E27FC236}">
                <a16:creationId xmlns:a16="http://schemas.microsoft.com/office/drawing/2014/main" id="{9221EADD-BBFC-40EC-B896-C2827709B3DB}"/>
              </a:ext>
            </a:extLst>
          </p:cNvPr>
          <p:cNvSpPr txBox="1"/>
          <p:nvPr/>
        </p:nvSpPr>
        <p:spPr>
          <a:xfrm>
            <a:off x="-1" y="145821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opposi</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50" name="Google Shape;291;p6">
            <a:hlinkClick r:id="" action="ppaction://noaction">
              <a:snd r:embed="rId16" name="motion slide 7.wav"/>
            </a:hlinkClick>
            <a:extLst>
              <a:ext uri="{FF2B5EF4-FFF2-40B4-BE49-F238E27FC236}">
                <a16:creationId xmlns:a16="http://schemas.microsoft.com/office/drawing/2014/main" id="{4E8BF1D1-25A5-42B1-A93F-E08C643F4E7D}"/>
              </a:ext>
            </a:extLst>
          </p:cNvPr>
          <p:cNvSpPr txBox="1"/>
          <p:nvPr/>
        </p:nvSpPr>
        <p:spPr>
          <a:xfrm>
            <a:off x="0" y="459348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mo</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51" name="Google Shape;292;p6">
            <a:hlinkClick r:id="" action="ppaction://noaction">
              <a:snd r:embed="rId17" name="institution slide 6.wav"/>
            </a:hlinkClick>
            <a:extLst>
              <a:ext uri="{FF2B5EF4-FFF2-40B4-BE49-F238E27FC236}">
                <a16:creationId xmlns:a16="http://schemas.microsoft.com/office/drawing/2014/main" id="{ADB0BFA7-4029-45F3-942B-281919649DCC}"/>
              </a:ext>
            </a:extLst>
          </p:cNvPr>
          <p:cNvSpPr txBox="1"/>
          <p:nvPr/>
        </p:nvSpPr>
        <p:spPr>
          <a:xfrm>
            <a:off x="0" y="354839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institu</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52" name="Google Shape;293;p6">
            <a:hlinkClick r:id="" action="ppaction://noaction">
              <a:snd r:embed="rId18" name="association slide 7.wav"/>
            </a:hlinkClick>
            <a:extLst>
              <a:ext uri="{FF2B5EF4-FFF2-40B4-BE49-F238E27FC236}">
                <a16:creationId xmlns:a16="http://schemas.microsoft.com/office/drawing/2014/main" id="{15FA28ED-7D9F-4BDD-8AE6-775DFF39405C}"/>
              </a:ext>
            </a:extLst>
          </p:cNvPr>
          <p:cNvSpPr txBox="1"/>
          <p:nvPr/>
        </p:nvSpPr>
        <p:spPr>
          <a:xfrm>
            <a:off x="3142739" y="5638571"/>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associa</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53" name="Google Shape;294;p6">
            <a:hlinkClick r:id="" action="ppaction://noaction">
              <a:snd r:embed="rId19" name="communication slide 7.wav"/>
            </a:hlinkClick>
            <a:extLst>
              <a:ext uri="{FF2B5EF4-FFF2-40B4-BE49-F238E27FC236}">
                <a16:creationId xmlns:a16="http://schemas.microsoft.com/office/drawing/2014/main" id="{552C630E-2D9B-460C-859F-E2318DA9DC93}"/>
              </a:ext>
            </a:extLst>
          </p:cNvPr>
          <p:cNvSpPr txBox="1"/>
          <p:nvPr/>
        </p:nvSpPr>
        <p:spPr>
          <a:xfrm>
            <a:off x="9211195" y="2503302"/>
            <a:ext cx="2698725"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communica</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54" name="Google Shape;295;p6">
            <a:hlinkClick r:id="" action="ppaction://noaction">
              <a:snd r:embed="rId20" name="exceptionel slide 7.wav"/>
            </a:hlinkClick>
            <a:extLst>
              <a:ext uri="{FF2B5EF4-FFF2-40B4-BE49-F238E27FC236}">
                <a16:creationId xmlns:a16="http://schemas.microsoft.com/office/drawing/2014/main" id="{7B3D98E2-5D7D-4FD6-A752-7808D97A130F}"/>
              </a:ext>
            </a:extLst>
          </p:cNvPr>
          <p:cNvSpPr txBox="1"/>
          <p:nvPr/>
        </p:nvSpPr>
        <p:spPr>
          <a:xfrm>
            <a:off x="0" y="250330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excep</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tionn</a:t>
            </a: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el</a:t>
            </a:r>
          </a:p>
        </p:txBody>
      </p:sp>
      <p:sp>
        <p:nvSpPr>
          <p:cNvPr id="55" name="Google Shape;296;p6">
            <a:hlinkClick r:id="" action="ppaction://noaction">
              <a:snd r:embed="rId21" name="constitution slide 6.wav"/>
            </a:hlinkClick>
            <a:extLst>
              <a:ext uri="{FF2B5EF4-FFF2-40B4-BE49-F238E27FC236}">
                <a16:creationId xmlns:a16="http://schemas.microsoft.com/office/drawing/2014/main" id="{9AC8069F-E941-4D8F-9AE5-7F03E89022E8}"/>
              </a:ext>
            </a:extLst>
          </p:cNvPr>
          <p:cNvSpPr txBox="1"/>
          <p:nvPr/>
        </p:nvSpPr>
        <p:spPr>
          <a:xfrm>
            <a:off x="0" y="5638571"/>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constitu</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56" name="Google Shape;297;p6">
            <a:hlinkClick r:id="" action="ppaction://noaction">
              <a:snd r:embed="rId22" name="protection slide 6.wav"/>
            </a:hlinkClick>
            <a:extLst>
              <a:ext uri="{FF2B5EF4-FFF2-40B4-BE49-F238E27FC236}">
                <a16:creationId xmlns:a16="http://schemas.microsoft.com/office/drawing/2014/main" id="{73388403-8AFC-4949-AF2B-4AA53581E995}"/>
              </a:ext>
            </a:extLst>
          </p:cNvPr>
          <p:cNvSpPr txBox="1"/>
          <p:nvPr/>
        </p:nvSpPr>
        <p:spPr>
          <a:xfrm>
            <a:off x="3142739" y="354839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protec</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57" name="Google Shape;298;p6">
            <a:hlinkClick r:id="" action="ppaction://noaction">
              <a:snd r:embed="rId23" name="execution slide 7.wav"/>
            </a:hlinkClick>
            <a:extLst>
              <a:ext uri="{FF2B5EF4-FFF2-40B4-BE49-F238E27FC236}">
                <a16:creationId xmlns:a16="http://schemas.microsoft.com/office/drawing/2014/main" id="{3C450032-E7BF-4446-AF30-780B904D9914}"/>
              </a:ext>
            </a:extLst>
          </p:cNvPr>
          <p:cNvSpPr txBox="1"/>
          <p:nvPr/>
        </p:nvSpPr>
        <p:spPr>
          <a:xfrm>
            <a:off x="9428217" y="145821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exécu</a:t>
            </a:r>
            <a:r>
              <a:rPr kumimoji="0" lang="fr-FR" sz="2400" b="1" i="0" u="none" strike="noStrike" kern="0" cap="none" spc="0" normalizeH="0" baseline="0" noProof="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a:ln>
                <a:noFill/>
              </a:ln>
              <a:solidFill>
                <a:srgbClr val="E87D1E"/>
              </a:solidFill>
              <a:effectLst/>
              <a:uLnTx/>
              <a:uFillTx/>
              <a:latin typeface="Century Gothic"/>
              <a:ea typeface="Century Gothic"/>
              <a:cs typeface="Century Gothic"/>
              <a:sym typeface="Century Gothic"/>
            </a:endParaRPr>
          </a:p>
        </p:txBody>
      </p:sp>
      <p:sp>
        <p:nvSpPr>
          <p:cNvPr id="58" name="Google Shape;299;p6">
            <a:hlinkClick r:id="" action="ppaction://noaction">
              <a:snd r:embed="rId24" name="conviction slide 6.wav"/>
            </a:hlinkClick>
            <a:extLst>
              <a:ext uri="{FF2B5EF4-FFF2-40B4-BE49-F238E27FC236}">
                <a16:creationId xmlns:a16="http://schemas.microsoft.com/office/drawing/2014/main" id="{DE45EA61-8913-42F7-BD9D-371F99517645}"/>
              </a:ext>
            </a:extLst>
          </p:cNvPr>
          <p:cNvSpPr txBox="1"/>
          <p:nvPr/>
        </p:nvSpPr>
        <p:spPr>
          <a:xfrm>
            <a:off x="9428217" y="5638571"/>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convic</a:t>
            </a:r>
            <a:r>
              <a:rPr kumimoji="0" lang="fr-FR"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tion</a:t>
            </a:r>
            <a:endParaRPr kumimoji="0" lang="fr-FR"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21"/>
                                        </p:tgtEl>
                                        <p:attrNameLst>
                                          <p:attrName>style.visibility</p:attrName>
                                        </p:attrNameLst>
                                      </p:cBhvr>
                                      <p:to>
                                        <p:strVal val="visible"/>
                                      </p:to>
                                    </p:set>
                                    <p:animEffect transition="in" filter="fade">
                                      <p:cBhvr>
                                        <p:cTn id="13" dur="500"/>
                                        <p:tgtEl>
                                          <p:spTgt spid="3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22"/>
                                        </p:tgtEl>
                                        <p:attrNameLst>
                                          <p:attrName>style.visibility</p:attrName>
                                        </p:attrNameLst>
                                      </p:cBhvr>
                                      <p:to>
                                        <p:strVal val="visible"/>
                                      </p:to>
                                    </p:set>
                                    <p:animEffect transition="in" filter="fade">
                                      <p:cBhvr>
                                        <p:cTn id="18" dur="500"/>
                                        <p:tgtEl>
                                          <p:spTgt spid="3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3"/>
                                        </p:tgtEl>
                                        <p:attrNameLst>
                                          <p:attrName>style.visibility</p:attrName>
                                        </p:attrNameLst>
                                      </p:cBhvr>
                                      <p:to>
                                        <p:strVal val="visible"/>
                                      </p:to>
                                    </p:set>
                                    <p:animEffect transition="in" filter="fade">
                                      <p:cBhvr>
                                        <p:cTn id="23" dur="500"/>
                                        <p:tgtEl>
                                          <p:spTgt spid="3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24"/>
                                        </p:tgtEl>
                                        <p:attrNameLst>
                                          <p:attrName>style.visibility</p:attrName>
                                        </p:attrNameLst>
                                      </p:cBhvr>
                                      <p:to>
                                        <p:strVal val="visible"/>
                                      </p:to>
                                    </p:set>
                                    <p:animEffect transition="in" filter="fade">
                                      <p:cBhvr>
                                        <p:cTn id="28" dur="500"/>
                                        <p:tgtEl>
                                          <p:spTgt spid="3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25"/>
                                        </p:tgtEl>
                                        <p:attrNameLst>
                                          <p:attrName>style.visibility</p:attrName>
                                        </p:attrNameLst>
                                      </p:cBhvr>
                                      <p:to>
                                        <p:strVal val="visible"/>
                                      </p:to>
                                    </p:set>
                                    <p:animEffect transition="in" filter="fade">
                                      <p:cBhvr>
                                        <p:cTn id="33" dur="500"/>
                                        <p:tgtEl>
                                          <p:spTgt spid="32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26"/>
                                        </p:tgtEl>
                                        <p:attrNameLst>
                                          <p:attrName>style.visibility</p:attrName>
                                        </p:attrNameLst>
                                      </p:cBhvr>
                                      <p:to>
                                        <p:strVal val="visible"/>
                                      </p:to>
                                    </p:set>
                                    <p:animEffect transition="in" filter="fade">
                                      <p:cBhvr>
                                        <p:cTn id="38" dur="500"/>
                                        <p:tgtEl>
                                          <p:spTgt spid="3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29"/>
                                        </p:tgtEl>
                                        <p:attrNameLst>
                                          <p:attrName>style.visibility</p:attrName>
                                        </p:attrNameLst>
                                      </p:cBhvr>
                                      <p:to>
                                        <p:strVal val="visible"/>
                                      </p:to>
                                    </p:set>
                                    <p:animEffect transition="in" filter="fade">
                                      <p:cBhvr>
                                        <p:cTn id="43" dur="500"/>
                                        <p:tgtEl>
                                          <p:spTgt spid="32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27"/>
                                        </p:tgtEl>
                                        <p:attrNameLst>
                                          <p:attrName>style.visibility</p:attrName>
                                        </p:attrNameLst>
                                      </p:cBhvr>
                                      <p:to>
                                        <p:strVal val="visible"/>
                                      </p:to>
                                    </p:set>
                                    <p:animEffect transition="in" filter="fade">
                                      <p:cBhvr>
                                        <p:cTn id="48" dur="500"/>
                                        <p:tgtEl>
                                          <p:spTgt spid="3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28"/>
                                        </p:tgtEl>
                                        <p:attrNameLst>
                                          <p:attrName>style.visibility</p:attrName>
                                        </p:attrNameLst>
                                      </p:cBhvr>
                                      <p:to>
                                        <p:strVal val="visible"/>
                                      </p:to>
                                    </p:set>
                                    <p:animEffect transition="in" filter="fade">
                                      <p:cBhvr>
                                        <p:cTn id="53" dur="5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69DEF1-46CA-C849-99ED-9E8A0E85C38B}"/>
              </a:ext>
            </a:extLst>
          </p:cNvPr>
          <p:cNvSpPr>
            <a:spLocks noGrp="1"/>
          </p:cNvSpPr>
          <p:nvPr>
            <p:ph type="title"/>
          </p:nvPr>
        </p:nvSpPr>
        <p:spPr>
          <a:xfrm>
            <a:off x="0" y="-186473"/>
            <a:ext cx="10515600" cy="1325563"/>
          </a:xfrm>
        </p:spPr>
        <p:txBody>
          <a:bodyPr/>
          <a:lstStyle/>
          <a:p>
            <a:pPr lvl="0">
              <a:lnSpc>
                <a:spcPct val="100000"/>
              </a:lnSpc>
              <a:spcBef>
                <a:spcPts val="0"/>
              </a:spcBef>
            </a:pPr>
            <a:r>
              <a:rPr lang="en-GB" sz="15000" b="1" dirty="0">
                <a:solidFill>
                  <a:srgbClr val="1F4E79"/>
                </a:solidFill>
                <a:latin typeface="Century Gothic" panose="020B0502020202020204" pitchFamily="34" charset="0"/>
                <a:ea typeface="+mn-ea"/>
                <a:cs typeface="Calibri" panose="020F0502020204030204" pitchFamily="34" charset="0"/>
              </a:rPr>
              <a:t>-</a:t>
            </a:r>
            <a:r>
              <a:rPr lang="en-GB" sz="15000" b="1" dirty="0" err="1">
                <a:solidFill>
                  <a:srgbClr val="1F4E79"/>
                </a:solidFill>
                <a:latin typeface="Century Gothic" panose="020B0502020202020204" pitchFamily="34" charset="0"/>
                <a:ea typeface="+mn-ea"/>
                <a:cs typeface="Calibri" panose="020F0502020204030204" pitchFamily="34" charset="0"/>
              </a:rPr>
              <a:t>tion</a:t>
            </a:r>
            <a:endParaRPr lang="en-US" dirty="0"/>
          </a:p>
        </p:txBody>
      </p:sp>
      <p:pic>
        <p:nvPicPr>
          <p:cNvPr id="4" name="Picture 3" descr="a warning sign with someone slipping on i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1611" y="1096226"/>
            <a:ext cx="3558385" cy="3130267"/>
          </a:xfrm>
          <a:prstGeom prst="rect">
            <a:avLst/>
          </a:prstGeom>
        </p:spPr>
      </p:pic>
      <p:sp>
        <p:nvSpPr>
          <p:cNvPr id="3" name="TextBox 2"/>
          <p:cNvSpPr txBox="1"/>
          <p:nvPr/>
        </p:nvSpPr>
        <p:spPr>
          <a:xfrm>
            <a:off x="2343265" y="4288221"/>
            <a:ext cx="75054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Atten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tion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61397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tion attenti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tion atten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-tion = feminine</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80349"/>
            <a:ext cx="8744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We know that French words ending in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–tion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are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feminine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32" name="TextBox 31">
            <a:extLst>
              <a:ext uri="{FF2B5EF4-FFF2-40B4-BE49-F238E27FC236}">
                <a16:creationId xmlns:a16="http://schemas.microsoft.com/office/drawing/2014/main" id="{E488D05E-7B3D-4941-8D10-599F4609E001}"/>
              </a:ext>
            </a:extLst>
          </p:cNvPr>
          <p:cNvSpPr txBox="1"/>
          <p:nvPr/>
        </p:nvSpPr>
        <p:spPr>
          <a:xfrm>
            <a:off x="180000" y="1715941"/>
            <a:ext cx="116278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So, adjectives describing words ending in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–tion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must be in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feminine form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33" name="TextBox 32">
            <a:extLst>
              <a:ext uri="{FF2B5EF4-FFF2-40B4-BE49-F238E27FC236}">
                <a16:creationId xmlns:a16="http://schemas.microsoft.com/office/drawing/2014/main" id="{AF6B8213-F70C-43E7-9DAF-7DA4165885BD}"/>
              </a:ext>
            </a:extLst>
          </p:cNvPr>
          <p:cNvSpPr txBox="1"/>
          <p:nvPr/>
        </p:nvSpPr>
        <p:spPr>
          <a:xfrm>
            <a:off x="180000" y="2132395"/>
            <a:ext cx="4740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e.g. la Révolu</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tion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françai</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Arial"/>
                <a:sym typeface="Arial"/>
              </a:rPr>
              <a:t>se</a:t>
            </a:r>
          </a:p>
        </p:txBody>
      </p:sp>
      <p:sp>
        <p:nvSpPr>
          <p:cNvPr id="34" name="TextBox 33">
            <a:extLst>
              <a:ext uri="{FF2B5EF4-FFF2-40B4-BE49-F238E27FC236}">
                <a16:creationId xmlns:a16="http://schemas.microsoft.com/office/drawing/2014/main" id="{FAAC1EDF-4A61-4719-B0AE-C30399C88314}"/>
              </a:ext>
            </a:extLst>
          </p:cNvPr>
          <p:cNvSpPr txBox="1"/>
          <p:nvPr/>
        </p:nvSpPr>
        <p:spPr>
          <a:xfrm>
            <a:off x="180000" y="2738237"/>
            <a:ext cx="85015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Say the following noun phrases into French:</a:t>
            </a:r>
          </a:p>
        </p:txBody>
      </p:sp>
      <p:sp>
        <p:nvSpPr>
          <p:cNvPr id="35" name="TextBox 34">
            <a:extLst>
              <a:ext uri="{FF2B5EF4-FFF2-40B4-BE49-F238E27FC236}">
                <a16:creationId xmlns:a16="http://schemas.microsoft.com/office/drawing/2014/main" id="{BD6574CD-5AD3-42FE-BB77-C28A9FDD9DE6}"/>
              </a:ext>
            </a:extLst>
          </p:cNvPr>
          <p:cNvSpPr txBox="1"/>
          <p:nvPr/>
        </p:nvSpPr>
        <p:spPr>
          <a:xfrm>
            <a:off x="180000" y="3229767"/>
            <a:ext cx="39061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1.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large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population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a:t>
            </a:r>
            <a:endPar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36" name="TextBox 35">
            <a:extLst>
              <a:ext uri="{FF2B5EF4-FFF2-40B4-BE49-F238E27FC236}">
                <a16:creationId xmlns:a16="http://schemas.microsoft.com/office/drawing/2014/main" id="{FB11255F-0564-45B4-9783-F1F9A5595345}"/>
              </a:ext>
            </a:extLst>
          </p:cNvPr>
          <p:cNvSpPr txBox="1"/>
          <p:nvPr/>
        </p:nvSpPr>
        <p:spPr>
          <a:xfrm>
            <a:off x="180000" y="3721297"/>
            <a:ext cx="37719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2.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an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old</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nation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37" name="TextBox 36">
            <a:extLst>
              <a:ext uri="{FF2B5EF4-FFF2-40B4-BE49-F238E27FC236}">
                <a16:creationId xmlns:a16="http://schemas.microsoft.com/office/drawing/2014/main" id="{47F6464E-196B-4731-ADC3-8E850B3A3296}"/>
              </a:ext>
            </a:extLst>
          </p:cNvPr>
          <p:cNvSpPr txBox="1"/>
          <p:nvPr/>
        </p:nvSpPr>
        <p:spPr>
          <a:xfrm>
            <a:off x="180000" y="4212827"/>
            <a:ext cx="37719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3.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new</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constitution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a:t>
            </a:r>
            <a:endPar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38" name="TextBox 37">
            <a:extLst>
              <a:ext uri="{FF2B5EF4-FFF2-40B4-BE49-F238E27FC236}">
                <a16:creationId xmlns:a16="http://schemas.microsoft.com/office/drawing/2014/main" id="{53430343-45E3-44B7-A3C2-600A56FB9424}"/>
              </a:ext>
            </a:extLst>
          </p:cNvPr>
          <p:cNvSpPr txBox="1"/>
          <p:nvPr/>
        </p:nvSpPr>
        <p:spPr>
          <a:xfrm>
            <a:off x="180000" y="4704357"/>
            <a:ext cx="4475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4.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an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important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execution</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39" name="TextBox 38">
            <a:extLst>
              <a:ext uri="{FF2B5EF4-FFF2-40B4-BE49-F238E27FC236}">
                <a16:creationId xmlns:a16="http://schemas.microsoft.com/office/drawing/2014/main" id="{FEF5820A-A726-4FB3-9752-260C4D0AA3E2}"/>
              </a:ext>
            </a:extLst>
          </p:cNvPr>
          <p:cNvSpPr txBox="1"/>
          <p:nvPr/>
        </p:nvSpPr>
        <p:spPr>
          <a:xfrm>
            <a:off x="180000" y="5195887"/>
            <a:ext cx="40511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5.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good</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education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(G)</a:t>
            </a:r>
          </a:p>
        </p:txBody>
      </p:sp>
      <p:sp>
        <p:nvSpPr>
          <p:cNvPr id="40" name="TextBox 39">
            <a:extLst>
              <a:ext uri="{FF2B5EF4-FFF2-40B4-BE49-F238E27FC236}">
                <a16:creationId xmlns:a16="http://schemas.microsoft.com/office/drawing/2014/main" id="{ECCF2D8A-6F15-4C06-AFDC-F22DBBEB5146}"/>
              </a:ext>
            </a:extLst>
          </p:cNvPr>
          <p:cNvSpPr txBox="1"/>
          <p:nvPr/>
        </p:nvSpPr>
        <p:spPr>
          <a:xfrm>
            <a:off x="180000" y="5687416"/>
            <a:ext cx="37719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6.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bad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institution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(G)</a:t>
            </a: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63" name="TextBox 62">
            <a:hlinkClick r:id="" action="ppaction://noaction">
              <a:snd r:embed="rId4" name="1 une grande population.wav"/>
            </a:hlinkClick>
            <a:extLst>
              <a:ext uri="{FF2B5EF4-FFF2-40B4-BE49-F238E27FC236}">
                <a16:creationId xmlns:a16="http://schemas.microsoft.com/office/drawing/2014/main" id="{63B66AA9-53BA-4F9F-A772-C6F479543A92}"/>
              </a:ext>
            </a:extLst>
          </p:cNvPr>
          <p:cNvSpPr txBox="1"/>
          <p:nvPr/>
        </p:nvSpPr>
        <p:spPr>
          <a:xfrm>
            <a:off x="4618807" y="3229767"/>
            <a:ext cx="4740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une gran</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Arial"/>
                <a:sym typeface="Arial"/>
              </a:rPr>
              <a:t>de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popula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tion</a:t>
            </a:r>
            <a:endPar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64" name="TextBox 63">
            <a:hlinkClick r:id="" action="ppaction://noaction">
              <a:snd r:embed="rId5" name="5 une bonne education.wav"/>
            </a:hlinkClick>
            <a:extLst>
              <a:ext uri="{FF2B5EF4-FFF2-40B4-BE49-F238E27FC236}">
                <a16:creationId xmlns:a16="http://schemas.microsoft.com/office/drawing/2014/main" id="{2F2FCBB7-CF4C-4A5F-B0CC-EA03C7D0049A}"/>
              </a:ext>
            </a:extLst>
          </p:cNvPr>
          <p:cNvSpPr txBox="1"/>
          <p:nvPr/>
        </p:nvSpPr>
        <p:spPr>
          <a:xfrm>
            <a:off x="4618807" y="5195887"/>
            <a:ext cx="4740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une bon</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Arial"/>
                <a:sym typeface="Arial"/>
              </a:rPr>
              <a:t>ne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éduca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tion</a:t>
            </a:r>
            <a:endPar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65" name="TextBox 64">
            <a:hlinkClick r:id="" action="ppaction://noaction">
              <a:snd r:embed="rId6" name="2 une vieille nation.wav"/>
            </a:hlinkClick>
            <a:extLst>
              <a:ext uri="{FF2B5EF4-FFF2-40B4-BE49-F238E27FC236}">
                <a16:creationId xmlns:a16="http://schemas.microsoft.com/office/drawing/2014/main" id="{1EC1E341-CDC9-4CA6-8472-5F76D6EDB127}"/>
              </a:ext>
            </a:extLst>
          </p:cNvPr>
          <p:cNvSpPr txBox="1"/>
          <p:nvPr/>
        </p:nvSpPr>
        <p:spPr>
          <a:xfrm>
            <a:off x="4618807" y="3721297"/>
            <a:ext cx="4740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une vie</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Arial"/>
                <a:sym typeface="Arial"/>
              </a:rPr>
              <a:t>ille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na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tion</a:t>
            </a:r>
            <a:endPar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66" name="TextBox 65">
            <a:hlinkClick r:id="" action="ppaction://noaction">
              <a:snd r:embed="rId7" name="3 une nouvelle constitution.wav"/>
            </a:hlinkClick>
            <a:extLst>
              <a:ext uri="{FF2B5EF4-FFF2-40B4-BE49-F238E27FC236}">
                <a16:creationId xmlns:a16="http://schemas.microsoft.com/office/drawing/2014/main" id="{A5E91BE9-6D85-4CB3-8CCA-A969603AC9CA}"/>
              </a:ext>
            </a:extLst>
          </p:cNvPr>
          <p:cNvSpPr txBox="1"/>
          <p:nvPr/>
        </p:nvSpPr>
        <p:spPr>
          <a:xfrm>
            <a:off x="4618807" y="4212827"/>
            <a:ext cx="4740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une nouve</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Arial"/>
                <a:sym typeface="Arial"/>
              </a:rPr>
              <a:t>lle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constitu</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tion</a:t>
            </a:r>
            <a:endPar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67" name="TextBox 66">
            <a:hlinkClick r:id="" action="ppaction://noaction">
              <a:snd r:embed="rId8" name="4 une execution importante.wav"/>
            </a:hlinkClick>
            <a:extLst>
              <a:ext uri="{FF2B5EF4-FFF2-40B4-BE49-F238E27FC236}">
                <a16:creationId xmlns:a16="http://schemas.microsoft.com/office/drawing/2014/main" id="{B118D010-4A99-4891-ABF2-859A8CB40ACE}"/>
              </a:ext>
            </a:extLst>
          </p:cNvPr>
          <p:cNvSpPr txBox="1"/>
          <p:nvPr/>
        </p:nvSpPr>
        <p:spPr>
          <a:xfrm>
            <a:off x="4618807" y="4704357"/>
            <a:ext cx="4740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une exécu</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tion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importan</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Arial"/>
                <a:sym typeface="Arial"/>
              </a:rPr>
              <a:t>te</a:t>
            </a:r>
          </a:p>
        </p:txBody>
      </p:sp>
      <p:sp>
        <p:nvSpPr>
          <p:cNvPr id="68" name="TextBox 67">
            <a:hlinkClick r:id="" action="ppaction://noaction">
              <a:snd r:embed="rId9" name="6 une mauvaise institution.wav"/>
            </a:hlinkClick>
            <a:extLst>
              <a:ext uri="{FF2B5EF4-FFF2-40B4-BE49-F238E27FC236}">
                <a16:creationId xmlns:a16="http://schemas.microsoft.com/office/drawing/2014/main" id="{0BCD4FCA-7343-48D4-83C3-97618CA3D9C6}"/>
              </a:ext>
            </a:extLst>
          </p:cNvPr>
          <p:cNvSpPr txBox="1"/>
          <p:nvPr/>
        </p:nvSpPr>
        <p:spPr>
          <a:xfrm>
            <a:off x="4618807" y="5687416"/>
            <a:ext cx="4740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une mauvai</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Arial"/>
                <a:sym typeface="Arial"/>
              </a:rPr>
              <a:t>se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institu</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tion</a:t>
            </a:r>
            <a:endPar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21" name="Picture 20">
            <a:extLst>
              <a:ext uri="{FF2B5EF4-FFF2-40B4-BE49-F238E27FC236}">
                <a16:creationId xmlns:a16="http://schemas.microsoft.com/office/drawing/2014/main" id="{38723A99-267E-449F-AF1F-69040CBAB111}"/>
              </a:ext>
            </a:extLst>
          </p:cNvPr>
          <p:cNvPicPr>
            <a:picLocks noChangeAspect="1"/>
          </p:cNvPicPr>
          <p:nvPr/>
        </p:nvPicPr>
        <p:blipFill>
          <a:blip r:embed="rId10"/>
          <a:stretch>
            <a:fillRect/>
          </a:stretch>
        </p:blipFill>
        <p:spPr>
          <a:xfrm>
            <a:off x="8451539" y="3162553"/>
            <a:ext cx="590746" cy="592755"/>
          </a:xfrm>
          <a:prstGeom prst="rect">
            <a:avLst/>
          </a:prstGeom>
        </p:spPr>
      </p:pic>
      <p:pic>
        <p:nvPicPr>
          <p:cNvPr id="22" name="Picture 4" descr="France, Flag, National, Symbols, Tricolour, Blue, White">
            <a:extLst>
              <a:ext uri="{FF2B5EF4-FFF2-40B4-BE49-F238E27FC236}">
                <a16:creationId xmlns:a16="http://schemas.microsoft.com/office/drawing/2014/main" id="{EDA81BA2-F34D-4E1C-8FEA-CADBD688BEC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97908" y="3674961"/>
            <a:ext cx="762001" cy="508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ertificate, Paper, Parchment, Roll, Scroll, Sheet">
            <a:extLst>
              <a:ext uri="{FF2B5EF4-FFF2-40B4-BE49-F238E27FC236}">
                <a16:creationId xmlns:a16="http://schemas.microsoft.com/office/drawing/2014/main" id="{3ED68A14-7773-4767-83CA-EEF0E8C1FB0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98292" y="4037466"/>
            <a:ext cx="543193" cy="5854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ne, Crown, Dead, King, Monsters And Heroes, Skeleton">
            <a:extLst>
              <a:ext uri="{FF2B5EF4-FFF2-40B4-BE49-F238E27FC236}">
                <a16:creationId xmlns:a16="http://schemas.microsoft.com/office/drawing/2014/main" id="{24C2D01F-D6A3-4071-B1A2-8B4E1496385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749295" y="4656000"/>
            <a:ext cx="543194" cy="6743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wl, Bird, Book, Wise, Nature, Character, Wild, Wisdom">
            <a:extLst>
              <a:ext uri="{FF2B5EF4-FFF2-40B4-BE49-F238E27FC236}">
                <a16:creationId xmlns:a16="http://schemas.microsoft.com/office/drawing/2014/main" id="{EB760457-38A6-4027-BF1E-B20D25D1534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23737" y="5195886"/>
            <a:ext cx="612404" cy="5771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ducation, College, Institution, Finance">
            <a:extLst>
              <a:ext uri="{FF2B5EF4-FFF2-40B4-BE49-F238E27FC236}">
                <a16:creationId xmlns:a16="http://schemas.microsoft.com/office/drawing/2014/main" id="{5DD81F71-8B09-47FE-A1A3-CBDA73C0227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712525" y="5591390"/>
            <a:ext cx="653716" cy="653716"/>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46">
            <a:extLst>
              <a:ext uri="{FF2B5EF4-FFF2-40B4-BE49-F238E27FC236}">
                <a16:creationId xmlns:a16="http://schemas.microsoft.com/office/drawing/2014/main" id="{84878E34-500F-4C2F-83B3-78235D2115E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parler</a:t>
            </a:r>
          </a:p>
        </p:txBody>
      </p:sp>
      <p:sp>
        <p:nvSpPr>
          <p:cNvPr id="28" name="Rectangle 27">
            <a:extLst>
              <a:ext uri="{FF2B5EF4-FFF2-40B4-BE49-F238E27FC236}">
                <a16:creationId xmlns:a16="http://schemas.microsoft.com/office/drawing/2014/main" id="{5A676B75-34D3-4B2D-9769-6EACE57AE9AD}"/>
              </a:ext>
            </a:extLst>
          </p:cNvPr>
          <p:cNvSpPr/>
          <p:nvPr/>
        </p:nvSpPr>
        <p:spPr>
          <a:xfrm>
            <a:off x="9493911" y="2303362"/>
            <a:ext cx="2409769" cy="3845717"/>
          </a:xfrm>
          <a:prstGeom prst="rect">
            <a:avLst/>
          </a:prstGeom>
          <a:solidFill>
            <a:srgbClr val="115076"/>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BAGS!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Adjectives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referring to these things go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before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the noun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B</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eauty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A</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oodness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ize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Tree>
    <p:extLst>
      <p:ext uri="{BB962C8B-B14F-4D97-AF65-F5344CB8AC3E}">
        <p14:creationId xmlns:p14="http://schemas.microsoft.com/office/powerpoint/2010/main" val="139546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p:bldP spid="33" grpId="0"/>
      <p:bldP spid="34" grpId="0"/>
      <p:bldP spid="35" grpId="0"/>
      <p:bldP spid="36" grpId="0"/>
      <p:bldP spid="37" grpId="0"/>
      <p:bldP spid="38" grpId="0"/>
      <p:bldP spid="39" grpId="0"/>
      <p:bldP spid="40" grpId="0"/>
      <p:bldP spid="63" grpId="0"/>
      <p:bldP spid="64" grpId="0"/>
      <p:bldP spid="65" grpId="0"/>
      <p:bldP spid="66" grpId="0"/>
      <p:bldP spid="67" grpId="0"/>
      <p:bldP spid="68" grpId="0"/>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tion</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p:txBody>
      </p:sp>
    </p:spTree>
    <p:extLst>
      <p:ext uri="{BB962C8B-B14F-4D97-AF65-F5344CB8AC3E}">
        <p14:creationId xmlns:p14="http://schemas.microsoft.com/office/powerpoint/2010/main" val="777563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69DEF1-46CA-C849-99ED-9E8A0E85C38B}"/>
              </a:ext>
            </a:extLst>
          </p:cNvPr>
          <p:cNvSpPr>
            <a:spLocks noGrp="1"/>
          </p:cNvSpPr>
          <p:nvPr>
            <p:ph type="title"/>
          </p:nvPr>
        </p:nvSpPr>
        <p:spPr>
          <a:xfrm>
            <a:off x="0" y="-186473"/>
            <a:ext cx="10515600" cy="1325563"/>
          </a:xfrm>
        </p:spPr>
        <p:txBody>
          <a:bodyPr/>
          <a:lstStyle/>
          <a:p>
            <a:pPr lvl="0">
              <a:lnSpc>
                <a:spcPct val="100000"/>
              </a:lnSpc>
              <a:spcBef>
                <a:spcPts val="0"/>
              </a:spcBef>
            </a:pPr>
            <a:r>
              <a:rPr lang="en-GB" sz="15000" b="1" dirty="0">
                <a:solidFill>
                  <a:srgbClr val="1F4E79"/>
                </a:solidFill>
                <a:latin typeface="Century Gothic" panose="020B0502020202020204" pitchFamily="34" charset="0"/>
                <a:ea typeface="+mn-ea"/>
                <a:cs typeface="Calibri" panose="020F0502020204030204" pitchFamily="34" charset="0"/>
              </a:rPr>
              <a:t>-</a:t>
            </a:r>
            <a:r>
              <a:rPr lang="en-GB" sz="15000" b="1" dirty="0" err="1">
                <a:solidFill>
                  <a:srgbClr val="1F4E79"/>
                </a:solidFill>
                <a:latin typeface="Century Gothic" panose="020B0502020202020204" pitchFamily="34" charset="0"/>
                <a:ea typeface="+mn-ea"/>
                <a:cs typeface="Calibri" panose="020F0502020204030204" pitchFamily="34" charset="0"/>
              </a:rPr>
              <a:t>tion</a:t>
            </a:r>
            <a:endParaRPr lang="en-US" dirty="0"/>
          </a:p>
        </p:txBody>
      </p:sp>
      <p:pic>
        <p:nvPicPr>
          <p:cNvPr id="4" name="Picture 3" descr="a warning sign with someone slipping on i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1611" y="1096226"/>
            <a:ext cx="3558385" cy="3130267"/>
          </a:xfrm>
          <a:prstGeom prst="rect">
            <a:avLst/>
          </a:prstGeom>
        </p:spPr>
      </p:pic>
      <p:sp>
        <p:nvSpPr>
          <p:cNvPr id="3" name="TextBox 2"/>
          <p:cNvSpPr txBox="1"/>
          <p:nvPr/>
        </p:nvSpPr>
        <p:spPr>
          <a:xfrm>
            <a:off x="2343265" y="4288221"/>
            <a:ext cx="75054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Atten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tion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53662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tion attenti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tion atten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8050"/>
            <a:ext cx="10515600" cy="1325563"/>
          </a:xfrm>
        </p:spPr>
        <p:txBody>
          <a:bodyPr>
            <a:normAutofit fontScale="90000"/>
          </a:bodyPr>
          <a:lstStyle/>
          <a:p>
            <a:pPr algn="ctr"/>
            <a:r>
              <a:rPr lang="en-GB" sz="11100" b="1" dirty="0">
                <a:solidFill>
                  <a:srgbClr val="115076"/>
                </a:solidFill>
                <a:cs typeface="Calibri" panose="020F0502020204030204" pitchFamily="34" charset="0"/>
              </a:rPr>
              <a:t>-</a:t>
            </a:r>
            <a:r>
              <a:rPr lang="en-GB" sz="11100" b="1" dirty="0" err="1">
                <a:solidFill>
                  <a:srgbClr val="115076"/>
                </a:solidFill>
                <a:cs typeface="Calibri" panose="020F0502020204030204" pitchFamily="34" charset="0"/>
              </a:rPr>
              <a:t>tion</a:t>
            </a:r>
            <a:endParaRPr lang="en-GB" dirty="0"/>
          </a:p>
        </p:txBody>
      </p:sp>
      <p:sp>
        <p:nvSpPr>
          <p:cNvPr id="8" name="Rounded Rectangle 7" descr="rectangle"/>
          <p:cNvSpPr/>
          <p:nvPr/>
        </p:nvSpPr>
        <p:spPr>
          <a:xfrm>
            <a:off x="4218711" y="1666286"/>
            <a:ext cx="3975148" cy="2735168"/>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danger of slipping sig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8837" y="1759504"/>
            <a:ext cx="1794896" cy="1578947"/>
          </a:xfrm>
          <a:prstGeom prst="rect">
            <a:avLst/>
          </a:prstGeom>
        </p:spPr>
      </p:pic>
      <p:sp>
        <p:nvSpPr>
          <p:cNvPr id="9" name="TextBox 8"/>
          <p:cNvSpPr txBox="1"/>
          <p:nvPr/>
        </p:nvSpPr>
        <p:spPr>
          <a:xfrm>
            <a:off x="-507912" y="48839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popula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2" name="TextBox 1"/>
          <p:cNvSpPr txBox="1"/>
          <p:nvPr/>
        </p:nvSpPr>
        <p:spPr>
          <a:xfrm>
            <a:off x="4255768" y="3327459"/>
            <a:ext cx="3901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atten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5" name="TextBox 4"/>
          <p:cNvSpPr txBox="1"/>
          <p:nvPr/>
        </p:nvSpPr>
        <p:spPr>
          <a:xfrm>
            <a:off x="649127" y="3555503"/>
            <a:ext cx="29598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7" name="TextBox 6"/>
          <p:cNvSpPr txBox="1"/>
          <p:nvPr/>
        </p:nvSpPr>
        <p:spPr>
          <a:xfrm>
            <a:off x="2537306" y="5032026"/>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interna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p>
        </p:txBody>
      </p:sp>
      <p:sp>
        <p:nvSpPr>
          <p:cNvPr id="6" name="TextBox 5"/>
          <p:cNvSpPr txBox="1"/>
          <p:nvPr/>
        </p:nvSpPr>
        <p:spPr>
          <a:xfrm>
            <a:off x="8260188" y="488396"/>
            <a:ext cx="39318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situa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4" name="TextBox 3"/>
          <p:cNvSpPr txBox="1"/>
          <p:nvPr/>
        </p:nvSpPr>
        <p:spPr>
          <a:xfrm>
            <a:off x="8597430" y="3555503"/>
            <a:ext cx="35945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pic>
        <p:nvPicPr>
          <p:cNvPr id="1026" name="Picture 2" descr="Association, Community, Group, Meeting">
            <a:extLst>
              <a:ext uri="{FF2B5EF4-FFF2-40B4-BE49-F238E27FC236}">
                <a16:creationId xmlns:a16="http://schemas.microsoft.com/office/drawing/2014/main" id="{68ED1A46-0264-49D7-A466-C77937A86A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3689" y="1471886"/>
            <a:ext cx="1794896" cy="17948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national, World, Flags, Countries">
            <a:extLst>
              <a:ext uri="{FF2B5EF4-FFF2-40B4-BE49-F238E27FC236}">
                <a16:creationId xmlns:a16="http://schemas.microsoft.com/office/drawing/2014/main" id="{EF89A70F-3182-4521-BB79-69FADDEBD4B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35692" y="4868243"/>
            <a:ext cx="1323475" cy="134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68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attention.wav"/>
                                        </p:tgtEl>
                                      </p:cMediaNode>
                                    </p:audio>
                                  </p:sub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5" name="tion attenti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6" name="tion populati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6" name="tion populati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7" name="tion situati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8" name="tion acti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9" name="tion intermationa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28"/>
                                        </p:tgtEl>
                                        <p:attrNameLst>
                                          <p:attrName>style.visibility</p:attrName>
                                        </p:attrNameLst>
                                      </p:cBhvr>
                                      <p:to>
                                        <p:strVal val="visible"/>
                                      </p:to>
                                    </p:set>
                                    <p:animEffect transition="in" filter="fade">
                                      <p:cBhvr>
                                        <p:cTn id="48" dur="500"/>
                                        <p:tgtEl>
                                          <p:spTgt spid="1028"/>
                                        </p:tgtEl>
                                      </p:cBhvr>
                                    </p:animEffect>
                                  </p:childTnLst>
                                  <p:subTnLst>
                                    <p:audio>
                                      <p:cMediaNode>
                                        <p:cTn display="0" masterRel="sameClick">
                                          <p:stCondLst>
                                            <p:cond evt="begin" delay="0">
                                              <p:tn val="46"/>
                                            </p:cond>
                                          </p:stCondLst>
                                          <p:endCondLst>
                                            <p:cond evt="onStopAudio" delay="0">
                                              <p:tgtEl>
                                                <p:sldTgt/>
                                              </p:tgtEl>
                                            </p:cond>
                                          </p:endCondLst>
                                        </p:cTn>
                                        <p:tgtEl>
                                          <p:sndTgt r:embed="rId9" name="tion intermational.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10" name="tion solu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p:bldP spid="2" grpId="0"/>
      <p:bldP spid="5" grpId="0"/>
      <p:bldP spid="7" grpId="0"/>
      <p:bldP spid="6"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rectangle&#10;&#10;Description automatically generated">
            <a:extLst>
              <a:ext uri="{FF2B5EF4-FFF2-40B4-BE49-F238E27FC236}">
                <a16:creationId xmlns:a16="http://schemas.microsoft.com/office/drawing/2014/main" id="{4CDF0942-B5FC-4EC6-A7C4-40FCC8F07BFF}"/>
              </a:ext>
            </a:extLst>
          </p:cNvPr>
          <p:cNvPicPr>
            <a:picLocks noChangeAspect="1"/>
          </p:cNvPicPr>
          <p:nvPr/>
        </p:nvPicPr>
        <p:blipFill rotWithShape="1">
          <a:blip r:embed="rId3">
            <a:extLst>
              <a:ext uri="{28A0092B-C50C-407E-A947-70E740481C1C}">
                <a14:useLocalDpi xmlns:a14="http://schemas.microsoft.com/office/drawing/2010/main" val="0"/>
              </a:ext>
            </a:extLst>
          </a:blip>
          <a:srcRect t="16074" b="52042"/>
          <a:stretch/>
        </p:blipFill>
        <p:spPr>
          <a:xfrm>
            <a:off x="0" y="1144078"/>
            <a:ext cx="12192000" cy="762502"/>
          </a:xfrm>
          <a:prstGeom prst="rect">
            <a:avLst/>
          </a:prstGeom>
          <a:effectLst>
            <a:outerShdw blurRad="50800" dist="38100" dir="2700000" algn="tl" rotWithShape="0">
              <a:prstClr val="black">
                <a:alpha val="40000"/>
              </a:prstClr>
            </a:outerShdw>
          </a:effectLst>
        </p:spPr>
      </p:pic>
      <p:pic>
        <p:nvPicPr>
          <p:cNvPr id="7" name="Picture 6" descr="background rectangle">
            <a:extLst>
              <a:ext uri="{FF2B5EF4-FFF2-40B4-BE49-F238E27FC236}">
                <a16:creationId xmlns:a16="http://schemas.microsoft.com/office/drawing/2014/main" id="{66A42078-51C2-4570-95DC-F28544E6862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81492"/>
            <a:ext cx="8106939" cy="867128"/>
          </a:xfrm>
          <a:prstGeom prst="rect">
            <a:avLst/>
          </a:prstGeom>
        </p:spPr>
      </p:pic>
      <p:sp>
        <p:nvSpPr>
          <p:cNvPr id="9" name="Title 3">
            <a:extLst>
              <a:ext uri="{FF2B5EF4-FFF2-40B4-BE49-F238E27FC236}">
                <a16:creationId xmlns:a16="http://schemas.microsoft.com/office/drawing/2014/main" id="{0481BA1A-F556-435D-BDE3-28A5E610D67A}"/>
              </a:ext>
            </a:extLst>
          </p:cNvPr>
          <p:cNvSpPr txBox="1">
            <a:spLocks/>
          </p:cNvSpPr>
          <p:nvPr/>
        </p:nvSpPr>
        <p:spPr>
          <a:xfrm>
            <a:off x="-1" y="291517"/>
            <a:ext cx="7464921"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SSC décollage*: [on], [ion], [tion] ou [sson] ?</a:t>
            </a:r>
            <a:r>
              <a:rPr kumimoji="0" lang="en-GB" sz="2600" b="1" i="0" u="none" strike="noStrike" kern="1200" cap="none" spc="0" normalizeH="0" baseline="0" noProof="0" dirty="0">
                <a:ln>
                  <a:noFill/>
                </a:ln>
                <a:solidFill>
                  <a:prstClr val="white"/>
                </a:solidFill>
                <a:effectLst/>
                <a:uLnTx/>
                <a:uFillTx/>
                <a:latin typeface="Century Gothic" panose="020F0302020204030204"/>
                <a:ea typeface="+mj-ea"/>
                <a:cs typeface="+mj-cs"/>
              </a:rPr>
              <a:t> </a:t>
            </a:r>
          </a:p>
        </p:txBody>
      </p:sp>
      <p:sp>
        <p:nvSpPr>
          <p:cNvPr id="3" name="TextBox 2">
            <a:extLst>
              <a:ext uri="{FF2B5EF4-FFF2-40B4-BE49-F238E27FC236}">
                <a16:creationId xmlns:a16="http://schemas.microsoft.com/office/drawing/2014/main" id="{87E2B6D9-7AE9-4EE2-8AAA-DE0E74259DCB}"/>
              </a:ext>
            </a:extLst>
          </p:cNvPr>
          <p:cNvSpPr txBox="1"/>
          <p:nvPr/>
        </p:nvSpPr>
        <p:spPr>
          <a:xfrm>
            <a:off x="429287" y="5401376"/>
            <a:ext cx="2699805"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sta</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tion</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nement</a:t>
            </a:r>
          </a:p>
        </p:txBody>
      </p:sp>
      <p:sp>
        <p:nvSpPr>
          <p:cNvPr id="8" name="TextBox 7">
            <a:extLst>
              <a:ext uri="{FF2B5EF4-FFF2-40B4-BE49-F238E27FC236}">
                <a16:creationId xmlns:a16="http://schemas.microsoft.com/office/drawing/2014/main" id="{43F07436-829B-45E3-A846-AB8A3E8B3731}"/>
              </a:ext>
            </a:extLst>
          </p:cNvPr>
          <p:cNvSpPr txBox="1"/>
          <p:nvPr/>
        </p:nvSpPr>
        <p:spPr>
          <a:xfrm>
            <a:off x="3336046" y="1935304"/>
            <a:ext cx="1711815"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avia</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tion</a:t>
            </a:r>
          </a:p>
        </p:txBody>
      </p:sp>
      <p:sp>
        <p:nvSpPr>
          <p:cNvPr id="11" name="TextBox 10">
            <a:extLst>
              <a:ext uri="{FF2B5EF4-FFF2-40B4-BE49-F238E27FC236}">
                <a16:creationId xmlns:a16="http://schemas.microsoft.com/office/drawing/2014/main" id="{C4139F9A-6710-4A3E-B795-C715354E5E75}"/>
              </a:ext>
            </a:extLst>
          </p:cNvPr>
          <p:cNvSpPr txBox="1"/>
          <p:nvPr/>
        </p:nvSpPr>
        <p:spPr>
          <a:xfrm>
            <a:off x="5522259" y="5410191"/>
            <a:ext cx="168042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cam</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ion</a:t>
            </a:r>
          </a:p>
        </p:txBody>
      </p:sp>
      <p:sp>
        <p:nvSpPr>
          <p:cNvPr id="12" name="TextBox 11">
            <a:extLst>
              <a:ext uri="{FF2B5EF4-FFF2-40B4-BE49-F238E27FC236}">
                <a16:creationId xmlns:a16="http://schemas.microsoft.com/office/drawing/2014/main" id="{0DED4FF4-8E21-418C-8C13-2560221676C0}"/>
              </a:ext>
            </a:extLst>
          </p:cNvPr>
          <p:cNvSpPr txBox="1"/>
          <p:nvPr/>
        </p:nvSpPr>
        <p:spPr>
          <a:xfrm>
            <a:off x="10228853" y="5401376"/>
            <a:ext cx="1621518"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p</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ion</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cer</a:t>
            </a:r>
          </a:p>
        </p:txBody>
      </p:sp>
      <p:sp>
        <p:nvSpPr>
          <p:cNvPr id="13" name="TextBox 12">
            <a:extLst>
              <a:ext uri="{FF2B5EF4-FFF2-40B4-BE49-F238E27FC236}">
                <a16:creationId xmlns:a16="http://schemas.microsoft.com/office/drawing/2014/main" id="{8ED8CE2F-C230-4DFC-AF90-634508F4F0EC}"/>
              </a:ext>
            </a:extLst>
          </p:cNvPr>
          <p:cNvSpPr txBox="1"/>
          <p:nvPr/>
        </p:nvSpPr>
        <p:spPr>
          <a:xfrm>
            <a:off x="3491601" y="5410191"/>
            <a:ext cx="1652810"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jonc</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tion</a:t>
            </a:r>
          </a:p>
        </p:txBody>
      </p:sp>
      <p:sp>
        <p:nvSpPr>
          <p:cNvPr id="14" name="TextBox 13">
            <a:extLst>
              <a:ext uri="{FF2B5EF4-FFF2-40B4-BE49-F238E27FC236}">
                <a16:creationId xmlns:a16="http://schemas.microsoft.com/office/drawing/2014/main" id="{366208EE-6519-4726-9595-9B2F56D8DAE4}"/>
              </a:ext>
            </a:extLst>
          </p:cNvPr>
          <p:cNvSpPr txBox="1"/>
          <p:nvPr/>
        </p:nvSpPr>
        <p:spPr>
          <a:xfrm>
            <a:off x="442654" y="3681972"/>
            <a:ext cx="214526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inonda</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tion</a:t>
            </a:r>
          </a:p>
        </p:txBody>
      </p:sp>
      <p:sp>
        <p:nvSpPr>
          <p:cNvPr id="15" name="TextBox 14">
            <a:extLst>
              <a:ext uri="{FF2B5EF4-FFF2-40B4-BE49-F238E27FC236}">
                <a16:creationId xmlns:a16="http://schemas.microsoft.com/office/drawing/2014/main" id="{091784B3-22E4-4F42-A876-68E41BD0FD74}"/>
              </a:ext>
            </a:extLst>
          </p:cNvPr>
          <p:cNvSpPr txBox="1"/>
          <p:nvPr/>
        </p:nvSpPr>
        <p:spPr>
          <a:xfrm>
            <a:off x="8019275" y="1935304"/>
            <a:ext cx="1713275"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mou</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sson</a:t>
            </a:r>
          </a:p>
        </p:txBody>
      </p:sp>
      <p:sp>
        <p:nvSpPr>
          <p:cNvPr id="16" name="TextBox 15">
            <a:extLst>
              <a:ext uri="{FF2B5EF4-FFF2-40B4-BE49-F238E27FC236}">
                <a16:creationId xmlns:a16="http://schemas.microsoft.com/office/drawing/2014/main" id="{3E26F647-57EA-4C93-BE0F-CE1F89B295D5}"/>
              </a:ext>
            </a:extLst>
          </p:cNvPr>
          <p:cNvSpPr txBox="1"/>
          <p:nvPr/>
        </p:nvSpPr>
        <p:spPr>
          <a:xfrm>
            <a:off x="7843967" y="5401376"/>
            <a:ext cx="155519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réun</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ion</a:t>
            </a:r>
          </a:p>
        </p:txBody>
      </p:sp>
      <p:sp>
        <p:nvSpPr>
          <p:cNvPr id="17" name="TextBox 16">
            <a:extLst>
              <a:ext uri="{FF2B5EF4-FFF2-40B4-BE49-F238E27FC236}">
                <a16:creationId xmlns:a16="http://schemas.microsoft.com/office/drawing/2014/main" id="{0315BB5F-B564-4B92-9166-6DEC2A212F24}"/>
              </a:ext>
            </a:extLst>
          </p:cNvPr>
          <p:cNvSpPr txBox="1"/>
          <p:nvPr/>
        </p:nvSpPr>
        <p:spPr>
          <a:xfrm>
            <a:off x="6858336" y="3681972"/>
            <a:ext cx="1575688"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torch</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on</a:t>
            </a:r>
          </a:p>
        </p:txBody>
      </p:sp>
      <p:sp>
        <p:nvSpPr>
          <p:cNvPr id="18" name="TextBox 17">
            <a:extLst>
              <a:ext uri="{FF2B5EF4-FFF2-40B4-BE49-F238E27FC236}">
                <a16:creationId xmlns:a16="http://schemas.microsoft.com/office/drawing/2014/main" id="{C5645E2E-C178-430E-99DC-06D641C0080A}"/>
              </a:ext>
            </a:extLst>
          </p:cNvPr>
          <p:cNvSpPr txBox="1"/>
          <p:nvPr/>
        </p:nvSpPr>
        <p:spPr>
          <a:xfrm>
            <a:off x="8793745" y="3681972"/>
            <a:ext cx="15533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bui</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sson</a:t>
            </a:r>
          </a:p>
        </p:txBody>
      </p:sp>
      <p:sp>
        <p:nvSpPr>
          <p:cNvPr id="19" name="TextBox 18">
            <a:extLst>
              <a:ext uri="{FF2B5EF4-FFF2-40B4-BE49-F238E27FC236}">
                <a16:creationId xmlns:a16="http://schemas.microsoft.com/office/drawing/2014/main" id="{B401E43F-57B4-4752-B1D7-8E1AB7550D3F}"/>
              </a:ext>
            </a:extLst>
          </p:cNvPr>
          <p:cNvSpPr txBox="1"/>
          <p:nvPr/>
        </p:nvSpPr>
        <p:spPr>
          <a:xfrm>
            <a:off x="4729212" y="3681972"/>
            <a:ext cx="183199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fri</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sson</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ner</a:t>
            </a:r>
          </a:p>
        </p:txBody>
      </p:sp>
      <p:sp>
        <p:nvSpPr>
          <p:cNvPr id="20" name="TextBox 19">
            <a:extLst>
              <a:ext uri="{FF2B5EF4-FFF2-40B4-BE49-F238E27FC236}">
                <a16:creationId xmlns:a16="http://schemas.microsoft.com/office/drawing/2014/main" id="{1E90A232-3896-4F2B-B37C-D34AE53227E6}"/>
              </a:ext>
            </a:extLst>
          </p:cNvPr>
          <p:cNvSpPr txBox="1"/>
          <p:nvPr/>
        </p:nvSpPr>
        <p:spPr>
          <a:xfrm>
            <a:off x="10569728" y="3681972"/>
            <a:ext cx="1652810"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héri</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sson</a:t>
            </a:r>
          </a:p>
        </p:txBody>
      </p:sp>
      <p:sp>
        <p:nvSpPr>
          <p:cNvPr id="21" name="TextBox 20">
            <a:extLst>
              <a:ext uri="{FF2B5EF4-FFF2-40B4-BE49-F238E27FC236}">
                <a16:creationId xmlns:a16="http://schemas.microsoft.com/office/drawing/2014/main" id="{E64E63DC-120F-45F5-97FE-D0D30F373D44}"/>
              </a:ext>
            </a:extLst>
          </p:cNvPr>
          <p:cNvSpPr txBox="1"/>
          <p:nvPr/>
        </p:nvSpPr>
        <p:spPr>
          <a:xfrm>
            <a:off x="5694083" y="1935304"/>
            <a:ext cx="1544425"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potir</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on</a:t>
            </a:r>
          </a:p>
        </p:txBody>
      </p:sp>
      <p:sp>
        <p:nvSpPr>
          <p:cNvPr id="22" name="TextBox 21">
            <a:extLst>
              <a:ext uri="{FF2B5EF4-FFF2-40B4-BE49-F238E27FC236}">
                <a16:creationId xmlns:a16="http://schemas.microsoft.com/office/drawing/2014/main" id="{596BEFFC-8984-4268-BA3E-8F028AE661B1}"/>
              </a:ext>
            </a:extLst>
          </p:cNvPr>
          <p:cNvSpPr txBox="1"/>
          <p:nvPr/>
        </p:nvSpPr>
        <p:spPr>
          <a:xfrm>
            <a:off x="10445697" y="1935304"/>
            <a:ext cx="1532134"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esp</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ion</a:t>
            </a:r>
          </a:p>
        </p:txBody>
      </p:sp>
      <p:sp>
        <p:nvSpPr>
          <p:cNvPr id="23" name="TextBox 22">
            <a:extLst>
              <a:ext uri="{FF2B5EF4-FFF2-40B4-BE49-F238E27FC236}">
                <a16:creationId xmlns:a16="http://schemas.microsoft.com/office/drawing/2014/main" id="{C41EA4F9-0115-462C-A7F6-C06F8B30D936}"/>
              </a:ext>
            </a:extLst>
          </p:cNvPr>
          <p:cNvSpPr txBox="1"/>
          <p:nvPr/>
        </p:nvSpPr>
        <p:spPr>
          <a:xfrm>
            <a:off x="2994701" y="3681972"/>
            <a:ext cx="1404545"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s</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on</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der</a:t>
            </a:r>
          </a:p>
        </p:txBody>
      </p:sp>
      <p:sp>
        <p:nvSpPr>
          <p:cNvPr id="24" name="TextBox 23">
            <a:extLst>
              <a:ext uri="{FF2B5EF4-FFF2-40B4-BE49-F238E27FC236}">
                <a16:creationId xmlns:a16="http://schemas.microsoft.com/office/drawing/2014/main" id="{F60F3813-9C70-4172-A1A1-D2250BCED971}"/>
              </a:ext>
            </a:extLst>
          </p:cNvPr>
          <p:cNvSpPr txBox="1"/>
          <p:nvPr/>
        </p:nvSpPr>
        <p:spPr>
          <a:xfrm>
            <a:off x="636276" y="1935304"/>
            <a:ext cx="1818091"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s</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on</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dage</a:t>
            </a:r>
          </a:p>
        </p:txBody>
      </p:sp>
      <p:sp>
        <p:nvSpPr>
          <p:cNvPr id="30" name="Action Button: Custom 16">
            <a:hlinkClick r:id="" action="ppaction://noaction" highlightClick="1">
              <a:snd r:embed="rId5" name="sondage.wav"/>
            </a:hlinkClick>
            <a:extLst>
              <a:ext uri="{FF2B5EF4-FFF2-40B4-BE49-F238E27FC236}">
                <a16:creationId xmlns:a16="http://schemas.microsoft.com/office/drawing/2014/main" id="{E7FED3E7-1CBE-48D3-87AE-125CEFC3A05A}"/>
              </a:ext>
            </a:extLst>
          </p:cNvPr>
          <p:cNvSpPr/>
          <p:nvPr/>
        </p:nvSpPr>
        <p:spPr>
          <a:xfrm>
            <a:off x="94779" y="19353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1" name="Action Button: Custom 16">
            <a:hlinkClick r:id="" action="ppaction://noaction" highlightClick="1">
              <a:snd r:embed="rId6" name="aviation.wav"/>
            </a:hlinkClick>
            <a:extLst>
              <a:ext uri="{FF2B5EF4-FFF2-40B4-BE49-F238E27FC236}">
                <a16:creationId xmlns:a16="http://schemas.microsoft.com/office/drawing/2014/main" id="{259C83FE-3C3D-4296-8F42-5B4F42ACD77B}"/>
              </a:ext>
            </a:extLst>
          </p:cNvPr>
          <p:cNvSpPr/>
          <p:nvPr/>
        </p:nvSpPr>
        <p:spPr>
          <a:xfrm>
            <a:off x="2613365" y="19353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2" name="Action Button: Custom 16">
            <a:hlinkClick r:id="" action="ppaction://noaction" highlightClick="1">
              <a:snd r:embed="rId7" name="potiron.wav"/>
            </a:hlinkClick>
            <a:extLst>
              <a:ext uri="{FF2B5EF4-FFF2-40B4-BE49-F238E27FC236}">
                <a16:creationId xmlns:a16="http://schemas.microsoft.com/office/drawing/2014/main" id="{F2607380-DA3D-43B9-9EA3-9F7A1F3E933A}"/>
              </a:ext>
            </a:extLst>
          </p:cNvPr>
          <p:cNvSpPr/>
          <p:nvPr/>
        </p:nvSpPr>
        <p:spPr>
          <a:xfrm>
            <a:off x="5122838" y="19353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3" name="Action Button: Custom 16">
            <a:hlinkClick r:id="" action="ppaction://noaction" highlightClick="1">
              <a:snd r:embed="rId8" name="mousson.wav"/>
            </a:hlinkClick>
            <a:extLst>
              <a:ext uri="{FF2B5EF4-FFF2-40B4-BE49-F238E27FC236}">
                <a16:creationId xmlns:a16="http://schemas.microsoft.com/office/drawing/2014/main" id="{89A2EA99-6807-4245-9B93-243B0D8F6170}"/>
              </a:ext>
            </a:extLst>
          </p:cNvPr>
          <p:cNvSpPr/>
          <p:nvPr/>
        </p:nvSpPr>
        <p:spPr>
          <a:xfrm>
            <a:off x="7464921" y="19353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4" name="Action Button: Custom 16">
            <a:hlinkClick r:id="" action="ppaction://noaction" highlightClick="1">
              <a:snd r:embed="rId9" name="espion.wav"/>
            </a:hlinkClick>
            <a:extLst>
              <a:ext uri="{FF2B5EF4-FFF2-40B4-BE49-F238E27FC236}">
                <a16:creationId xmlns:a16="http://schemas.microsoft.com/office/drawing/2014/main" id="{6F3AF8B3-A391-41E2-8369-B648BB5D9090}"/>
              </a:ext>
            </a:extLst>
          </p:cNvPr>
          <p:cNvSpPr/>
          <p:nvPr/>
        </p:nvSpPr>
        <p:spPr>
          <a:xfrm>
            <a:off x="9975854" y="19353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5" name="Action Button: Custom 16">
            <a:hlinkClick r:id="" action="ppaction://noaction" highlightClick="1">
              <a:snd r:embed="rId10" name="inondation.wav"/>
            </a:hlinkClick>
            <a:extLst>
              <a:ext uri="{FF2B5EF4-FFF2-40B4-BE49-F238E27FC236}">
                <a16:creationId xmlns:a16="http://schemas.microsoft.com/office/drawing/2014/main" id="{D3119861-F7C4-4184-AA80-0175F281D48E}"/>
              </a:ext>
            </a:extLst>
          </p:cNvPr>
          <p:cNvSpPr/>
          <p:nvPr/>
        </p:nvSpPr>
        <p:spPr>
          <a:xfrm>
            <a:off x="71495" y="36819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6" name="Action Button: Custom 16">
            <a:hlinkClick r:id="" action="ppaction://noaction" highlightClick="1">
              <a:snd r:embed="rId11" name="sonder.wav"/>
            </a:hlinkClick>
            <a:extLst>
              <a:ext uri="{FF2B5EF4-FFF2-40B4-BE49-F238E27FC236}">
                <a16:creationId xmlns:a16="http://schemas.microsoft.com/office/drawing/2014/main" id="{4CD77181-8DAC-46DF-A34C-EF356287601B}"/>
              </a:ext>
            </a:extLst>
          </p:cNvPr>
          <p:cNvSpPr/>
          <p:nvPr/>
        </p:nvSpPr>
        <p:spPr>
          <a:xfrm>
            <a:off x="2481354" y="36819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7" name="Action Button: Custom 16">
            <a:hlinkClick r:id="" action="ppaction://noaction" highlightClick="1">
              <a:snd r:embed="rId12" name="frissonner.wav"/>
            </a:hlinkClick>
            <a:extLst>
              <a:ext uri="{FF2B5EF4-FFF2-40B4-BE49-F238E27FC236}">
                <a16:creationId xmlns:a16="http://schemas.microsoft.com/office/drawing/2014/main" id="{B67DFE28-F730-4B1F-AF08-4FA2E354937E}"/>
              </a:ext>
            </a:extLst>
          </p:cNvPr>
          <p:cNvSpPr/>
          <p:nvPr/>
        </p:nvSpPr>
        <p:spPr>
          <a:xfrm>
            <a:off x="4381421" y="36819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8" name="Action Button: Custom 16">
            <a:hlinkClick r:id="" action="ppaction://noaction" highlightClick="1">
              <a:snd r:embed="rId13" name="torchon.wav"/>
            </a:hlinkClick>
            <a:extLst>
              <a:ext uri="{FF2B5EF4-FFF2-40B4-BE49-F238E27FC236}">
                <a16:creationId xmlns:a16="http://schemas.microsoft.com/office/drawing/2014/main" id="{48649709-D1E7-4EE8-84B4-2FCD0F32EBDC}"/>
              </a:ext>
            </a:extLst>
          </p:cNvPr>
          <p:cNvSpPr/>
          <p:nvPr/>
        </p:nvSpPr>
        <p:spPr>
          <a:xfrm>
            <a:off x="6503120" y="36819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9" name="Action Button: Custom 16">
            <a:hlinkClick r:id="" action="ppaction://noaction" highlightClick="1"/>
            <a:extLst>
              <a:ext uri="{FF2B5EF4-FFF2-40B4-BE49-F238E27FC236}">
                <a16:creationId xmlns:a16="http://schemas.microsoft.com/office/drawing/2014/main" id="{EF576D67-83A8-43DF-B42B-5060E4E30608}"/>
              </a:ext>
            </a:extLst>
          </p:cNvPr>
          <p:cNvSpPr/>
          <p:nvPr/>
        </p:nvSpPr>
        <p:spPr>
          <a:xfrm>
            <a:off x="94779" y="54013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40" name="Action Button: Custom 16">
            <a:hlinkClick r:id="" action="ppaction://noaction" highlightClick="1">
              <a:snd r:embed="rId14" name="buisson.wav"/>
            </a:hlinkClick>
            <a:extLst>
              <a:ext uri="{FF2B5EF4-FFF2-40B4-BE49-F238E27FC236}">
                <a16:creationId xmlns:a16="http://schemas.microsoft.com/office/drawing/2014/main" id="{57D140DE-BA3A-45E1-B76B-5E5674B1D8DA}"/>
              </a:ext>
            </a:extLst>
          </p:cNvPr>
          <p:cNvSpPr/>
          <p:nvPr/>
        </p:nvSpPr>
        <p:spPr>
          <a:xfrm>
            <a:off x="8446108" y="3681972"/>
            <a:ext cx="400522"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41" name="Action Button: Custom 16">
            <a:hlinkClick r:id="" action="ppaction://noaction" highlightClick="1">
              <a:snd r:embed="rId15" name="camion.wav"/>
            </a:hlinkClick>
            <a:extLst>
              <a:ext uri="{FF2B5EF4-FFF2-40B4-BE49-F238E27FC236}">
                <a16:creationId xmlns:a16="http://schemas.microsoft.com/office/drawing/2014/main" id="{7966751B-BE13-40D0-AAD1-E5B7BACEF8E3}"/>
              </a:ext>
            </a:extLst>
          </p:cNvPr>
          <p:cNvSpPr/>
          <p:nvPr/>
        </p:nvSpPr>
        <p:spPr>
          <a:xfrm>
            <a:off x="5258562" y="54173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14</a:t>
            </a:r>
          </a:p>
        </p:txBody>
      </p:sp>
      <p:sp>
        <p:nvSpPr>
          <p:cNvPr id="42" name="Action Button: Custom 16">
            <a:hlinkClick r:id="" action="ppaction://noaction" highlightClick="1">
              <a:snd r:embed="rId16" name="reunion.wav"/>
            </a:hlinkClick>
            <a:extLst>
              <a:ext uri="{FF2B5EF4-FFF2-40B4-BE49-F238E27FC236}">
                <a16:creationId xmlns:a16="http://schemas.microsoft.com/office/drawing/2014/main" id="{EE1A7B05-63B4-4F45-A439-CA64896803D9}"/>
              </a:ext>
            </a:extLst>
          </p:cNvPr>
          <p:cNvSpPr/>
          <p:nvPr/>
        </p:nvSpPr>
        <p:spPr>
          <a:xfrm>
            <a:off x="7304265" y="54013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15</a:t>
            </a:r>
          </a:p>
        </p:txBody>
      </p:sp>
      <p:sp>
        <p:nvSpPr>
          <p:cNvPr id="44" name="Action Button: Custom 16">
            <a:hlinkClick r:id="" action="ppaction://noaction" highlightClick="1">
              <a:snd r:embed="rId17" name="herisson.wav"/>
            </a:hlinkClick>
            <a:extLst>
              <a:ext uri="{FF2B5EF4-FFF2-40B4-BE49-F238E27FC236}">
                <a16:creationId xmlns:a16="http://schemas.microsoft.com/office/drawing/2014/main" id="{F894472F-A2FF-42EC-A950-DD794B7C1CE5}"/>
              </a:ext>
            </a:extLst>
          </p:cNvPr>
          <p:cNvSpPr/>
          <p:nvPr/>
        </p:nvSpPr>
        <p:spPr>
          <a:xfrm>
            <a:off x="10307446" y="36819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45" name="Action Button: Custom 16">
            <a:hlinkClick r:id="" action="ppaction://noaction" highlightClick="1">
              <a:snd r:embed="rId18" name="pioncer.wav"/>
            </a:hlinkClick>
            <a:extLst>
              <a:ext uri="{FF2B5EF4-FFF2-40B4-BE49-F238E27FC236}">
                <a16:creationId xmlns:a16="http://schemas.microsoft.com/office/drawing/2014/main" id="{A1A45CCE-A2AA-4992-AE6A-06EF2D4A5A83}"/>
              </a:ext>
            </a:extLst>
          </p:cNvPr>
          <p:cNvSpPr/>
          <p:nvPr/>
        </p:nvSpPr>
        <p:spPr>
          <a:xfrm>
            <a:off x="9607991" y="54013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16</a:t>
            </a:r>
          </a:p>
        </p:txBody>
      </p:sp>
      <p:sp>
        <p:nvSpPr>
          <p:cNvPr id="50" name="Rectangle 49">
            <a:extLst>
              <a:ext uri="{FF2B5EF4-FFF2-40B4-BE49-F238E27FC236}">
                <a16:creationId xmlns:a16="http://schemas.microsoft.com/office/drawing/2014/main" id="{5C8E9FC2-C595-433A-A2B3-2F826E768BF9}"/>
              </a:ext>
            </a:extLst>
          </p:cNvPr>
          <p:cNvSpPr/>
          <p:nvPr/>
        </p:nvSpPr>
        <p:spPr>
          <a:xfrm>
            <a:off x="538881" y="1935304"/>
            <a:ext cx="2011019" cy="476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s</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dage</a:t>
            </a:r>
          </a:p>
        </p:txBody>
      </p:sp>
      <p:sp>
        <p:nvSpPr>
          <p:cNvPr id="51" name="Rectangle 50">
            <a:extLst>
              <a:ext uri="{FF2B5EF4-FFF2-40B4-BE49-F238E27FC236}">
                <a16:creationId xmlns:a16="http://schemas.microsoft.com/office/drawing/2014/main" id="{BCEA2282-7FE8-4ECB-8FD2-147C6A0D66A2}"/>
              </a:ext>
            </a:extLst>
          </p:cNvPr>
          <p:cNvSpPr/>
          <p:nvPr/>
        </p:nvSpPr>
        <p:spPr>
          <a:xfrm>
            <a:off x="3574337" y="5410191"/>
            <a:ext cx="1607877" cy="480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jonc</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52" name="Rectangle 51">
            <a:extLst>
              <a:ext uri="{FF2B5EF4-FFF2-40B4-BE49-F238E27FC236}">
                <a16:creationId xmlns:a16="http://schemas.microsoft.com/office/drawing/2014/main" id="{8991A45F-F6FE-4F9C-89E6-7AA8F9640BA6}"/>
              </a:ext>
            </a:extLst>
          </p:cNvPr>
          <p:cNvSpPr/>
          <p:nvPr/>
        </p:nvSpPr>
        <p:spPr>
          <a:xfrm>
            <a:off x="3024647" y="3681972"/>
            <a:ext cx="1308861" cy="433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s</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der</a:t>
            </a:r>
          </a:p>
        </p:txBody>
      </p:sp>
      <p:sp>
        <p:nvSpPr>
          <p:cNvPr id="53" name="Rectangle 52">
            <a:extLst>
              <a:ext uri="{FF2B5EF4-FFF2-40B4-BE49-F238E27FC236}">
                <a16:creationId xmlns:a16="http://schemas.microsoft.com/office/drawing/2014/main" id="{AC49F069-F8D7-46CF-B044-94EB92082134}"/>
              </a:ext>
            </a:extLst>
          </p:cNvPr>
          <p:cNvSpPr/>
          <p:nvPr/>
        </p:nvSpPr>
        <p:spPr>
          <a:xfrm>
            <a:off x="7951655" y="1935304"/>
            <a:ext cx="1780896" cy="43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mou</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54" name="Rectangle 53">
            <a:extLst>
              <a:ext uri="{FF2B5EF4-FFF2-40B4-BE49-F238E27FC236}">
                <a16:creationId xmlns:a16="http://schemas.microsoft.com/office/drawing/2014/main" id="{E39C9C3E-D814-40F7-9E90-599C7D482095}"/>
              </a:ext>
            </a:extLst>
          </p:cNvPr>
          <p:cNvSpPr/>
          <p:nvPr/>
        </p:nvSpPr>
        <p:spPr>
          <a:xfrm>
            <a:off x="6940163" y="3681971"/>
            <a:ext cx="1411114" cy="459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torch</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55" name="Rectangle 54">
            <a:extLst>
              <a:ext uri="{FF2B5EF4-FFF2-40B4-BE49-F238E27FC236}">
                <a16:creationId xmlns:a16="http://schemas.microsoft.com/office/drawing/2014/main" id="{7F62BDBA-6D19-4313-ABE7-DAD47F904BA9}"/>
              </a:ext>
            </a:extLst>
          </p:cNvPr>
          <p:cNvSpPr/>
          <p:nvPr/>
        </p:nvSpPr>
        <p:spPr>
          <a:xfrm>
            <a:off x="3072830" y="1935303"/>
            <a:ext cx="1825732" cy="441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avia</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56" name="Rectangle 55">
            <a:extLst>
              <a:ext uri="{FF2B5EF4-FFF2-40B4-BE49-F238E27FC236}">
                <a16:creationId xmlns:a16="http://schemas.microsoft.com/office/drawing/2014/main" id="{7B721EB3-9430-473F-8349-1C2CF80166DD}"/>
              </a:ext>
            </a:extLst>
          </p:cNvPr>
          <p:cNvSpPr/>
          <p:nvPr/>
        </p:nvSpPr>
        <p:spPr>
          <a:xfrm>
            <a:off x="527853" y="5394425"/>
            <a:ext cx="2505372" cy="511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04F75"/>
                </a:solidFill>
                <a:effectLst/>
                <a:uLnTx/>
                <a:uFillTx/>
                <a:latin typeface="Century Gothic" panose="020F0302020204030204"/>
                <a:ea typeface="+mn-ea"/>
                <a:cs typeface="+mn-cs"/>
              </a:rPr>
              <a:t>sta</a:t>
            </a:r>
            <a:r>
              <a:rPr kumimoji="0" lang="en-GB" sz="2800" b="1" i="0" u="none" strike="noStrike" kern="1200" cap="none" spc="0" normalizeH="0" baseline="0" noProof="0" dirty="0" err="1">
                <a:ln>
                  <a:noFill/>
                </a:ln>
                <a:solidFill>
                  <a:srgbClr val="E87D1E"/>
                </a:solidFill>
                <a:effectLst/>
                <a:uLnTx/>
                <a:uFillTx/>
                <a:latin typeface="Century Gothic" panose="020F0302020204030204"/>
                <a:ea typeface="+mn-ea"/>
                <a:cs typeface="+mn-cs"/>
              </a:rPr>
              <a:t>?</a:t>
            </a:r>
            <a:r>
              <a:rPr kumimoji="0" lang="en-GB" sz="2800" b="0" i="0" u="none" strike="noStrike" kern="1200" cap="none" spc="0" normalizeH="0" baseline="0" noProof="0" dirty="0" err="1">
                <a:ln>
                  <a:noFill/>
                </a:ln>
                <a:solidFill>
                  <a:srgbClr val="104F75"/>
                </a:solidFill>
                <a:effectLst/>
                <a:uLnTx/>
                <a:uFillTx/>
                <a:latin typeface="Century Gothic" panose="020F0302020204030204"/>
                <a:ea typeface="+mn-ea"/>
                <a:cs typeface="+mn-cs"/>
              </a:rPr>
              <a:t>nement</a:t>
            </a:r>
            <a:endPar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FA82E1C1-68A7-4BB3-B382-77200646345B}"/>
              </a:ext>
            </a:extLst>
          </p:cNvPr>
          <p:cNvSpPr/>
          <p:nvPr/>
        </p:nvSpPr>
        <p:spPr>
          <a:xfrm>
            <a:off x="538881" y="3681971"/>
            <a:ext cx="1926844" cy="462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inonda</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58" name="Rectangle 57">
            <a:extLst>
              <a:ext uri="{FF2B5EF4-FFF2-40B4-BE49-F238E27FC236}">
                <a16:creationId xmlns:a16="http://schemas.microsoft.com/office/drawing/2014/main" id="{C1FDE33F-A834-4C25-9E90-F2F26B1B1ABE}"/>
              </a:ext>
            </a:extLst>
          </p:cNvPr>
          <p:cNvSpPr/>
          <p:nvPr/>
        </p:nvSpPr>
        <p:spPr>
          <a:xfrm>
            <a:off x="8932279" y="3681972"/>
            <a:ext cx="1289518" cy="433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bui</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59" name="Rectangle 58">
            <a:extLst>
              <a:ext uri="{FF2B5EF4-FFF2-40B4-BE49-F238E27FC236}">
                <a16:creationId xmlns:a16="http://schemas.microsoft.com/office/drawing/2014/main" id="{4E185291-7EAF-4A23-9B31-A9DEDBA31EE3}"/>
              </a:ext>
            </a:extLst>
          </p:cNvPr>
          <p:cNvSpPr/>
          <p:nvPr/>
        </p:nvSpPr>
        <p:spPr>
          <a:xfrm>
            <a:off x="5593815" y="1935304"/>
            <a:ext cx="1742851" cy="48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potir</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60" name="Rectangle 59">
            <a:extLst>
              <a:ext uri="{FF2B5EF4-FFF2-40B4-BE49-F238E27FC236}">
                <a16:creationId xmlns:a16="http://schemas.microsoft.com/office/drawing/2014/main" id="{2543D1C0-E6B9-43CF-98D3-E34B8A30148F}"/>
              </a:ext>
            </a:extLst>
          </p:cNvPr>
          <p:cNvSpPr/>
          <p:nvPr/>
        </p:nvSpPr>
        <p:spPr>
          <a:xfrm>
            <a:off x="5708249" y="5410191"/>
            <a:ext cx="1484508" cy="480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cam</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61" name="Rectangle 60">
            <a:extLst>
              <a:ext uri="{FF2B5EF4-FFF2-40B4-BE49-F238E27FC236}">
                <a16:creationId xmlns:a16="http://schemas.microsoft.com/office/drawing/2014/main" id="{DD8BF797-B523-46B2-8D69-401D32C61CCA}"/>
              </a:ext>
            </a:extLst>
          </p:cNvPr>
          <p:cNvSpPr/>
          <p:nvPr/>
        </p:nvSpPr>
        <p:spPr>
          <a:xfrm>
            <a:off x="4825335" y="3681971"/>
            <a:ext cx="1649470" cy="433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fri</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ner</a:t>
            </a:r>
          </a:p>
        </p:txBody>
      </p:sp>
      <p:sp>
        <p:nvSpPr>
          <p:cNvPr id="62" name="Rectangle 61">
            <a:extLst>
              <a:ext uri="{FF2B5EF4-FFF2-40B4-BE49-F238E27FC236}">
                <a16:creationId xmlns:a16="http://schemas.microsoft.com/office/drawing/2014/main" id="{AF4B5CE6-9BC9-4427-8961-DD909B6BE304}"/>
              </a:ext>
            </a:extLst>
          </p:cNvPr>
          <p:cNvSpPr/>
          <p:nvPr/>
        </p:nvSpPr>
        <p:spPr>
          <a:xfrm>
            <a:off x="7801848" y="5401376"/>
            <a:ext cx="1790082" cy="480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réun</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64" name="Rectangle 63">
            <a:extLst>
              <a:ext uri="{FF2B5EF4-FFF2-40B4-BE49-F238E27FC236}">
                <a16:creationId xmlns:a16="http://schemas.microsoft.com/office/drawing/2014/main" id="{4C2722BD-571D-4CCE-88F5-F00EFF3E6D94}"/>
              </a:ext>
            </a:extLst>
          </p:cNvPr>
          <p:cNvSpPr/>
          <p:nvPr/>
        </p:nvSpPr>
        <p:spPr>
          <a:xfrm>
            <a:off x="10513317" y="1935304"/>
            <a:ext cx="1364327" cy="476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esp</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65" name="Rectangle 64">
            <a:extLst>
              <a:ext uri="{FF2B5EF4-FFF2-40B4-BE49-F238E27FC236}">
                <a16:creationId xmlns:a16="http://schemas.microsoft.com/office/drawing/2014/main" id="{24241008-B27D-4815-B34F-1FBD74823B23}"/>
              </a:ext>
            </a:extLst>
          </p:cNvPr>
          <p:cNvSpPr/>
          <p:nvPr/>
        </p:nvSpPr>
        <p:spPr>
          <a:xfrm>
            <a:off x="10744488" y="3681972"/>
            <a:ext cx="1412372" cy="412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héri</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pic>
        <p:nvPicPr>
          <p:cNvPr id="66" name="Picture 65" descr="Shape, rectangle&#10;&#10;Description automatically generated">
            <a:extLst>
              <a:ext uri="{FF2B5EF4-FFF2-40B4-BE49-F238E27FC236}">
                <a16:creationId xmlns:a16="http://schemas.microsoft.com/office/drawing/2014/main" id="{D3536749-B526-4B8F-858E-9D1D842476A4}"/>
              </a:ext>
            </a:extLst>
          </p:cNvPr>
          <p:cNvPicPr>
            <a:picLocks noChangeAspect="1"/>
          </p:cNvPicPr>
          <p:nvPr/>
        </p:nvPicPr>
        <p:blipFill rotWithShape="1">
          <a:blip r:embed="rId3">
            <a:extLst>
              <a:ext uri="{28A0092B-C50C-407E-A947-70E740481C1C}">
                <a14:useLocalDpi xmlns:a14="http://schemas.microsoft.com/office/drawing/2010/main" val="0"/>
              </a:ext>
            </a:extLst>
          </a:blip>
          <a:srcRect t="16074" b="52042"/>
          <a:stretch/>
        </p:blipFill>
        <p:spPr>
          <a:xfrm>
            <a:off x="-1" y="2854765"/>
            <a:ext cx="12192000" cy="762502"/>
          </a:xfrm>
          <a:prstGeom prst="rect">
            <a:avLst/>
          </a:prstGeom>
          <a:effectLst>
            <a:outerShdw blurRad="50800" dist="38100" dir="2700000" algn="tl" rotWithShape="0">
              <a:prstClr val="black">
                <a:alpha val="40000"/>
              </a:prstClr>
            </a:outerShdw>
          </a:effectLst>
        </p:spPr>
      </p:pic>
      <p:pic>
        <p:nvPicPr>
          <p:cNvPr id="67" name="Picture 66" descr="Shape, rectangle&#10;&#10;Description automatically generated">
            <a:extLst>
              <a:ext uri="{FF2B5EF4-FFF2-40B4-BE49-F238E27FC236}">
                <a16:creationId xmlns:a16="http://schemas.microsoft.com/office/drawing/2014/main" id="{A59BE09C-BFAD-43A4-95CA-6787C22A7DDC}"/>
              </a:ext>
            </a:extLst>
          </p:cNvPr>
          <p:cNvPicPr>
            <a:picLocks noChangeAspect="1"/>
          </p:cNvPicPr>
          <p:nvPr/>
        </p:nvPicPr>
        <p:blipFill rotWithShape="1">
          <a:blip r:embed="rId3">
            <a:extLst>
              <a:ext uri="{28A0092B-C50C-407E-A947-70E740481C1C}">
                <a14:useLocalDpi xmlns:a14="http://schemas.microsoft.com/office/drawing/2010/main" val="0"/>
              </a:ext>
            </a:extLst>
          </a:blip>
          <a:srcRect t="16074" b="52042"/>
          <a:stretch/>
        </p:blipFill>
        <p:spPr>
          <a:xfrm>
            <a:off x="-1" y="4630188"/>
            <a:ext cx="12192000" cy="762502"/>
          </a:xfrm>
          <a:prstGeom prst="rect">
            <a:avLst/>
          </a:prstGeom>
          <a:effectLst>
            <a:outerShdw blurRad="50800" dist="38100" dir="2700000" algn="tl" rotWithShape="0">
              <a:prstClr val="black">
                <a:alpha val="40000"/>
              </a:prstClr>
            </a:outerShdw>
          </a:effectLst>
        </p:spPr>
      </p:pic>
      <p:sp>
        <p:nvSpPr>
          <p:cNvPr id="69" name="TextBox 68">
            <a:extLst>
              <a:ext uri="{FF2B5EF4-FFF2-40B4-BE49-F238E27FC236}">
                <a16:creationId xmlns:a16="http://schemas.microsoft.com/office/drawing/2014/main" id="{0C896552-6E8C-4D93-AB62-A75707B4BD3F}"/>
              </a:ext>
            </a:extLst>
          </p:cNvPr>
          <p:cNvSpPr txBox="1"/>
          <p:nvPr/>
        </p:nvSpPr>
        <p:spPr>
          <a:xfrm>
            <a:off x="624964" y="2434517"/>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[survey]</a:t>
            </a:r>
          </a:p>
        </p:txBody>
      </p:sp>
      <p:sp>
        <p:nvSpPr>
          <p:cNvPr id="70" name="TextBox 69">
            <a:extLst>
              <a:ext uri="{FF2B5EF4-FFF2-40B4-BE49-F238E27FC236}">
                <a16:creationId xmlns:a16="http://schemas.microsoft.com/office/drawing/2014/main" id="{BC2484D6-7204-465C-98DE-DCCD3A256A58}"/>
              </a:ext>
            </a:extLst>
          </p:cNvPr>
          <p:cNvSpPr txBox="1"/>
          <p:nvPr/>
        </p:nvSpPr>
        <p:spPr>
          <a:xfrm>
            <a:off x="3279899" y="2434517"/>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[aviation]</a:t>
            </a:r>
          </a:p>
        </p:txBody>
      </p:sp>
      <p:sp>
        <p:nvSpPr>
          <p:cNvPr id="71" name="TextBox 70">
            <a:extLst>
              <a:ext uri="{FF2B5EF4-FFF2-40B4-BE49-F238E27FC236}">
                <a16:creationId xmlns:a16="http://schemas.microsoft.com/office/drawing/2014/main" id="{B3C7E89C-5150-443A-823E-7760072568DD}"/>
              </a:ext>
            </a:extLst>
          </p:cNvPr>
          <p:cNvSpPr txBox="1"/>
          <p:nvPr/>
        </p:nvSpPr>
        <p:spPr>
          <a:xfrm>
            <a:off x="5618309" y="2434517"/>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[pumpkin]</a:t>
            </a:r>
          </a:p>
        </p:txBody>
      </p:sp>
      <p:sp>
        <p:nvSpPr>
          <p:cNvPr id="72" name="TextBox 71">
            <a:extLst>
              <a:ext uri="{FF2B5EF4-FFF2-40B4-BE49-F238E27FC236}">
                <a16:creationId xmlns:a16="http://schemas.microsoft.com/office/drawing/2014/main" id="{458031AD-5CFE-4BBF-AE6D-9A2825B71D97}"/>
              </a:ext>
            </a:extLst>
          </p:cNvPr>
          <p:cNvSpPr txBox="1"/>
          <p:nvPr/>
        </p:nvSpPr>
        <p:spPr>
          <a:xfrm>
            <a:off x="7981883" y="2434517"/>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[monsoon]</a:t>
            </a:r>
          </a:p>
        </p:txBody>
      </p:sp>
      <p:sp>
        <p:nvSpPr>
          <p:cNvPr id="73" name="TextBox 72">
            <a:extLst>
              <a:ext uri="{FF2B5EF4-FFF2-40B4-BE49-F238E27FC236}">
                <a16:creationId xmlns:a16="http://schemas.microsoft.com/office/drawing/2014/main" id="{AB3CAB86-12C6-4431-8EBE-D1AD5F0EED0F}"/>
              </a:ext>
            </a:extLst>
          </p:cNvPr>
          <p:cNvSpPr txBox="1"/>
          <p:nvPr/>
        </p:nvSpPr>
        <p:spPr>
          <a:xfrm>
            <a:off x="10283426" y="2434517"/>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[spy]</a:t>
            </a:r>
          </a:p>
        </p:txBody>
      </p:sp>
      <p:sp>
        <p:nvSpPr>
          <p:cNvPr id="74" name="TextBox 73">
            <a:extLst>
              <a:ext uri="{FF2B5EF4-FFF2-40B4-BE49-F238E27FC236}">
                <a16:creationId xmlns:a16="http://schemas.microsoft.com/office/drawing/2014/main" id="{EEB4754D-1965-4147-8C95-34884A15923A}"/>
              </a:ext>
            </a:extLst>
          </p:cNvPr>
          <p:cNvSpPr txBox="1"/>
          <p:nvPr/>
        </p:nvSpPr>
        <p:spPr>
          <a:xfrm>
            <a:off x="8637462" y="4152004"/>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[bush]</a:t>
            </a:r>
          </a:p>
        </p:txBody>
      </p:sp>
      <p:sp>
        <p:nvSpPr>
          <p:cNvPr id="75" name="TextBox 74">
            <a:extLst>
              <a:ext uri="{FF2B5EF4-FFF2-40B4-BE49-F238E27FC236}">
                <a16:creationId xmlns:a16="http://schemas.microsoft.com/office/drawing/2014/main" id="{FB8E575C-9CE8-4A7D-9E09-A241FDDF277C}"/>
              </a:ext>
            </a:extLst>
          </p:cNvPr>
          <p:cNvSpPr txBox="1"/>
          <p:nvPr/>
        </p:nvSpPr>
        <p:spPr>
          <a:xfrm>
            <a:off x="603231" y="4152004"/>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[flood]</a:t>
            </a:r>
          </a:p>
        </p:txBody>
      </p:sp>
      <p:sp>
        <p:nvSpPr>
          <p:cNvPr id="76" name="TextBox 75">
            <a:extLst>
              <a:ext uri="{FF2B5EF4-FFF2-40B4-BE49-F238E27FC236}">
                <a16:creationId xmlns:a16="http://schemas.microsoft.com/office/drawing/2014/main" id="{D4049F59-FD3F-47C5-973E-8ADDAC84EEEA}"/>
              </a:ext>
            </a:extLst>
          </p:cNvPr>
          <p:cNvSpPr txBox="1"/>
          <p:nvPr/>
        </p:nvSpPr>
        <p:spPr>
          <a:xfrm>
            <a:off x="6800364" y="4141297"/>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[tea towel]</a:t>
            </a:r>
          </a:p>
        </p:txBody>
      </p:sp>
      <p:sp>
        <p:nvSpPr>
          <p:cNvPr id="77" name="TextBox 76">
            <a:extLst>
              <a:ext uri="{FF2B5EF4-FFF2-40B4-BE49-F238E27FC236}">
                <a16:creationId xmlns:a16="http://schemas.microsoft.com/office/drawing/2014/main" id="{222C5C02-9D92-4D22-BB11-37F274901770}"/>
              </a:ext>
            </a:extLst>
          </p:cNvPr>
          <p:cNvSpPr txBox="1"/>
          <p:nvPr/>
        </p:nvSpPr>
        <p:spPr>
          <a:xfrm>
            <a:off x="4737096" y="4152004"/>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[shiver]</a:t>
            </a:r>
          </a:p>
        </p:txBody>
      </p:sp>
      <p:sp>
        <p:nvSpPr>
          <p:cNvPr id="78" name="TextBox 77">
            <a:extLst>
              <a:ext uri="{FF2B5EF4-FFF2-40B4-BE49-F238E27FC236}">
                <a16:creationId xmlns:a16="http://schemas.microsoft.com/office/drawing/2014/main" id="{ABB28757-5A5A-4BE3-8E60-6C6240AA379A}"/>
              </a:ext>
            </a:extLst>
          </p:cNvPr>
          <p:cNvSpPr txBox="1"/>
          <p:nvPr/>
        </p:nvSpPr>
        <p:spPr>
          <a:xfrm>
            <a:off x="2734513" y="4154511"/>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[probe]</a:t>
            </a:r>
          </a:p>
        </p:txBody>
      </p:sp>
      <p:sp>
        <p:nvSpPr>
          <p:cNvPr id="79" name="TextBox 78">
            <a:extLst>
              <a:ext uri="{FF2B5EF4-FFF2-40B4-BE49-F238E27FC236}">
                <a16:creationId xmlns:a16="http://schemas.microsoft.com/office/drawing/2014/main" id="{E1B334E5-73A2-4590-B16C-08794F0B2974}"/>
              </a:ext>
            </a:extLst>
          </p:cNvPr>
          <p:cNvSpPr txBox="1"/>
          <p:nvPr/>
        </p:nvSpPr>
        <p:spPr>
          <a:xfrm>
            <a:off x="527853" y="5890603"/>
            <a:ext cx="21155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[parking]</a:t>
            </a:r>
          </a:p>
        </p:txBody>
      </p:sp>
      <p:sp>
        <p:nvSpPr>
          <p:cNvPr id="81" name="TextBox 80">
            <a:extLst>
              <a:ext uri="{FF2B5EF4-FFF2-40B4-BE49-F238E27FC236}">
                <a16:creationId xmlns:a16="http://schemas.microsoft.com/office/drawing/2014/main" id="{E4AD6EF0-6B76-4926-BD65-05B0171A64E8}"/>
              </a:ext>
            </a:extLst>
          </p:cNvPr>
          <p:cNvSpPr txBox="1"/>
          <p:nvPr/>
        </p:nvSpPr>
        <p:spPr>
          <a:xfrm>
            <a:off x="10484079" y="4152004"/>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[hedgehog]</a:t>
            </a:r>
          </a:p>
        </p:txBody>
      </p:sp>
      <p:sp>
        <p:nvSpPr>
          <p:cNvPr id="82" name="TextBox 81">
            <a:extLst>
              <a:ext uri="{FF2B5EF4-FFF2-40B4-BE49-F238E27FC236}">
                <a16:creationId xmlns:a16="http://schemas.microsoft.com/office/drawing/2014/main" id="{E4A27EB0-DD15-43DB-A022-6C904EC21436}"/>
              </a:ext>
            </a:extLst>
          </p:cNvPr>
          <p:cNvSpPr txBox="1"/>
          <p:nvPr/>
        </p:nvSpPr>
        <p:spPr>
          <a:xfrm>
            <a:off x="7676634" y="5890603"/>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[meeting]</a:t>
            </a:r>
          </a:p>
        </p:txBody>
      </p:sp>
      <p:sp>
        <p:nvSpPr>
          <p:cNvPr id="83" name="TextBox 82">
            <a:extLst>
              <a:ext uri="{FF2B5EF4-FFF2-40B4-BE49-F238E27FC236}">
                <a16:creationId xmlns:a16="http://schemas.microsoft.com/office/drawing/2014/main" id="{E947EE87-E480-4FB3-AE12-6CDF34A29E3D}"/>
              </a:ext>
            </a:extLst>
          </p:cNvPr>
          <p:cNvSpPr txBox="1"/>
          <p:nvPr/>
        </p:nvSpPr>
        <p:spPr>
          <a:xfrm>
            <a:off x="5444270" y="5890603"/>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[lorry]</a:t>
            </a:r>
          </a:p>
        </p:txBody>
      </p:sp>
      <p:sp>
        <p:nvSpPr>
          <p:cNvPr id="84" name="TextBox 83">
            <a:extLst>
              <a:ext uri="{FF2B5EF4-FFF2-40B4-BE49-F238E27FC236}">
                <a16:creationId xmlns:a16="http://schemas.microsoft.com/office/drawing/2014/main" id="{EF29F290-E7BD-4F83-8FCD-71FD4AA131E5}"/>
              </a:ext>
            </a:extLst>
          </p:cNvPr>
          <p:cNvSpPr txBox="1"/>
          <p:nvPr/>
        </p:nvSpPr>
        <p:spPr>
          <a:xfrm>
            <a:off x="3446339" y="5899418"/>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[junction]</a:t>
            </a:r>
          </a:p>
        </p:txBody>
      </p:sp>
      <p:sp>
        <p:nvSpPr>
          <p:cNvPr id="85" name="TextBox 84">
            <a:extLst>
              <a:ext uri="{FF2B5EF4-FFF2-40B4-BE49-F238E27FC236}">
                <a16:creationId xmlns:a16="http://schemas.microsoft.com/office/drawing/2014/main" id="{4AB583FF-60F6-4A36-A514-39BBC0A69F0E}"/>
              </a:ext>
            </a:extLst>
          </p:cNvPr>
          <p:cNvSpPr txBox="1"/>
          <p:nvPr/>
        </p:nvSpPr>
        <p:spPr>
          <a:xfrm>
            <a:off x="10015562" y="5890603"/>
            <a:ext cx="21155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[snooze]</a:t>
            </a:r>
          </a:p>
        </p:txBody>
      </p:sp>
      <p:sp>
        <p:nvSpPr>
          <p:cNvPr id="95" name="Rectangle 94">
            <a:extLst>
              <a:ext uri="{FF2B5EF4-FFF2-40B4-BE49-F238E27FC236}">
                <a16:creationId xmlns:a16="http://schemas.microsoft.com/office/drawing/2014/main" id="{7B3E7A6E-98AB-43EF-9B69-701F8A85C0DA}"/>
              </a:ext>
            </a:extLst>
          </p:cNvPr>
          <p:cNvSpPr/>
          <p:nvPr/>
        </p:nvSpPr>
        <p:spPr>
          <a:xfrm>
            <a:off x="10274568" y="5401376"/>
            <a:ext cx="1621518" cy="480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p</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cer</a:t>
            </a:r>
          </a:p>
        </p:txBody>
      </p:sp>
      <p:sp>
        <p:nvSpPr>
          <p:cNvPr id="80" name="Rounded Rectangle 46">
            <a:extLst>
              <a:ext uri="{FF2B5EF4-FFF2-40B4-BE49-F238E27FC236}">
                <a16:creationId xmlns:a16="http://schemas.microsoft.com/office/drawing/2014/main" id="{4D8CAAFD-4E4C-4FF1-8DD5-062D2E84D19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pic>
        <p:nvPicPr>
          <p:cNvPr id="68" name="Picture 16" descr="Transport, Plane, Concord, Aerodrome">
            <a:extLst>
              <a:ext uri="{FF2B5EF4-FFF2-40B4-BE49-F238E27FC236}">
                <a16:creationId xmlns:a16="http://schemas.microsoft.com/office/drawing/2014/main" id="{1F6EA66F-AA30-4698-85D9-8712450B6CC5}"/>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477936" flipH="1">
            <a:off x="441399" y="1150806"/>
            <a:ext cx="2048929" cy="739864"/>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6" descr="Transport, Plane, Concord, Aerodrome">
            <a:extLst>
              <a:ext uri="{FF2B5EF4-FFF2-40B4-BE49-F238E27FC236}">
                <a16:creationId xmlns:a16="http://schemas.microsoft.com/office/drawing/2014/main" id="{621361B2-00EC-4F7C-8C66-4B88D0B443D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477936" flipH="1">
            <a:off x="427039" y="2857323"/>
            <a:ext cx="2048929" cy="739864"/>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6" descr="Transport, Plane, Concord, Aerodrome">
            <a:extLst>
              <a:ext uri="{FF2B5EF4-FFF2-40B4-BE49-F238E27FC236}">
                <a16:creationId xmlns:a16="http://schemas.microsoft.com/office/drawing/2014/main" id="{669E6C50-B843-4AA3-AAF6-A4B86216941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477936" flipH="1">
            <a:off x="340331" y="4625714"/>
            <a:ext cx="2048929" cy="739864"/>
          </a:xfrm>
          <a:prstGeom prst="rect">
            <a:avLst/>
          </a:prstGeom>
          <a:noFill/>
          <a:extLst>
            <a:ext uri="{909E8E84-426E-40DD-AFC4-6F175D3DCCD1}">
              <a14:hiddenFill xmlns:a14="http://schemas.microsoft.com/office/drawing/2010/main">
                <a:solidFill>
                  <a:srgbClr val="FFFFFF"/>
                </a:solidFill>
              </a14:hiddenFill>
            </a:ext>
          </a:extLst>
        </p:spPr>
      </p:pic>
      <p:sp>
        <p:nvSpPr>
          <p:cNvPr id="86" name="Rounded Rectangle 46">
            <a:extLst>
              <a:ext uri="{FF2B5EF4-FFF2-40B4-BE49-F238E27FC236}">
                <a16:creationId xmlns:a16="http://schemas.microsoft.com/office/drawing/2014/main" id="{FB09667E-50A2-4099-B9F5-10D9728BF65D}"/>
              </a:ext>
            </a:extLst>
          </p:cNvPr>
          <p:cNvSpPr/>
          <p:nvPr/>
        </p:nvSpPr>
        <p:spPr>
          <a:xfrm>
            <a:off x="8144046" y="187143"/>
            <a:ext cx="1886316" cy="83938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décollage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take-off</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Action Button: Custom 16">
            <a:hlinkClick r:id="" action="ppaction://noaction" highlightClick="1">
              <a:snd r:embed="rId20" name="jonction.wav"/>
            </a:hlinkClick>
            <a:extLst>
              <a:ext uri="{FF2B5EF4-FFF2-40B4-BE49-F238E27FC236}">
                <a16:creationId xmlns:a16="http://schemas.microsoft.com/office/drawing/2014/main" id="{8353D819-720B-436E-AE0A-4AF4DDE68FC8}"/>
              </a:ext>
            </a:extLst>
          </p:cNvPr>
          <p:cNvSpPr/>
          <p:nvPr/>
        </p:nvSpPr>
        <p:spPr>
          <a:xfrm>
            <a:off x="3159261" y="54222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Tree>
    <p:extLst>
      <p:ext uri="{BB962C8B-B14F-4D97-AF65-F5344CB8AC3E}">
        <p14:creationId xmlns:p14="http://schemas.microsoft.com/office/powerpoint/2010/main" val="418174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childTnLst>
                          </p:cTn>
                        </p:par>
                        <p:par>
                          <p:cTn id="7" fill="hold">
                            <p:stCondLst>
                              <p:cond delay="0"/>
                            </p:stCondLst>
                            <p:childTnLst>
                              <p:par>
                                <p:cTn id="8" presetID="63" presetClass="path" presetSubtype="0" accel="50000" decel="50000" fill="hold" nodeType="afterEffect">
                                  <p:stCondLst>
                                    <p:cond delay="0"/>
                                  </p:stCondLst>
                                  <p:childTnLst>
                                    <p:animMotion origin="layout" path="M 0 0 L 0.25 0 E" pathEditMode="relative" ptsTypes="">
                                      <p:cBhvr>
                                        <p:cTn id="9" dur="2000" fill="hold"/>
                                        <p:tgtEl>
                                          <p:spTgt spid="68"/>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55"/>
                                        </p:tgtEl>
                                        <p:attrNameLst>
                                          <p:attrName>style.visibility</p:attrName>
                                        </p:attrNameLst>
                                      </p:cBhvr>
                                      <p:to>
                                        <p:strVal val="hidden"/>
                                      </p:to>
                                    </p:set>
                                  </p:childTnLst>
                                </p:cTn>
                              </p:par>
                            </p:childTnLst>
                          </p:cTn>
                        </p:par>
                        <p:par>
                          <p:cTn id="14" fill="hold">
                            <p:stCondLst>
                              <p:cond delay="0"/>
                            </p:stCondLst>
                            <p:childTnLst>
                              <p:par>
                                <p:cTn id="15" presetID="63" presetClass="path" presetSubtype="0" accel="50000" decel="50000" fill="hold" nodeType="afterEffect">
                                  <p:stCondLst>
                                    <p:cond delay="0"/>
                                  </p:stCondLst>
                                  <p:childTnLst>
                                    <p:animMotion origin="layout" path="M 0.25 7.40741E-7 L 0.44987 0.00023 " pathEditMode="relative" rAng="0" ptsTypes="AA">
                                      <p:cBhvr>
                                        <p:cTn id="16" dur="2000" fill="hold"/>
                                        <p:tgtEl>
                                          <p:spTgt spid="68"/>
                                        </p:tgtEl>
                                        <p:attrNameLst>
                                          <p:attrName>ppt_x</p:attrName>
                                          <p:attrName>ppt_y</p:attrName>
                                        </p:attrNameLst>
                                      </p:cBhvr>
                                      <p:rCtr x="993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hidden"/>
                                      </p:to>
                                    </p:set>
                                  </p:childTnLst>
                                </p:cTn>
                              </p:par>
                            </p:childTnLst>
                          </p:cTn>
                        </p:par>
                        <p:par>
                          <p:cTn id="21" fill="hold">
                            <p:stCondLst>
                              <p:cond delay="0"/>
                            </p:stCondLst>
                            <p:childTnLst>
                              <p:par>
                                <p:cTn id="22" presetID="63" presetClass="path" presetSubtype="0" accel="50000" decel="50000" fill="hold" nodeType="afterEffect">
                                  <p:stCondLst>
                                    <p:cond delay="0"/>
                                  </p:stCondLst>
                                  <p:childTnLst>
                                    <p:animMotion origin="layout" path="M 0.44987 0.00023 L 0.65104 -0.05347 " pathEditMode="relative" rAng="0" ptsTypes="AA">
                                      <p:cBhvr>
                                        <p:cTn id="23" dur="2000" fill="hold"/>
                                        <p:tgtEl>
                                          <p:spTgt spid="68"/>
                                        </p:tgtEl>
                                        <p:attrNameLst>
                                          <p:attrName>ppt_x</p:attrName>
                                          <p:attrName>ppt_y</p:attrName>
                                        </p:attrNameLst>
                                      </p:cBhvr>
                                      <p:rCtr x="9753" y="-2639"/>
                                    </p:animMotion>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3"/>
                                        </p:tgtEl>
                                        <p:attrNameLst>
                                          <p:attrName>style.visibility</p:attrName>
                                        </p:attrNameLst>
                                      </p:cBhvr>
                                      <p:to>
                                        <p:strVal val="hidden"/>
                                      </p:to>
                                    </p:set>
                                  </p:childTnLst>
                                </p:cTn>
                              </p:par>
                            </p:childTnLst>
                          </p:cTn>
                        </p:par>
                        <p:par>
                          <p:cTn id="28" fill="hold">
                            <p:stCondLst>
                              <p:cond delay="0"/>
                            </p:stCondLst>
                            <p:childTnLst>
                              <p:par>
                                <p:cTn id="29" presetID="63" presetClass="path" presetSubtype="0" accel="50000" decel="50000" fill="hold" nodeType="afterEffect">
                                  <p:stCondLst>
                                    <p:cond delay="0"/>
                                  </p:stCondLst>
                                  <p:childTnLst>
                                    <p:animMotion origin="layout" path="M 0.65104 -0.05348 L 0.79571 -0.1088 " pathEditMode="relative" rAng="0" ptsTypes="AA">
                                      <p:cBhvr>
                                        <p:cTn id="30" dur="2000" fill="hold"/>
                                        <p:tgtEl>
                                          <p:spTgt spid="68"/>
                                        </p:tgtEl>
                                        <p:attrNameLst>
                                          <p:attrName>ppt_x</p:attrName>
                                          <p:attrName>ppt_y</p:attrName>
                                        </p:attrNameLst>
                                      </p:cBhvr>
                                      <p:rCtr x="7227" y="-2500"/>
                                    </p:animMotion>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hidden"/>
                                      </p:to>
                                    </p:set>
                                  </p:childTnLst>
                                </p:cTn>
                              </p:par>
                            </p:childTnLst>
                          </p:cTn>
                        </p:par>
                        <p:par>
                          <p:cTn id="35" fill="hold">
                            <p:stCondLst>
                              <p:cond delay="0"/>
                            </p:stCondLst>
                            <p:childTnLst>
                              <p:par>
                                <p:cTn id="36" presetID="56" presetClass="path" presetSubtype="0" accel="50000" decel="50000" fill="hold" nodeType="afterEffect">
                                  <p:stCondLst>
                                    <p:cond delay="0"/>
                                  </p:stCondLst>
                                  <p:childTnLst>
                                    <p:animMotion origin="layout" path="M 0.79571 -0.1088 L 0.96927 -0.19282 " pathEditMode="relative" rAng="0" ptsTypes="AA">
                                      <p:cBhvr>
                                        <p:cTn id="37" dur="2000" fill="hold"/>
                                        <p:tgtEl>
                                          <p:spTgt spid="68"/>
                                        </p:tgtEl>
                                        <p:attrNameLst>
                                          <p:attrName>ppt_x</p:attrName>
                                          <p:attrName>ppt_y</p:attrName>
                                        </p:attrNameLst>
                                      </p:cBhvr>
                                      <p:rCtr x="8672" y="-4213"/>
                                    </p:animMotion>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57"/>
                                        </p:tgtEl>
                                        <p:attrNameLst>
                                          <p:attrName>style.visibility</p:attrName>
                                        </p:attrNameLst>
                                      </p:cBhvr>
                                      <p:to>
                                        <p:strVal val="hidden"/>
                                      </p:to>
                                    </p:set>
                                  </p:childTnLst>
                                </p:cTn>
                              </p:par>
                            </p:childTnLst>
                          </p:cTn>
                        </p:par>
                        <p:par>
                          <p:cTn id="42" fill="hold">
                            <p:stCondLst>
                              <p:cond delay="0"/>
                            </p:stCondLst>
                            <p:childTnLst>
                              <p:par>
                                <p:cTn id="43" presetID="63" presetClass="path" presetSubtype="0" accel="50000" decel="50000" fill="hold" nodeType="afterEffect">
                                  <p:stCondLst>
                                    <p:cond delay="0"/>
                                  </p:stCondLst>
                                  <p:childTnLst>
                                    <p:animMotion origin="layout" path="M -4.16667E-7 -1.85185E-6 L 0.18346 -0.00231 " pathEditMode="relative" rAng="0" ptsTypes="AA">
                                      <p:cBhvr>
                                        <p:cTn id="44" dur="2000" fill="hold"/>
                                        <p:tgtEl>
                                          <p:spTgt spid="92"/>
                                        </p:tgtEl>
                                        <p:attrNameLst>
                                          <p:attrName>ppt_x</p:attrName>
                                          <p:attrName>ppt_y</p:attrName>
                                        </p:attrNameLst>
                                      </p:cBhvr>
                                      <p:rCtr x="9167" y="-116"/>
                                    </p:animMotion>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hidden"/>
                                      </p:to>
                                    </p:set>
                                  </p:childTnLst>
                                </p:cTn>
                              </p:par>
                            </p:childTnLst>
                          </p:cTn>
                        </p:par>
                        <p:par>
                          <p:cTn id="49" fill="hold">
                            <p:stCondLst>
                              <p:cond delay="0"/>
                            </p:stCondLst>
                            <p:childTnLst>
                              <p:par>
                                <p:cTn id="50" presetID="63" presetClass="path" presetSubtype="0" accel="50000" decel="50000" fill="hold" nodeType="afterEffect">
                                  <p:stCondLst>
                                    <p:cond delay="0"/>
                                  </p:stCondLst>
                                  <p:childTnLst>
                                    <p:animMotion origin="layout" path="M 0.18346 -0.00232 L 0.35326 0.00046 " pathEditMode="relative" rAng="0" ptsTypes="AA">
                                      <p:cBhvr>
                                        <p:cTn id="51" dur="2000" fill="hold"/>
                                        <p:tgtEl>
                                          <p:spTgt spid="92"/>
                                        </p:tgtEl>
                                        <p:attrNameLst>
                                          <p:attrName>ppt_x</p:attrName>
                                          <p:attrName>ppt_y</p:attrName>
                                        </p:attrNameLst>
                                      </p:cBhvr>
                                      <p:rCtr x="8490" y="-46"/>
                                    </p:animMotion>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hidden"/>
                                      </p:to>
                                    </p:set>
                                  </p:childTnLst>
                                </p:cTn>
                              </p:par>
                            </p:childTnLst>
                          </p:cTn>
                        </p:par>
                        <p:par>
                          <p:cTn id="56" fill="hold">
                            <p:stCondLst>
                              <p:cond delay="0"/>
                            </p:stCondLst>
                            <p:childTnLst>
                              <p:par>
                                <p:cTn id="57" presetID="63" presetClass="path" presetSubtype="0" accel="50000" decel="50000" fill="hold" nodeType="afterEffect">
                                  <p:stCondLst>
                                    <p:cond delay="0"/>
                                  </p:stCondLst>
                                  <p:childTnLst>
                                    <p:animMotion origin="layout" path="M 0.35326 0.00046 L 0.51354 0.00046 " pathEditMode="relative" rAng="0" ptsTypes="AA">
                                      <p:cBhvr>
                                        <p:cTn id="58" dur="2000" fill="hold"/>
                                        <p:tgtEl>
                                          <p:spTgt spid="92"/>
                                        </p:tgtEl>
                                        <p:attrNameLst>
                                          <p:attrName>ppt_x</p:attrName>
                                          <p:attrName>ppt_y</p:attrName>
                                        </p:attrNameLst>
                                      </p:cBhvr>
                                      <p:rCtr x="8008" y="-46"/>
                                    </p:animMotion>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hidden"/>
                                      </p:to>
                                    </p:set>
                                  </p:childTnLst>
                                </p:cTn>
                              </p:par>
                            </p:childTnLst>
                          </p:cTn>
                        </p:par>
                        <p:par>
                          <p:cTn id="63" fill="hold">
                            <p:stCondLst>
                              <p:cond delay="0"/>
                            </p:stCondLst>
                            <p:childTnLst>
                              <p:par>
                                <p:cTn id="64" presetID="63" presetClass="path" presetSubtype="0" accel="50000" decel="50000" fill="hold" nodeType="afterEffect">
                                  <p:stCondLst>
                                    <p:cond delay="0"/>
                                  </p:stCondLst>
                                  <p:childTnLst>
                                    <p:animMotion origin="layout" path="M 0.51354 0.00046 L 0.68021 -0.0537 " pathEditMode="relative" rAng="0" ptsTypes="AA">
                                      <p:cBhvr>
                                        <p:cTn id="65" dur="2000" fill="hold"/>
                                        <p:tgtEl>
                                          <p:spTgt spid="92"/>
                                        </p:tgtEl>
                                        <p:attrNameLst>
                                          <p:attrName>ppt_x</p:attrName>
                                          <p:attrName>ppt_y</p:attrName>
                                        </p:attrNameLst>
                                      </p:cBhvr>
                                      <p:rCtr x="8333" y="-2847"/>
                                    </p:animMotion>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58"/>
                                        </p:tgtEl>
                                        <p:attrNameLst>
                                          <p:attrName>style.visibility</p:attrName>
                                        </p:attrNameLst>
                                      </p:cBhvr>
                                      <p:to>
                                        <p:strVal val="hidden"/>
                                      </p:to>
                                    </p:set>
                                  </p:childTnLst>
                                </p:cTn>
                              </p:par>
                            </p:childTnLst>
                          </p:cTn>
                        </p:par>
                        <p:par>
                          <p:cTn id="70" fill="hold">
                            <p:stCondLst>
                              <p:cond delay="0"/>
                            </p:stCondLst>
                            <p:childTnLst>
                              <p:par>
                                <p:cTn id="71" presetID="63" presetClass="path" presetSubtype="0" accel="50000" decel="50000" fill="hold" nodeType="afterEffect">
                                  <p:stCondLst>
                                    <p:cond delay="0"/>
                                  </p:stCondLst>
                                  <p:childTnLst>
                                    <p:animMotion origin="layout" path="M 0.68021 -0.0537 L 0.79688 -0.11736 " pathEditMode="relative" rAng="0" ptsTypes="AA">
                                      <p:cBhvr>
                                        <p:cTn id="72" dur="2000" fill="hold"/>
                                        <p:tgtEl>
                                          <p:spTgt spid="92"/>
                                        </p:tgtEl>
                                        <p:attrNameLst>
                                          <p:attrName>ppt_x</p:attrName>
                                          <p:attrName>ppt_y</p:attrName>
                                        </p:attrNameLst>
                                      </p:cBhvr>
                                      <p:rCtr x="5482" y="-3125"/>
                                    </p:animMotion>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65"/>
                                        </p:tgtEl>
                                        <p:attrNameLst>
                                          <p:attrName>style.visibility</p:attrName>
                                        </p:attrNameLst>
                                      </p:cBhvr>
                                      <p:to>
                                        <p:strVal val="hidden"/>
                                      </p:to>
                                    </p:set>
                                  </p:childTnLst>
                                </p:cTn>
                              </p:par>
                            </p:childTnLst>
                          </p:cTn>
                        </p:par>
                        <p:par>
                          <p:cTn id="77" fill="hold">
                            <p:stCondLst>
                              <p:cond delay="0"/>
                            </p:stCondLst>
                            <p:childTnLst>
                              <p:par>
                                <p:cTn id="78" presetID="56" presetClass="path" presetSubtype="0" accel="50000" decel="50000" fill="hold" nodeType="afterEffect">
                                  <p:stCondLst>
                                    <p:cond delay="0"/>
                                  </p:stCondLst>
                                  <p:childTnLst>
                                    <p:animMotion origin="layout" path="M 0.79688 -0.11736 L 0.97083 -0.21898 " pathEditMode="relative" rAng="0" ptsTypes="AA">
                                      <p:cBhvr>
                                        <p:cTn id="79" dur="2000" fill="hold"/>
                                        <p:tgtEl>
                                          <p:spTgt spid="92"/>
                                        </p:tgtEl>
                                        <p:attrNameLst>
                                          <p:attrName>ppt_x</p:attrName>
                                          <p:attrName>ppt_y</p:attrName>
                                        </p:attrNameLst>
                                      </p:cBhvr>
                                      <p:rCtr x="8698" y="-5093"/>
                                    </p:animMotion>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0" nodeType="clickEffect">
                                  <p:stCondLst>
                                    <p:cond delay="0"/>
                                  </p:stCondLst>
                                  <p:childTnLst>
                                    <p:set>
                                      <p:cBhvr>
                                        <p:cTn id="83" dur="1" fill="hold">
                                          <p:stCondLst>
                                            <p:cond delay="0"/>
                                          </p:stCondLst>
                                        </p:cTn>
                                        <p:tgtEl>
                                          <p:spTgt spid="56"/>
                                        </p:tgtEl>
                                        <p:attrNameLst>
                                          <p:attrName>style.visibility</p:attrName>
                                        </p:attrNameLst>
                                      </p:cBhvr>
                                      <p:to>
                                        <p:strVal val="hidden"/>
                                      </p:to>
                                    </p:set>
                                  </p:childTnLst>
                                </p:cTn>
                              </p:par>
                            </p:childTnLst>
                          </p:cTn>
                        </p:par>
                        <p:par>
                          <p:cTn id="84" fill="hold">
                            <p:stCondLst>
                              <p:cond delay="0"/>
                            </p:stCondLst>
                            <p:childTnLst>
                              <p:par>
                                <p:cTn id="85" presetID="63" presetClass="path" presetSubtype="0" accel="50000" decel="50000" fill="hold" nodeType="afterEffect">
                                  <p:stCondLst>
                                    <p:cond delay="0"/>
                                  </p:stCondLst>
                                  <p:childTnLst>
                                    <p:animMotion origin="layout" path="M 1.04167E-6 -2.22222E-6 L 0.22096 0.00162 " pathEditMode="relative" rAng="0" ptsTypes="AA">
                                      <p:cBhvr>
                                        <p:cTn id="86" dur="2000" fill="hold"/>
                                        <p:tgtEl>
                                          <p:spTgt spid="94"/>
                                        </p:tgtEl>
                                        <p:attrNameLst>
                                          <p:attrName>ppt_x</p:attrName>
                                          <p:attrName>ppt_y</p:attrName>
                                        </p:attrNameLst>
                                      </p:cBhvr>
                                      <p:rCtr x="11042" y="69"/>
                                    </p:animMotion>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hidden"/>
                                      </p:to>
                                    </p:set>
                                  </p:childTnLst>
                                </p:cTn>
                              </p:par>
                            </p:childTnLst>
                          </p:cTn>
                        </p:par>
                        <p:par>
                          <p:cTn id="91" fill="hold">
                            <p:stCondLst>
                              <p:cond delay="0"/>
                            </p:stCondLst>
                            <p:childTnLst>
                              <p:par>
                                <p:cTn id="92" presetID="63" presetClass="path" presetSubtype="0" accel="50000" decel="50000" fill="hold" nodeType="afterEffect">
                                  <p:stCondLst>
                                    <p:cond delay="0"/>
                                  </p:stCondLst>
                                  <p:childTnLst>
                                    <p:animMotion origin="layout" path="M 0.22097 0.00162 L 0.40299 0.00162 " pathEditMode="relative" rAng="0" ptsTypes="AA">
                                      <p:cBhvr>
                                        <p:cTn id="93" dur="2000" fill="hold"/>
                                        <p:tgtEl>
                                          <p:spTgt spid="94"/>
                                        </p:tgtEl>
                                        <p:attrNameLst>
                                          <p:attrName>ppt_x</p:attrName>
                                          <p:attrName>ppt_y</p:attrName>
                                        </p:attrNameLst>
                                      </p:cBhvr>
                                      <p:rCtr x="9023" y="-46"/>
                                    </p:animMotion>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grpId="0" nodeType="clickEffect">
                                  <p:stCondLst>
                                    <p:cond delay="0"/>
                                  </p:stCondLst>
                                  <p:childTnLst>
                                    <p:set>
                                      <p:cBhvr>
                                        <p:cTn id="97" dur="1" fill="hold">
                                          <p:stCondLst>
                                            <p:cond delay="0"/>
                                          </p:stCondLst>
                                        </p:cTn>
                                        <p:tgtEl>
                                          <p:spTgt spid="60"/>
                                        </p:tgtEl>
                                        <p:attrNameLst>
                                          <p:attrName>style.visibility</p:attrName>
                                        </p:attrNameLst>
                                      </p:cBhvr>
                                      <p:to>
                                        <p:strVal val="hidden"/>
                                      </p:to>
                                    </p:set>
                                  </p:childTnLst>
                                </p:cTn>
                              </p:par>
                            </p:childTnLst>
                          </p:cTn>
                        </p:par>
                        <p:par>
                          <p:cTn id="98" fill="hold">
                            <p:stCondLst>
                              <p:cond delay="0"/>
                            </p:stCondLst>
                            <p:childTnLst>
                              <p:par>
                                <p:cTn id="99" presetID="63" presetClass="path" presetSubtype="0" accel="50000" decel="50000" fill="hold" nodeType="afterEffect">
                                  <p:stCondLst>
                                    <p:cond delay="0"/>
                                  </p:stCondLst>
                                  <p:childTnLst>
                                    <p:animMotion origin="layout" path="M 0.40299 0.00162 L 0.59831 -0.04606 " pathEditMode="relative" rAng="0" ptsTypes="AA">
                                      <p:cBhvr>
                                        <p:cTn id="100" dur="2000" fill="hold"/>
                                        <p:tgtEl>
                                          <p:spTgt spid="94"/>
                                        </p:tgtEl>
                                        <p:attrNameLst>
                                          <p:attrName>ppt_x</p:attrName>
                                          <p:attrName>ppt_y</p:attrName>
                                        </p:attrNameLst>
                                      </p:cBhvr>
                                      <p:rCtr x="9766" y="-2431"/>
                                    </p:animMotion>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0" nodeType="clickEffect">
                                  <p:stCondLst>
                                    <p:cond delay="0"/>
                                  </p:stCondLst>
                                  <p:childTnLst>
                                    <p:set>
                                      <p:cBhvr>
                                        <p:cTn id="104" dur="1" fill="hold">
                                          <p:stCondLst>
                                            <p:cond delay="0"/>
                                          </p:stCondLst>
                                        </p:cTn>
                                        <p:tgtEl>
                                          <p:spTgt spid="62"/>
                                        </p:tgtEl>
                                        <p:attrNameLst>
                                          <p:attrName>style.visibility</p:attrName>
                                        </p:attrNameLst>
                                      </p:cBhvr>
                                      <p:to>
                                        <p:strVal val="hidden"/>
                                      </p:to>
                                    </p:set>
                                  </p:childTnLst>
                                </p:cTn>
                              </p:par>
                            </p:childTnLst>
                          </p:cTn>
                        </p:par>
                        <p:par>
                          <p:cTn id="105" fill="hold">
                            <p:stCondLst>
                              <p:cond delay="0"/>
                            </p:stCondLst>
                            <p:childTnLst>
                              <p:par>
                                <p:cTn id="106" presetID="63" presetClass="path" presetSubtype="0" accel="50000" decel="50000" fill="hold" nodeType="afterEffect">
                                  <p:stCondLst>
                                    <p:cond delay="0"/>
                                  </p:stCondLst>
                                  <p:childTnLst>
                                    <p:animMotion origin="layout" path="M 0.59831 -0.04606 L 0.79753 -0.12106 " pathEditMode="relative" rAng="0" ptsTypes="AA">
                                      <p:cBhvr>
                                        <p:cTn id="107" dur="2000" fill="hold"/>
                                        <p:tgtEl>
                                          <p:spTgt spid="94"/>
                                        </p:tgtEl>
                                        <p:attrNameLst>
                                          <p:attrName>ppt_x</p:attrName>
                                          <p:attrName>ppt_y</p:attrName>
                                        </p:attrNameLst>
                                      </p:cBhvr>
                                      <p:rCtr x="9792" y="-3750"/>
                                    </p:animMotion>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95"/>
                                        </p:tgtEl>
                                        <p:attrNameLst>
                                          <p:attrName>style.visibility</p:attrName>
                                        </p:attrNameLst>
                                      </p:cBhvr>
                                      <p:to>
                                        <p:strVal val="hidden"/>
                                      </p:to>
                                    </p:set>
                                  </p:childTnLst>
                                </p:cTn>
                              </p:par>
                            </p:childTnLst>
                          </p:cTn>
                        </p:par>
                        <p:par>
                          <p:cTn id="112" fill="hold">
                            <p:stCondLst>
                              <p:cond delay="0"/>
                            </p:stCondLst>
                            <p:childTnLst>
                              <p:par>
                                <p:cTn id="113" presetID="56" presetClass="path" presetSubtype="0" accel="50000" decel="50000" fill="hold" nodeType="afterEffect">
                                  <p:stCondLst>
                                    <p:cond delay="0"/>
                                  </p:stCondLst>
                                  <p:childTnLst>
                                    <p:animMotion origin="layout" path="M 0.79752 -0.12107 L 0.97799 -0.21458 " pathEditMode="relative" rAng="0" ptsTypes="AA">
                                      <p:cBhvr>
                                        <p:cTn id="114" dur="2000" fill="hold"/>
                                        <p:tgtEl>
                                          <p:spTgt spid="94"/>
                                        </p:tgtEl>
                                        <p:attrNameLst>
                                          <p:attrName>ppt_x</p:attrName>
                                          <p:attrName>ppt_y</p:attrName>
                                        </p:attrNameLst>
                                      </p:cBhvr>
                                      <p:rCtr x="8789" y="-4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4" grpId="0" animBg="1"/>
      <p:bldP spid="65" grpId="0" animBg="1"/>
      <p:bldP spid="9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0114C7-1E98-7A4F-AFA8-7004679A05B9}"/>
              </a:ext>
            </a:extLst>
          </p:cNvPr>
          <p:cNvSpPr>
            <a:spLocks noGrp="1"/>
          </p:cNvSpPr>
          <p:nvPr>
            <p:ph type="title"/>
          </p:nvPr>
        </p:nvSpPr>
        <p:spPr>
          <a:xfrm>
            <a:off x="0" y="-185737"/>
            <a:ext cx="10515600" cy="1325563"/>
          </a:xfrm>
        </p:spPr>
        <p:txBody>
          <a:bodyPr/>
          <a:lstStyle/>
          <a:p>
            <a:pPr lvl="0">
              <a:lnSpc>
                <a:spcPct val="100000"/>
              </a:lnSpc>
              <a:spcBef>
                <a:spcPts val="0"/>
              </a:spcBef>
            </a:pPr>
            <a:r>
              <a:rPr lang="en-GB" sz="15000" b="1" dirty="0">
                <a:solidFill>
                  <a:srgbClr val="1F4E79"/>
                </a:solidFill>
                <a:latin typeface="Century Gothic" panose="020B0502020202020204" pitchFamily="34" charset="0"/>
                <a:ea typeface="+mn-ea"/>
                <a:cs typeface="Calibri" panose="020F0502020204030204" pitchFamily="34" charset="0"/>
              </a:rPr>
              <a:t>-</a:t>
            </a:r>
            <a:r>
              <a:rPr lang="en-GB" sz="15000" b="1" dirty="0" err="1">
                <a:solidFill>
                  <a:srgbClr val="1F4E79"/>
                </a:solidFill>
                <a:latin typeface="Century Gothic" panose="020B0502020202020204" pitchFamily="34" charset="0"/>
                <a:ea typeface="+mn-ea"/>
                <a:cs typeface="Calibri" panose="020F0502020204030204" pitchFamily="34" charset="0"/>
              </a:rPr>
              <a:t>tion</a:t>
            </a:r>
            <a:endParaRPr lang="en-US" dirty="0"/>
          </a:p>
        </p:txBody>
      </p:sp>
      <p:sp>
        <p:nvSpPr>
          <p:cNvPr id="3" name="TextBox 2"/>
          <p:cNvSpPr txBox="1"/>
          <p:nvPr/>
        </p:nvSpPr>
        <p:spPr>
          <a:xfrm>
            <a:off x="2343265" y="2146270"/>
            <a:ext cx="75054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Atten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tion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92356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tion atten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69DEF1-46CA-C849-99ED-9E8A0E85C38B}"/>
              </a:ext>
            </a:extLst>
          </p:cNvPr>
          <p:cNvSpPr>
            <a:spLocks noGrp="1"/>
          </p:cNvSpPr>
          <p:nvPr>
            <p:ph type="title"/>
          </p:nvPr>
        </p:nvSpPr>
        <p:spPr>
          <a:xfrm>
            <a:off x="0" y="-186473"/>
            <a:ext cx="10515600" cy="1325563"/>
          </a:xfrm>
        </p:spPr>
        <p:txBody>
          <a:bodyPr/>
          <a:lstStyle/>
          <a:p>
            <a:pPr lvl="0">
              <a:lnSpc>
                <a:spcPct val="100000"/>
              </a:lnSpc>
              <a:spcBef>
                <a:spcPts val="0"/>
              </a:spcBef>
            </a:pPr>
            <a:r>
              <a:rPr lang="en-GB" sz="15000" b="1" dirty="0">
                <a:solidFill>
                  <a:srgbClr val="1F4E79"/>
                </a:solidFill>
                <a:latin typeface="Century Gothic" panose="020B0502020202020204" pitchFamily="34" charset="0"/>
                <a:ea typeface="+mn-ea"/>
                <a:cs typeface="Calibri" panose="020F0502020204030204" pitchFamily="34" charset="0"/>
              </a:rPr>
              <a:t>-</a:t>
            </a:r>
            <a:r>
              <a:rPr lang="en-GB" sz="15000" b="1" dirty="0" err="1">
                <a:solidFill>
                  <a:srgbClr val="1F4E79"/>
                </a:solidFill>
                <a:latin typeface="Century Gothic" panose="020B0502020202020204" pitchFamily="34" charset="0"/>
                <a:ea typeface="+mn-ea"/>
                <a:cs typeface="Calibri" panose="020F0502020204030204" pitchFamily="34" charset="0"/>
              </a:rPr>
              <a:t>tion</a:t>
            </a:r>
            <a:endParaRPr lang="en-US" dirty="0"/>
          </a:p>
        </p:txBody>
      </p:sp>
      <p:pic>
        <p:nvPicPr>
          <p:cNvPr id="4" name="Picture 3" descr="a warning sign with someone slipping on i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1611" y="1096226"/>
            <a:ext cx="3558385" cy="3130267"/>
          </a:xfrm>
          <a:prstGeom prst="rect">
            <a:avLst/>
          </a:prstGeom>
        </p:spPr>
      </p:pic>
      <p:sp>
        <p:nvSpPr>
          <p:cNvPr id="3" name="TextBox 2"/>
          <p:cNvSpPr txBox="1"/>
          <p:nvPr/>
        </p:nvSpPr>
        <p:spPr>
          <a:xfrm>
            <a:off x="2343265" y="4288221"/>
            <a:ext cx="75054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Atten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tion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351493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8050"/>
            <a:ext cx="10515600" cy="1325563"/>
          </a:xfrm>
        </p:spPr>
        <p:txBody>
          <a:bodyPr>
            <a:normAutofit fontScale="90000"/>
          </a:bodyPr>
          <a:lstStyle/>
          <a:p>
            <a:pPr algn="ctr"/>
            <a:r>
              <a:rPr lang="en-GB" sz="11100" b="1" dirty="0">
                <a:solidFill>
                  <a:srgbClr val="115076"/>
                </a:solidFill>
                <a:cs typeface="Calibri" panose="020F0502020204030204" pitchFamily="34" charset="0"/>
              </a:rPr>
              <a:t>-</a:t>
            </a:r>
            <a:r>
              <a:rPr lang="en-GB" sz="11100" b="1" dirty="0" err="1">
                <a:solidFill>
                  <a:srgbClr val="115076"/>
                </a:solidFill>
                <a:cs typeface="Calibri" panose="020F0502020204030204" pitchFamily="34" charset="0"/>
              </a:rPr>
              <a:t>tion</a:t>
            </a:r>
            <a:endParaRPr lang="en-GB" dirty="0"/>
          </a:p>
        </p:txBody>
      </p:sp>
      <p:sp>
        <p:nvSpPr>
          <p:cNvPr id="8" name="Rounded Rectangle 7" descr="rectangle"/>
          <p:cNvSpPr/>
          <p:nvPr/>
        </p:nvSpPr>
        <p:spPr>
          <a:xfrm>
            <a:off x="4218711" y="1666286"/>
            <a:ext cx="3975148" cy="2735168"/>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danger of slipping sig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8837" y="1759504"/>
            <a:ext cx="1794896" cy="1578947"/>
          </a:xfrm>
          <a:prstGeom prst="rect">
            <a:avLst/>
          </a:prstGeom>
        </p:spPr>
      </p:pic>
      <p:sp>
        <p:nvSpPr>
          <p:cNvPr id="9" name="TextBox 8"/>
          <p:cNvSpPr txBox="1"/>
          <p:nvPr/>
        </p:nvSpPr>
        <p:spPr>
          <a:xfrm>
            <a:off x="-507912" y="48839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popula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2" name="TextBox 1"/>
          <p:cNvSpPr txBox="1"/>
          <p:nvPr/>
        </p:nvSpPr>
        <p:spPr>
          <a:xfrm>
            <a:off x="4255768" y="3327459"/>
            <a:ext cx="3901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atten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5" name="TextBox 4"/>
          <p:cNvSpPr txBox="1"/>
          <p:nvPr/>
        </p:nvSpPr>
        <p:spPr>
          <a:xfrm>
            <a:off x="649127" y="3555503"/>
            <a:ext cx="29598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7" name="TextBox 6"/>
          <p:cNvSpPr txBox="1"/>
          <p:nvPr/>
        </p:nvSpPr>
        <p:spPr>
          <a:xfrm>
            <a:off x="2537306" y="5032026"/>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interna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p>
        </p:txBody>
      </p:sp>
      <p:sp>
        <p:nvSpPr>
          <p:cNvPr id="6" name="TextBox 5"/>
          <p:cNvSpPr txBox="1"/>
          <p:nvPr/>
        </p:nvSpPr>
        <p:spPr>
          <a:xfrm>
            <a:off x="8260188" y="488396"/>
            <a:ext cx="39318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situa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4" name="TextBox 3"/>
          <p:cNvSpPr txBox="1"/>
          <p:nvPr/>
        </p:nvSpPr>
        <p:spPr>
          <a:xfrm>
            <a:off x="8597430" y="3555503"/>
            <a:ext cx="35945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pic>
        <p:nvPicPr>
          <p:cNvPr id="1026" name="Picture 2" descr="Association, Community, Group, Meeting">
            <a:extLst>
              <a:ext uri="{FF2B5EF4-FFF2-40B4-BE49-F238E27FC236}">
                <a16:creationId xmlns:a16="http://schemas.microsoft.com/office/drawing/2014/main" id="{68ED1A46-0264-49D7-A466-C77937A86A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3689" y="1471886"/>
            <a:ext cx="1794896" cy="17948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national, World, Flags, Countries">
            <a:extLst>
              <a:ext uri="{FF2B5EF4-FFF2-40B4-BE49-F238E27FC236}">
                <a16:creationId xmlns:a16="http://schemas.microsoft.com/office/drawing/2014/main" id="{EF89A70F-3182-4521-BB79-69FADDEBD4B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35692" y="4868243"/>
            <a:ext cx="1323475" cy="134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75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attention.wav"/>
                                        </p:tgtEl>
                                      </p:cMediaNode>
                                    </p:audio>
                                  </p:sub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5" name="tion attenti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6" name="tion populati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6" name="tion populati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7" name="tion situati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8" name="tion acti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9" name="tion intermationa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28"/>
                                        </p:tgtEl>
                                        <p:attrNameLst>
                                          <p:attrName>style.visibility</p:attrName>
                                        </p:attrNameLst>
                                      </p:cBhvr>
                                      <p:to>
                                        <p:strVal val="visible"/>
                                      </p:to>
                                    </p:set>
                                    <p:animEffect transition="in" filter="fade">
                                      <p:cBhvr>
                                        <p:cTn id="48" dur="500"/>
                                        <p:tgtEl>
                                          <p:spTgt spid="1028"/>
                                        </p:tgtEl>
                                      </p:cBhvr>
                                    </p:animEffect>
                                  </p:childTnLst>
                                  <p:subTnLst>
                                    <p:audio>
                                      <p:cMediaNode>
                                        <p:cTn display="0" masterRel="sameClick">
                                          <p:stCondLst>
                                            <p:cond evt="begin" delay="0">
                                              <p:tn val="46"/>
                                            </p:cond>
                                          </p:stCondLst>
                                          <p:endCondLst>
                                            <p:cond evt="onStopAudio" delay="0">
                                              <p:tgtEl>
                                                <p:sldTgt/>
                                              </p:tgtEl>
                                            </p:cond>
                                          </p:endCondLst>
                                        </p:cTn>
                                        <p:tgtEl>
                                          <p:sndTgt r:embed="rId9" name="tion intermational.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10" name="tion solu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p:bldP spid="2" grpId="0"/>
      <p:bldP spid="5" grpId="0"/>
      <p:bldP spid="7" grpId="0"/>
      <p:bldP spid="6"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Autofit/>
          </a:bodyPr>
          <a:lstStyle/>
          <a:p>
            <a:pPr algn="ctr"/>
            <a:r>
              <a:rPr lang="en-GB" sz="10000" b="1" dirty="0">
                <a:solidFill>
                  <a:srgbClr val="115076"/>
                </a:solidFill>
                <a:cs typeface="Calibri" panose="020F0502020204030204" pitchFamily="34" charset="0"/>
              </a:rPr>
              <a:t>-</a:t>
            </a:r>
            <a:r>
              <a:rPr lang="en-GB" sz="10000" b="1" dirty="0" err="1">
                <a:solidFill>
                  <a:srgbClr val="115076"/>
                </a:solidFill>
                <a:cs typeface="Calibri" panose="020F0502020204030204" pitchFamily="34" charset="0"/>
              </a:rPr>
              <a:t>tion</a:t>
            </a:r>
            <a:endParaRPr lang="en-GB" sz="10000" b="1" dirty="0">
              <a:solidFill>
                <a:srgbClr val="115076"/>
              </a:solidFill>
              <a:cs typeface="Calibri" panose="020F0502020204030204" pitchFamily="34" charset="0"/>
            </a:endParaRPr>
          </a:p>
        </p:txBody>
      </p:sp>
      <p:sp>
        <p:nvSpPr>
          <p:cNvPr id="8" name="Rounded Rectangle 7" descr="rectangle"/>
          <p:cNvSpPr/>
          <p:nvPr/>
        </p:nvSpPr>
        <p:spPr>
          <a:xfrm>
            <a:off x="4218711" y="1666286"/>
            <a:ext cx="3975148" cy="2735168"/>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4255768" y="3327459"/>
            <a:ext cx="3901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atten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9" name="TextBox 8"/>
          <p:cNvSpPr txBox="1"/>
          <p:nvPr/>
        </p:nvSpPr>
        <p:spPr>
          <a:xfrm>
            <a:off x="-507912" y="48839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popula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5" name="TextBox 4"/>
          <p:cNvSpPr txBox="1"/>
          <p:nvPr/>
        </p:nvSpPr>
        <p:spPr>
          <a:xfrm>
            <a:off x="649127" y="3555503"/>
            <a:ext cx="29598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7" name="TextBox 6"/>
          <p:cNvSpPr txBox="1"/>
          <p:nvPr/>
        </p:nvSpPr>
        <p:spPr>
          <a:xfrm>
            <a:off x="3344844" y="493773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interna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p>
        </p:txBody>
      </p:sp>
      <p:sp>
        <p:nvSpPr>
          <p:cNvPr id="6" name="TextBox 5"/>
          <p:cNvSpPr txBox="1"/>
          <p:nvPr/>
        </p:nvSpPr>
        <p:spPr>
          <a:xfrm>
            <a:off x="8260188" y="488396"/>
            <a:ext cx="39318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situa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4" name="TextBox 3"/>
          <p:cNvSpPr txBox="1"/>
          <p:nvPr/>
        </p:nvSpPr>
        <p:spPr>
          <a:xfrm>
            <a:off x="8597430" y="3555503"/>
            <a:ext cx="35945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pic>
        <p:nvPicPr>
          <p:cNvPr id="10" name="Picture 9" descr="danger of slipping sign">
            <a:extLst>
              <a:ext uri="{FF2B5EF4-FFF2-40B4-BE49-F238E27FC236}">
                <a16:creationId xmlns:a16="http://schemas.microsoft.com/office/drawing/2014/main" id="{5C3550C0-8ACE-9D40-BADA-656E0427AB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8837" y="1759504"/>
            <a:ext cx="1794896" cy="1578947"/>
          </a:xfrm>
          <a:prstGeom prst="rect">
            <a:avLst/>
          </a:prstGeom>
        </p:spPr>
      </p:pic>
    </p:spTree>
    <p:extLst>
      <p:ext uri="{BB962C8B-B14F-4D97-AF65-F5344CB8AC3E}">
        <p14:creationId xmlns:p14="http://schemas.microsoft.com/office/powerpoint/2010/main" val="229115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attentio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5" name="tion attention.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6" name="tion populati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7" name="tion situati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8" name="tion acti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9" name="tion intermationa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subTnLst>
                                    <p:audio>
                                      <p:cMediaNode>
                                        <p:cTn display="0" masterRel="sameClick">
                                          <p:stCondLst>
                                            <p:cond evt="begin" delay="0">
                                              <p:tn val="41"/>
                                            </p:cond>
                                          </p:stCondLst>
                                          <p:endCondLst>
                                            <p:cond evt="onStopAudio" delay="0">
                                              <p:tgtEl>
                                                <p:sldTgt/>
                                              </p:tgtEl>
                                            </p:cond>
                                          </p:endCondLst>
                                        </p:cTn>
                                        <p:tgtEl>
                                          <p:sndTgt r:embed="rId10" name="tion solu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2" grpId="0"/>
      <p:bldP spid="9" grpId="0"/>
      <p:bldP spid="5" grpId="0"/>
      <p:bldP spid="7" grpId="0"/>
      <p:bldP spid="6"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Autofit/>
          </a:bodyPr>
          <a:lstStyle/>
          <a:p>
            <a:pPr algn="ctr"/>
            <a:r>
              <a:rPr lang="en-GB" sz="10000" b="1" dirty="0">
                <a:solidFill>
                  <a:srgbClr val="115076"/>
                </a:solidFill>
                <a:cs typeface="Calibri" panose="020F0502020204030204" pitchFamily="34" charset="0"/>
              </a:rPr>
              <a:t>-</a:t>
            </a:r>
            <a:r>
              <a:rPr lang="en-GB" sz="10000" b="1" dirty="0" err="1">
                <a:solidFill>
                  <a:srgbClr val="115076"/>
                </a:solidFill>
                <a:cs typeface="Calibri" panose="020F0502020204030204" pitchFamily="34" charset="0"/>
              </a:rPr>
              <a:t>tion</a:t>
            </a:r>
            <a:endParaRPr lang="en-GB" sz="10000" b="1" dirty="0">
              <a:solidFill>
                <a:srgbClr val="115076"/>
              </a:solidFill>
              <a:cs typeface="Calibri" panose="020F0502020204030204" pitchFamily="34" charset="0"/>
            </a:endParaRPr>
          </a:p>
        </p:txBody>
      </p:sp>
      <p:sp>
        <p:nvSpPr>
          <p:cNvPr id="8" name="Rounded Rectangle 7" descr="rectangle"/>
          <p:cNvSpPr/>
          <p:nvPr/>
        </p:nvSpPr>
        <p:spPr>
          <a:xfrm>
            <a:off x="4218711" y="1666286"/>
            <a:ext cx="3975148" cy="2735168"/>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4255768" y="3327459"/>
            <a:ext cx="3901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atten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9" name="TextBox 8"/>
          <p:cNvSpPr txBox="1"/>
          <p:nvPr/>
        </p:nvSpPr>
        <p:spPr>
          <a:xfrm>
            <a:off x="-507912" y="48839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popula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5" name="TextBox 4"/>
          <p:cNvSpPr txBox="1"/>
          <p:nvPr/>
        </p:nvSpPr>
        <p:spPr>
          <a:xfrm>
            <a:off x="649127" y="3555503"/>
            <a:ext cx="29598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7" name="TextBox 6"/>
          <p:cNvSpPr txBox="1"/>
          <p:nvPr/>
        </p:nvSpPr>
        <p:spPr>
          <a:xfrm>
            <a:off x="3234559" y="4953746"/>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interna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p>
        </p:txBody>
      </p:sp>
      <p:sp>
        <p:nvSpPr>
          <p:cNvPr id="6" name="TextBox 5"/>
          <p:cNvSpPr txBox="1"/>
          <p:nvPr/>
        </p:nvSpPr>
        <p:spPr>
          <a:xfrm>
            <a:off x="8260188" y="488396"/>
            <a:ext cx="39318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situa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4" name="TextBox 3"/>
          <p:cNvSpPr txBox="1"/>
          <p:nvPr/>
        </p:nvSpPr>
        <p:spPr>
          <a:xfrm>
            <a:off x="8597430" y="3555503"/>
            <a:ext cx="35945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pic>
        <p:nvPicPr>
          <p:cNvPr id="10" name="Picture 9" descr="danger of slipping sign">
            <a:extLst>
              <a:ext uri="{FF2B5EF4-FFF2-40B4-BE49-F238E27FC236}">
                <a16:creationId xmlns:a16="http://schemas.microsoft.com/office/drawing/2014/main" id="{5C3550C0-8ACE-9D40-BADA-656E0427AB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8837" y="1759504"/>
            <a:ext cx="1794896" cy="1578947"/>
          </a:xfrm>
          <a:prstGeom prst="rect">
            <a:avLst/>
          </a:prstGeom>
        </p:spPr>
      </p:pic>
    </p:spTree>
    <p:extLst>
      <p:ext uri="{BB962C8B-B14F-4D97-AF65-F5344CB8AC3E}">
        <p14:creationId xmlns:p14="http://schemas.microsoft.com/office/powerpoint/2010/main" val="156419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2" grpId="0"/>
      <p:bldP spid="9" grpId="0"/>
      <p:bldP spid="5" grpId="0"/>
      <p:bldP spid="7" grpId="0"/>
      <p:bldP spid="6"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D62A0019-4C1D-4D08-A5AE-38BBF73C6AE6}"/>
              </a:ext>
            </a:extLst>
          </p:cNvPr>
          <p:cNvGraphicFramePr>
            <a:graphicFrameLocks noGrp="1"/>
          </p:cNvGraphicFramePr>
          <p:nvPr/>
        </p:nvGraphicFramePr>
        <p:xfrm>
          <a:off x="1427177" y="1294598"/>
          <a:ext cx="6321223" cy="4990428"/>
        </p:xfrm>
        <a:graphic>
          <a:graphicData uri="http://schemas.openxmlformats.org/drawingml/2006/table">
            <a:tbl>
              <a:tblPr firstRow="1" bandRow="1">
                <a:tableStyleId>{21E4AEA4-8DFA-4A89-87EB-49C32662AFE0}</a:tableStyleId>
              </a:tblPr>
              <a:tblGrid>
                <a:gridCol w="594000">
                  <a:extLst>
                    <a:ext uri="{9D8B030D-6E8A-4147-A177-3AD203B41FA5}">
                      <a16:colId xmlns:a16="http://schemas.microsoft.com/office/drawing/2014/main" val="3512926727"/>
                    </a:ext>
                  </a:extLst>
                </a:gridCol>
                <a:gridCol w="2703223">
                  <a:extLst>
                    <a:ext uri="{9D8B030D-6E8A-4147-A177-3AD203B41FA5}">
                      <a16:colId xmlns:a16="http://schemas.microsoft.com/office/drawing/2014/main" val="2000605124"/>
                    </a:ext>
                  </a:extLst>
                </a:gridCol>
                <a:gridCol w="1512000">
                  <a:extLst>
                    <a:ext uri="{9D8B030D-6E8A-4147-A177-3AD203B41FA5}">
                      <a16:colId xmlns:a16="http://schemas.microsoft.com/office/drawing/2014/main" val="4292252296"/>
                    </a:ext>
                  </a:extLst>
                </a:gridCol>
                <a:gridCol w="1512000">
                  <a:extLst>
                    <a:ext uri="{9D8B030D-6E8A-4147-A177-3AD203B41FA5}">
                      <a16:colId xmlns:a16="http://schemas.microsoft.com/office/drawing/2014/main" val="1300154508"/>
                    </a:ext>
                  </a:extLst>
                </a:gridCol>
              </a:tblGrid>
              <a:tr h="594000">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500" dirty="0">
                          <a:solidFill>
                            <a:srgbClr val="115076"/>
                          </a:solidFill>
                        </a:rPr>
                        <a:t>[</a:t>
                      </a:r>
                      <a:r>
                        <a:rPr lang="fr-FR" sz="2500" dirty="0" err="1">
                          <a:solidFill>
                            <a:srgbClr val="115076"/>
                          </a:solidFill>
                        </a:rPr>
                        <a:t>tion</a:t>
                      </a:r>
                      <a:r>
                        <a:rPr lang="fr-FR" sz="250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500" dirty="0">
                          <a:solidFill>
                            <a:srgbClr val="115076"/>
                          </a:solidFill>
                        </a:rPr>
                        <a: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4610967"/>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dirty="0">
                          <a:solidFill>
                            <a:srgbClr val="115076"/>
                          </a:solidFill>
                        </a:rPr>
                        <a:t>nata</a:t>
                      </a:r>
                      <a:r>
                        <a:rPr lang="fr-FR" sz="2800" b="1" u="none" dirty="0">
                          <a:solidFill>
                            <a:srgbClr val="115076"/>
                          </a:solidFill>
                        </a:rPr>
                        <a:t>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1779686"/>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dirty="0">
                          <a:solidFill>
                            <a:srgbClr val="115076"/>
                          </a:solidFill>
                        </a:rPr>
                        <a:t>faç</a:t>
                      </a:r>
                      <a:r>
                        <a:rPr lang="fr-FR" sz="2800" b="1" u="none" dirty="0">
                          <a:solidFill>
                            <a:srgbClr val="115076"/>
                          </a:solidFill>
                        </a:rPr>
                        <a:t>on</a:t>
                      </a:r>
                      <a:r>
                        <a:rPr lang="fr-FR" sz="2800" u="none" dirty="0">
                          <a:solidFill>
                            <a:srgbClr val="115076"/>
                          </a:solidFill>
                        </a:rPr>
                        <a:t> </a:t>
                      </a:r>
                      <a:r>
                        <a:rPr lang="fr-FR" sz="2800" u="sng" dirty="0">
                          <a:solidFill>
                            <a:srgbClr val="115076"/>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6738024"/>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dirty="0">
                          <a:solidFill>
                            <a:srgbClr val="115076"/>
                          </a:solidFill>
                        </a:rPr>
                        <a:t>exposi</a:t>
                      </a:r>
                      <a:r>
                        <a:rPr lang="fr-FR" sz="2800" b="1" u="none" dirty="0">
                          <a:solidFill>
                            <a:srgbClr val="115076"/>
                          </a:solidFill>
                        </a:rPr>
                        <a:t>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1014596"/>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dirty="0">
                          <a:solidFill>
                            <a:srgbClr val="115076"/>
                          </a:solidFill>
                        </a:rPr>
                        <a:t>ges</a:t>
                      </a:r>
                      <a:r>
                        <a:rPr lang="fr-FR" sz="2800" b="1" dirty="0">
                          <a:solidFill>
                            <a:srgbClr val="115076"/>
                          </a:solidFill>
                        </a:rPr>
                        <a:t>tion</a:t>
                      </a:r>
                      <a:endParaRPr lang="fr-FR" sz="2800" b="1" u="sng"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4697246"/>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b="0" dirty="0">
                          <a:solidFill>
                            <a:srgbClr val="115076"/>
                          </a:solidFill>
                        </a:rPr>
                        <a:t>sel</a:t>
                      </a:r>
                      <a:r>
                        <a:rPr lang="fr-FR" sz="2800" b="1" dirty="0">
                          <a:solidFill>
                            <a:srgbClr val="115076"/>
                          </a:solidFill>
                        </a:rPr>
                        <a: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0441511"/>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dirty="0">
                          <a:solidFill>
                            <a:srgbClr val="115076"/>
                          </a:solidFill>
                        </a:rPr>
                        <a:t>cotisa</a:t>
                      </a:r>
                      <a:r>
                        <a:rPr lang="fr-FR" sz="2800" b="1" u="none" dirty="0">
                          <a:solidFill>
                            <a:srgbClr val="115076"/>
                          </a:solidFill>
                        </a:rPr>
                        <a:t>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2293242"/>
                  </a:ext>
                </a:extLst>
              </a:tr>
            </a:tbl>
          </a:graphicData>
        </a:graphic>
      </p:graphicFrame>
      <p:sp>
        <p:nvSpPr>
          <p:cNvPr id="3" name="Rectangle 2">
            <a:hlinkClick r:id="" action="ppaction://noaction">
              <a:snd r:embed="rId4" name="natation.wav"/>
            </a:hlinkClick>
            <a:extLst>
              <a:ext uri="{FF2B5EF4-FFF2-40B4-BE49-F238E27FC236}">
                <a16:creationId xmlns:a16="http://schemas.microsoft.com/office/drawing/2014/main" id="{862357DC-902A-4481-B3D4-FC88F9D9DE65}"/>
              </a:ext>
            </a:extLst>
          </p:cNvPr>
          <p:cNvSpPr/>
          <p:nvPr/>
        </p:nvSpPr>
        <p:spPr>
          <a:xfrm>
            <a:off x="1427177" y="1943701"/>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hlinkClick r:id="" action="ppaction://noaction">
              <a:snd r:embed="rId5" name="façon.wav"/>
            </a:hlinkClick>
            <a:extLst>
              <a:ext uri="{FF2B5EF4-FFF2-40B4-BE49-F238E27FC236}">
                <a16:creationId xmlns:a16="http://schemas.microsoft.com/office/drawing/2014/main" id="{9ADE87CD-6B47-4004-809C-E992824F69F0}"/>
              </a:ext>
            </a:extLst>
          </p:cNvPr>
          <p:cNvSpPr/>
          <p:nvPr/>
        </p:nvSpPr>
        <p:spPr>
          <a:xfrm>
            <a:off x="1427177" y="2679437"/>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Rectangle 10">
            <a:hlinkClick r:id="" action="ppaction://noaction">
              <a:snd r:embed="rId6" name="exposition.wav"/>
            </a:hlinkClick>
            <a:extLst>
              <a:ext uri="{FF2B5EF4-FFF2-40B4-BE49-F238E27FC236}">
                <a16:creationId xmlns:a16="http://schemas.microsoft.com/office/drawing/2014/main" id="{4E25FE1D-C391-4BFE-BBEE-AA2F2FC971E3}"/>
              </a:ext>
            </a:extLst>
          </p:cNvPr>
          <p:cNvSpPr/>
          <p:nvPr/>
        </p:nvSpPr>
        <p:spPr>
          <a:xfrm>
            <a:off x="1427177" y="3415173"/>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ectangle 12">
            <a:hlinkClick r:id="" action="ppaction://noaction">
              <a:snd r:embed="rId7" name="gestion.wav"/>
            </a:hlinkClick>
            <a:extLst>
              <a:ext uri="{FF2B5EF4-FFF2-40B4-BE49-F238E27FC236}">
                <a16:creationId xmlns:a16="http://schemas.microsoft.com/office/drawing/2014/main" id="{6B48D996-7425-4C71-8090-B241A62FFE45}"/>
              </a:ext>
            </a:extLst>
          </p:cNvPr>
          <p:cNvSpPr/>
          <p:nvPr/>
        </p:nvSpPr>
        <p:spPr>
          <a:xfrm>
            <a:off x="1427177" y="415090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ectangle 14">
            <a:hlinkClick r:id="" action="ppaction://noaction">
              <a:snd r:embed="rId8" name="selon.wav"/>
            </a:hlinkClick>
            <a:extLst>
              <a:ext uri="{FF2B5EF4-FFF2-40B4-BE49-F238E27FC236}">
                <a16:creationId xmlns:a16="http://schemas.microsoft.com/office/drawing/2014/main" id="{49C8A56D-3481-4BA8-B98A-29811B8CC945}"/>
              </a:ext>
            </a:extLst>
          </p:cNvPr>
          <p:cNvSpPr/>
          <p:nvPr/>
        </p:nvSpPr>
        <p:spPr>
          <a:xfrm>
            <a:off x="1427177" y="488664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ectangle 16">
            <a:hlinkClick r:id="" action="ppaction://noaction">
              <a:snd r:embed="rId9" name="cotisation.wav"/>
            </a:hlinkClick>
            <a:extLst>
              <a:ext uri="{FF2B5EF4-FFF2-40B4-BE49-F238E27FC236}">
                <a16:creationId xmlns:a16="http://schemas.microsoft.com/office/drawing/2014/main" id="{69B67C79-0DB5-4212-911E-69D9E8DADA1D}"/>
              </a:ext>
            </a:extLst>
          </p:cNvPr>
          <p:cNvSpPr/>
          <p:nvPr/>
        </p:nvSpPr>
        <p:spPr>
          <a:xfrm>
            <a:off x="1427177" y="5622380"/>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9AF00109-739C-4A81-91D1-61C7A8016836}"/>
              </a:ext>
            </a:extLst>
          </p:cNvPr>
          <p:cNvSpPr txBox="1"/>
          <p:nvPr/>
        </p:nvSpPr>
        <p:spPr>
          <a:xfrm>
            <a:off x="1967177" y="2236563"/>
            <a:ext cx="1642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swimming</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597600CB-6572-4A2C-85D0-6F53678A2234}"/>
              </a:ext>
            </a:extLst>
          </p:cNvPr>
          <p:cNvSpPr txBox="1"/>
          <p:nvPr/>
        </p:nvSpPr>
        <p:spPr>
          <a:xfrm>
            <a:off x="1967177" y="2973327"/>
            <a:ext cx="1642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way</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4" name="TextBox 23">
            <a:extLst>
              <a:ext uri="{FF2B5EF4-FFF2-40B4-BE49-F238E27FC236}">
                <a16:creationId xmlns:a16="http://schemas.microsoft.com/office/drawing/2014/main" id="{101BBFEC-24AE-4A7B-A305-0368B087F168}"/>
              </a:ext>
            </a:extLst>
          </p:cNvPr>
          <p:cNvSpPr txBox="1"/>
          <p:nvPr/>
        </p:nvSpPr>
        <p:spPr>
          <a:xfrm>
            <a:off x="1967177" y="3688268"/>
            <a:ext cx="1642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[show]</a:t>
            </a:r>
          </a:p>
        </p:txBody>
      </p:sp>
      <p:sp>
        <p:nvSpPr>
          <p:cNvPr id="26" name="TextBox 25">
            <a:extLst>
              <a:ext uri="{FF2B5EF4-FFF2-40B4-BE49-F238E27FC236}">
                <a16:creationId xmlns:a16="http://schemas.microsoft.com/office/drawing/2014/main" id="{BDEDD27A-7DFE-456E-9F53-924A5531A04C}"/>
              </a:ext>
            </a:extLst>
          </p:cNvPr>
          <p:cNvSpPr txBox="1"/>
          <p:nvPr/>
        </p:nvSpPr>
        <p:spPr>
          <a:xfrm>
            <a:off x="1967177" y="4434472"/>
            <a:ext cx="21664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[management]</a:t>
            </a:r>
          </a:p>
        </p:txBody>
      </p:sp>
      <p:sp>
        <p:nvSpPr>
          <p:cNvPr id="28" name="TextBox 27">
            <a:extLst>
              <a:ext uri="{FF2B5EF4-FFF2-40B4-BE49-F238E27FC236}">
                <a16:creationId xmlns:a16="http://schemas.microsoft.com/office/drawing/2014/main" id="{53E5BA02-B64B-4D6E-83BD-55D8FBC28E97}"/>
              </a:ext>
            </a:extLst>
          </p:cNvPr>
          <p:cNvSpPr txBox="1"/>
          <p:nvPr/>
        </p:nvSpPr>
        <p:spPr>
          <a:xfrm>
            <a:off x="1967177" y="5163292"/>
            <a:ext cx="20629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according</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to]</a:t>
            </a:r>
          </a:p>
        </p:txBody>
      </p:sp>
      <p:sp>
        <p:nvSpPr>
          <p:cNvPr id="30" name="TextBox 29">
            <a:extLst>
              <a:ext uri="{FF2B5EF4-FFF2-40B4-BE49-F238E27FC236}">
                <a16:creationId xmlns:a16="http://schemas.microsoft.com/office/drawing/2014/main" id="{0258598E-ABE5-41C9-9DFF-C4C873030381}"/>
              </a:ext>
            </a:extLst>
          </p:cNvPr>
          <p:cNvSpPr txBox="1"/>
          <p:nvPr/>
        </p:nvSpPr>
        <p:spPr>
          <a:xfrm>
            <a:off x="1967176" y="5892112"/>
            <a:ext cx="20629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subscription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31" name="Rectangle 30">
            <a:extLst>
              <a:ext uri="{FF2B5EF4-FFF2-40B4-BE49-F238E27FC236}">
                <a16:creationId xmlns:a16="http://schemas.microsoft.com/office/drawing/2014/main" id="{13F72A5F-2FDF-4F83-B2FC-C0F2B01B9E24}"/>
              </a:ext>
            </a:extLst>
          </p:cNvPr>
          <p:cNvSpPr/>
          <p:nvPr/>
        </p:nvSpPr>
        <p:spPr>
          <a:xfrm>
            <a:off x="3470576" y="2013170"/>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5076"/>
                </a:solidFill>
                <a:effectLst/>
                <a:uLnTx/>
                <a:uFillTx/>
                <a:latin typeface="Century Gothic" panose="020F0302020204030204"/>
                <a:ea typeface="+mn-ea"/>
                <a:cs typeface="+mn-cs"/>
              </a:rPr>
              <a:t>_____</a:t>
            </a:r>
          </a:p>
        </p:txBody>
      </p:sp>
      <p:pic>
        <p:nvPicPr>
          <p:cNvPr id="1026" name="Picture 2" descr="Check Mark Clip Art">
            <a:extLst>
              <a:ext uri="{FF2B5EF4-FFF2-40B4-BE49-F238E27FC236}">
                <a16:creationId xmlns:a16="http://schemas.microsoft.com/office/drawing/2014/main" id="{125E8C00-2024-45FE-84CD-85BBFA989A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44465" y="1984416"/>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heck Mark Clip Art">
            <a:extLst>
              <a:ext uri="{FF2B5EF4-FFF2-40B4-BE49-F238E27FC236}">
                <a16:creationId xmlns:a16="http://schemas.microsoft.com/office/drawing/2014/main" id="{9A430EF6-CB62-4377-8F8A-C27925E9F45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24550" y="2758673"/>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heck Mark Clip Art">
            <a:extLst>
              <a:ext uri="{FF2B5EF4-FFF2-40B4-BE49-F238E27FC236}">
                <a16:creationId xmlns:a16="http://schemas.microsoft.com/office/drawing/2014/main" id="{DBDB4DF2-B4BF-445D-A2F3-09D438F366B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44465" y="3504106"/>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heck Mark Clip Art">
            <a:extLst>
              <a:ext uri="{FF2B5EF4-FFF2-40B4-BE49-F238E27FC236}">
                <a16:creationId xmlns:a16="http://schemas.microsoft.com/office/drawing/2014/main" id="{26C1E41A-0951-4C2F-8674-45488CE3E86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44465" y="4232340"/>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heck Mark Clip Art">
            <a:extLst>
              <a:ext uri="{FF2B5EF4-FFF2-40B4-BE49-F238E27FC236}">
                <a16:creationId xmlns:a16="http://schemas.microsoft.com/office/drawing/2014/main" id="{315315EF-BEE2-494D-B56B-940EE6D816C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24550" y="4934007"/>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heck Mark Clip Art">
            <a:extLst>
              <a:ext uri="{FF2B5EF4-FFF2-40B4-BE49-F238E27FC236}">
                <a16:creationId xmlns:a16="http://schemas.microsoft.com/office/drawing/2014/main" id="{7D0F0956-A64B-4A83-93C6-F7572354F12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44465" y="5633598"/>
            <a:ext cx="598134" cy="458569"/>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F01497F6-4601-4815-9FBB-AA8C5501F1F2}"/>
              </a:ext>
            </a:extLst>
          </p:cNvPr>
          <p:cNvSpPr/>
          <p:nvPr/>
        </p:nvSpPr>
        <p:spPr>
          <a:xfrm>
            <a:off x="3458220" y="2746928"/>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5076"/>
                </a:solidFill>
                <a:effectLst/>
                <a:uLnTx/>
                <a:uFillTx/>
                <a:latin typeface="Century Gothic" panose="020F0302020204030204"/>
                <a:ea typeface="+mn-ea"/>
                <a:cs typeface="+mn-cs"/>
              </a:rPr>
              <a:t>_____</a:t>
            </a:r>
          </a:p>
        </p:txBody>
      </p:sp>
      <p:sp>
        <p:nvSpPr>
          <p:cNvPr id="43" name="Rectangle 42">
            <a:extLst>
              <a:ext uri="{FF2B5EF4-FFF2-40B4-BE49-F238E27FC236}">
                <a16:creationId xmlns:a16="http://schemas.microsoft.com/office/drawing/2014/main" id="{E693BA0F-97C8-460F-AC12-8E0B16B13F34}"/>
              </a:ext>
            </a:extLst>
          </p:cNvPr>
          <p:cNvSpPr/>
          <p:nvPr/>
        </p:nvSpPr>
        <p:spPr>
          <a:xfrm>
            <a:off x="3609711" y="3480686"/>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5076"/>
                </a:solidFill>
                <a:effectLst/>
                <a:uLnTx/>
                <a:uFillTx/>
                <a:latin typeface="Century Gothic" panose="020F0302020204030204"/>
                <a:ea typeface="+mn-ea"/>
                <a:cs typeface="+mn-cs"/>
              </a:rPr>
              <a:t>_____</a:t>
            </a:r>
          </a:p>
        </p:txBody>
      </p:sp>
      <p:sp>
        <p:nvSpPr>
          <p:cNvPr id="44" name="Rectangle 43">
            <a:extLst>
              <a:ext uri="{FF2B5EF4-FFF2-40B4-BE49-F238E27FC236}">
                <a16:creationId xmlns:a16="http://schemas.microsoft.com/office/drawing/2014/main" id="{CAD69E57-ABE6-4E7E-85C1-7AFD5E9479BB}"/>
              </a:ext>
            </a:extLst>
          </p:cNvPr>
          <p:cNvSpPr/>
          <p:nvPr/>
        </p:nvSpPr>
        <p:spPr>
          <a:xfrm>
            <a:off x="3362061" y="4214444"/>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5076"/>
                </a:solidFill>
                <a:effectLst/>
                <a:uLnTx/>
                <a:uFillTx/>
                <a:latin typeface="Century Gothic" panose="020F0302020204030204"/>
                <a:ea typeface="+mn-ea"/>
                <a:cs typeface="+mn-cs"/>
              </a:rPr>
              <a:t>_____</a:t>
            </a:r>
          </a:p>
        </p:txBody>
      </p:sp>
      <p:sp>
        <p:nvSpPr>
          <p:cNvPr id="45" name="Rectangle 44">
            <a:extLst>
              <a:ext uri="{FF2B5EF4-FFF2-40B4-BE49-F238E27FC236}">
                <a16:creationId xmlns:a16="http://schemas.microsoft.com/office/drawing/2014/main" id="{0858CA00-7F81-4B12-8DD0-298406312D7C}"/>
              </a:ext>
            </a:extLst>
          </p:cNvPr>
          <p:cNvSpPr/>
          <p:nvPr/>
        </p:nvSpPr>
        <p:spPr>
          <a:xfrm>
            <a:off x="3386044" y="4948202"/>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5076"/>
                </a:solidFill>
                <a:effectLst/>
                <a:uLnTx/>
                <a:uFillTx/>
                <a:latin typeface="Century Gothic" panose="020F0302020204030204"/>
                <a:ea typeface="+mn-ea"/>
                <a:cs typeface="+mn-cs"/>
              </a:rPr>
              <a:t>_____</a:t>
            </a:r>
          </a:p>
        </p:txBody>
      </p:sp>
      <p:sp>
        <p:nvSpPr>
          <p:cNvPr id="46" name="Rectangle 45">
            <a:extLst>
              <a:ext uri="{FF2B5EF4-FFF2-40B4-BE49-F238E27FC236}">
                <a16:creationId xmlns:a16="http://schemas.microsoft.com/office/drawing/2014/main" id="{760E88CD-179C-4299-A208-8455936A94DC}"/>
              </a:ext>
            </a:extLst>
          </p:cNvPr>
          <p:cNvSpPr/>
          <p:nvPr/>
        </p:nvSpPr>
        <p:spPr>
          <a:xfrm>
            <a:off x="3570442" y="5681958"/>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5076"/>
                </a:solidFill>
                <a:effectLst/>
                <a:uLnTx/>
                <a:uFillTx/>
                <a:latin typeface="Century Gothic" panose="020F0302020204030204"/>
                <a:ea typeface="+mn-ea"/>
                <a:cs typeface="+mn-cs"/>
              </a:rPr>
              <a:t>_____</a:t>
            </a: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xit" presetSubtype="0" fill="hold" grpId="0" nodeType="withEffect">
                                  <p:stCondLst>
                                    <p:cond delay="0"/>
                                  </p:stCondLst>
                                  <p:childTnLst>
                                    <p:animEffect transition="out" filter="fad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xit" presetSubtype="0" fill="hold" grpId="0" nodeType="withEffect">
                                  <p:stCondLst>
                                    <p:cond delay="0"/>
                                  </p:stCondLst>
                                  <p:childTnLst>
                                    <p:animEffect transition="out" filter="fade">
                                      <p:cBhvr>
                                        <p:cTn id="17" dur="500"/>
                                        <p:tgtEl>
                                          <p:spTgt spid="32"/>
                                        </p:tgtEl>
                                      </p:cBhvr>
                                    </p:animEffect>
                                    <p:set>
                                      <p:cBhvr>
                                        <p:cTn id="18" dur="1" fill="hold">
                                          <p:stCondLst>
                                            <p:cond delay="499"/>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xit" presetSubtype="0" fill="hold" grpId="0" nodeType="withEffect">
                                  <p:stCondLst>
                                    <p:cond delay="0"/>
                                  </p:stCondLst>
                                  <p:childTnLst>
                                    <p:animEffect transition="out" filter="fade">
                                      <p:cBhvr>
                                        <p:cTn id="25" dur="500"/>
                                        <p:tgtEl>
                                          <p:spTgt spid="43"/>
                                        </p:tgtEl>
                                      </p:cBhvr>
                                    </p:animEffect>
                                    <p:set>
                                      <p:cBhvr>
                                        <p:cTn id="26" dur="1" fill="hold">
                                          <p:stCondLst>
                                            <p:cond delay="499"/>
                                          </p:stCondLst>
                                        </p:cTn>
                                        <p:tgtEl>
                                          <p:spTgt spid="4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xit" presetSubtype="0" fill="hold" grpId="0" nodeType="withEffect">
                                  <p:stCondLst>
                                    <p:cond delay="0"/>
                                  </p:stCondLst>
                                  <p:childTnLst>
                                    <p:animEffect transition="out" filter="fade">
                                      <p:cBhvr>
                                        <p:cTn id="33" dur="500"/>
                                        <p:tgtEl>
                                          <p:spTgt spid="44"/>
                                        </p:tgtEl>
                                      </p:cBhvr>
                                    </p:animEffect>
                                    <p:set>
                                      <p:cBhvr>
                                        <p:cTn id="34" dur="1" fill="hold">
                                          <p:stCondLst>
                                            <p:cond delay="499"/>
                                          </p:stCondLst>
                                        </p:cTn>
                                        <p:tgtEl>
                                          <p:spTgt spid="4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xit" presetSubtype="0" fill="hold" grpId="0" nodeType="withEffect">
                                  <p:stCondLst>
                                    <p:cond delay="0"/>
                                  </p:stCondLst>
                                  <p:childTnLst>
                                    <p:animEffect transition="out" filter="fade">
                                      <p:cBhvr>
                                        <p:cTn id="41" dur="500"/>
                                        <p:tgtEl>
                                          <p:spTgt spid="45"/>
                                        </p:tgtEl>
                                      </p:cBhvr>
                                    </p:animEffect>
                                    <p:set>
                                      <p:cBhvr>
                                        <p:cTn id="42" dur="1" fill="hold">
                                          <p:stCondLst>
                                            <p:cond delay="499"/>
                                          </p:stCondLst>
                                        </p:cTn>
                                        <p:tgtEl>
                                          <p:spTgt spid="4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par>
                                <p:cTn id="48" presetID="10" presetClass="exit" presetSubtype="0" fill="hold" grpId="0" nodeType="withEffect">
                                  <p:stCondLst>
                                    <p:cond delay="0"/>
                                  </p:stCondLst>
                                  <p:childTnLst>
                                    <p:animEffect transition="out" filter="fade">
                                      <p:cBhvr>
                                        <p:cTn id="49" dur="500"/>
                                        <p:tgtEl>
                                          <p:spTgt spid="46"/>
                                        </p:tgtEl>
                                      </p:cBhvr>
                                    </p:animEffect>
                                    <p:set>
                                      <p:cBhvr>
                                        <p:cTn id="50"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43" grpId="0" animBg="1"/>
      <p:bldP spid="44" grpId="0" animBg="1"/>
      <p:bldP spid="45" grpId="0" animBg="1"/>
      <p:bldP spid="46"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8.xml><?xml version="1.0" encoding="utf-8"?>
<a:theme xmlns:a="http://schemas.openxmlformats.org/drawingml/2006/main" name="7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5050</Words>
  <Application>Microsoft Office PowerPoint</Application>
  <PresentationFormat>Widescreen</PresentationFormat>
  <Paragraphs>728</Paragraphs>
  <Slides>34</Slides>
  <Notes>34</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34</vt:i4>
      </vt:variant>
    </vt:vector>
  </HeadingPairs>
  <TitlesOfParts>
    <vt:vector size="47" baseType="lpstr">
      <vt:lpstr>Arial</vt:lpstr>
      <vt:lpstr>Calibri</vt:lpstr>
      <vt:lpstr>Century Gothic</vt:lpstr>
      <vt:lpstr>Tw Cen MT</vt:lpstr>
      <vt:lpstr>1_Office Theme</vt:lpstr>
      <vt:lpstr>NCELP Theme</vt:lpstr>
      <vt:lpstr>2_Office Theme</vt:lpstr>
      <vt:lpstr>1_NCELP Theme</vt:lpstr>
      <vt:lpstr>5_Office Theme</vt:lpstr>
      <vt:lpstr>4_Office Theme</vt:lpstr>
      <vt:lpstr>6_Office Theme</vt:lpstr>
      <vt:lpstr>7_Office Theme</vt:lpstr>
      <vt:lpstr>3_Office Theme</vt:lpstr>
      <vt:lpstr>French Phonics Collection </vt:lpstr>
      <vt:lpstr>SSC [-tion]</vt:lpstr>
      <vt:lpstr>-tion</vt:lpstr>
      <vt:lpstr>-tion</vt:lpstr>
      <vt:lpstr>-tion</vt:lpstr>
      <vt:lpstr>-tion</vt:lpstr>
      <vt:lpstr>-tion</vt:lpstr>
      <vt:lpstr>-tion</vt:lpstr>
      <vt:lpstr>Phonétique</vt:lpstr>
      <vt:lpstr>Phonétique  </vt:lpstr>
      <vt:lpstr>SSC [-tion]</vt:lpstr>
      <vt:lpstr>-tion</vt:lpstr>
      <vt:lpstr>-tion</vt:lpstr>
      <vt:lpstr>-tion</vt:lpstr>
      <vt:lpstr>-tion</vt:lpstr>
      <vt:lpstr>-tion</vt:lpstr>
      <vt:lpstr>-tion</vt:lpstr>
      <vt:lpstr>Karaoké SSC</vt:lpstr>
      <vt:lpstr>Tennis phonétique !</vt:lpstr>
      <vt:lpstr>SSC [-tion]</vt:lpstr>
      <vt:lpstr>-tion</vt:lpstr>
      <vt:lpstr>-tion</vt:lpstr>
      <vt:lpstr>Au magasin de vêtements</vt:lpstr>
      <vt:lpstr>SSC [-tion]</vt:lpstr>
      <vt:lpstr>-tion</vt:lpstr>
      <vt:lpstr>-tion</vt:lpstr>
      <vt:lpstr>SSC [-tion]  </vt:lpstr>
      <vt:lpstr>Une route compliquée</vt:lpstr>
      <vt:lpstr>Une route compliquée</vt:lpstr>
      <vt:lpstr>-tion = feminine</vt:lpstr>
      <vt:lpstr>SSC [-tion]</vt:lpstr>
      <vt:lpstr>-tion</vt:lpstr>
      <vt:lpstr>-tion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16</cp:revision>
  <dcterms:created xsi:type="dcterms:W3CDTF">2021-02-16T11:52:59Z</dcterms:created>
  <dcterms:modified xsi:type="dcterms:W3CDTF">2022-08-31T08:38:15Z</dcterms:modified>
</cp:coreProperties>
</file>