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 id="2147483710" r:id="rId3"/>
    <p:sldMasterId id="2147483734" r:id="rId4"/>
    <p:sldMasterId id="2147483770" r:id="rId5"/>
    <p:sldMasterId id="2147483782" r:id="rId6"/>
    <p:sldMasterId id="2147483806" r:id="rId7"/>
    <p:sldMasterId id="2147483818" r:id="rId8"/>
  </p:sldMasterIdLst>
  <p:notesMasterIdLst>
    <p:notesMasterId r:id="rId36"/>
  </p:notesMasterIdLst>
  <p:sldIdLst>
    <p:sldId id="258" r:id="rId9"/>
    <p:sldId id="313" r:id="rId10"/>
    <p:sldId id="627" r:id="rId11"/>
    <p:sldId id="330" r:id="rId12"/>
    <p:sldId id="628" r:id="rId13"/>
    <p:sldId id="332" r:id="rId14"/>
    <p:sldId id="652" r:id="rId15"/>
    <p:sldId id="653" r:id="rId16"/>
    <p:sldId id="654" r:id="rId17"/>
    <p:sldId id="626" r:id="rId18"/>
    <p:sldId id="640" r:id="rId19"/>
    <p:sldId id="643" r:id="rId20"/>
    <p:sldId id="318" r:id="rId21"/>
    <p:sldId id="314" r:id="rId22"/>
    <p:sldId id="791" r:id="rId23"/>
    <p:sldId id="333" r:id="rId24"/>
    <p:sldId id="782" r:id="rId25"/>
    <p:sldId id="769" r:id="rId26"/>
    <p:sldId id="790" r:id="rId27"/>
    <p:sldId id="788" r:id="rId28"/>
    <p:sldId id="789" r:id="rId29"/>
    <p:sldId id="792" r:id="rId30"/>
    <p:sldId id="793" r:id="rId31"/>
    <p:sldId id="794" r:id="rId32"/>
    <p:sldId id="686" r:id="rId33"/>
    <p:sldId id="687" r:id="rId34"/>
    <p:sldId id="68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EAFD"/>
    <a:srgbClr val="115076"/>
    <a:srgbClr val="EE6000"/>
    <a:srgbClr val="FBF0D5"/>
    <a:srgbClr val="DAA5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29" autoAdjust="0"/>
    <p:restoredTop sz="94737" autoAdjust="0"/>
  </p:normalViewPr>
  <p:slideViewPr>
    <p:cSldViewPr snapToGrid="0">
      <p:cViewPr varScale="1">
        <p:scale>
          <a:sx n="74" d="100"/>
          <a:sy n="74" d="100"/>
        </p:scale>
        <p:origin x="85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heme" Target="theme/theme1.xml"/><Relationship Id="rId21" Type="http://schemas.openxmlformats.org/officeDocument/2006/relationships/slide" Target="slides/slide13.xml"/><Relationship Id="rId34" Type="http://schemas.openxmlformats.org/officeDocument/2006/relationships/slide" Target="slides/slide26.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notesMaster" Target="notesMasters/notes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31/08/2022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a:t>
            </a:r>
            <a:r>
              <a:rPr lang="en-CA" sz="1200" b="0" i="0" u="none" strike="noStrike" kern="1200" dirty="0" err="1">
                <a:solidFill>
                  <a:schemeClr val="tx1"/>
                </a:solidFill>
                <a:effectLst/>
                <a:latin typeface="+mn-lt"/>
                <a:ea typeface="+mn-ea"/>
                <a:cs typeface="+mn-cs"/>
              </a:rPr>
              <a:t>Chloé</a:t>
            </a:r>
            <a:r>
              <a:rPr lang="en-CA" sz="1200" b="0" i="0" u="none" strike="noStrike" kern="1200" dirty="0">
                <a:solidFill>
                  <a:schemeClr val="tx1"/>
                </a:solidFill>
                <a:effectLst/>
                <a:latin typeface="+mn-lt"/>
                <a:ea typeface="+mn-ea"/>
                <a:cs typeface="+mn-cs"/>
              </a:rPr>
              <a:t> </a:t>
            </a:r>
            <a:r>
              <a:rPr lang="en-CA" sz="1200" b="0" i="0" u="none" strike="noStrike" kern="1200" dirty="0" err="1">
                <a:solidFill>
                  <a:schemeClr val="tx1"/>
                </a:solidFill>
                <a:effectLst/>
                <a:latin typeface="+mn-lt"/>
                <a:ea typeface="+mn-ea"/>
                <a:cs typeface="+mn-cs"/>
              </a:rPr>
              <a:t>Motard</a:t>
            </a:r>
            <a:r>
              <a:rPr lang="en-CA" sz="1200" b="0" i="0" u="none" strike="noStrike" kern="1200" dirty="0">
                <a:solidFill>
                  <a:schemeClr val="tx1"/>
                </a:solidFill>
                <a:effectLst/>
                <a:latin typeface="+mn-lt"/>
                <a:ea typeface="+mn-ea"/>
                <a:cs typeface="+mn-cs"/>
              </a:rPr>
              <a:t>.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2203921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lang="en-GB" sz="1200" dirty="0"/>
              <a:t>è</a:t>
            </a:r>
            <a:r>
              <a:rPr lang="en-US" b="0" baseline="0" dirty="0"/>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ouill</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kumimoji="0" lang="en-GB" sz="1200" b="0" i="0" u="none" strike="noStrike" kern="1200" cap="none" spc="0" normalizeH="0" baseline="0" noProof="0" dirty="0" err="1">
                <a:ln>
                  <a:noFill/>
                </a:ln>
                <a:solidFill>
                  <a:prstClr val="white"/>
                </a:solidFill>
                <a:effectLst/>
                <a:uLnTx/>
                <a:uFillTx/>
                <a:latin typeface="+mn-lt"/>
                <a:ea typeface="+mn-ea"/>
                <a:cs typeface="+mn-cs"/>
              </a:rPr>
              <a:t>ou</a:t>
            </a:r>
            <a:r>
              <a:rPr kumimoji="0" lang="en-GB" sz="1200" b="0" i="0" u="none" strike="noStrike" kern="1200" cap="none" spc="0" normalizeH="0" baseline="0" noProof="0" dirty="0">
                <a:ln>
                  <a:noFill/>
                </a:ln>
                <a:solidFill>
                  <a:prstClr val="white"/>
                </a:solidFill>
                <a:effectLst/>
                <a:uLnTx/>
                <a:uFillTx/>
                <a:latin typeface="+mn-lt"/>
                <a:ea typeface="+mn-ea"/>
                <a:cs typeface="+mn-cs"/>
              </a:rPr>
              <a:t>], </a:t>
            </a:r>
            <a:r>
              <a:rPr lang="en-US" b="0" baseline="0" dirty="0"/>
              <a:t>[</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a:t>
            </a:r>
            <a:r>
              <a:rPr kumimoji="0" lang="en-GB" sz="1200" b="0" i="0" u="none" strike="noStrike" kern="1200" cap="none" spc="0" normalizeH="0" baseline="0" noProof="0" dirty="0">
                <a:ln>
                  <a:noFill/>
                </a:ln>
                <a:solidFill>
                  <a:prstClr val="white"/>
                </a:solidFill>
                <a:effectLst/>
                <a:uLnTx/>
                <a:uFillTx/>
                <a:latin typeface="+mn-lt"/>
                <a:ea typeface="+mn-ea"/>
                <a:cs typeface="+mn-cs"/>
              </a:rPr>
              <a:t>/</a:t>
            </a:r>
            <a:r>
              <a:rPr kumimoji="0" lang="en-GB" sz="1200" b="0" i="0" u="none" strike="noStrike" kern="1200" cap="none" spc="0" normalizeH="0" baseline="0" noProof="0" dirty="0" err="1">
                <a:ln>
                  <a:noFill/>
                </a:ln>
                <a:solidFill>
                  <a:prstClr val="white"/>
                </a:solidFill>
                <a:effectLst/>
                <a:uLnTx/>
                <a:uFillTx/>
                <a:latin typeface="+mn-lt"/>
                <a:ea typeface="+mn-ea"/>
                <a:cs typeface="+mn-cs"/>
              </a:rPr>
              <a:t>euill</a:t>
            </a:r>
            <a:r>
              <a:rPr lang="en-US" b="0" baseline="0" dirty="0"/>
              <a:t>] and long [</a:t>
            </a:r>
            <a:r>
              <a:rPr lang="en-US" b="0" baseline="0" dirty="0" err="1"/>
              <a:t>eu</a:t>
            </a:r>
            <a:r>
              <a:rPr lang="en-US" b="0" baseline="0" dirty="0"/>
              <a:t>/</a:t>
            </a:r>
            <a:r>
              <a:rPr lang="en-US" b="0" baseline="0" dirty="0" err="1"/>
              <a:t>oe</a:t>
            </a:r>
            <a:r>
              <a:rPr lang="en-US" b="0" baseline="0" dirty="0"/>
              <a:t>]</a:t>
            </a:r>
          </a:p>
          <a:p>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a:t>
            </a:r>
            <a:r>
              <a:rPr lang="en-GB" sz="1200" b="0" i="0" u="none" strike="noStrike" kern="1200" baseline="0" dirty="0" err="1">
                <a:solidFill>
                  <a:schemeClr val="tx1"/>
                </a:solidFill>
                <a:effectLst/>
                <a:latin typeface="+mn-lt"/>
                <a:ea typeface="+mn-ea"/>
                <a:cs typeface="+mn-cs"/>
              </a:rPr>
              <a:t>sommeil</a:t>
            </a:r>
            <a:r>
              <a:rPr lang="en-GB" sz="1200" b="0" i="0" u="none" strike="noStrike" kern="1200" baseline="0" dirty="0">
                <a:solidFill>
                  <a:schemeClr val="tx1"/>
                </a:solidFill>
                <a:effectLst/>
                <a:latin typeface="+mn-lt"/>
                <a:ea typeface="+mn-ea"/>
                <a:cs typeface="+mn-cs"/>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sz="1200" b="0" dirty="0">
                <a:solidFill>
                  <a:schemeClr val="accent1">
                    <a:lumMod val="50000"/>
                  </a:schemeClr>
                </a:solidFill>
              </a:rPr>
              <a:t> </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a:t>
            </a:r>
            <a:r>
              <a:rPr lang="en-GB" sz="1200" b="0" i="0" u="none" strike="noStrike" kern="1200" baseline="0" dirty="0" err="1">
                <a:solidFill>
                  <a:schemeClr val="tx1"/>
                </a:solidFill>
                <a:effectLst/>
                <a:latin typeface="+mn-lt"/>
                <a:ea typeface="+mn-ea"/>
                <a:cs typeface="+mn-cs"/>
              </a:rPr>
              <a:t>bouteille</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t>
            </a:r>
            <a:r>
              <a:rPr lang="en-GB" sz="1200" b="0" i="0" u="none" strike="noStrike" kern="1200" baseline="0" dirty="0" err="1">
                <a:solidFill>
                  <a:schemeClr val="tx1"/>
                </a:solidFill>
                <a:effectLst/>
                <a:latin typeface="+mn-lt"/>
                <a:ea typeface="+mn-ea"/>
                <a:cs typeface="+mn-cs"/>
              </a:rPr>
              <a:t>fouiller</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r</a:t>
            </a:r>
            <a:r>
              <a:rPr lang="en-GB" sz="1200" dirty="0">
                <a:solidFill>
                  <a:srgbClr val="FF6600"/>
                </a:solidFill>
              </a:rPr>
              <a:t>ouill</a:t>
            </a:r>
            <a:r>
              <a:rPr lang="en-GB" sz="1200" dirty="0">
                <a:solidFill>
                  <a:schemeClr val="accent1">
                    <a:lumMod val="50000"/>
                  </a:schemeClr>
                </a:solidFill>
              </a:rPr>
              <a:t>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bouton</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a:t>
            </a:r>
            <a:r>
              <a:rPr lang="en-GB" sz="1200" b="0" i="0" u="none" strike="noStrike" kern="1200" baseline="0" dirty="0" err="1">
                <a:solidFill>
                  <a:schemeClr val="tx1"/>
                </a:solidFill>
                <a:effectLst/>
                <a:latin typeface="+mn-lt"/>
                <a:ea typeface="+mn-ea"/>
                <a:cs typeface="+mn-cs"/>
              </a:rPr>
              <a:t>nouer</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fr-FR" b="0" i="0" dirty="0">
                <a:solidFill>
                  <a:srgbClr val="222222"/>
                </a:solidFill>
                <a:effectLst/>
                <a:latin typeface="Georgia" panose="02040502050405020303" pitchFamily="18" charset="0"/>
              </a:rPr>
              <a:t>9. bonheur</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10. </a:t>
            </a:r>
            <a:r>
              <a:rPr lang="en-GB" sz="1200" b="0" i="0" u="none" strike="noStrike" kern="1200" baseline="0" dirty="0" err="1">
                <a:solidFill>
                  <a:schemeClr val="tx1"/>
                </a:solidFill>
                <a:effectLst/>
                <a:latin typeface="+mn-lt"/>
                <a:ea typeface="+mn-ea"/>
                <a:cs typeface="+mn-cs"/>
              </a:rPr>
              <a:t>seuil</a:t>
            </a:r>
            <a:endParaRPr lang="en-GB" sz="1200" b="0"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11. </a:t>
            </a:r>
            <a:r>
              <a:rPr lang="en-GB" sz="1200" b="0" i="0" u="none" strike="noStrike" kern="1200" baseline="0" dirty="0" err="1">
                <a:solidFill>
                  <a:schemeClr val="tx1"/>
                </a:solidFill>
                <a:effectLst/>
                <a:latin typeface="+mn-lt"/>
                <a:ea typeface="+mn-ea"/>
                <a:cs typeface="+mn-cs"/>
              </a:rPr>
              <a:t>deuil</a:t>
            </a:r>
            <a:endParaRPr lang="en-GB" sz="1200" b="0" i="0" u="none" strike="noStrike" kern="1200" baseline="0" dirty="0">
              <a:solidFill>
                <a:schemeClr val="tx1"/>
              </a:solidFill>
              <a:effectLst/>
              <a:latin typeface="+mn-lt"/>
              <a:ea typeface="+mn-ea"/>
              <a:cs typeface="+mn-cs"/>
            </a:endParaRPr>
          </a:p>
          <a:p>
            <a:pPr rtl="0" eaLnBrk="1" fontAlgn="ctr" latinLnBrk="0" hangingPunct="1"/>
            <a:r>
              <a:rPr lang="en-GB" sz="1200" b="0" i="0" u="none" strike="noStrike" kern="1200" baseline="0" dirty="0">
                <a:solidFill>
                  <a:schemeClr val="tx1"/>
                </a:solidFill>
                <a:effectLst/>
                <a:latin typeface="+mn-lt"/>
                <a:ea typeface="+mn-ea"/>
                <a:cs typeface="+mn-cs"/>
              </a:rPr>
              <a:t>12. oeuvre</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sz="1200" b="0" i="0" u="none" strike="noStrike" kern="1200" baseline="0" dirty="0" err="1">
                <a:solidFill>
                  <a:schemeClr val="tx1"/>
                </a:solidFill>
                <a:effectLst/>
                <a:latin typeface="+mn-lt"/>
                <a:ea typeface="+mn-ea"/>
                <a:cs typeface="+mn-cs"/>
              </a:rPr>
              <a:t>sommeil</a:t>
            </a:r>
            <a:r>
              <a:rPr lang="en-GB" baseline="0" dirty="0"/>
              <a:t> [3393], </a:t>
            </a:r>
            <a:r>
              <a:rPr lang="en-GB" sz="1200" dirty="0" err="1">
                <a:solidFill>
                  <a:schemeClr val="accent1">
                    <a:lumMod val="50000"/>
                  </a:schemeClr>
                </a:solidFill>
              </a:rPr>
              <a:t>gr</a:t>
            </a:r>
            <a:r>
              <a:rPr lang="en-GB" sz="1200" b="0" dirty="0" err="1">
                <a:solidFill>
                  <a:srgbClr val="FF6600"/>
                </a:solidFill>
              </a:rPr>
              <a:t>è</a:t>
            </a:r>
            <a:r>
              <a:rPr lang="en-GB" sz="1200" b="0" dirty="0" err="1">
                <a:solidFill>
                  <a:schemeClr val="accent1">
                    <a:lumMod val="50000"/>
                  </a:schemeClr>
                </a:solidFill>
              </a:rPr>
              <a:t>s</a:t>
            </a:r>
            <a:r>
              <a:rPr lang="en-GB" baseline="0" dirty="0"/>
              <a:t> [&gt;5000], conseil [577], </a:t>
            </a:r>
            <a:r>
              <a:rPr lang="en-GB" baseline="0" dirty="0" err="1"/>
              <a:t>bouteille</a:t>
            </a:r>
            <a:r>
              <a:rPr lang="en-GB" baseline="0" dirty="0"/>
              <a:t> [2979], </a:t>
            </a:r>
            <a:r>
              <a:rPr lang="en-GB" baseline="0" dirty="0" err="1"/>
              <a:t>fouiller</a:t>
            </a:r>
            <a:r>
              <a:rPr lang="en-GB" baseline="0" dirty="0"/>
              <a:t> [3431], </a:t>
            </a:r>
            <a:r>
              <a:rPr lang="en-GB" sz="1200" dirty="0">
                <a:solidFill>
                  <a:schemeClr val="accent1">
                    <a:lumMod val="50000"/>
                  </a:schemeClr>
                </a:solidFill>
              </a:rPr>
              <a:t>r</a:t>
            </a:r>
            <a:r>
              <a:rPr lang="en-GB" sz="1200" dirty="0">
                <a:solidFill>
                  <a:srgbClr val="FF6600"/>
                </a:solidFill>
              </a:rPr>
              <a:t>ouille</a:t>
            </a:r>
            <a:r>
              <a:rPr lang="en-GB" baseline="0" dirty="0"/>
              <a:t> [&gt;5000], bouton [4462], </a:t>
            </a:r>
            <a:r>
              <a:rPr lang="en-GB" baseline="0" dirty="0" err="1"/>
              <a:t>nouer</a:t>
            </a:r>
            <a:r>
              <a:rPr lang="en-GB" baseline="0" dirty="0"/>
              <a:t> [4489], </a:t>
            </a:r>
            <a:r>
              <a:rPr lang="fr-FR" b="0" i="0" dirty="0">
                <a:solidFill>
                  <a:srgbClr val="222222"/>
                </a:solidFill>
                <a:effectLst/>
                <a:latin typeface="Georgia" panose="02040502050405020303" pitchFamily="18" charset="0"/>
              </a:rPr>
              <a:t>bonheur</a:t>
            </a:r>
            <a:r>
              <a:rPr lang="en-GB" baseline="0" dirty="0"/>
              <a:t> [1948], </a:t>
            </a:r>
            <a:r>
              <a:rPr lang="en-GB" sz="1200" b="0" i="0" u="none" strike="noStrike" kern="1200" baseline="0" dirty="0" err="1">
                <a:solidFill>
                  <a:schemeClr val="tx1"/>
                </a:solidFill>
                <a:effectLst/>
                <a:latin typeface="+mn-lt"/>
                <a:ea typeface="+mn-ea"/>
                <a:cs typeface="+mn-cs"/>
              </a:rPr>
              <a:t>seuil</a:t>
            </a:r>
            <a:r>
              <a:rPr lang="en-GB" baseline="0" dirty="0"/>
              <a:t> [2068], </a:t>
            </a:r>
            <a:r>
              <a:rPr lang="en-GB" baseline="0" dirty="0" err="1"/>
              <a:t>deuil</a:t>
            </a:r>
            <a:r>
              <a:rPr lang="en-GB" baseline="0" dirty="0"/>
              <a:t> [3540], </a:t>
            </a:r>
            <a:r>
              <a:rPr lang="en-GB" sz="1200" baseline="0" dirty="0" err="1">
                <a:latin typeface="Century Gothic" panose="020B0502020202020204" pitchFamily="34" charset="0"/>
              </a:rPr>
              <a:t>œuvre</a:t>
            </a:r>
            <a:r>
              <a:rPr lang="en-GB" sz="1200" baseline="0" dirty="0">
                <a:latin typeface="Century Gothic" panose="020B0502020202020204" pitchFamily="34" charset="0"/>
              </a:rPr>
              <a:t> [331]</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endParaRPr lang="en-US" b="1" baseline="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945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fr-FR" b="0" i="0" dirty="0">
                <a:solidFill>
                  <a:srgbClr val="222222"/>
                </a:solidFill>
                <a:effectLst/>
                <a:latin typeface="Georgia" panose="02040502050405020303" pitchFamily="18" charset="0"/>
              </a:rPr>
              <a:t>nouille</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nouille</a:t>
            </a:r>
            <a:r>
              <a:rPr lang="en-US" b="0" dirty="0"/>
              <a:t>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49319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grouiller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grouiller</a:t>
            </a:r>
            <a:r>
              <a:rPr lang="en-US" b="0" dirty="0"/>
              <a:t> [&gt;5000</a:t>
            </a:r>
            <a:r>
              <a:rPr lang="en-US"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6302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b="0" dirty="0" err="1"/>
              <a:t>chatouiller</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US" b="0" dirty="0" err="1"/>
              <a:t>chatouiller</a:t>
            </a:r>
            <a:r>
              <a:rPr lang="en-US" b="0" dirty="0"/>
              <a:t> [&gt;5000</a:t>
            </a:r>
            <a:r>
              <a:rPr lang="en-US" b="0" baseline="0" dirty="0"/>
              <a:t>]</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85876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37231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ea typeface="+mn-ea"/>
                <a:cs typeface="Calibri" panose="020F0502020204030204" pitchFamily="34" charset="0"/>
              </a:rPr>
              <a:t>ouill</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cs typeface="Calibri" panose="020F0502020204030204" pitchFamily="34" charset="0"/>
              </a:rPr>
              <a:t>ouil</a:t>
            </a:r>
            <a:r>
              <a:rPr lang="en-GB" sz="9600" b="1" dirty="0">
                <a:solidFill>
                  <a:srgbClr val="1F4E79"/>
                </a:solidFill>
                <a:latin typeface="Century Gothic" panose="020B0502020202020204" pitchFamily="34" charset="0"/>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brouillard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squint and </a:t>
            </a:r>
            <a:r>
              <a:rPr lang="en-GB" b="1" dirty="0"/>
              <a:t>wiggle fingers in front of face miming being unable to see through fog].</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sound, pronouncing </a:t>
            </a:r>
            <a:r>
              <a:rPr lang="en-GB" b="0" baseline="0" dirty="0"/>
              <a:t>”</a:t>
            </a:r>
            <a:r>
              <a:rPr lang="en-GB" b="1" baseline="0" dirty="0" err="1"/>
              <a:t>brouillard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brouillard</a:t>
            </a:r>
            <a:r>
              <a:rPr lang="en-GB" b="1" dirty="0"/>
              <a:t> </a:t>
            </a:r>
            <a:r>
              <a:rPr lang="en-GB" b="0" dirty="0"/>
              <a:t>[4452]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brouiller</a:t>
            </a:r>
            <a:r>
              <a:rPr lang="en-GB" b="1" dirty="0"/>
              <a:t> </a:t>
            </a:r>
            <a:r>
              <a:rPr lang="en-GB" b="0" dirty="0"/>
              <a:t>[4682]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and then the </a:t>
            </a:r>
            <a:r>
              <a:rPr lang="en-GB" b="1" baseline="0" dirty="0"/>
              <a:t>source</a:t>
            </a:r>
            <a:r>
              <a:rPr lang="en-GB" baseline="0" dirty="0"/>
              <a:t> word again ‘</a:t>
            </a:r>
            <a:r>
              <a:rPr lang="en-GB" b="1" baseline="0" dirty="0" err="1"/>
              <a:t>brouiller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second,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fouiller</a:t>
            </a:r>
            <a:r>
              <a:rPr lang="en-GB" baseline="0" dirty="0"/>
              <a:t> [3431]; </a:t>
            </a:r>
            <a:r>
              <a:rPr lang="en-GB" b="1" baseline="0" dirty="0" err="1"/>
              <a:t>brouiller</a:t>
            </a:r>
            <a:r>
              <a:rPr lang="en-GB" b="1" baseline="0" dirty="0"/>
              <a:t> </a:t>
            </a:r>
            <a:r>
              <a:rPr lang="en-GB" b="0" baseline="0" dirty="0"/>
              <a:t>[4682]</a:t>
            </a:r>
            <a:r>
              <a:rPr lang="en-GB" baseline="0" dirty="0"/>
              <a:t> </a:t>
            </a:r>
            <a:r>
              <a:rPr lang="en-GB" b="1" baseline="0" dirty="0" err="1"/>
              <a:t>débrouiller</a:t>
            </a:r>
            <a:r>
              <a:rPr lang="en-GB" baseline="0" dirty="0"/>
              <a:t> [3618]; </a:t>
            </a:r>
            <a:r>
              <a:rPr lang="en-GB" b="1" baseline="0" dirty="0"/>
              <a:t>grenouille</a:t>
            </a:r>
            <a:r>
              <a:rPr lang="en-GB" baseline="0" dirty="0"/>
              <a:t> [&gt;5000], </a:t>
            </a:r>
            <a:r>
              <a:rPr lang="en-GB" b="1" baseline="0" dirty="0" err="1"/>
              <a:t>mouillé</a:t>
            </a:r>
            <a:r>
              <a:rPr lang="en-GB"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Revising the breakdown of 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en-US" sz="1200" b="0" i="0" u="none" strike="noStrike" kern="1200" cap="none" spc="0" normalizeH="0" baseline="0" noProof="0" dirty="0">
                <a:ln>
                  <a:noFill/>
                </a:ln>
                <a:solidFill>
                  <a:srgbClr val="1F3765"/>
                </a:solidFill>
                <a:effectLst/>
                <a:uLnTx/>
                <a:uFillTx/>
                <a:latin typeface="+mn-lt"/>
                <a:ea typeface="+mn-ea"/>
                <a:cs typeface="+mn-cs"/>
              </a:rPr>
              <a:t>.</a:t>
            </a:r>
          </a:p>
          <a:p>
            <a:endParaRPr lang="en-US" b="1" baseline="0" dirty="0"/>
          </a:p>
          <a:p>
            <a:r>
              <a:rPr lang="en-US" b="1" baseline="0" dirty="0"/>
              <a:t>Procedure:</a:t>
            </a:r>
          </a:p>
          <a:p>
            <a:r>
              <a:rPr lang="en-US" b="0" baseline="0" dirty="0"/>
              <a:t>1. Click to remind students of the SSCs</a:t>
            </a:r>
            <a:r>
              <a:rPr lang="en-GB" b="0" baseline="0" dirty="0"/>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vowels</a:t>
            </a:r>
            <a:r>
              <a:rPr lang="fr-FR" sz="1200" dirty="0">
                <a:solidFill>
                  <a:srgbClr val="5B9BD5">
                    <a:lumMod val="50000"/>
                  </a:srgbClr>
                </a:solidFill>
              </a:rPr>
              <a:t>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reveal ‘decoded’ pronunciation and example word. Students repeat.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 taille [1500]</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56163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894C292-C2EE-D344-8D1A-A46115D616D4}"/>
              </a:ext>
            </a:extLst>
          </p:cNvPr>
          <p:cNvSpPr>
            <a:spLocks noGrp="1"/>
          </p:cNvSpPr>
          <p:nvPr>
            <p:ph type="body" idx="1"/>
          </p:nvPr>
        </p:nvSpPr>
        <p:spPr/>
        <p:txBody>
          <a:bodyPr/>
          <a:lstStyle/>
          <a:p>
            <a:r>
              <a:rPr lang="en-US" b="1" dirty="0"/>
              <a:t>Timing: 5 minutes</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Aim: </a:t>
            </a:r>
            <a:r>
              <a:rPr lang="en-US" b="0" dirty="0"/>
              <a:t>Aural recognition of </a:t>
            </a:r>
            <a:r>
              <a:rPr lang="en-GB" sz="1200" dirty="0">
                <a:solidFill>
                  <a:prstClr val="white"/>
                </a:solidFill>
              </a:rPr>
              <a:t>SSCs </a:t>
            </a:r>
            <a:r>
              <a:rPr lang="en-US" sz="1200" b="0" dirty="0">
                <a:solidFill>
                  <a:srgbClr val="1F3765"/>
                </a:solidFill>
              </a:rPr>
              <a:t>[-</a:t>
            </a:r>
            <a:r>
              <a:rPr lang="en-US" sz="1200" b="0" dirty="0" err="1">
                <a:solidFill>
                  <a:srgbClr val="1F3765"/>
                </a:solidFill>
              </a:rPr>
              <a:t>aill</a:t>
            </a:r>
            <a:r>
              <a:rPr lang="en-US" sz="1200" b="0" dirty="0">
                <a:solidFill>
                  <a:srgbClr val="1F3765"/>
                </a:solidFill>
              </a:rPr>
              <a:t>-/-ail], </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 and [-</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1200" b="0" i="0" u="none" strike="noStrike" kern="1200" cap="none" spc="0" normalizeH="0" baseline="0" noProof="0" dirty="0">
                <a:ln>
                  <a:noFill/>
                </a:ln>
                <a:solidFill>
                  <a:srgbClr val="5B9BD5">
                    <a:lumMod val="50000"/>
                  </a:srgbClr>
                </a:solidFill>
                <a:effectLst/>
                <a:uLnTx/>
                <a:uFillTx/>
                <a:latin typeface="+mn-lt"/>
                <a:ea typeface="+mn-ea"/>
                <a:cs typeface="+mn-cs"/>
              </a:rPr>
              <a:t>]</a:t>
            </a:r>
            <a:r>
              <a:rPr lang="en-US" sz="1200" b="0" dirty="0">
                <a:solidFill>
                  <a:srgbClr val="1F3765"/>
                </a:solidFill>
              </a:rPr>
              <a:t> </a:t>
            </a:r>
            <a:r>
              <a:rPr lang="en-GB" b="0" dirty="0"/>
              <a:t>in isolated words.</a:t>
            </a:r>
            <a:endParaRPr lang="en-US" b="1" dirty="0"/>
          </a:p>
          <a:p>
            <a:endParaRPr lang="en-US" b="1" dirty="0"/>
          </a:p>
          <a:p>
            <a:r>
              <a:rPr lang="en-US" b="1" dirty="0"/>
              <a:t>Procedure:</a:t>
            </a:r>
          </a:p>
          <a:p>
            <a:pPr marL="0" indent="0">
              <a:buFont typeface="+mj-lt"/>
              <a:buNone/>
            </a:pPr>
            <a:r>
              <a:rPr lang="en-US" b="0" dirty="0"/>
              <a:t>1. Click on the number to play the audio. Remind students that they should focus on the part of the word which is covered, and listen for ‘vowel+ </a:t>
            </a:r>
            <a:r>
              <a:rPr lang="en-US" b="0" dirty="0" err="1"/>
              <a:t>yih</a:t>
            </a:r>
            <a:r>
              <a:rPr lang="en-US" b="0" dirty="0"/>
              <a:t>’.</a:t>
            </a:r>
          </a:p>
          <a:p>
            <a:pPr marL="0" indent="0">
              <a:buFont typeface="+mj-lt"/>
              <a:buNone/>
            </a:pPr>
            <a:r>
              <a:rPr lang="en-US" b="0" dirty="0"/>
              <a:t>2. Students choose which of the SSCs the word contains. </a:t>
            </a:r>
          </a:p>
          <a:p>
            <a:pPr marL="0" indent="0">
              <a:buFont typeface="+mj-lt"/>
              <a:buNone/>
            </a:pPr>
            <a:r>
              <a:rPr lang="en-US" b="0" dirty="0"/>
              <a:t>3. Click to reveal answers. </a:t>
            </a:r>
          </a:p>
          <a:p>
            <a:pPr marL="0" indent="0">
              <a:buFont typeface="+mj-lt"/>
              <a:buNone/>
            </a:pPr>
            <a:r>
              <a:rPr lang="en-US" b="0" dirty="0"/>
              <a:t>4. Play the words again. Students repeat.</a:t>
            </a:r>
          </a:p>
          <a:p>
            <a:pPr marL="0" indent="0">
              <a:buFont typeface="+mj-lt"/>
              <a:buNone/>
            </a:pPr>
            <a:endParaRPr lang="en-US" b="0" dirty="0"/>
          </a:p>
          <a:p>
            <a:pPr marL="0" indent="0">
              <a:buFont typeface="+mj-lt"/>
              <a:buNone/>
            </a:pPr>
            <a:r>
              <a:rPr lang="en-US" b="1" dirty="0"/>
              <a:t>Transcript:</a:t>
            </a: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1. la </a:t>
            </a:r>
            <a:r>
              <a:rPr lang="en-US" sz="1800" b="0" i="0" u="none" strike="noStrike" kern="1200" dirty="0" err="1">
                <a:solidFill>
                  <a:srgbClr val="1F3765"/>
                </a:solidFill>
                <a:effectLst/>
                <a:latin typeface="Century Gothic" panose="020B0502020202020204" pitchFamily="34" charset="0"/>
              </a:rPr>
              <a:t>pagaille</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2. </a:t>
            </a:r>
            <a:r>
              <a:rPr lang="en-US" sz="1800" b="0" i="0" u="none" strike="noStrike" kern="1200" dirty="0" err="1">
                <a:solidFill>
                  <a:srgbClr val="1F3765"/>
                </a:solidFill>
                <a:effectLst/>
                <a:latin typeface="Century Gothic" panose="020B0502020202020204" pitchFamily="34" charset="0"/>
              </a:rPr>
              <a:t>l’œillade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3. </a:t>
            </a:r>
            <a:r>
              <a:rPr lang="en-US" sz="1800" b="0" i="0" u="none" strike="noStrike" kern="1200" dirty="0" err="1">
                <a:solidFill>
                  <a:srgbClr val="1F3765"/>
                </a:solidFill>
                <a:effectLst/>
                <a:latin typeface="Century Gothic" panose="020B0502020202020204" pitchFamily="34" charset="0"/>
              </a:rPr>
              <a:t>l’orteil</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4. le </a:t>
            </a:r>
            <a:r>
              <a:rPr lang="en-US" sz="1800" b="0" i="0" u="none" strike="noStrike" kern="1200" dirty="0" err="1">
                <a:solidFill>
                  <a:srgbClr val="1F3765"/>
                </a:solidFill>
                <a:effectLst/>
                <a:latin typeface="Century Gothic" panose="020B0502020202020204" pitchFamily="34" charset="0"/>
              </a:rPr>
              <a:t>deuil</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5. </a:t>
            </a:r>
            <a:r>
              <a:rPr lang="en-US" sz="1800" b="0" i="0" u="none" strike="noStrike" kern="1200" dirty="0" err="1">
                <a:solidFill>
                  <a:srgbClr val="1F3765"/>
                </a:solidFill>
                <a:effectLst/>
                <a:latin typeface="Century Gothic" panose="020B0502020202020204" pitchFamily="34" charset="0"/>
              </a:rPr>
              <a:t>mouiller</a:t>
            </a:r>
            <a:endParaRPr lang="fr-FR" sz="1800" b="0" i="0" u="none" strike="noStrike" dirty="0">
              <a:effectLst/>
              <a:latin typeface="Arial" panose="020B0604020202020204" pitchFamily="34" charset="0"/>
            </a:endParaRPr>
          </a:p>
          <a:p>
            <a:pPr marL="0" marR="0" indent="0" algn="l" rtl="0" eaLnBrk="1" fontAlgn="auto"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6. </a:t>
            </a:r>
            <a:r>
              <a:rPr lang="en-US" sz="1800" b="0" i="0" u="none" strike="noStrike" kern="1200" dirty="0" err="1">
                <a:solidFill>
                  <a:srgbClr val="1F3765"/>
                </a:solidFill>
                <a:effectLst/>
                <a:latin typeface="Century Gothic" panose="020B0502020202020204" pitchFamily="34" charset="0"/>
              </a:rPr>
              <a:t>conseiller</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7. la </a:t>
            </a:r>
            <a:r>
              <a:rPr lang="en-US" sz="1800" b="0" i="0" u="none" strike="noStrike" kern="1200" dirty="0" err="1">
                <a:solidFill>
                  <a:srgbClr val="1F3765"/>
                </a:solidFill>
                <a:effectLst/>
                <a:latin typeface="Century Gothic" panose="020B0502020202020204" pitchFamily="34" charset="0"/>
              </a:rPr>
              <a:t>maille</a:t>
            </a:r>
            <a:endParaRPr lang="fr-FR" sz="1800" b="0" i="0" u="none" strike="noStrike" dirty="0">
              <a:effectLst/>
              <a:latin typeface="Arial" panose="020B0604020202020204" pitchFamily="34" charset="0"/>
            </a:endParaRPr>
          </a:p>
          <a:p>
            <a:pPr marL="0" algn="l" rtl="0" eaLnBrk="1" fontAlgn="ctr" latinLnBrk="0" hangingPunct="1">
              <a:spcBef>
                <a:spcPts val="0"/>
              </a:spcBef>
              <a:spcAft>
                <a:spcPts val="0"/>
              </a:spcAft>
            </a:pPr>
            <a:r>
              <a:rPr lang="en-US" sz="1800" b="0" i="0" u="none" strike="noStrike" kern="1200" dirty="0">
                <a:solidFill>
                  <a:srgbClr val="1F3765"/>
                </a:solidFill>
                <a:effectLst/>
                <a:latin typeface="Century Gothic" panose="020B0502020202020204" pitchFamily="34" charset="0"/>
              </a:rPr>
              <a:t>8.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a:t>
            </a:r>
          </a:p>
          <a:p>
            <a:pPr marL="0" algn="l" rtl="0" eaLnBrk="1" fontAlgn="ctr" latinLnBrk="0" hangingPunct="1">
              <a:spcBef>
                <a:spcPts val="0"/>
              </a:spcBef>
              <a:spcAft>
                <a:spcPts val="0"/>
              </a:spcAft>
            </a:pPr>
            <a:endParaRPr lang="en-US" sz="1800" b="0" i="0" u="none" strike="noStrike" kern="1200" dirty="0">
              <a:solidFill>
                <a:srgbClr val="1F3765"/>
              </a:solidFill>
              <a:effectLst/>
              <a:latin typeface="Century Gothic" panose="020B0502020202020204" pitchFamily="34" charset="0"/>
            </a:endParaRPr>
          </a:p>
          <a:p>
            <a:pPr marL="0" indent="0">
              <a:buFont typeface="+mj-lt"/>
              <a:buNone/>
            </a:pPr>
            <a:r>
              <a:rPr lang="en-GB" sz="1800" b="1" baseline="0" dirty="0"/>
              <a:t>Word frequency of unknown words used (1 is the most frequent word in French):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sz="1800" b="0" i="0" u="none" strike="noStrike" kern="1200" dirty="0" err="1">
                <a:solidFill>
                  <a:schemeClr val="tx1"/>
                </a:solidFill>
                <a:effectLst/>
                <a:latin typeface="+mn-lt"/>
                <a:ea typeface="+mn-ea"/>
                <a:cs typeface="+mn-cs"/>
              </a:rPr>
              <a:t>pagaille</a:t>
            </a:r>
            <a:r>
              <a:rPr lang="en-US" sz="1800" b="0" i="0" u="none" strike="noStrike" kern="1200" dirty="0">
                <a:solidFill>
                  <a:schemeClr val="tx1"/>
                </a:solidFill>
                <a:effectLst/>
                <a:latin typeface="+mn-lt"/>
                <a:ea typeface="+mn-ea"/>
                <a:cs typeface="+mn-cs"/>
              </a:rPr>
              <a:t> [&gt;5000], </a:t>
            </a:r>
            <a:r>
              <a:rPr lang="en-US" sz="1800" b="0" i="0" u="none" strike="noStrike" kern="1200" dirty="0" err="1">
                <a:solidFill>
                  <a:srgbClr val="1F3765"/>
                </a:solidFill>
                <a:effectLst/>
                <a:latin typeface="Century Gothic" panose="020B0502020202020204" pitchFamily="34" charset="0"/>
              </a:rPr>
              <a:t>œillade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orteil</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deuil</a:t>
            </a:r>
            <a:r>
              <a:rPr lang="en-US" sz="1800" b="0" i="0" u="none" strike="noStrike" kern="1200" dirty="0">
                <a:solidFill>
                  <a:srgbClr val="1F3765"/>
                </a:solidFill>
                <a:effectLst/>
                <a:latin typeface="Century Gothic" panose="020B0502020202020204" pitchFamily="34" charset="0"/>
              </a:rPr>
              <a:t> [3540], </a:t>
            </a:r>
            <a:r>
              <a:rPr lang="en-US" sz="1800" b="0" i="0" u="none" strike="noStrike" kern="1200" dirty="0" err="1">
                <a:solidFill>
                  <a:srgbClr val="1F3765"/>
                </a:solidFill>
                <a:effectLst/>
                <a:latin typeface="Century Gothic" panose="020B0502020202020204" pitchFamily="34" charset="0"/>
              </a:rPr>
              <a:t>mouiller</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conseiller</a:t>
            </a:r>
            <a:r>
              <a:rPr lang="en-US" sz="1800" b="0" i="0" u="none" strike="noStrike" kern="1200" dirty="0">
                <a:solidFill>
                  <a:srgbClr val="1F3765"/>
                </a:solidFill>
                <a:effectLst/>
                <a:latin typeface="Century Gothic" panose="020B0502020202020204" pitchFamily="34" charset="0"/>
              </a:rPr>
              <a:t> [970], </a:t>
            </a:r>
            <a:r>
              <a:rPr lang="en-US" sz="1800" b="0" i="0" u="none" strike="noStrike" kern="1200" dirty="0" err="1">
                <a:solidFill>
                  <a:srgbClr val="1F3765"/>
                </a:solidFill>
                <a:effectLst/>
                <a:latin typeface="Century Gothic" panose="020B0502020202020204" pitchFamily="34" charset="0"/>
              </a:rPr>
              <a:t>maille</a:t>
            </a:r>
            <a:r>
              <a:rPr lang="en-US" sz="1800" b="0" i="0" u="none" strike="noStrike" kern="1200" dirty="0">
                <a:solidFill>
                  <a:srgbClr val="1F3765"/>
                </a:solidFill>
                <a:effectLst/>
                <a:latin typeface="Century Gothic" panose="020B0502020202020204" pitchFamily="34" charset="0"/>
              </a:rPr>
              <a:t> [&gt;5000], </a:t>
            </a:r>
            <a:r>
              <a:rPr lang="en-US" sz="1800" b="0" i="0" u="none" strike="noStrike" kern="1200" dirty="0" err="1">
                <a:solidFill>
                  <a:srgbClr val="1F3765"/>
                </a:solidFill>
                <a:effectLst/>
                <a:latin typeface="Century Gothic" panose="020B0502020202020204" pitchFamily="34" charset="0"/>
              </a:rPr>
              <a:t>ouille</a:t>
            </a:r>
            <a:r>
              <a:rPr lang="en-US" sz="1800" b="0" i="0" u="none" strike="noStrike" kern="1200" dirty="0">
                <a:solidFill>
                  <a:srgbClr val="1F3765"/>
                </a:solidFill>
                <a:effectLst/>
                <a:latin typeface="Century Gothic" panose="020B0502020202020204" pitchFamily="34" charset="0"/>
              </a:rPr>
              <a:t> [&gt;5000]</a:t>
            </a:r>
            <a:endParaRPr lang="fr-FR" sz="1800" b="0" i="0" u="none" strike="noStrike" dirty="0">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800" b="0" i="0" kern="1200" dirty="0">
                <a:solidFill>
                  <a:schemeClr val="tx1"/>
                </a:solidFill>
                <a:effectLst/>
                <a:latin typeface="Century Gothic" panose="020B0502020202020204" pitchFamily="34" charset="0"/>
                <a:ea typeface="+mn-ea"/>
                <a:cs typeface="+mn-cs"/>
              </a:rPr>
              <a:t>Source: </a:t>
            </a:r>
            <a:r>
              <a:rPr lang="en-GB" sz="1800" kern="1200" dirty="0" err="1">
                <a:solidFill>
                  <a:schemeClr val="tx1"/>
                </a:solidFill>
                <a:effectLst/>
                <a:latin typeface="Century Gothic" panose="020B0502020202020204" pitchFamily="34" charset="0"/>
                <a:ea typeface="+mn-ea"/>
                <a:cs typeface="+mn-cs"/>
              </a:rPr>
              <a:t>Londsale</a:t>
            </a:r>
            <a:r>
              <a:rPr lang="en-GB" sz="1800" kern="1200" dirty="0">
                <a:solidFill>
                  <a:schemeClr val="tx1"/>
                </a:solidFill>
                <a:effectLst/>
                <a:latin typeface="Century Gothic" panose="020B0502020202020204" pitchFamily="34" charset="0"/>
                <a:ea typeface="+mn-ea"/>
                <a:cs typeface="+mn-cs"/>
              </a:rPr>
              <a:t>, D., &amp; Le Bras, Y.  (2009). </a:t>
            </a:r>
            <a:r>
              <a:rPr lang="en-GB" sz="18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800" kern="1200" dirty="0">
                <a:solidFill>
                  <a:schemeClr val="tx1"/>
                </a:solidFill>
                <a:effectLst/>
                <a:latin typeface="Century Gothic" panose="020B0502020202020204" pitchFamily="34" charset="0"/>
                <a:ea typeface="+mn-ea"/>
                <a:cs typeface="+mn-cs"/>
              </a:rPr>
              <a:t>London: Routledge.</a:t>
            </a:r>
          </a:p>
          <a:p>
            <a:pPr marL="0" indent="0" rtl="0" eaLnBrk="1" fontAlgn="ctr" latinLnBrk="0" hangingPunct="1">
              <a:buFont typeface="+mj-lt"/>
              <a:buNone/>
            </a:pPr>
            <a:endParaRPr lang="en-GB" sz="1800" b="0" i="0" u="none" strike="noStrike" kern="1200" dirty="0">
              <a:solidFill>
                <a:schemeClr val="tx1"/>
              </a:solidFill>
              <a:effectLst/>
              <a:latin typeface="+mn-lt"/>
              <a:ea typeface="+mn-ea"/>
              <a:cs typeface="+mn-cs"/>
            </a:endParaRPr>
          </a:p>
          <a:p>
            <a:pPr marL="0" algn="l" rtl="0" eaLnBrk="1" fontAlgn="ctr" latinLnBrk="0" hangingPunct="1">
              <a:spcBef>
                <a:spcPts val="0"/>
              </a:spcBef>
              <a:spcAft>
                <a:spcPts val="0"/>
              </a:spcAft>
            </a:pPr>
            <a:endParaRPr lang="fr-FR" sz="1800" b="0" i="0" u="none" strike="noStrike" dirty="0">
              <a:effectLst/>
              <a:latin typeface="Arial" panose="020B0604020202020204" pitchFamily="34" charset="0"/>
            </a:endParaRPr>
          </a:p>
        </p:txBody>
      </p:sp>
    </p:spTree>
    <p:extLst>
      <p:ext uri="{BB962C8B-B14F-4D97-AF65-F5344CB8AC3E}">
        <p14:creationId xmlns:p14="http://schemas.microsoft.com/office/powerpoint/2010/main" val="2362842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6 minutes. </a:t>
            </a:r>
            <a:r>
              <a:rPr lang="en-US" b="0" dirty="0"/>
              <a:t>This is slide </a:t>
            </a:r>
            <a:r>
              <a:rPr lang="en-US" b="1" dirty="0"/>
              <a:t>1/5.</a:t>
            </a:r>
          </a:p>
          <a:p>
            <a:endParaRPr lang="en-US" b="1" dirty="0"/>
          </a:p>
          <a:p>
            <a:pPr algn="l"/>
            <a:r>
              <a:rPr lang="en-US" b="1" dirty="0"/>
              <a:t>Aim: </a:t>
            </a:r>
            <a:r>
              <a:rPr lang="en-US" b="0" dirty="0"/>
              <a:t>Oral production of sentences containing </a:t>
            </a:r>
            <a:r>
              <a:rPr lang="en-GB" sz="1200" dirty="0">
                <a:solidFill>
                  <a:prstClr val="white"/>
                </a:solidFill>
              </a:rPr>
              <a:t>SSCs [-</a:t>
            </a:r>
            <a:r>
              <a:rPr lang="en-GB" sz="1200" dirty="0" err="1">
                <a:solidFill>
                  <a:prstClr val="white"/>
                </a:solidFill>
              </a:rPr>
              <a:t>aill</a:t>
            </a:r>
            <a:r>
              <a:rPr lang="en-GB" sz="1200" dirty="0">
                <a:solidFill>
                  <a:prstClr val="white"/>
                </a:solidFill>
              </a:rPr>
              <a:t>-/-ail], [-</a:t>
            </a:r>
            <a:r>
              <a:rPr lang="en-GB" sz="1200" dirty="0" err="1">
                <a:solidFill>
                  <a:prstClr val="white"/>
                </a:solidFill>
              </a:rPr>
              <a:t>eill</a:t>
            </a:r>
            <a:r>
              <a:rPr lang="en-GB" sz="1200" dirty="0">
                <a:solidFill>
                  <a:prstClr val="white"/>
                </a:solidFill>
              </a:rPr>
              <a:t>-/-</a:t>
            </a:r>
            <a:r>
              <a:rPr lang="en-GB" sz="1200" dirty="0" err="1">
                <a:solidFill>
                  <a:prstClr val="white"/>
                </a:solidFill>
              </a:rPr>
              <a:t>eil</a:t>
            </a:r>
            <a:r>
              <a:rPr lang="en-GB" sz="1200" dirty="0">
                <a:solidFill>
                  <a:prstClr val="white"/>
                </a:solidFill>
              </a:rPr>
              <a:t>], [-</a:t>
            </a:r>
            <a:r>
              <a:rPr lang="en-GB" sz="1200" dirty="0" err="1">
                <a:solidFill>
                  <a:prstClr val="white"/>
                </a:solidFill>
              </a:rPr>
              <a:t>euill</a:t>
            </a:r>
            <a:r>
              <a:rPr lang="en-GB" sz="1200" dirty="0">
                <a:solidFill>
                  <a:prstClr val="white"/>
                </a:solidFill>
              </a:rPr>
              <a:t>-/-</a:t>
            </a:r>
            <a:r>
              <a:rPr lang="en-GB" sz="1200" dirty="0" err="1">
                <a:solidFill>
                  <a:prstClr val="white"/>
                </a:solidFill>
              </a:rPr>
              <a:t>euil</a:t>
            </a:r>
            <a:r>
              <a:rPr lang="en-GB" sz="1200" dirty="0">
                <a:solidFill>
                  <a:prstClr val="white"/>
                </a:solidFill>
              </a:rPr>
              <a:t>], and [-</a:t>
            </a:r>
            <a:r>
              <a:rPr lang="en-GB" sz="1200" dirty="0" err="1">
                <a:solidFill>
                  <a:prstClr val="white"/>
                </a:solidFill>
              </a:rPr>
              <a:t>ouill</a:t>
            </a:r>
            <a:r>
              <a:rPr lang="en-GB" sz="1200" dirty="0">
                <a:solidFill>
                  <a:prstClr val="white"/>
                </a:solidFill>
              </a:rPr>
              <a:t>-/-</a:t>
            </a:r>
            <a:r>
              <a:rPr lang="en-GB" sz="1200" dirty="0" err="1">
                <a:solidFill>
                  <a:prstClr val="white"/>
                </a:solidFill>
              </a:rPr>
              <a:t>ouil</a:t>
            </a:r>
            <a:r>
              <a:rPr lang="en-GB" sz="1200" dirty="0">
                <a:solidFill>
                  <a:prstClr val="white"/>
                </a:solidFill>
              </a:rPr>
              <a:t>]; fluency of production.</a:t>
            </a:r>
          </a:p>
          <a:p>
            <a:endParaRPr lang="en-US" b="1" dirty="0"/>
          </a:p>
          <a:p>
            <a:r>
              <a:rPr lang="en-US" b="1" dirty="0"/>
              <a:t>Procedure:</a:t>
            </a:r>
          </a:p>
          <a:p>
            <a:pPr marL="0" indent="0">
              <a:buFont typeface="+mj-lt"/>
              <a:buNone/>
            </a:pPr>
            <a:r>
              <a:rPr lang="en-US" b="0" dirty="0"/>
              <a:t>1. </a:t>
            </a:r>
            <a:r>
              <a:rPr lang="en-GB" b="0" dirty="0"/>
              <a:t>Print and distribute the role cards on this slide.</a:t>
            </a:r>
          </a:p>
          <a:p>
            <a:pPr marL="0" indent="0">
              <a:buFont typeface="+mj-lt"/>
              <a:buNone/>
            </a:pPr>
            <a:r>
              <a:rPr lang="en-GB" b="0" dirty="0"/>
              <a:t>2. Student B faces the board, Student A turns away. Display slide 31.</a:t>
            </a:r>
          </a:p>
          <a:p>
            <a:pPr marL="0" indent="0">
              <a:buFont typeface="+mj-lt"/>
              <a:buNone/>
            </a:pPr>
            <a:r>
              <a:rPr lang="en-GB" b="0" dirty="0"/>
              <a:t>3. Students B reads the sentences aloud, two or three times depending on the needs of the class. Student A listens and fills in the gaps in sentence 1 of the </a:t>
            </a:r>
            <a:r>
              <a:rPr lang="en-GB" b="0" dirty="0" err="1"/>
              <a:t>rolecard</a:t>
            </a:r>
            <a:r>
              <a:rPr lang="en-GB" b="0" dirty="0"/>
              <a:t>.</a:t>
            </a:r>
          </a:p>
          <a:p>
            <a:pPr marL="0" indent="0">
              <a:buFont typeface="+mj-lt"/>
              <a:buNone/>
            </a:pPr>
            <a:r>
              <a:rPr lang="en-GB" b="0" dirty="0"/>
              <a:t>4. Click on the audio button to hear the sentence said aloud by a native speaker. Student A uses this to check their writing.</a:t>
            </a:r>
          </a:p>
          <a:p>
            <a:pPr marL="0" indent="0">
              <a:buFont typeface="+mj-lt"/>
              <a:buNone/>
            </a:pPr>
            <a:r>
              <a:rPr lang="en-GB" b="0" dirty="0"/>
              <a:t>5. Student A turns back to the board to self-correct. </a:t>
            </a:r>
          </a:p>
          <a:p>
            <a:pPr marL="0" indent="0">
              <a:buFont typeface="+mj-lt"/>
              <a:buNone/>
            </a:pPr>
            <a:r>
              <a:rPr lang="en-GB" b="0" dirty="0"/>
              <a:t>6. Display slide 32 and repeat steps 2-5.</a:t>
            </a:r>
          </a:p>
          <a:p>
            <a:pPr marL="0" indent="0">
              <a:buFont typeface="+mj-lt"/>
              <a:buNone/>
            </a:pPr>
            <a:r>
              <a:rPr lang="en-GB" b="0" dirty="0"/>
              <a:t>7. Students swap roles. Repeat steps 2-5 with slides 33 and 34.</a:t>
            </a:r>
            <a:endParaRPr lang="en-US" b="0" dirty="0"/>
          </a:p>
          <a:p>
            <a:endParaRPr lang="en-US" b="0" dirty="0"/>
          </a:p>
          <a:p>
            <a:r>
              <a:rPr lang="en-GB" b="1" baseline="0" dirty="0"/>
              <a:t>Word frequency of unknown words used (1 is the most frequent word in French): </a:t>
            </a:r>
            <a:endParaRPr lang="en-GB" sz="1200" kern="1200" dirty="0">
              <a:solidFill>
                <a:schemeClr val="tx1"/>
              </a:solidFill>
              <a:effectLst/>
              <a:latin typeface="+mn-lt"/>
              <a:ea typeface="+mn-ea"/>
              <a:cs typeface="+mn-cs"/>
            </a:endParaRPr>
          </a:p>
          <a:p>
            <a:pPr fontAlgn="base"/>
            <a:r>
              <a:rPr lang="fr-FR" sz="1200" kern="1200" dirty="0">
                <a:solidFill>
                  <a:schemeClr val="tx1"/>
                </a:solidFill>
                <a:effectLst/>
                <a:latin typeface="+mn-lt"/>
                <a:ea typeface="+mn-ea"/>
                <a:cs typeface="+mn-cs"/>
              </a:rPr>
              <a:t>abeille [&gt;5000], accueil [2541], bafouiller [&gt;5000], bain [3458], bouiller [&gt;5000], caillou </a:t>
            </a:r>
            <a:r>
              <a:rPr lang="en-GB" sz="1200" kern="1200" dirty="0">
                <a:solidFill>
                  <a:schemeClr val="tx1"/>
                </a:solidFill>
                <a:effectLst/>
                <a:latin typeface="+mn-lt"/>
                <a:ea typeface="+mn-ea"/>
                <a:cs typeface="+mn-cs"/>
              </a:rPr>
              <a:t>[&gt;5000]</a:t>
            </a:r>
            <a:r>
              <a:rPr lang="fr-FR" sz="1200" kern="1200" dirty="0">
                <a:solidFill>
                  <a:schemeClr val="tx1"/>
                </a:solidFill>
                <a:effectLst/>
                <a:latin typeface="+mn-lt"/>
                <a:ea typeface="+mn-ea"/>
                <a:cs typeface="+mn-cs"/>
              </a:rPr>
              <a:t>, cocktail [4992], conseiller [577], écureuil [&gt;5000], éventail [4621], feuilleter [&gt;5000], leur [35], maillot [&gt;5000], mail [&gt;5000], médaille [3361], merveilleux [2209], paille [&gt;5000], piaille [&gt;5000], portail [&gt;5000], recueillir [&gt;1230]</a:t>
            </a: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7526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25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3/5.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816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This is slide </a:t>
            </a:r>
            <a:r>
              <a:rPr lang="en-US" b="1" dirty="0"/>
              <a:t>5/5.</a:t>
            </a:r>
          </a:p>
          <a:p>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9782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5005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9600" b="1" dirty="0">
                <a:solidFill>
                  <a:srgbClr val="1F4E79"/>
                </a:solidFill>
                <a:latin typeface="Century Gothic" panose="020B0502020202020204" pitchFamily="34" charset="0"/>
                <a:ea typeface="+mn-ea"/>
                <a:cs typeface="Calibri" panose="020F0502020204030204" pitchFamily="34" charset="0"/>
              </a:rPr>
              <a:t>-ouill-/-</a:t>
            </a:r>
            <a:r>
              <a:rPr lang="en-GB" sz="9600" b="1" dirty="0">
                <a:solidFill>
                  <a:srgbClr val="1F4E79"/>
                </a:solidFill>
                <a:latin typeface="Century Gothic" panose="020B0502020202020204" pitchFamily="34" charset="0"/>
                <a:cs typeface="Calibri" panose="020F0502020204030204" pitchFamily="34" charset="0"/>
              </a:rPr>
              <a:t>ouil]</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cs typeface="Calibri" panose="020F0502020204030204" pitchFamily="34" charset="0"/>
              </a:rPr>
              <a:t>ouil]</a:t>
            </a:r>
            <a:r>
              <a:rPr lang="en-GB" sz="1200" b="1" baseline="0" dirty="0">
                <a:solidFill>
                  <a:srgbClr val="1F4E79"/>
                </a:solidFill>
                <a:latin typeface="Century Gothic" panose="020B0502020202020204" pitchFamily="34" charset="0"/>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brouillard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squint and </a:t>
            </a:r>
            <a:r>
              <a:rPr lang="en-GB" b="1" dirty="0"/>
              <a:t>wiggle fingers in front of face miming being unable to see through fog].</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cs typeface="Calibri" panose="020F0502020204030204" pitchFamily="34" charset="0"/>
              </a:rPr>
              <a:t>ouil]</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sound, pronouncing </a:t>
            </a:r>
            <a:r>
              <a:rPr lang="en-GB" b="0" baseline="0" dirty="0"/>
              <a:t>”</a:t>
            </a:r>
            <a:r>
              <a:rPr lang="en-GB" b="1" baseline="0" dirty="0"/>
              <a:t>brouillard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brouillard </a:t>
            </a:r>
            <a:r>
              <a:rPr lang="en-GB" b="0" dirty="0"/>
              <a:t>[4452]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brouiller </a:t>
            </a:r>
            <a:r>
              <a:rPr lang="en-GB" b="0" dirty="0"/>
              <a:t>[4682]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cs typeface="Calibri" panose="020F0502020204030204" pitchFamily="34" charset="0"/>
              </a:rPr>
              <a:t>ouil]</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cs typeface="Calibri" panose="020F0502020204030204" pitchFamily="34" charset="0"/>
              </a:rPr>
              <a:t>ouil]</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and then the </a:t>
            </a:r>
            <a:r>
              <a:rPr lang="en-GB" b="1" baseline="0" dirty="0"/>
              <a:t>source</a:t>
            </a:r>
            <a:r>
              <a:rPr lang="en-GB" baseline="0" dirty="0"/>
              <a:t> word again ‘</a:t>
            </a:r>
            <a:r>
              <a:rPr lang="en-GB" b="1" baseline="0" dirty="0"/>
              <a:t>brouiller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fouiller</a:t>
            </a:r>
            <a:r>
              <a:rPr lang="en-GB" baseline="0" dirty="0"/>
              <a:t> [3431]; </a:t>
            </a:r>
            <a:r>
              <a:rPr lang="en-GB" b="1" baseline="0" dirty="0"/>
              <a:t>brouiller </a:t>
            </a:r>
            <a:r>
              <a:rPr lang="en-GB" b="0" baseline="0" dirty="0"/>
              <a:t>[4682]</a:t>
            </a:r>
            <a:r>
              <a:rPr lang="en-GB" baseline="0" dirty="0"/>
              <a:t> </a:t>
            </a:r>
            <a:r>
              <a:rPr lang="en-GB" b="1" baseline="0" dirty="0"/>
              <a:t>débrouiller</a:t>
            </a:r>
            <a:r>
              <a:rPr lang="en-GB" baseline="0" dirty="0"/>
              <a:t> [3618]; </a:t>
            </a:r>
            <a:r>
              <a:rPr lang="en-GB" b="1" baseline="0" dirty="0"/>
              <a:t>grenouille</a:t>
            </a:r>
            <a:r>
              <a:rPr lang="en-GB" baseline="0" dirty="0"/>
              <a:t> [&gt;5000], </a:t>
            </a:r>
            <a:r>
              <a:rPr lang="en-GB" b="1" baseline="0" dirty="0"/>
              <a:t>mouillé</a:t>
            </a:r>
            <a:r>
              <a:rPr lang="en-GB"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baseline="0" dirty="0"/>
              <a:t>Timing: </a:t>
            </a:r>
            <a:r>
              <a:rPr lang="en-US" b="0" baseline="0" dirty="0"/>
              <a:t>2 minutes</a:t>
            </a:r>
          </a:p>
          <a:p>
            <a:endParaRPr lang="en-US" b="1" baseline="0" dirty="0"/>
          </a:p>
          <a:p>
            <a:r>
              <a:rPr lang="en-US" b="1" baseline="0" dirty="0"/>
              <a:t>Aim: </a:t>
            </a:r>
            <a:r>
              <a:rPr lang="en-US" b="0" baseline="0" dirty="0"/>
              <a:t>Consolidation of SSCs [-eil/eill], [-euil/euill], and [-ouil/ouill] and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[-ill/ille] </a:t>
            </a:r>
            <a:r>
              <a:rPr lang="fr-FR" sz="1200" dirty="0">
                <a:solidFill>
                  <a:srgbClr val="5B9BD5">
                    <a:lumMod val="50000"/>
                  </a:srgbClr>
                </a:solidFill>
              </a:rPr>
              <a:t>and [-ail/aill], drawing attention to the fact that they can be broken down into SSCs [i]/[a] + yih.</a:t>
            </a:r>
            <a:endParaRPr lang="en-US" b="0" baseline="0" dirty="0"/>
          </a:p>
          <a:p>
            <a:r>
              <a:rPr lang="en-US" b="0" baseline="0" dirty="0"/>
              <a:t>2. Click to bring up further SSC consolidation. Students say SSC [-eil/eill] following the pronunciation tips given.</a:t>
            </a:r>
          </a:p>
          <a:p>
            <a:r>
              <a:rPr lang="en-US" b="0" baseline="0" dirty="0"/>
              <a:t>3. Click to reveal ‘decoded’ pronunciation and example word (click picture to hear pronunciation).</a:t>
            </a:r>
          </a:p>
          <a:p>
            <a:r>
              <a:rPr lang="en-US" b="0" baseline="0" dirty="0"/>
              <a:t>4. Repeat for [-ouil/ouill] and [-euil/euill].</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oreille [1884], </a:t>
            </a:r>
            <a:r>
              <a:rPr lang="en-GB" b="0" baseline="0" dirty="0"/>
              <a:t>feuille [2440], </a:t>
            </a:r>
            <a:r>
              <a:rPr lang="en-GB" b="0" dirty="0"/>
              <a:t>brouillard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83471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3 minutes</a:t>
            </a:r>
            <a:endParaRPr lang="en-US" b="1" dirty="0"/>
          </a:p>
          <a:p>
            <a:endParaRPr lang="en-US" b="1" dirty="0"/>
          </a:p>
          <a:p>
            <a:r>
              <a:rPr lang="en-US" b="1" dirty="0"/>
              <a:t>Aim: </a:t>
            </a:r>
            <a:r>
              <a:rPr lang="en-US" b="0" dirty="0"/>
              <a:t>Speaking practice of SSCs</a:t>
            </a:r>
            <a:endParaRPr lang="en-US" b="1" dirty="0"/>
          </a:p>
          <a:p>
            <a:endParaRPr lang="en-US" b="1" dirty="0"/>
          </a:p>
          <a:p>
            <a:r>
              <a:rPr lang="en-US" b="1" dirty="0"/>
              <a:t>Procedure:</a:t>
            </a:r>
          </a:p>
          <a:p>
            <a:r>
              <a:rPr lang="en-US" b="0" dirty="0"/>
              <a:t>1. Students work in pairs.</a:t>
            </a:r>
          </a:p>
          <a:p>
            <a:r>
              <a:rPr lang="en-US" b="0" dirty="0"/>
              <a:t>2. One at a time they have to say as many [</a:t>
            </a:r>
            <a:r>
              <a:rPr lang="en-GB" sz="1200" b="0" i="0" kern="1200" dirty="0">
                <a:solidFill>
                  <a:schemeClr val="tx1"/>
                </a:solidFill>
                <a:effectLst/>
                <a:latin typeface="+mn-lt"/>
                <a:ea typeface="+mn-ea"/>
                <a:cs typeface="+mn-cs"/>
              </a:rPr>
              <a:t>ill-/-ille. -ail-/-aille, -eil/-eille, -euil/-euille,  ouil/ouille.</a:t>
            </a:r>
            <a:r>
              <a:rPr lang="en-US" b="0" dirty="0"/>
              <a:t>] words as possible in 30s.</a:t>
            </a:r>
          </a:p>
          <a:p>
            <a:r>
              <a:rPr lang="en-US" b="0" dirty="0"/>
              <a:t>3. The partner listens to make sure pronunciation is correct.</a:t>
            </a:r>
          </a:p>
          <a:p>
            <a:r>
              <a:rPr lang="en-US" b="0" dirty="0"/>
              <a:t>4. If they get one wrong, start again.</a:t>
            </a:r>
          </a:p>
          <a:p>
            <a:r>
              <a:rPr lang="en-US" b="0" dirty="0"/>
              <a:t>5. Swap roles.</a:t>
            </a:r>
          </a:p>
          <a:p>
            <a:r>
              <a:rPr lang="en-US" b="0" dirty="0"/>
              <a:t>6. Click on words to hear native pronunciation.</a:t>
            </a:r>
          </a:p>
          <a:p>
            <a:endParaRPr lang="en-US" b="0" dirty="0"/>
          </a:p>
          <a:p>
            <a:r>
              <a:rPr lang="en-US" b="1" dirty="0"/>
              <a:t>Transcript:</a:t>
            </a:r>
          </a:p>
          <a:p>
            <a:r>
              <a:rPr lang="en-US" b="0" dirty="0"/>
              <a:t>lentille</a:t>
            </a:r>
          </a:p>
          <a:p>
            <a:r>
              <a:rPr lang="en-US" b="0" dirty="0"/>
              <a:t>brouillard</a:t>
            </a:r>
          </a:p>
          <a:p>
            <a:r>
              <a:rPr lang="en-US" b="0" dirty="0"/>
              <a:t>Marseille</a:t>
            </a:r>
          </a:p>
          <a:p>
            <a:r>
              <a:rPr lang="en-US" b="0" dirty="0"/>
              <a:t>famille </a:t>
            </a:r>
          </a:p>
          <a:p>
            <a:r>
              <a:rPr lang="en-US" b="0" dirty="0"/>
              <a:t>travail</a:t>
            </a:r>
          </a:p>
          <a:p>
            <a:r>
              <a:rPr lang="en-US" b="0" dirty="0"/>
              <a:t>bouteille</a:t>
            </a:r>
          </a:p>
          <a:p>
            <a:r>
              <a:rPr lang="en-US" b="0" dirty="0"/>
              <a:t>vitrail</a:t>
            </a:r>
          </a:p>
          <a:p>
            <a:r>
              <a:rPr lang="en-US" b="0" dirty="0"/>
              <a:t>médaille</a:t>
            </a:r>
          </a:p>
          <a:p>
            <a:r>
              <a:rPr lang="en-US" b="0" dirty="0"/>
              <a:t>oreille</a:t>
            </a:r>
          </a:p>
          <a:p>
            <a:r>
              <a:rPr lang="en-US" b="0" dirty="0"/>
              <a:t>paille</a:t>
            </a:r>
          </a:p>
          <a:p>
            <a:r>
              <a:rPr lang="en-US" b="0" dirty="0"/>
              <a:t>corbeille</a:t>
            </a:r>
          </a:p>
          <a:p>
            <a:r>
              <a:rPr lang="en-US" b="0" dirty="0"/>
              <a:t>éventail</a:t>
            </a:r>
          </a:p>
          <a:p>
            <a:r>
              <a:rPr lang="en-US" b="0" dirty="0"/>
              <a:t>chandail</a:t>
            </a:r>
          </a:p>
          <a:p>
            <a:r>
              <a:rPr lang="en-US" b="0" dirty="0"/>
              <a:t>soleil</a:t>
            </a:r>
          </a:p>
          <a:p>
            <a:r>
              <a:rPr lang="en-US" b="0" dirty="0"/>
              <a:t>feuille</a:t>
            </a:r>
          </a:p>
          <a:p>
            <a:r>
              <a:rPr lang="en-US" b="0" dirty="0"/>
              <a:t>cheville</a:t>
            </a:r>
          </a:p>
          <a:p>
            <a:r>
              <a:rPr lang="en-US" b="0" dirty="0"/>
              <a:t>grenouille</a:t>
            </a:r>
          </a:p>
          <a:p>
            <a:r>
              <a:rPr lang="en-US" b="0" dirty="0"/>
              <a:t>appareil</a:t>
            </a:r>
          </a:p>
          <a:p>
            <a:r>
              <a:rPr lang="en-US" b="0" dirty="0"/>
              <a:t>écureuil</a:t>
            </a:r>
          </a:p>
          <a:p>
            <a:r>
              <a:rPr lang="en-US" b="0" dirty="0"/>
              <a:t>fauteuil</a:t>
            </a:r>
          </a:p>
          <a:p>
            <a:r>
              <a:rPr lang="en-US" b="0" dirty="0"/>
              <a:t>détail</a:t>
            </a:r>
          </a:p>
          <a:p>
            <a:endParaRPr lang="en-US" b="0" baseline="0" dirty="0"/>
          </a:p>
          <a:p>
            <a:r>
              <a:rPr lang="en-GB" b="1" baseline="0" dirty="0"/>
              <a:t>Word frequency of cognates (1 is the most frequent word in French): </a:t>
            </a:r>
            <a:r>
              <a:rPr lang="en-GB" b="0" baseline="0" dirty="0"/>
              <a:t>lentille </a:t>
            </a:r>
            <a:r>
              <a:rPr lang="en-GB" sz="1200" b="0" i="0" kern="1200" dirty="0">
                <a:solidFill>
                  <a:schemeClr val="tx1"/>
                </a:solidFill>
                <a:effectLst/>
                <a:latin typeface="+mn-lt"/>
                <a:ea typeface="+mn-ea"/>
                <a:cs typeface="+mn-cs"/>
              </a:rPr>
              <a:t>[&gt;5000]</a:t>
            </a:r>
            <a:r>
              <a:rPr lang="en-GB" b="0" baseline="0" dirty="0"/>
              <a:t>, brouillard [4452], famille [172], travail [153], bouteille [2979], vitrail </a:t>
            </a:r>
            <a:r>
              <a:rPr lang="en-GB" sz="1200" b="0" i="0" kern="1200" dirty="0">
                <a:solidFill>
                  <a:schemeClr val="tx1"/>
                </a:solidFill>
                <a:effectLst/>
                <a:latin typeface="+mn-lt"/>
                <a:ea typeface="+mn-ea"/>
                <a:cs typeface="+mn-cs"/>
              </a:rPr>
              <a:t>[&gt;5000]</a:t>
            </a:r>
            <a:r>
              <a:rPr lang="en-GB" b="0" baseline="0" dirty="0"/>
              <a:t>, médaille [3361], oreille [1884], paille </a:t>
            </a:r>
            <a:r>
              <a:rPr lang="en-GB" sz="1200" b="0" i="0" kern="1200" dirty="0">
                <a:solidFill>
                  <a:schemeClr val="tx1"/>
                </a:solidFill>
                <a:effectLst/>
                <a:latin typeface="+mn-lt"/>
                <a:ea typeface="+mn-ea"/>
                <a:cs typeface="+mn-cs"/>
              </a:rPr>
              <a:t>[&gt;5000]</a:t>
            </a:r>
            <a:r>
              <a:rPr lang="en-GB" b="0" baseline="0" dirty="0"/>
              <a:t>, ville [260], corbeille </a:t>
            </a:r>
            <a:r>
              <a:rPr lang="en-GB" sz="1200" b="0" i="0" kern="1200" dirty="0">
                <a:solidFill>
                  <a:schemeClr val="tx1"/>
                </a:solidFill>
                <a:effectLst/>
                <a:latin typeface="+mn-lt"/>
                <a:ea typeface="+mn-ea"/>
                <a:cs typeface="+mn-cs"/>
              </a:rPr>
              <a:t>[&gt;5000]</a:t>
            </a:r>
            <a:r>
              <a:rPr lang="en-GB" b="0" baseline="0" dirty="0"/>
              <a:t>, éventail [4621], chandail </a:t>
            </a:r>
            <a:r>
              <a:rPr lang="en-GB" sz="1200" b="0" i="0" kern="1200" dirty="0">
                <a:solidFill>
                  <a:schemeClr val="tx1"/>
                </a:solidFill>
                <a:effectLst/>
                <a:latin typeface="+mn-lt"/>
                <a:ea typeface="+mn-ea"/>
                <a:cs typeface="+mn-cs"/>
              </a:rPr>
              <a:t>[&gt;5000]</a:t>
            </a:r>
            <a:r>
              <a:rPr lang="en-GB" b="0" baseline="0" dirty="0"/>
              <a:t>, soleil [1713], feuille [2440], cheville </a:t>
            </a:r>
            <a:r>
              <a:rPr lang="en-GB" sz="1200" b="0" i="0" kern="1200" dirty="0">
                <a:solidFill>
                  <a:schemeClr val="tx1"/>
                </a:solidFill>
                <a:effectLst/>
                <a:latin typeface="+mn-lt"/>
                <a:ea typeface="+mn-ea"/>
                <a:cs typeface="+mn-cs"/>
              </a:rPr>
              <a:t>[&gt;5000]</a:t>
            </a:r>
            <a:r>
              <a:rPr lang="en-GB" b="0" baseline="0" dirty="0"/>
              <a:t>, grenouille </a:t>
            </a:r>
            <a:r>
              <a:rPr lang="en-GB" sz="1200" b="0" i="0" kern="1200" dirty="0">
                <a:solidFill>
                  <a:schemeClr val="tx1"/>
                </a:solidFill>
                <a:effectLst/>
                <a:latin typeface="+mn-lt"/>
                <a:ea typeface="+mn-ea"/>
                <a:cs typeface="+mn-cs"/>
              </a:rPr>
              <a:t>[&gt;5000]</a:t>
            </a:r>
            <a:r>
              <a:rPr lang="en-GB" b="0" baseline="0" dirty="0"/>
              <a:t>, appareil [1420], écureuil </a:t>
            </a:r>
            <a:r>
              <a:rPr lang="en-GB" sz="1200" b="0" i="0" kern="1200" dirty="0">
                <a:solidFill>
                  <a:schemeClr val="tx1"/>
                </a:solidFill>
                <a:effectLst/>
                <a:latin typeface="+mn-lt"/>
                <a:ea typeface="+mn-ea"/>
                <a:cs typeface="+mn-cs"/>
              </a:rPr>
              <a:t>[&gt;5000]</a:t>
            </a:r>
            <a:r>
              <a:rPr lang="en-GB" b="0" baseline="0" dirty="0"/>
              <a:t>, fauteuil [2743], détail [318]</a:t>
            </a:r>
            <a:br>
              <a:rPr lang="en-GB" baseline="0" dirty="0"/>
            </a:br>
            <a:endParaRPr lang="en-US" b="0" dirty="0"/>
          </a:p>
          <a:p>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Lonsdale,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622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a:t>
            </a:r>
            <a:r>
              <a:rPr lang="en-US" b="0" baseline="0" dirty="0"/>
              <a:t>7 minutes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Aim:</a:t>
            </a:r>
            <a:r>
              <a:rPr lang="en-US" b="0" baseline="0" dirty="0"/>
              <a:t> aural recognition of SSCs </a:t>
            </a:r>
            <a:r>
              <a:rPr lang="en-US" b="0" dirty="0"/>
              <a:t>[</a:t>
            </a:r>
            <a:r>
              <a:rPr lang="en-GB" sz="1200" b="0" i="0" kern="1200" dirty="0">
                <a:solidFill>
                  <a:schemeClr val="tx1"/>
                </a:solidFill>
                <a:effectLst/>
                <a:latin typeface="+mn-lt"/>
                <a:ea typeface="+mn-ea"/>
                <a:cs typeface="+mn-cs"/>
              </a:rPr>
              <a:t>ill-/-ille. -ail-/aille, -eil/-eille, -euil/-euille, ouil/ouille]</a:t>
            </a:r>
            <a:endParaRPr lang="en-US" b="1" baseline="0" dirty="0"/>
          </a:p>
          <a:p>
            <a:r>
              <a:rPr lang="en-US" b="1" baseline="0" dirty="0"/>
              <a:t>Procedure:</a:t>
            </a:r>
          </a:p>
          <a:p>
            <a:pPr marL="0" indent="0">
              <a:buNone/>
            </a:pPr>
            <a:r>
              <a:rPr lang="en-US" b="0" baseline="0" dirty="0"/>
              <a:t>1. Click the numbers to play the audio.</a:t>
            </a:r>
          </a:p>
          <a:p>
            <a:pPr marL="0" indent="0">
              <a:buNone/>
            </a:pPr>
            <a:r>
              <a:rPr lang="en-US" b="0" baseline="0" dirty="0"/>
              <a:t>2. Students write 1-12 and choose which SSC they think is missing.</a:t>
            </a:r>
          </a:p>
          <a:p>
            <a:pPr marL="0" indent="0">
              <a:buNone/>
            </a:pPr>
            <a:r>
              <a:rPr lang="en-US" b="0" baseline="0" dirty="0"/>
              <a:t>3. Click to reveal the answers.</a:t>
            </a:r>
          </a:p>
          <a:p>
            <a:endParaRPr lang="en-US" b="1" baseline="0" dirty="0"/>
          </a:p>
          <a:p>
            <a:r>
              <a:rPr lang="en-US" b="1" baseline="0" dirty="0"/>
              <a:t>Transcript:</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1. bouillon</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dirty="0">
                <a:solidFill>
                  <a:schemeClr val="accent1">
                    <a:lumMod val="50000"/>
                  </a:schemeClr>
                </a:solidFill>
              </a:rPr>
              <a:t>2. portefeuille</a:t>
            </a:r>
            <a:endParaRPr lang="en-GB" sz="1200" b="1" i="0" u="none" strike="noStrike" kern="1200" baseline="0" dirty="0">
              <a:solidFill>
                <a:schemeClr val="tx1"/>
              </a:solidFill>
              <a:effectLst/>
              <a:latin typeface="+mn-lt"/>
              <a:ea typeface="+mn-ea"/>
              <a:cs typeface="+mn-cs"/>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3. conseil</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4. pastille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5. accueilir</a:t>
            </a:r>
          </a:p>
          <a:p>
            <a:pPr marL="0" indent="0" rtl="0" eaLnBrk="1" fontAlgn="ctr" latinLnBrk="0" hangingPunct="1">
              <a:buNone/>
            </a:pPr>
            <a:r>
              <a:rPr lang="en-GB" sz="1200" b="0" i="0" u="none" strike="noStrike" kern="1200" baseline="0" dirty="0">
                <a:solidFill>
                  <a:schemeClr val="accent1">
                    <a:lumMod val="50000"/>
                  </a:schemeClr>
                </a:solidFill>
                <a:effectLst/>
                <a:latin typeface="+mn-lt"/>
                <a:ea typeface="+mn-ea"/>
                <a:cs typeface="+mn-cs"/>
              </a:rPr>
              <a:t>6. orteil</a:t>
            </a:r>
            <a:endParaRPr lang="en-GB" sz="1200" dirty="0">
              <a:solidFill>
                <a:schemeClr val="accent1">
                  <a:lumMod val="50000"/>
                </a:schemeClr>
              </a:solidFill>
            </a:endParaRP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7. trouvaille</a:t>
            </a:r>
          </a:p>
          <a:p>
            <a:pPr marL="0" indent="0" rtl="0" eaLnBrk="1" fontAlgn="ctr" latinLnBrk="0" hangingPunct="1">
              <a:buNone/>
            </a:pPr>
            <a:r>
              <a:rPr lang="en-GB" sz="1200" b="0" i="0" u="none" strike="noStrike" kern="1200" baseline="0" dirty="0">
                <a:solidFill>
                  <a:schemeClr val="tx1"/>
                </a:solidFill>
                <a:effectLst/>
                <a:latin typeface="+mn-lt"/>
                <a:ea typeface="+mn-ea"/>
                <a:cs typeface="+mn-cs"/>
              </a:rPr>
              <a:t>8. billes</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r>
              <a:rPr lang="en-GB" b="0" baseline="0" dirty="0"/>
              <a:t>bouillon </a:t>
            </a:r>
            <a:r>
              <a:rPr lang="en-GB" sz="1200" b="0" i="0" kern="1200" dirty="0">
                <a:solidFill>
                  <a:schemeClr val="tx1"/>
                </a:solidFill>
                <a:effectLst/>
                <a:latin typeface="+mn-lt"/>
                <a:ea typeface="+mn-ea"/>
                <a:cs typeface="+mn-cs"/>
              </a:rPr>
              <a:t>[&gt;5000],portefeuille [&gt;5000], </a:t>
            </a:r>
            <a:r>
              <a:rPr lang="en-GB" b="0" baseline="0" dirty="0"/>
              <a:t>conseil [577], pastille </a:t>
            </a:r>
            <a:r>
              <a:rPr lang="en-GB" sz="1200" b="0" i="0" kern="1200" dirty="0">
                <a:solidFill>
                  <a:schemeClr val="tx1"/>
                </a:solidFill>
                <a:effectLst/>
                <a:latin typeface="+mn-lt"/>
                <a:ea typeface="+mn-ea"/>
                <a:cs typeface="+mn-cs"/>
              </a:rPr>
              <a:t>[&gt;5000],</a:t>
            </a:r>
            <a:r>
              <a:rPr lang="en-GB" b="0" baseline="0" dirty="0"/>
              <a:t> accueillir [1189], orteil </a:t>
            </a:r>
            <a:r>
              <a:rPr lang="en-GB" sz="1200" b="0" i="0" kern="1200" dirty="0">
                <a:solidFill>
                  <a:schemeClr val="tx1"/>
                </a:solidFill>
                <a:effectLst/>
                <a:latin typeface="+mn-lt"/>
                <a:ea typeface="+mn-ea"/>
                <a:cs typeface="+mn-cs"/>
              </a:rPr>
              <a:t>[&gt;5000], trouvaille [&gt;5000], billes [&gt;5000]</a:t>
            </a: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a:solidFill>
                  <a:schemeClr val="tx1"/>
                </a:solidFill>
                <a:effectLst/>
                <a:latin typeface="Century Gothic" panose="020B0502020202020204" pitchFamily="34" charset="0"/>
                <a:ea typeface="+mn-ea"/>
                <a:cs typeface="+mn-cs"/>
              </a:rPr>
              <a:t>Lonsdale,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5516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t>Timing: 2 minutes</a:t>
            </a:r>
            <a:endParaRPr lang="en-US" b="0" baseline="0" dirty="0"/>
          </a:p>
          <a:p>
            <a:endParaRPr lang="en-US" b="1" baseline="0" dirty="0"/>
          </a:p>
          <a:p>
            <a:r>
              <a:rPr lang="en-US" b="1" baseline="0" dirty="0"/>
              <a:t>Aim: </a:t>
            </a:r>
            <a:r>
              <a:rPr lang="en-US" b="0" baseline="0" dirty="0"/>
              <a:t>Introduction of SSCs [-</a:t>
            </a:r>
            <a:r>
              <a:rPr lang="en-US" b="0" baseline="0" dirty="0" err="1"/>
              <a:t>eil</a:t>
            </a:r>
            <a:r>
              <a:rPr lang="en-US" b="0" baseline="0" dirty="0"/>
              <a:t>/</a:t>
            </a:r>
            <a:r>
              <a:rPr lang="en-US" b="0" baseline="0" dirty="0" err="1"/>
              <a:t>eill</a:t>
            </a:r>
            <a:r>
              <a:rPr lang="en-US" b="0" baseline="0" dirty="0"/>
              <a:t>], [-</a:t>
            </a:r>
            <a:r>
              <a:rPr lang="en-US" b="0" baseline="0" dirty="0" err="1"/>
              <a:t>euil</a:t>
            </a:r>
            <a:r>
              <a:rPr lang="en-US" b="0" baseline="0" dirty="0"/>
              <a:t>/</a:t>
            </a:r>
            <a:r>
              <a:rPr lang="en-US" b="0" baseline="0" dirty="0" err="1"/>
              <a:t>euill</a:t>
            </a:r>
            <a:r>
              <a:rPr lang="en-US" b="0" baseline="0" dirty="0"/>
              <a:t>], and [-</a:t>
            </a:r>
            <a:r>
              <a:rPr lang="en-US" b="0" baseline="0" dirty="0" err="1"/>
              <a:t>ouil</a:t>
            </a:r>
            <a:r>
              <a:rPr lang="en-US" b="0" baseline="0" dirty="0"/>
              <a:t>/</a:t>
            </a:r>
            <a:r>
              <a:rPr lang="en-US" b="0" baseline="0" dirty="0" err="1"/>
              <a:t>ouill</a:t>
            </a:r>
            <a:r>
              <a:rPr lang="en-US" b="0" baseline="0" dirty="0"/>
              <a:t>]. Introducing the idea of vowel + [-il/ill] to help students break down these less frequent SSCs.</a:t>
            </a:r>
          </a:p>
          <a:p>
            <a:endParaRPr lang="en-US" b="1" baseline="0" dirty="0"/>
          </a:p>
          <a:p>
            <a:r>
              <a:rPr lang="en-US" b="1" baseline="0" dirty="0"/>
              <a:t>Procedure:</a:t>
            </a:r>
          </a:p>
          <a:p>
            <a:r>
              <a:rPr lang="en-US" b="0" baseline="0" dirty="0"/>
              <a:t>1. Click to remind students of SSCs </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1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1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t>
            </a:r>
            <a:r>
              <a:rPr lang="fr-FR" sz="1200" dirty="0">
                <a:solidFill>
                  <a:srgbClr val="5B9BD5">
                    <a:lumMod val="50000"/>
                  </a:srgbClr>
                </a:solidFill>
              </a:rPr>
              <a:t>and [-ail/</a:t>
            </a:r>
            <a:r>
              <a:rPr lang="fr-FR" sz="1200" dirty="0" err="1">
                <a:solidFill>
                  <a:srgbClr val="5B9BD5">
                    <a:lumMod val="50000"/>
                  </a:srgbClr>
                </a:solidFill>
              </a:rPr>
              <a:t>aill</a:t>
            </a:r>
            <a:r>
              <a:rPr lang="fr-FR" sz="1200" dirty="0">
                <a:solidFill>
                  <a:srgbClr val="5B9BD5">
                    <a:lumMod val="50000"/>
                  </a:srgbClr>
                </a:solidFill>
              </a:rPr>
              <a:t>], </a:t>
            </a:r>
            <a:r>
              <a:rPr lang="fr-FR" sz="1200" dirty="0" err="1">
                <a:solidFill>
                  <a:srgbClr val="5B9BD5">
                    <a:lumMod val="50000"/>
                  </a:srgbClr>
                </a:solidFill>
              </a:rPr>
              <a:t>drawing</a:t>
            </a:r>
            <a:r>
              <a:rPr lang="fr-FR" sz="1200" dirty="0">
                <a:solidFill>
                  <a:srgbClr val="5B9BD5">
                    <a:lumMod val="50000"/>
                  </a:srgbClr>
                </a:solidFill>
              </a:rPr>
              <a:t> attention to the </a:t>
            </a:r>
            <a:r>
              <a:rPr lang="fr-FR" sz="1200" dirty="0" err="1">
                <a:solidFill>
                  <a:srgbClr val="5B9BD5">
                    <a:lumMod val="50000"/>
                  </a:srgbClr>
                </a:solidFill>
              </a:rPr>
              <a:t>fact</a:t>
            </a:r>
            <a:r>
              <a:rPr lang="fr-FR" sz="1200" dirty="0">
                <a:solidFill>
                  <a:srgbClr val="5B9BD5">
                    <a:lumMod val="50000"/>
                  </a:srgbClr>
                </a:solidFill>
              </a:rPr>
              <a:t> </a:t>
            </a:r>
            <a:r>
              <a:rPr lang="fr-FR" sz="1200" dirty="0" err="1">
                <a:solidFill>
                  <a:srgbClr val="5B9BD5">
                    <a:lumMod val="50000"/>
                  </a:srgbClr>
                </a:solidFill>
              </a:rPr>
              <a:t>that</a:t>
            </a:r>
            <a:r>
              <a:rPr lang="fr-FR" sz="1200" dirty="0">
                <a:solidFill>
                  <a:srgbClr val="5B9BD5">
                    <a:lumMod val="50000"/>
                  </a:srgbClr>
                </a:solidFill>
              </a:rPr>
              <a:t> </a:t>
            </a:r>
            <a:r>
              <a:rPr lang="fr-FR" sz="1200" dirty="0" err="1">
                <a:solidFill>
                  <a:srgbClr val="5B9BD5">
                    <a:lumMod val="50000"/>
                  </a:srgbClr>
                </a:solidFill>
              </a:rPr>
              <a:t>they</a:t>
            </a:r>
            <a:r>
              <a:rPr lang="fr-FR" sz="1200" dirty="0">
                <a:solidFill>
                  <a:srgbClr val="5B9BD5">
                    <a:lumMod val="50000"/>
                  </a:srgbClr>
                </a:solidFill>
              </a:rPr>
              <a:t> can </a:t>
            </a:r>
            <a:r>
              <a:rPr lang="fr-FR" sz="1200" dirty="0" err="1">
                <a:solidFill>
                  <a:srgbClr val="5B9BD5">
                    <a:lumMod val="50000"/>
                  </a:srgbClr>
                </a:solidFill>
              </a:rPr>
              <a:t>be</a:t>
            </a:r>
            <a:r>
              <a:rPr lang="fr-FR" sz="1200" dirty="0">
                <a:solidFill>
                  <a:srgbClr val="5B9BD5">
                    <a:lumMod val="50000"/>
                  </a:srgbClr>
                </a:solidFill>
              </a:rPr>
              <a:t> </a:t>
            </a:r>
            <a:r>
              <a:rPr lang="fr-FR" sz="1200" dirty="0" err="1">
                <a:solidFill>
                  <a:srgbClr val="5B9BD5">
                    <a:lumMod val="50000"/>
                  </a:srgbClr>
                </a:solidFill>
              </a:rPr>
              <a:t>broken</a:t>
            </a:r>
            <a:r>
              <a:rPr lang="fr-FR" sz="1200" dirty="0">
                <a:solidFill>
                  <a:srgbClr val="5B9BD5">
                    <a:lumMod val="50000"/>
                  </a:srgbClr>
                </a:solidFill>
              </a:rPr>
              <a:t> down </a:t>
            </a:r>
            <a:r>
              <a:rPr lang="fr-FR" sz="1200" dirty="0" err="1">
                <a:solidFill>
                  <a:srgbClr val="5B9BD5">
                    <a:lumMod val="50000"/>
                  </a:srgbClr>
                </a:solidFill>
              </a:rPr>
              <a:t>into</a:t>
            </a:r>
            <a:r>
              <a:rPr lang="fr-FR" sz="1200" dirty="0">
                <a:solidFill>
                  <a:srgbClr val="5B9BD5">
                    <a:lumMod val="50000"/>
                  </a:srgbClr>
                </a:solidFill>
              </a:rPr>
              <a:t> </a:t>
            </a:r>
            <a:r>
              <a:rPr lang="fr-FR" sz="1200" dirty="0" err="1">
                <a:solidFill>
                  <a:srgbClr val="5B9BD5">
                    <a:lumMod val="50000"/>
                  </a:srgbClr>
                </a:solidFill>
              </a:rPr>
              <a:t>SSCs</a:t>
            </a:r>
            <a:r>
              <a:rPr lang="fr-FR" sz="1200" dirty="0">
                <a:solidFill>
                  <a:srgbClr val="5B9BD5">
                    <a:lumMod val="50000"/>
                  </a:srgbClr>
                </a:solidFill>
              </a:rPr>
              <a:t> [i]/[a] + </a:t>
            </a:r>
            <a:r>
              <a:rPr lang="fr-FR" sz="1200" dirty="0" err="1">
                <a:solidFill>
                  <a:srgbClr val="5B9BD5">
                    <a:lumMod val="50000"/>
                  </a:srgbClr>
                </a:solidFill>
              </a:rPr>
              <a:t>yih</a:t>
            </a:r>
            <a:r>
              <a:rPr lang="fr-FR" sz="1200" dirty="0">
                <a:solidFill>
                  <a:srgbClr val="5B9BD5">
                    <a:lumMod val="50000"/>
                  </a:srgbClr>
                </a:solidFill>
              </a:rPr>
              <a:t>.</a:t>
            </a:r>
            <a:endParaRPr lang="en-US" b="0" baseline="0" dirty="0"/>
          </a:p>
          <a:p>
            <a:r>
              <a:rPr lang="en-US" b="0" baseline="0" dirty="0"/>
              <a:t>2. Click to bring up the first new SSC. Students say SSC [-</a:t>
            </a:r>
            <a:r>
              <a:rPr lang="en-US" b="0" baseline="0" dirty="0" err="1"/>
              <a:t>eil</a:t>
            </a:r>
            <a:r>
              <a:rPr lang="en-US" b="0" baseline="0" dirty="0"/>
              <a:t>/</a:t>
            </a:r>
            <a:r>
              <a:rPr lang="en-US" b="0" baseline="0" dirty="0" err="1"/>
              <a:t>eill</a:t>
            </a:r>
            <a:r>
              <a:rPr lang="en-US" b="0" baseline="0" dirty="0"/>
              <a:t>] following the pronunciation tips given.</a:t>
            </a:r>
          </a:p>
          <a:p>
            <a:r>
              <a:rPr lang="en-US" b="0" baseline="0" dirty="0"/>
              <a:t>3. Click to reveal ‘decoded’ pronunciation and example word (click picture to hear pronunciation).</a:t>
            </a:r>
          </a:p>
          <a:p>
            <a:r>
              <a:rPr lang="en-US" b="0" baseline="0" dirty="0"/>
              <a:t>4. Repeat for [-</a:t>
            </a:r>
            <a:r>
              <a:rPr lang="en-US" b="0" baseline="0" dirty="0" err="1"/>
              <a:t>ouil</a:t>
            </a:r>
            <a:r>
              <a:rPr lang="en-US" b="0" baseline="0" dirty="0"/>
              <a:t>/</a:t>
            </a:r>
            <a:r>
              <a:rPr lang="en-US" b="0" baseline="0" dirty="0" err="1"/>
              <a:t>ouill</a:t>
            </a:r>
            <a:r>
              <a:rPr lang="en-US" b="0" baseline="0" dirty="0"/>
              <a:t>] and [-</a:t>
            </a:r>
            <a:r>
              <a:rPr lang="en-US" b="0" baseline="0" dirty="0" err="1"/>
              <a:t>euil</a:t>
            </a:r>
            <a:r>
              <a:rPr lang="en-US" b="0" baseline="0" dirty="0"/>
              <a:t>/</a:t>
            </a:r>
            <a:r>
              <a:rPr lang="en-US" b="0" baseline="0" dirty="0" err="1"/>
              <a:t>euill</a:t>
            </a:r>
            <a:r>
              <a:rPr lang="en-US" b="0" baseline="0" dirty="0"/>
              <a:t>].</a:t>
            </a:r>
          </a:p>
          <a:p>
            <a:endParaRPr lang="en-US"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(1 is the most frequent word in French):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err="1"/>
              <a:t>oreille</a:t>
            </a:r>
            <a:r>
              <a:rPr lang="en-GB" b="0" dirty="0"/>
              <a:t> [1884], </a:t>
            </a:r>
            <a:r>
              <a:rPr lang="en-GB" b="0" baseline="0" dirty="0" err="1"/>
              <a:t>feuille</a:t>
            </a:r>
            <a:r>
              <a:rPr lang="en-GB" b="0" baseline="0" dirty="0"/>
              <a:t> [2440], </a:t>
            </a:r>
            <a:r>
              <a:rPr lang="en-GB" b="0" dirty="0" err="1"/>
              <a:t>brouillard</a:t>
            </a:r>
            <a:r>
              <a:rPr lang="en-GB" b="0" dirty="0"/>
              <a:t> [4452]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baseline="0" dirty="0">
                <a:solidFill>
                  <a:schemeClr val="tx1"/>
                </a:solidFill>
                <a:effectLst/>
                <a:latin typeface="Century Gothic" panose="020B0502020202020204" pitchFamily="34" charset="0"/>
                <a:ea typeface="+mn-ea"/>
                <a:cs typeface="+mn-cs"/>
              </a:rPr>
              <a:t>Source: </a:t>
            </a:r>
            <a:r>
              <a:rPr lang="en-GB" sz="1200" kern="1200" baseline="0" dirty="0" err="1">
                <a:solidFill>
                  <a:schemeClr val="tx1"/>
                </a:solidFill>
                <a:effectLst/>
                <a:latin typeface="Century Gothic" panose="020B0502020202020204" pitchFamily="34" charset="0"/>
                <a:ea typeface="+mn-ea"/>
                <a:cs typeface="+mn-cs"/>
              </a:rPr>
              <a:t>Londsale</a:t>
            </a:r>
            <a:r>
              <a:rPr lang="en-GB" sz="1200" kern="1200" baseline="0" dirty="0">
                <a:solidFill>
                  <a:schemeClr val="tx1"/>
                </a:solidFill>
                <a:effectLst/>
                <a:latin typeface="Century Gothic" panose="020B0502020202020204" pitchFamily="34" charset="0"/>
                <a:ea typeface="+mn-ea"/>
                <a:cs typeface="+mn-cs"/>
              </a:rPr>
              <a:t>, D., &amp; Le Bras, Y.  (2009). </a:t>
            </a:r>
            <a:r>
              <a:rPr lang="en-GB" sz="1200" i="1" kern="1200" baseline="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baseline="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604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ea typeface="+mn-ea"/>
                <a:cs typeface="Calibri" panose="020F0502020204030204" pitchFamily="34" charset="0"/>
              </a:rPr>
              <a:t>ouill</a:t>
            </a:r>
            <a:r>
              <a:rPr lang="en-GB" sz="9600" b="1" dirty="0">
                <a:solidFill>
                  <a:srgbClr val="1F4E79"/>
                </a:solidFill>
                <a:latin typeface="Century Gothic" panose="020B0502020202020204" pitchFamily="34" charset="0"/>
                <a:ea typeface="+mn-ea"/>
                <a:cs typeface="Calibri" panose="020F0502020204030204" pitchFamily="34" charset="0"/>
              </a:rPr>
              <a:t>-/-</a:t>
            </a:r>
            <a:r>
              <a:rPr lang="en-GB" sz="9600" b="1" dirty="0" err="1">
                <a:solidFill>
                  <a:srgbClr val="1F4E79"/>
                </a:solidFill>
                <a:latin typeface="Century Gothic" panose="020B0502020202020204" pitchFamily="34" charset="0"/>
                <a:cs typeface="Calibri" panose="020F0502020204030204" pitchFamily="34" charset="0"/>
              </a:rPr>
              <a:t>ouil</a:t>
            </a:r>
            <a:r>
              <a:rPr lang="en-GB" sz="9600" b="1" dirty="0">
                <a:solidFill>
                  <a:srgbClr val="1F4E79"/>
                </a:solidFill>
                <a:latin typeface="Century Gothic" panose="020B0502020202020204" pitchFamily="34" charset="0"/>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brouillard</a:t>
            </a:r>
            <a:r>
              <a:rPr lang="en-GB" sz="1200" b="0" dirty="0">
                <a:solidFill>
                  <a:schemeClr val="tx1"/>
                </a:solidFill>
                <a:latin typeface="+mn-lt"/>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b="1" baseline="0" dirty="0"/>
              <a:t>[to squint and </a:t>
            </a:r>
            <a:r>
              <a:rPr lang="en-GB" b="1" dirty="0"/>
              <a:t>wiggle fingers in front of face miming being unable to see through fog].</a:t>
            </a:r>
            <a:br>
              <a:rPr lang="en-GB" baseline="0" dirty="0"/>
            </a:br>
            <a:r>
              <a:rPr lang="en-GB" baseline="0" dirty="0"/>
              <a:t>4. Roll back the animations and work through 1-3 again, but this time, dropping your voice completely to listen carefully to the students saying the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sound, pronouncing </a:t>
            </a:r>
            <a:r>
              <a:rPr lang="en-GB" b="0" baseline="0" dirty="0"/>
              <a:t>”</a:t>
            </a:r>
            <a:r>
              <a:rPr lang="en-GB" b="1" baseline="0" dirty="0" err="1"/>
              <a:t>brouillard</a:t>
            </a:r>
            <a:r>
              <a:rPr lang="en-GB" sz="1200" b="0" dirty="0">
                <a:solidFill>
                  <a:schemeClr val="tx1"/>
                </a:solidFill>
                <a:latin typeface="+mn-lt"/>
              </a:rPr>
              <a:t>”</a:t>
            </a:r>
            <a:r>
              <a:rPr lang="en-GB" sz="1200" b="0" baseline="0" dirty="0">
                <a:solidFill>
                  <a:schemeClr val="tx1"/>
                </a:solidFill>
                <a:latin typeface="+mn-lt"/>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brouillard</a:t>
            </a:r>
            <a:r>
              <a:rPr lang="en-GB" b="1" dirty="0"/>
              <a:t> </a:t>
            </a:r>
            <a:r>
              <a:rPr lang="en-GB" b="0" dirty="0"/>
              <a:t>[4452]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err="1"/>
              <a:t>brouiller</a:t>
            </a:r>
            <a:r>
              <a:rPr lang="en-GB" b="1" dirty="0"/>
              <a:t> </a:t>
            </a:r>
            <a:r>
              <a:rPr lang="en-GB" b="0" dirty="0"/>
              <a:t>[4682]</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716992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361059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ea typeface="+mn-ea"/>
                <a:cs typeface="Calibri" panose="020F0502020204030204" pitchFamily="34" charset="0"/>
              </a:rPr>
              <a:t>ouill</a:t>
            </a:r>
            <a:r>
              <a:rPr lang="en-GB" sz="1200" b="1" dirty="0">
                <a:solidFill>
                  <a:srgbClr val="1F4E79"/>
                </a:solidFill>
                <a:latin typeface="Century Gothic" panose="020B0502020202020204" pitchFamily="34" charset="0"/>
                <a:ea typeface="+mn-ea"/>
                <a:cs typeface="Calibri" panose="020F0502020204030204" pitchFamily="34" charset="0"/>
              </a:rPr>
              <a:t>-/-</a:t>
            </a:r>
            <a:r>
              <a:rPr lang="en-GB" sz="1200" b="1" dirty="0" err="1">
                <a:solidFill>
                  <a:srgbClr val="1F4E79"/>
                </a:solidFill>
                <a:latin typeface="Century Gothic" panose="020B0502020202020204" pitchFamily="34" charset="0"/>
                <a:cs typeface="Calibri" panose="020F0502020204030204" pitchFamily="34" charset="0"/>
              </a:rPr>
              <a:t>ouil</a:t>
            </a:r>
            <a:r>
              <a:rPr lang="en-GB" sz="1200" b="1" dirty="0">
                <a:solidFill>
                  <a:srgbClr val="1F4E79"/>
                </a:solidFill>
                <a:latin typeface="Century Gothic" panose="020B0502020202020204" pitchFamily="34" charset="0"/>
                <a:cs typeface="Calibri" panose="020F0502020204030204" pitchFamily="34" charset="0"/>
              </a:rPr>
              <a:t>]</a:t>
            </a:r>
            <a:r>
              <a:rPr lang="en-GB" sz="1200" b="1" baseline="0" dirty="0">
                <a:solidFill>
                  <a:srgbClr val="1F4E79"/>
                </a:solidFill>
                <a:latin typeface="Century Gothic" panose="020B0502020202020204" pitchFamily="34" charset="0"/>
                <a:cs typeface="Calibri" panose="020F0502020204030204" pitchFamily="34" charset="0"/>
              </a:rPr>
              <a:t> </a:t>
            </a:r>
            <a:r>
              <a:rPr lang="en-GB" baseline="0" dirty="0"/>
              <a:t>and then the </a:t>
            </a:r>
            <a:r>
              <a:rPr lang="en-GB" b="1" baseline="0" dirty="0"/>
              <a:t>source</a:t>
            </a:r>
            <a:r>
              <a:rPr lang="en-GB" baseline="0" dirty="0"/>
              <a:t> word again ‘</a:t>
            </a:r>
            <a:r>
              <a:rPr lang="en-GB" b="1" baseline="0" dirty="0" err="1"/>
              <a:t>brouiller</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err="1"/>
              <a:t>fouiller</a:t>
            </a:r>
            <a:r>
              <a:rPr lang="en-GB" baseline="0" dirty="0"/>
              <a:t> [3431]; </a:t>
            </a:r>
            <a:r>
              <a:rPr lang="en-GB" b="1" baseline="0" dirty="0" err="1"/>
              <a:t>brouiller</a:t>
            </a:r>
            <a:r>
              <a:rPr lang="en-GB" b="1" baseline="0" dirty="0"/>
              <a:t> </a:t>
            </a:r>
            <a:r>
              <a:rPr lang="en-GB" b="0" baseline="0" dirty="0"/>
              <a:t>[4682]</a:t>
            </a:r>
            <a:r>
              <a:rPr lang="en-GB" baseline="0" dirty="0"/>
              <a:t> </a:t>
            </a:r>
            <a:r>
              <a:rPr lang="en-GB" b="1" baseline="0" dirty="0" err="1"/>
              <a:t>débrouiller</a:t>
            </a:r>
            <a:r>
              <a:rPr lang="en-GB" baseline="0" dirty="0"/>
              <a:t> [3618]; </a:t>
            </a:r>
            <a:r>
              <a:rPr lang="en-GB" b="1" baseline="0" dirty="0"/>
              <a:t>grenouille</a:t>
            </a:r>
            <a:r>
              <a:rPr lang="en-GB" baseline="0" dirty="0"/>
              <a:t> [&gt;5000], </a:t>
            </a:r>
            <a:r>
              <a:rPr lang="en-GB" b="1" baseline="0" dirty="0" err="1"/>
              <a:t>mouillé</a:t>
            </a:r>
            <a:r>
              <a:rPr lang="en-GB" baseline="0" dirty="0"/>
              <a:t> [&gt;5000]</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91259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9725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a:t>
            </a:r>
            <a:r>
              <a:rPr lang="en-GB" i="1" baseline="0" dirty="0"/>
              <a:t>Comment </a:t>
            </a:r>
            <a:r>
              <a:rPr lang="en-GB" i="1" baseline="0" dirty="0" err="1"/>
              <a:t>dit</a:t>
            </a:r>
            <a:r>
              <a:rPr lang="en-GB" i="1" baseline="0" dirty="0"/>
              <a:t>-on </a:t>
            </a:r>
            <a:r>
              <a:rPr lang="en-GB" i="0" baseline="0" dirty="0"/>
              <a:t>…”</a:t>
            </a:r>
            <a:endParaRPr lang="en-GB"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B59E2-4D50-4B14-BF39-82B610062CD8}"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34410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025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121648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25976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8527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4566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128071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01154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788951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4832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632519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82286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325466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87894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9364913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686265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9259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41233786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923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66131924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184026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107276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9961931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6278246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927326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364170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033832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007138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291407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134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980595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3743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74297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0378009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1631217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39781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6180372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081617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60689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51056316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8451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9615338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56309024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83551111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86409325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25041409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784973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2341663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0517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03904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0020305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948090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223644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54274241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4273749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737474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76586277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74440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92865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4358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130696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528836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873041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08052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44768276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0384986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8658693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38350593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446187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39779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9583114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4156086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587336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410180208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96319627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9831754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066580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417485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703728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1.jp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3.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73"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7289930"/>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38003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34501"/>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47148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30166624"/>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2509521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106650503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audio" Target="../media/audio18.wav"/><Relationship Id="rId3" Type="http://schemas.openxmlformats.org/officeDocument/2006/relationships/audio" Target="../media/audio10.wav"/><Relationship Id="rId7" Type="http://schemas.openxmlformats.org/officeDocument/2006/relationships/image" Target="../media/image5.png"/><Relationship Id="rId12" Type="http://schemas.openxmlformats.org/officeDocument/2006/relationships/audio" Target="../media/audio17.wav"/><Relationship Id="rId2" Type="http://schemas.openxmlformats.org/officeDocument/2006/relationships/notesSlide" Target="../notesSlides/notesSlide10.xml"/><Relationship Id="rId16" Type="http://schemas.openxmlformats.org/officeDocument/2006/relationships/audio" Target="../media/audio21.wav"/><Relationship Id="rId1" Type="http://schemas.openxmlformats.org/officeDocument/2006/relationships/slideLayout" Target="../slideLayouts/slideLayout57.xml"/><Relationship Id="rId6" Type="http://schemas.openxmlformats.org/officeDocument/2006/relationships/audio" Target="../media/audio13.wav"/><Relationship Id="rId11" Type="http://schemas.openxmlformats.org/officeDocument/2006/relationships/audio" Target="../media/audio16.wav"/><Relationship Id="rId5" Type="http://schemas.openxmlformats.org/officeDocument/2006/relationships/audio" Target="../media/audio12.wav"/><Relationship Id="rId15" Type="http://schemas.openxmlformats.org/officeDocument/2006/relationships/audio" Target="../media/audio20.wav"/><Relationship Id="rId10" Type="http://schemas.openxmlformats.org/officeDocument/2006/relationships/audio" Target="../media/audio15.wav"/><Relationship Id="rId4" Type="http://schemas.openxmlformats.org/officeDocument/2006/relationships/audio" Target="../media/audio11.wav"/><Relationship Id="rId9" Type="http://schemas.openxmlformats.org/officeDocument/2006/relationships/audio" Target="../media/audio14.wav"/><Relationship Id="rId14" Type="http://schemas.openxmlformats.org/officeDocument/2006/relationships/audio" Target="../media/audio19.wav"/></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68.xml"/><Relationship Id="rId6" Type="http://schemas.openxmlformats.org/officeDocument/2006/relationships/audio" Target="../media/audio22.wav"/><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68.xml"/><Relationship Id="rId6" Type="http://schemas.openxmlformats.org/officeDocument/2006/relationships/audio" Target="../media/audio23.wav"/><Relationship Id="rId5" Type="http://schemas.openxmlformats.org/officeDocument/2006/relationships/image" Target="../media/image14.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audio" Target="../media/audio24.wav"/><Relationship Id="rId2" Type="http://schemas.openxmlformats.org/officeDocument/2006/relationships/notesSlide" Target="../notesSlides/notesSlide13.xml"/><Relationship Id="rId1" Type="http://schemas.openxmlformats.org/officeDocument/2006/relationships/slideLayout" Target="../slideLayouts/slideLayout68.xml"/><Relationship Id="rId6" Type="http://schemas.openxmlformats.org/officeDocument/2006/relationships/image" Target="../media/image14.pn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audio" Target="../media/audio2.wav"/></Relationships>
</file>

<file path=ppt/slides/_rels/slide16.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4.wav"/><Relationship Id="rId7" Type="http://schemas.openxmlformats.org/officeDocument/2006/relationships/audio" Target="../media/audio7.wav"/><Relationship Id="rId12"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83.xml"/><Relationship Id="rId6" Type="http://schemas.openxmlformats.org/officeDocument/2006/relationships/audio" Target="../media/audio6.wav"/><Relationship Id="rId11" Type="http://schemas.openxmlformats.org/officeDocument/2006/relationships/image" Target="../media/image9.png"/><Relationship Id="rId5" Type="http://schemas.openxmlformats.org/officeDocument/2006/relationships/audio" Target="../media/audio5.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audio" Target="../media/audio9.wav"/></Relationships>
</file>

<file path=ppt/slides/_rels/slide17.xml.rels><?xml version="1.0" encoding="UTF-8" standalone="yes"?>
<Relationships xmlns="http://schemas.openxmlformats.org/package/2006/relationships"><Relationship Id="rId8" Type="http://schemas.openxmlformats.org/officeDocument/2006/relationships/audio" Target="../media/audio2.wav"/><Relationship Id="rId13" Type="http://schemas.openxmlformats.org/officeDocument/2006/relationships/image" Target="../media/image19.png"/><Relationship Id="rId3" Type="http://schemas.openxmlformats.org/officeDocument/2006/relationships/audio" Target="../media/audio25.wav"/><Relationship Id="rId7" Type="http://schemas.openxmlformats.org/officeDocument/2006/relationships/audio" Target="../media/audio4.wav"/><Relationship Id="rId12" Type="http://schemas.openxmlformats.org/officeDocument/2006/relationships/image" Target="../media/image18.png"/><Relationship Id="rId2" Type="http://schemas.openxmlformats.org/officeDocument/2006/relationships/notesSlide" Target="../notesSlides/notesSlide17.xml"/><Relationship Id="rId16" Type="http://schemas.openxmlformats.org/officeDocument/2006/relationships/image" Target="../media/image21.png"/><Relationship Id="rId1" Type="http://schemas.openxmlformats.org/officeDocument/2006/relationships/slideLayout" Target="../slideLayouts/slideLayout35.xml"/><Relationship Id="rId6" Type="http://schemas.openxmlformats.org/officeDocument/2006/relationships/audio" Target="../media/audio1.wav"/><Relationship Id="rId11" Type="http://schemas.openxmlformats.org/officeDocument/2006/relationships/image" Target="../media/image5.png"/><Relationship Id="rId5" Type="http://schemas.openxmlformats.org/officeDocument/2006/relationships/audio" Target="../media/audio27.wav"/><Relationship Id="rId15" Type="http://schemas.openxmlformats.org/officeDocument/2006/relationships/image" Target="../media/image20.png"/><Relationship Id="rId10" Type="http://schemas.openxmlformats.org/officeDocument/2006/relationships/audio" Target="../media/audio29.wav"/><Relationship Id="rId4" Type="http://schemas.openxmlformats.org/officeDocument/2006/relationships/audio" Target="../media/audio26.wav"/><Relationship Id="rId9" Type="http://schemas.openxmlformats.org/officeDocument/2006/relationships/audio" Target="../media/audio28.wav"/><Relationship Id="rId14"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audio" Target="../media/audio33.wav"/><Relationship Id="rId13" Type="http://schemas.openxmlformats.org/officeDocument/2006/relationships/image" Target="../media/image22.png"/><Relationship Id="rId3" Type="http://schemas.openxmlformats.org/officeDocument/2006/relationships/image" Target="../media/image5.png"/><Relationship Id="rId7" Type="http://schemas.openxmlformats.org/officeDocument/2006/relationships/audio" Target="../media/audio32.wav"/><Relationship Id="rId12" Type="http://schemas.openxmlformats.org/officeDocument/2006/relationships/audio" Target="../media/audio37.wav"/><Relationship Id="rId17" Type="http://schemas.openxmlformats.org/officeDocument/2006/relationships/image" Target="../media/image26.png"/><Relationship Id="rId2" Type="http://schemas.openxmlformats.org/officeDocument/2006/relationships/notesSlide" Target="../notesSlides/notesSlide18.xml"/><Relationship Id="rId16" Type="http://schemas.openxmlformats.org/officeDocument/2006/relationships/image" Target="../media/image25.png"/><Relationship Id="rId1" Type="http://schemas.openxmlformats.org/officeDocument/2006/relationships/slideLayout" Target="../slideLayouts/slideLayout35.xml"/><Relationship Id="rId6" Type="http://schemas.openxmlformats.org/officeDocument/2006/relationships/audio" Target="../media/audio31.wav"/><Relationship Id="rId11" Type="http://schemas.openxmlformats.org/officeDocument/2006/relationships/audio" Target="../media/audio36.wav"/><Relationship Id="rId5" Type="http://schemas.openxmlformats.org/officeDocument/2006/relationships/image" Target="../media/image12.png"/><Relationship Id="rId15" Type="http://schemas.openxmlformats.org/officeDocument/2006/relationships/image" Target="../media/image24.png"/><Relationship Id="rId10" Type="http://schemas.openxmlformats.org/officeDocument/2006/relationships/audio" Target="../media/audio35.wav"/><Relationship Id="rId4" Type="http://schemas.openxmlformats.org/officeDocument/2006/relationships/audio" Target="../media/audio30.wav"/><Relationship Id="rId9" Type="http://schemas.openxmlformats.org/officeDocument/2006/relationships/audio" Target="../media/audio34.wav"/><Relationship Id="rId14" Type="http://schemas.openxmlformats.org/officeDocument/2006/relationships/image" Target="../media/image2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8.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68.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audio" Target="../media/audio38.wav"/></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68.xml"/><Relationship Id="rId6" Type="http://schemas.openxmlformats.org/officeDocument/2006/relationships/audio" Target="../media/audio39.wav"/><Relationship Id="rId5" Type="http://schemas.openxmlformats.org/officeDocument/2006/relationships/image" Target="../media/image33.png"/><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3.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23.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4.wav"/><Relationship Id="rId7" Type="http://schemas.openxmlformats.org/officeDocument/2006/relationships/audio" Target="../media/audio7.wav"/><Relationship Id="rId12"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83.xml"/><Relationship Id="rId6" Type="http://schemas.openxmlformats.org/officeDocument/2006/relationships/audio" Target="../media/audio6.wav"/><Relationship Id="rId11" Type="http://schemas.openxmlformats.org/officeDocument/2006/relationships/image" Target="../media/image9.png"/><Relationship Id="rId5" Type="http://schemas.openxmlformats.org/officeDocument/2006/relationships/audio" Target="../media/audio5.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audio" Target="../media/audio9.wav"/></Relationships>
</file>

<file path=ppt/slides/_rels/slide25.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9.xml"/><Relationship Id="rId6" Type="http://schemas.openxmlformats.org/officeDocument/2006/relationships/audio" Target="../media/audio2.wav"/><Relationship Id="rId5" Type="http://schemas.openxmlformats.org/officeDocument/2006/relationships/image" Target="../media/image18.png"/><Relationship Id="rId4" Type="http://schemas.openxmlformats.org/officeDocument/2006/relationships/audio" Target="../media/audio1.wav"/><Relationship Id="rId9" Type="http://schemas.openxmlformats.org/officeDocument/2006/relationships/image" Target="../media/image20.png"/></Relationships>
</file>

<file path=ppt/slides/_rels/slide26.xml.rels><?xml version="1.0" encoding="UTF-8" standalone="yes"?>
<Relationships xmlns="http://schemas.openxmlformats.org/package/2006/relationships"><Relationship Id="rId13" Type="http://schemas.openxmlformats.org/officeDocument/2006/relationships/audio" Target="../media/audio48.wav"/><Relationship Id="rId18" Type="http://schemas.openxmlformats.org/officeDocument/2006/relationships/audio" Target="../media/audio53.wav"/><Relationship Id="rId26" Type="http://schemas.openxmlformats.org/officeDocument/2006/relationships/audio" Target="../media/audio60.wav"/><Relationship Id="rId39" Type="http://schemas.openxmlformats.org/officeDocument/2006/relationships/image" Target="../media/image48.png"/><Relationship Id="rId21" Type="http://schemas.openxmlformats.org/officeDocument/2006/relationships/audio" Target="../media/audio56.wav"/><Relationship Id="rId34" Type="http://schemas.openxmlformats.org/officeDocument/2006/relationships/image" Target="../media/image43.png"/><Relationship Id="rId42" Type="http://schemas.openxmlformats.org/officeDocument/2006/relationships/audio" Target="../media/audio1.wav"/><Relationship Id="rId47" Type="http://schemas.openxmlformats.org/officeDocument/2006/relationships/image" Target="../media/image52.png"/><Relationship Id="rId7" Type="http://schemas.openxmlformats.org/officeDocument/2006/relationships/audio" Target="../media/audio43.wav"/><Relationship Id="rId2" Type="http://schemas.openxmlformats.org/officeDocument/2006/relationships/notesSlide" Target="../notesSlides/notesSlide26.xml"/><Relationship Id="rId16" Type="http://schemas.openxmlformats.org/officeDocument/2006/relationships/audio" Target="../media/audio51.wav"/><Relationship Id="rId29" Type="http://schemas.openxmlformats.org/officeDocument/2006/relationships/image" Target="../media/image38.png"/><Relationship Id="rId1" Type="http://schemas.openxmlformats.org/officeDocument/2006/relationships/slideLayout" Target="../slideLayouts/slideLayout39.xml"/><Relationship Id="rId6" Type="http://schemas.openxmlformats.org/officeDocument/2006/relationships/audio" Target="../media/audio42.wav"/><Relationship Id="rId11" Type="http://schemas.openxmlformats.org/officeDocument/2006/relationships/image" Target="../media/image34.png"/><Relationship Id="rId24" Type="http://schemas.openxmlformats.org/officeDocument/2006/relationships/audio" Target="../media/audio59.wav"/><Relationship Id="rId32" Type="http://schemas.openxmlformats.org/officeDocument/2006/relationships/image" Target="../media/image41.png"/><Relationship Id="rId37" Type="http://schemas.openxmlformats.org/officeDocument/2006/relationships/image" Target="../media/image46.png"/><Relationship Id="rId40" Type="http://schemas.openxmlformats.org/officeDocument/2006/relationships/image" Target="../media/image49.png"/><Relationship Id="rId45" Type="http://schemas.openxmlformats.org/officeDocument/2006/relationships/image" Target="../media/image19.png"/><Relationship Id="rId5" Type="http://schemas.openxmlformats.org/officeDocument/2006/relationships/audio" Target="../media/audio41.wav"/><Relationship Id="rId15" Type="http://schemas.openxmlformats.org/officeDocument/2006/relationships/audio" Target="../media/audio50.wav"/><Relationship Id="rId23" Type="http://schemas.openxmlformats.org/officeDocument/2006/relationships/audio" Target="../media/audio58.wav"/><Relationship Id="rId28" Type="http://schemas.openxmlformats.org/officeDocument/2006/relationships/image" Target="../media/image37.png"/><Relationship Id="rId36" Type="http://schemas.openxmlformats.org/officeDocument/2006/relationships/image" Target="../media/image45.png"/><Relationship Id="rId10" Type="http://schemas.openxmlformats.org/officeDocument/2006/relationships/audio" Target="../media/audio46.wav"/><Relationship Id="rId19" Type="http://schemas.openxmlformats.org/officeDocument/2006/relationships/audio" Target="../media/audio54.wav"/><Relationship Id="rId31" Type="http://schemas.openxmlformats.org/officeDocument/2006/relationships/image" Target="../media/image40.png"/><Relationship Id="rId44" Type="http://schemas.openxmlformats.org/officeDocument/2006/relationships/audio" Target="../media/audio2.wav"/><Relationship Id="rId4" Type="http://schemas.openxmlformats.org/officeDocument/2006/relationships/audio" Target="../media/audio40.wav"/><Relationship Id="rId9" Type="http://schemas.openxmlformats.org/officeDocument/2006/relationships/audio" Target="../media/audio45.wav"/><Relationship Id="rId14" Type="http://schemas.openxmlformats.org/officeDocument/2006/relationships/audio" Target="../media/audio49.wav"/><Relationship Id="rId22" Type="http://schemas.openxmlformats.org/officeDocument/2006/relationships/audio" Target="../media/audio57.wav"/><Relationship Id="rId27" Type="http://schemas.openxmlformats.org/officeDocument/2006/relationships/image" Target="../media/image36.jpeg"/><Relationship Id="rId30" Type="http://schemas.openxmlformats.org/officeDocument/2006/relationships/image" Target="../media/image39.png"/><Relationship Id="rId35" Type="http://schemas.openxmlformats.org/officeDocument/2006/relationships/image" Target="../media/image44.png"/><Relationship Id="rId43" Type="http://schemas.openxmlformats.org/officeDocument/2006/relationships/image" Target="../media/image18.png"/><Relationship Id="rId8" Type="http://schemas.openxmlformats.org/officeDocument/2006/relationships/audio" Target="../media/audio44.wav"/><Relationship Id="rId3" Type="http://schemas.openxmlformats.org/officeDocument/2006/relationships/image" Target="../media/image5.png"/><Relationship Id="rId12" Type="http://schemas.openxmlformats.org/officeDocument/2006/relationships/audio" Target="../media/audio47.wav"/><Relationship Id="rId17" Type="http://schemas.openxmlformats.org/officeDocument/2006/relationships/audio" Target="../media/audio52.wav"/><Relationship Id="rId25" Type="http://schemas.openxmlformats.org/officeDocument/2006/relationships/image" Target="../media/image35.png"/><Relationship Id="rId33" Type="http://schemas.openxmlformats.org/officeDocument/2006/relationships/image" Target="../media/image42.png"/><Relationship Id="rId38" Type="http://schemas.openxmlformats.org/officeDocument/2006/relationships/image" Target="../media/image47.png"/><Relationship Id="rId46" Type="http://schemas.openxmlformats.org/officeDocument/2006/relationships/image" Target="../media/image51.png"/><Relationship Id="rId20" Type="http://schemas.openxmlformats.org/officeDocument/2006/relationships/audio" Target="../media/audio55.wav"/><Relationship Id="rId41" Type="http://schemas.openxmlformats.org/officeDocument/2006/relationships/image" Target="../media/image50.png"/></Relationships>
</file>

<file path=ppt/slides/_rels/slide2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61.wav"/><Relationship Id="rId7" Type="http://schemas.openxmlformats.org/officeDocument/2006/relationships/image" Target="../media/image5.png"/><Relationship Id="rId12" Type="http://schemas.openxmlformats.org/officeDocument/2006/relationships/audio" Target="../media/audio68.wav"/><Relationship Id="rId2" Type="http://schemas.openxmlformats.org/officeDocument/2006/relationships/notesSlide" Target="../notesSlides/notesSlide27.xml"/><Relationship Id="rId1" Type="http://schemas.openxmlformats.org/officeDocument/2006/relationships/slideLayout" Target="../slideLayouts/slideLayout83.xml"/><Relationship Id="rId6" Type="http://schemas.openxmlformats.org/officeDocument/2006/relationships/audio" Target="../media/audio64.wav"/><Relationship Id="rId11" Type="http://schemas.openxmlformats.org/officeDocument/2006/relationships/audio" Target="../media/audio67.wav"/><Relationship Id="rId5" Type="http://schemas.openxmlformats.org/officeDocument/2006/relationships/audio" Target="../media/audio63.wav"/><Relationship Id="rId10" Type="http://schemas.openxmlformats.org/officeDocument/2006/relationships/audio" Target="../media/audio66.wav"/><Relationship Id="rId4" Type="http://schemas.openxmlformats.org/officeDocument/2006/relationships/audio" Target="../media/audio62.wav"/><Relationship Id="rId9" Type="http://schemas.openxmlformats.org/officeDocument/2006/relationships/audio" Target="../media/audio65.wav"/></Relationships>
</file>

<file path=ppt/slides/_rels/slide3.xml.rels><?xml version="1.0" encoding="UTF-8" standalone="yes"?>
<Relationships xmlns="http://schemas.openxmlformats.org/package/2006/relationships"><Relationship Id="rId8" Type="http://schemas.openxmlformats.org/officeDocument/2006/relationships/audio" Target="../media/audio3.wav"/><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7.xml"/><Relationship Id="rId6" Type="http://schemas.openxmlformats.org/officeDocument/2006/relationships/audio" Target="../media/audio2.wav"/><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9.png"/><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5.xml"/><Relationship Id="rId1" Type="http://schemas.openxmlformats.org/officeDocument/2006/relationships/slideLayout" Target="../slideLayouts/slideLayout39.xml"/><Relationship Id="rId4" Type="http://schemas.openxmlformats.org/officeDocument/2006/relationships/audio" Target="../media/audio2.wav"/></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4.wav"/><Relationship Id="rId7" Type="http://schemas.openxmlformats.org/officeDocument/2006/relationships/audio" Target="../media/audio7.wav"/><Relationship Id="rId12"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3.xml"/><Relationship Id="rId6" Type="http://schemas.openxmlformats.org/officeDocument/2006/relationships/audio" Target="../media/audio6.wav"/><Relationship Id="rId11" Type="http://schemas.openxmlformats.org/officeDocument/2006/relationships/image" Target="../media/image9.png"/><Relationship Id="rId5" Type="http://schemas.openxmlformats.org/officeDocument/2006/relationships/audio" Target="../media/audio5.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audio" Target="../media/audio9.wav"/></Relationships>
</file>

<file path=ppt/slides/_rels/slide8.xml.rels><?xml version="1.0" encoding="UTF-8" standalone="yes"?>
<Relationships xmlns="http://schemas.openxmlformats.org/package/2006/relationships"><Relationship Id="rId8" Type="http://schemas.openxmlformats.org/officeDocument/2006/relationships/audio" Target="../media/audio8.wav"/><Relationship Id="rId3" Type="http://schemas.openxmlformats.org/officeDocument/2006/relationships/audio" Target="../media/audio4.wav"/><Relationship Id="rId7" Type="http://schemas.openxmlformats.org/officeDocument/2006/relationships/audio" Target="../media/audio7.wav"/><Relationship Id="rId2" Type="http://schemas.openxmlformats.org/officeDocument/2006/relationships/notesSlide" Target="../notesSlides/notesSlide8.xml"/><Relationship Id="rId1" Type="http://schemas.openxmlformats.org/officeDocument/2006/relationships/slideLayout" Target="../slideLayouts/slideLayout83.xml"/><Relationship Id="rId6" Type="http://schemas.openxmlformats.org/officeDocument/2006/relationships/audio" Target="../media/audio6.wav"/><Relationship Id="rId5" Type="http://schemas.openxmlformats.org/officeDocument/2006/relationships/audio" Target="../media/audio5.wav"/><Relationship Id="rId4" Type="http://schemas.openxmlformats.org/officeDocument/2006/relationships/audio" Target="../media/audio2.wav"/><Relationship Id="rId9" Type="http://schemas.openxmlformats.org/officeDocument/2006/relationships/audio" Target="../media/audio9.wav"/></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3.xml"/><Relationship Id="rId5" Type="http://schemas.openxmlformats.org/officeDocument/2006/relationships/image" Target="../media/image11.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2" name="Group 1" descr="background rectangle">
            <a:extLst>
              <a:ext uri="{C183D7F6-B498-43B3-948B-1728B52AA6E4}">
                <adec:decorative xmlns:adec="http://schemas.microsoft.com/office/drawing/2017/decorative" val="1"/>
              </a:ext>
            </a:extLst>
          </p:cNvPr>
          <p:cNvGrpSpPr/>
          <p:nvPr/>
        </p:nvGrpSpPr>
        <p:grpSpPr>
          <a:xfrm>
            <a:off x="0" y="0"/>
            <a:ext cx="12172735" cy="6860761"/>
            <a:chOff x="-5614" y="-2779"/>
            <a:chExt cx="12172735" cy="6906416"/>
          </a:xfrm>
        </p:grpSpPr>
        <p:grpSp>
          <p:nvGrpSpPr>
            <p:cNvPr id="8" name="Group 7"/>
            <p:cNvGrpSpPr/>
            <p:nvPr/>
          </p:nvGrpSpPr>
          <p:grpSpPr>
            <a:xfrm>
              <a:off x="-2804" y="-1388"/>
              <a:ext cx="12169925" cy="6903634"/>
              <a:chOff x="53641" y="-1388"/>
              <a:chExt cx="12169925" cy="6903634"/>
            </a:xfrm>
            <a:solidFill>
              <a:srgbClr val="E3EAFD"/>
            </a:solidFill>
          </p:grpSpPr>
          <p:sp>
            <p:nvSpPr>
              <p:cNvPr id="9" name="Isosceles Triangle 8">
                <a:extLst>
                  <a:ext uri="{C183D7F6-B498-43B3-948B-1728B52AA6E4}">
                    <adec:decorative xmlns:adec="http://schemas.microsoft.com/office/drawing/2017/decorative" val="1"/>
                  </a:ext>
                </a:extLst>
              </p:cNvPr>
              <p:cNvSpPr/>
              <p:nvPr/>
            </p:nvSpPr>
            <p:spPr>
              <a:xfrm rot="5400000">
                <a:off x="4989567" y="-331753"/>
                <a:ext cx="6903634" cy="7564364"/>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10" name="Rectangle 9"/>
              <p:cNvSpPr/>
              <p:nvPr/>
            </p:nvSpPr>
            <p:spPr>
              <a:xfrm>
                <a:off x="53641" y="0"/>
                <a:ext cx="4635976" cy="690224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64041" y="-321449"/>
              <a:ext cx="6903637" cy="7540978"/>
            </a:xfrm>
            <a:prstGeom prst="triangle">
              <a:avLst>
                <a:gd name="adj" fmla="val 0"/>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14" y="1"/>
              <a:ext cx="4350984" cy="6903636"/>
            </a:xfrm>
            <a:prstGeom prst="rect">
              <a:avLst/>
            </a:prstGeom>
            <a:solidFill>
              <a:srgbClr val="1150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sp>
        <p:nvSpPr>
          <p:cNvPr id="3" name="Title 2">
            <a:extLst>
              <a:ext uri="{FF2B5EF4-FFF2-40B4-BE49-F238E27FC236}">
                <a16:creationId xmlns:a16="http://schemas.microsoft.com/office/drawing/2014/main" id="{364517F0-A710-4042-8099-701E8D464216}"/>
              </a:ext>
            </a:extLst>
          </p:cNvPr>
          <p:cNvSpPr>
            <a:spLocks noGrp="1"/>
          </p:cNvSpPr>
          <p:nvPr>
            <p:ph type="ctrTitle"/>
          </p:nvPr>
        </p:nvSpPr>
        <p:spPr>
          <a:xfrm>
            <a:off x="180000" y="1883962"/>
            <a:ext cx="7308549" cy="1062010"/>
          </a:xfrm>
        </p:spPr>
        <p:txBody>
          <a:bodyPr>
            <a:normAutofit fontScale="90000"/>
          </a:bodyPr>
          <a:lstStyle/>
          <a:p>
            <a:pPr algn="l"/>
            <a:r>
              <a:rPr lang="en-GB" sz="4000" b="1" dirty="0">
                <a:solidFill>
                  <a:prstClr val="white"/>
                </a:solidFill>
              </a:rPr>
              <a:t>French Phonics Collection</a:t>
            </a:r>
            <a:br>
              <a:rPr lang="en-GB" sz="4000" b="1" dirty="0">
                <a:solidFill>
                  <a:prstClr val="white"/>
                </a:solidFill>
              </a:rPr>
            </a:br>
            <a:endParaRPr lang="en-US" sz="4000" dirty="0"/>
          </a:p>
        </p:txBody>
      </p:sp>
      <p:sp>
        <p:nvSpPr>
          <p:cNvPr id="6" name="Subtitle 5">
            <a:extLst>
              <a:ext uri="{FF2B5EF4-FFF2-40B4-BE49-F238E27FC236}">
                <a16:creationId xmlns:a16="http://schemas.microsoft.com/office/drawing/2014/main" id="{40A580B7-C268-0342-99CB-FE5B503198AA}"/>
              </a:ext>
            </a:extLst>
          </p:cNvPr>
          <p:cNvSpPr>
            <a:spLocks noGrp="1"/>
          </p:cNvSpPr>
          <p:nvPr>
            <p:ph type="subTitle" idx="1"/>
          </p:nvPr>
        </p:nvSpPr>
        <p:spPr>
          <a:xfrm>
            <a:off x="180000" y="2542938"/>
            <a:ext cx="7748076" cy="886062"/>
          </a:xfrm>
        </p:spPr>
        <p:txBody>
          <a:bodyPr>
            <a:noAutofit/>
          </a:bodyPr>
          <a:lstStyle/>
          <a:p>
            <a:pPr algn="l"/>
            <a:r>
              <a:rPr lang="en-GB" sz="3000" dirty="0">
                <a:solidFill>
                  <a:prstClr val="white"/>
                </a:solidFill>
              </a:rPr>
              <a:t>SSC [-</a:t>
            </a:r>
            <a:r>
              <a:rPr lang="en-GB" sz="3000" dirty="0" err="1">
                <a:solidFill>
                  <a:prstClr val="white"/>
                </a:solidFill>
              </a:rPr>
              <a:t>ouill</a:t>
            </a:r>
            <a:r>
              <a:rPr lang="en-GB" sz="3000" dirty="0">
                <a:solidFill>
                  <a:prstClr val="white"/>
                </a:solidFill>
              </a:rPr>
              <a:t>-/</a:t>
            </a:r>
            <a:r>
              <a:rPr lang="en-GB" sz="3000" dirty="0" err="1">
                <a:solidFill>
                  <a:prstClr val="white"/>
                </a:solidFill>
              </a:rPr>
              <a:t>ouil</a:t>
            </a:r>
            <a:r>
              <a:rPr lang="en-GB" sz="3000" dirty="0">
                <a:solidFill>
                  <a:prstClr val="white"/>
                </a:solidFill>
              </a:rPr>
              <a:t>]</a:t>
            </a:r>
            <a:endParaRPr lang="en-US" dirty="0"/>
          </a:p>
        </p:txBody>
      </p:sp>
      <p:sp>
        <p:nvSpPr>
          <p:cNvPr id="13" name="Title 3">
            <a:extLst>
              <a:ext uri="{FF2B5EF4-FFF2-40B4-BE49-F238E27FC236}">
                <a16:creationId xmlns:a16="http://schemas.microsoft.com/office/drawing/2014/main" id="{502CB826-070E-7442-AEA1-0E03C56E046F}"/>
              </a:ext>
            </a:extLst>
          </p:cNvPr>
          <p:cNvSpPr txBox="1">
            <a:spLocks/>
          </p:cNvSpPr>
          <p:nvPr/>
        </p:nvSpPr>
        <p:spPr>
          <a:xfrm>
            <a:off x="235003" y="5666212"/>
            <a:ext cx="7863968" cy="108030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a:defRPr/>
            </a:pPr>
            <a:r>
              <a:rPr lang="en-GB" sz="1400" dirty="0">
                <a:solidFill>
                  <a:prstClr val="white"/>
                </a:solidFill>
                <a:latin typeface="Century Gothic" panose="020B0502020202020204" pitchFamily="34" charset="0"/>
              </a:rPr>
              <a:t>Artwork by: Chloé </a:t>
            </a:r>
            <a:r>
              <a:rPr lang="en-GB" sz="1400" dirty="0" err="1">
                <a:solidFill>
                  <a:prstClr val="white"/>
                </a:solidFill>
                <a:latin typeface="Century Gothic" panose="020B0502020202020204" pitchFamily="34" charset="0"/>
              </a:rPr>
              <a:t>Motard</a:t>
            </a:r>
            <a:endParaRPr lang="en-GB" sz="1400" dirty="0">
              <a:solidFill>
                <a:prstClr val="white"/>
              </a:solidFill>
              <a:latin typeface="Century Gothic" panose="020B0502020202020204" pitchFamily="34" charset="0"/>
            </a:endParaRPr>
          </a:p>
          <a:p>
            <a:pPr>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30/08/2022</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8164331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 name="Table 6">
            <a:extLst>
              <a:ext uri="{FF2B5EF4-FFF2-40B4-BE49-F238E27FC236}">
                <a16:creationId xmlns:a16="http://schemas.microsoft.com/office/drawing/2014/main" id="{F1A4C803-5BB9-45DD-9165-9E992CD21055}"/>
              </a:ext>
            </a:extLst>
          </p:cNvPr>
          <p:cNvGraphicFramePr>
            <a:graphicFrameLocks noGrp="1"/>
          </p:cNvGraphicFramePr>
          <p:nvPr/>
        </p:nvGraphicFramePr>
        <p:xfrm>
          <a:off x="3132908" y="3828301"/>
          <a:ext cx="5850001" cy="2443566"/>
        </p:xfrm>
        <a:graphic>
          <a:graphicData uri="http://schemas.openxmlformats.org/drawingml/2006/table">
            <a:tbl>
              <a:tblPr firstRow="1" bandRow="1">
                <a:tableStyleId>{21E4AEA4-8DFA-4A89-87EB-49C32662AFE0}</a:tableStyleId>
              </a:tblPr>
              <a:tblGrid>
                <a:gridCol w="599441">
                  <a:extLst>
                    <a:ext uri="{9D8B030D-6E8A-4147-A177-3AD203B41FA5}">
                      <a16:colId xmlns:a16="http://schemas.microsoft.com/office/drawing/2014/main" val="2607353726"/>
                    </a:ext>
                  </a:extLst>
                </a:gridCol>
                <a:gridCol w="1907702">
                  <a:extLst>
                    <a:ext uri="{9D8B030D-6E8A-4147-A177-3AD203B41FA5}">
                      <a16:colId xmlns:a16="http://schemas.microsoft.com/office/drawing/2014/main" val="1600817978"/>
                    </a:ext>
                  </a:extLst>
                </a:gridCol>
                <a:gridCol w="1671429">
                  <a:extLst>
                    <a:ext uri="{9D8B030D-6E8A-4147-A177-3AD203B41FA5}">
                      <a16:colId xmlns:a16="http://schemas.microsoft.com/office/drawing/2014/main" val="4128092149"/>
                    </a:ext>
                  </a:extLst>
                </a:gridCol>
                <a:gridCol w="1671429">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[long </a:t>
                      </a:r>
                      <a:r>
                        <a:rPr lang="en-GB" sz="2000" dirty="0" err="1"/>
                        <a:t>eu</a:t>
                      </a:r>
                      <a:r>
                        <a:rPr lang="en-GB" sz="2000" dirty="0"/>
                        <a:t>/</a:t>
                      </a:r>
                      <a:r>
                        <a:rPr lang="en-GB" sz="2000" dirty="0">
                          <a:latin typeface="Century Gothic" panose="020B0502020202020204" pitchFamily="34" charset="0"/>
                        </a:rPr>
                        <a:t>œ</a:t>
                      </a:r>
                      <a:r>
                        <a:rPr lang="en-GB" sz="2000" dirty="0"/>
                        <a:t>]</a:t>
                      </a:r>
                      <a:endParaRPr lang="en-GB" sz="2000" b="0" dirty="0"/>
                    </a:p>
                  </a:txBody>
                  <a:tcPr marL="72000" marR="36000"/>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bonh</a:t>
                      </a:r>
                      <a:r>
                        <a:rPr lang="en-GB" sz="2000" dirty="0">
                          <a:solidFill>
                            <a:srgbClr val="FF6600"/>
                          </a:solidFill>
                        </a:rPr>
                        <a:t>eu</a:t>
                      </a:r>
                      <a:r>
                        <a:rPr lang="en-GB" sz="2000" dirty="0">
                          <a:solidFill>
                            <a:schemeClr val="accent1">
                              <a:lumMod val="50000"/>
                            </a:schemeClr>
                          </a:solidFill>
                        </a:rPr>
                        <a:t>r</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a:t>
                      </a:r>
                      <a:r>
                        <a:rPr lang="en-GB" sz="2000" dirty="0" err="1">
                          <a:solidFill>
                            <a:srgbClr val="E65D00"/>
                          </a:solidFill>
                        </a:rPr>
                        <a:t>euil</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d</a:t>
                      </a:r>
                      <a:r>
                        <a:rPr lang="en-GB" sz="2000" dirty="0" err="1">
                          <a:solidFill>
                            <a:srgbClr val="E65D00"/>
                          </a:solidFill>
                        </a:rPr>
                        <a:t>euil</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rgbClr val="E65D00"/>
                          </a:solidFill>
                        </a:rPr>
                        <a:t>œ</a:t>
                      </a:r>
                      <a:r>
                        <a:rPr lang="en-GB" sz="2000" dirty="0" err="1">
                          <a:solidFill>
                            <a:schemeClr val="accent1">
                              <a:lumMod val="50000"/>
                            </a:schemeClr>
                          </a:solidFill>
                        </a:rPr>
                        <a:t>uvre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graphicFrame>
        <p:nvGraphicFramePr>
          <p:cNvPr id="9" name="Table 6">
            <a:extLst>
              <a:ext uri="{FF2B5EF4-FFF2-40B4-BE49-F238E27FC236}">
                <a16:creationId xmlns:a16="http://schemas.microsoft.com/office/drawing/2014/main" id="{61FF1272-3141-4E64-92DE-2CB688D0975F}"/>
              </a:ext>
            </a:extLst>
          </p:cNvPr>
          <p:cNvGraphicFramePr>
            <a:graphicFrameLocks noGrp="1"/>
          </p:cNvGraphicFramePr>
          <p:nvPr/>
        </p:nvGraphicFramePr>
        <p:xfrm>
          <a:off x="54398" y="1275123"/>
          <a:ext cx="5850000" cy="2443566"/>
        </p:xfrm>
        <a:graphic>
          <a:graphicData uri="http://schemas.openxmlformats.org/drawingml/2006/table">
            <a:tbl>
              <a:tblPr firstRow="1" bandRow="1">
                <a:tableStyleId>{21E4AEA4-8DFA-4A89-87EB-49C32662AFE0}</a:tableStyleId>
              </a:tblPr>
              <a:tblGrid>
                <a:gridCol w="630000">
                  <a:extLst>
                    <a:ext uri="{9D8B030D-6E8A-4147-A177-3AD203B41FA5}">
                      <a16:colId xmlns:a16="http://schemas.microsoft.com/office/drawing/2014/main" val="2607353726"/>
                    </a:ext>
                  </a:extLst>
                </a:gridCol>
                <a:gridCol w="2340000">
                  <a:extLst>
                    <a:ext uri="{9D8B030D-6E8A-4147-A177-3AD203B41FA5}">
                      <a16:colId xmlns:a16="http://schemas.microsoft.com/office/drawing/2014/main" val="1600817978"/>
                    </a:ext>
                  </a:extLst>
                </a:gridCol>
                <a:gridCol w="1440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eill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[è]</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somm</a:t>
                      </a:r>
                      <a:r>
                        <a:rPr lang="en-GB" sz="2000" b="0" dirty="0" err="1">
                          <a:solidFill>
                            <a:srgbClr val="FF6600"/>
                          </a:solidFill>
                        </a:rPr>
                        <a:t>eil</a:t>
                      </a:r>
                      <a:endParaRPr lang="en-GB" sz="2000" b="0" u="sng" dirty="0">
                        <a:solidFill>
                          <a:srgbClr val="FF66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gr</a:t>
                      </a:r>
                      <a:r>
                        <a:rPr lang="en-GB" sz="2000" b="0" dirty="0" err="1">
                          <a:solidFill>
                            <a:srgbClr val="FF6600"/>
                          </a:solidFill>
                        </a:rPr>
                        <a:t>è</a:t>
                      </a:r>
                      <a:r>
                        <a:rPr lang="en-GB" sz="2000" dirty="0" err="1">
                          <a:solidFill>
                            <a:schemeClr val="accent1">
                              <a:lumMod val="50000"/>
                            </a:schemeClr>
                          </a:solidFill>
                        </a:rPr>
                        <a:t>s</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cons</a:t>
                      </a:r>
                      <a:r>
                        <a:rPr lang="en-GB" sz="2000" dirty="0">
                          <a:solidFill>
                            <a:srgbClr val="E65D00"/>
                          </a:solidFill>
                        </a:rPr>
                        <a:t>eil</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bout</a:t>
                      </a:r>
                      <a:r>
                        <a:rPr lang="en-GB" sz="2000" dirty="0" err="1">
                          <a:solidFill>
                            <a:srgbClr val="E65D00"/>
                          </a:solidFill>
                        </a:rPr>
                        <a:t>eil</a:t>
                      </a:r>
                      <a:r>
                        <a:rPr lang="en-GB" sz="2000" dirty="0" err="1">
                          <a:solidFill>
                            <a:srgbClr val="FF6600"/>
                          </a:solidFill>
                        </a:rPr>
                        <a:t>l</a:t>
                      </a:r>
                      <a:r>
                        <a:rPr lang="en-GB" sz="2000" dirty="0" err="1">
                          <a:solidFill>
                            <a:schemeClr val="accent1">
                              <a:lumMod val="50000"/>
                            </a:schemeClr>
                          </a:solidFill>
                        </a:rPr>
                        <a:t>e</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16" name="TextBox 15" descr="text box hiding answer">
            <a:extLst>
              <a:ext uri="{FF2B5EF4-FFF2-40B4-BE49-F238E27FC236}">
                <a16:creationId xmlns:a16="http://schemas.microsoft.com/office/drawing/2014/main" id="{30999090-992A-47E9-935A-2BB9B2B7B16D}"/>
              </a:ext>
            </a:extLst>
          </p:cNvPr>
          <p:cNvSpPr txBox="1"/>
          <p:nvPr/>
        </p:nvSpPr>
        <p:spPr>
          <a:xfrm>
            <a:off x="1526570" y="1856861"/>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7" name="TextBox 16" descr="text box hiding answer">
            <a:extLst>
              <a:ext uri="{FF2B5EF4-FFF2-40B4-BE49-F238E27FC236}">
                <a16:creationId xmlns:a16="http://schemas.microsoft.com/office/drawing/2014/main" id="{C0726EA2-D4A9-47F5-95C2-200A7DFA2296}"/>
              </a:ext>
            </a:extLst>
          </p:cNvPr>
          <p:cNvSpPr txBox="1"/>
          <p:nvPr/>
        </p:nvSpPr>
        <p:spPr>
          <a:xfrm>
            <a:off x="1019261" y="2357816"/>
            <a:ext cx="507309"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2" name="TextBox 21" descr="text box hiding answer">
            <a:extLst>
              <a:ext uri="{FF2B5EF4-FFF2-40B4-BE49-F238E27FC236}">
                <a16:creationId xmlns:a16="http://schemas.microsoft.com/office/drawing/2014/main" id="{23F80FA8-5B3D-4B06-B5C1-3B665AE1D1BB}"/>
              </a:ext>
            </a:extLst>
          </p:cNvPr>
          <p:cNvSpPr txBox="1"/>
          <p:nvPr/>
        </p:nvSpPr>
        <p:spPr>
          <a:xfrm>
            <a:off x="1367079" y="2846593"/>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18" name="TextBox 17" descr="text box hiding answer">
            <a:extLst>
              <a:ext uri="{FF2B5EF4-FFF2-40B4-BE49-F238E27FC236}">
                <a16:creationId xmlns:a16="http://schemas.microsoft.com/office/drawing/2014/main" id="{39B3BBDA-AB98-401E-8A76-59E12E549D27}"/>
              </a:ext>
            </a:extLst>
          </p:cNvPr>
          <p:cNvSpPr txBox="1"/>
          <p:nvPr/>
        </p:nvSpPr>
        <p:spPr>
          <a:xfrm flipH="1">
            <a:off x="1362544" y="3335370"/>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29" name="Action Button: Custom 16">
            <a:hlinkClick r:id="" action="ppaction://noaction" highlightClick="1">
              <a:snd r:embed="rId3" name="sommeil.wav"/>
            </a:hlinkClick>
            <a:extLst>
              <a:ext uri="{FF2B5EF4-FFF2-40B4-BE49-F238E27FC236}">
                <a16:creationId xmlns:a16="http://schemas.microsoft.com/office/drawing/2014/main" id="{00B3E4C1-DFF4-46C3-8013-784275E7AA6B}"/>
              </a:ext>
            </a:extLst>
          </p:cNvPr>
          <p:cNvSpPr/>
          <p:nvPr/>
        </p:nvSpPr>
        <p:spPr>
          <a:xfrm>
            <a:off x="176888" y="182722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26" name="Action Button: Custom 16">
            <a:hlinkClick r:id="" action="ppaction://noaction" highlightClick="1">
              <a:snd r:embed="rId4" name="grès.wav"/>
            </a:hlinkClick>
            <a:extLst>
              <a:ext uri="{FF2B5EF4-FFF2-40B4-BE49-F238E27FC236}">
                <a16:creationId xmlns:a16="http://schemas.microsoft.com/office/drawing/2014/main" id="{5B92A95F-523A-4E36-B65E-94DAE9FBB368}"/>
              </a:ext>
            </a:extLst>
          </p:cNvPr>
          <p:cNvSpPr/>
          <p:nvPr/>
        </p:nvSpPr>
        <p:spPr>
          <a:xfrm>
            <a:off x="178966" y="231249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27" name="Action Button: Custom 16">
            <a:hlinkClick r:id="" action="ppaction://noaction" highlightClick="1">
              <a:snd r:embed="rId5" name="conseil.wav"/>
            </a:hlinkClick>
            <a:extLst>
              <a:ext uri="{FF2B5EF4-FFF2-40B4-BE49-F238E27FC236}">
                <a16:creationId xmlns:a16="http://schemas.microsoft.com/office/drawing/2014/main" id="{D4B491BE-DEE1-4BAB-B62E-08BEC8F84C2F}"/>
              </a:ext>
            </a:extLst>
          </p:cNvPr>
          <p:cNvSpPr/>
          <p:nvPr/>
        </p:nvSpPr>
        <p:spPr>
          <a:xfrm>
            <a:off x="177581" y="27977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8" name="Action Button: Custom 16">
            <a:hlinkClick r:id="" action="ppaction://noaction" highlightClick="1">
              <a:snd r:embed="rId6" name="bouteille.wav"/>
            </a:hlinkClick>
            <a:extLst>
              <a:ext uri="{FF2B5EF4-FFF2-40B4-BE49-F238E27FC236}">
                <a16:creationId xmlns:a16="http://schemas.microsoft.com/office/drawing/2014/main" id="{7C5D1C98-B338-48C7-A0D6-9CC93C596CA9}"/>
              </a:ext>
            </a:extLst>
          </p:cNvPr>
          <p:cNvSpPr/>
          <p:nvPr/>
        </p:nvSpPr>
        <p:spPr>
          <a:xfrm>
            <a:off x="178274" y="3283034"/>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34" name="Picture 33" descr="background rectangle">
            <a:extLst>
              <a:ext uri="{FF2B5EF4-FFF2-40B4-BE49-F238E27FC236}">
                <a16:creationId xmlns:a16="http://schemas.microsoft.com/office/drawing/2014/main" id="{70C1262B-6315-4DE9-B597-96F767787DE0}"/>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35" name="Title 3">
            <a:extLst>
              <a:ext uri="{FF2B5EF4-FFF2-40B4-BE49-F238E27FC236}">
                <a16:creationId xmlns:a16="http://schemas.microsoft.com/office/drawing/2014/main" id="{404DDE28-F64E-4A54-9ED8-C40B88737A58}"/>
              </a:ext>
            </a:extLst>
          </p:cNvPr>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36" name="Rounded Rectangle 46">
            <a:extLst>
              <a:ext uri="{FF2B5EF4-FFF2-40B4-BE49-F238E27FC236}">
                <a16:creationId xmlns:a16="http://schemas.microsoft.com/office/drawing/2014/main" id="{19A61773-6AA5-4D12-91C5-6904DC1C356C}"/>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4" name="Picture 23"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31281" y="1850809"/>
            <a:ext cx="282522" cy="294294"/>
          </a:xfrm>
          <a:prstGeom prst="rect">
            <a:avLst/>
          </a:prstGeom>
        </p:spPr>
      </p:pic>
      <p:pic>
        <p:nvPicPr>
          <p:cNvPr id="25" name="Picture 24"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78398" y="2338474"/>
            <a:ext cx="282522" cy="294294"/>
          </a:xfrm>
          <a:prstGeom prst="rect">
            <a:avLst/>
          </a:prstGeom>
        </p:spPr>
      </p:pic>
      <p:pic>
        <p:nvPicPr>
          <p:cNvPr id="37" name="Picture 36"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8770" y="3284126"/>
            <a:ext cx="282522" cy="294294"/>
          </a:xfrm>
          <a:prstGeom prst="rect">
            <a:avLst/>
          </a:prstGeom>
        </p:spPr>
      </p:pic>
      <p:pic>
        <p:nvPicPr>
          <p:cNvPr id="38" name="Picture 37" descr="green checkmark">
            <a:extLst>
              <a:ext uri="{FF2B5EF4-FFF2-40B4-BE49-F238E27FC236}">
                <a16:creationId xmlns:a16="http://schemas.microsoft.com/office/drawing/2014/main" id="{748F0682-7B80-437A-9BA3-CFB1629E18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68770" y="2824867"/>
            <a:ext cx="282522" cy="294294"/>
          </a:xfrm>
          <a:prstGeom prst="rect">
            <a:avLst/>
          </a:prstGeom>
        </p:spPr>
      </p:pic>
      <p:sp>
        <p:nvSpPr>
          <p:cNvPr id="2" name="TextBox 1">
            <a:extLst>
              <a:ext uri="{FF2B5EF4-FFF2-40B4-BE49-F238E27FC236}">
                <a16:creationId xmlns:a16="http://schemas.microsoft.com/office/drawing/2014/main" id="{4EC5BB39-B0A8-4B6C-B8F0-327744F67D05}"/>
              </a:ext>
            </a:extLst>
          </p:cNvPr>
          <p:cNvSpPr txBox="1"/>
          <p:nvPr/>
        </p:nvSpPr>
        <p:spPr>
          <a:xfrm>
            <a:off x="1816410" y="184079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sleep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3" name="TextBox 42">
            <a:extLst>
              <a:ext uri="{FF2B5EF4-FFF2-40B4-BE49-F238E27FC236}">
                <a16:creationId xmlns:a16="http://schemas.microsoft.com/office/drawing/2014/main" id="{71324650-A54C-48E5-9CAA-ED752305D54B}"/>
              </a:ext>
            </a:extLst>
          </p:cNvPr>
          <p:cNvSpPr txBox="1"/>
          <p:nvPr/>
        </p:nvSpPr>
        <p:spPr>
          <a:xfrm>
            <a:off x="1414685" y="235560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sandstone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4" name="TextBox 43">
            <a:extLst>
              <a:ext uri="{FF2B5EF4-FFF2-40B4-BE49-F238E27FC236}">
                <a16:creationId xmlns:a16="http://schemas.microsoft.com/office/drawing/2014/main" id="{75CE19EE-B4CB-4D2E-9E94-B069EF9C65C8}"/>
              </a:ext>
            </a:extLst>
          </p:cNvPr>
          <p:cNvSpPr txBox="1"/>
          <p:nvPr/>
        </p:nvSpPr>
        <p:spPr>
          <a:xfrm>
            <a:off x="1757116" y="2832407"/>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advice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49D2F344-9A51-4E6B-8A3D-3011D2D1F338}"/>
              </a:ext>
            </a:extLst>
          </p:cNvPr>
          <p:cNvSpPr txBox="1"/>
          <p:nvPr/>
        </p:nvSpPr>
        <p:spPr>
          <a:xfrm>
            <a:off x="1899583" y="3311542"/>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bottle</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5" name="TextBox 54" descr="text box hiding answer">
            <a:extLst>
              <a:ext uri="{FF2B5EF4-FFF2-40B4-BE49-F238E27FC236}">
                <a16:creationId xmlns:a16="http://schemas.microsoft.com/office/drawing/2014/main" id="{6E2CED70-9B75-4551-9812-5FDFF6937FE5}"/>
              </a:ext>
            </a:extLst>
          </p:cNvPr>
          <p:cNvSpPr txBox="1"/>
          <p:nvPr/>
        </p:nvSpPr>
        <p:spPr>
          <a:xfrm>
            <a:off x="4467957" y="4427628"/>
            <a:ext cx="48193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6" name="TextBox 55" descr="text box hiding answer">
            <a:extLst>
              <a:ext uri="{FF2B5EF4-FFF2-40B4-BE49-F238E27FC236}">
                <a16:creationId xmlns:a16="http://schemas.microsoft.com/office/drawing/2014/main" id="{4A4E19D8-B326-4001-8859-CC8B945CEC77}"/>
              </a:ext>
            </a:extLst>
          </p:cNvPr>
          <p:cNvSpPr txBox="1"/>
          <p:nvPr/>
        </p:nvSpPr>
        <p:spPr>
          <a:xfrm>
            <a:off x="3913802" y="4921331"/>
            <a:ext cx="481934" cy="307776"/>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7" name="TextBox 56" descr="text box hiding answer">
            <a:extLst>
              <a:ext uri="{FF2B5EF4-FFF2-40B4-BE49-F238E27FC236}">
                <a16:creationId xmlns:a16="http://schemas.microsoft.com/office/drawing/2014/main" id="{32FED973-4916-475C-BE83-A64160102CA2}"/>
              </a:ext>
            </a:extLst>
          </p:cNvPr>
          <p:cNvSpPr txBox="1"/>
          <p:nvPr/>
        </p:nvSpPr>
        <p:spPr>
          <a:xfrm>
            <a:off x="3986024" y="5415030"/>
            <a:ext cx="481933"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8" name="TextBox 57" descr="text box hiding answer">
            <a:extLst>
              <a:ext uri="{FF2B5EF4-FFF2-40B4-BE49-F238E27FC236}">
                <a16:creationId xmlns:a16="http://schemas.microsoft.com/office/drawing/2014/main" id="{9C789C58-B6FF-41BA-89B6-9AEF0B058920}"/>
              </a:ext>
            </a:extLst>
          </p:cNvPr>
          <p:cNvSpPr txBox="1"/>
          <p:nvPr/>
        </p:nvSpPr>
        <p:spPr>
          <a:xfrm flipH="1">
            <a:off x="3771418" y="5908731"/>
            <a:ext cx="481934"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59" name="Action Button: Custom 16">
            <a:hlinkClick r:id="" action="ppaction://noaction" highlightClick="1">
              <a:snd r:embed="rId9" name="bonheur.wav"/>
            </a:hlinkClick>
            <a:extLst>
              <a:ext uri="{FF2B5EF4-FFF2-40B4-BE49-F238E27FC236}">
                <a16:creationId xmlns:a16="http://schemas.microsoft.com/office/drawing/2014/main" id="{9BCD1C51-EB60-42DE-8D3A-64420D9CEF62}"/>
              </a:ext>
            </a:extLst>
          </p:cNvPr>
          <p:cNvSpPr/>
          <p:nvPr/>
        </p:nvSpPr>
        <p:spPr>
          <a:xfrm>
            <a:off x="3254856" y="437144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60" name="Action Button: Custom 16">
            <a:hlinkClick r:id="" action="ppaction://noaction" highlightClick="1">
              <a:snd r:embed="rId10" name="seuil.wav"/>
            </a:hlinkClick>
            <a:extLst>
              <a:ext uri="{FF2B5EF4-FFF2-40B4-BE49-F238E27FC236}">
                <a16:creationId xmlns:a16="http://schemas.microsoft.com/office/drawing/2014/main" id="{775C8153-BC67-4C6D-8D6D-E76C2832F539}"/>
              </a:ext>
            </a:extLst>
          </p:cNvPr>
          <p:cNvSpPr/>
          <p:nvPr/>
        </p:nvSpPr>
        <p:spPr>
          <a:xfrm>
            <a:off x="3255548" y="4844082"/>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61" name="Action Button: Custom 16">
            <a:hlinkClick r:id="" action="ppaction://noaction" highlightClick="1">
              <a:snd r:embed="rId11" name="deuil.wav"/>
            </a:hlinkClick>
            <a:extLst>
              <a:ext uri="{FF2B5EF4-FFF2-40B4-BE49-F238E27FC236}">
                <a16:creationId xmlns:a16="http://schemas.microsoft.com/office/drawing/2014/main" id="{C73B4FF4-A1B5-4816-93C1-9D1D9B5172E6}"/>
              </a:ext>
            </a:extLst>
          </p:cNvPr>
          <p:cNvSpPr/>
          <p:nvPr/>
        </p:nvSpPr>
        <p:spPr>
          <a:xfrm>
            <a:off x="3253470" y="535477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11</a:t>
            </a:r>
          </a:p>
        </p:txBody>
      </p:sp>
      <p:sp>
        <p:nvSpPr>
          <p:cNvPr id="62" name="Action Button: Custom 16">
            <a:hlinkClick r:id="" action="ppaction://noaction" highlightClick="1">
              <a:snd r:embed="rId12" name="oeuvre.wav"/>
            </a:hlinkClick>
            <a:extLst>
              <a:ext uri="{FF2B5EF4-FFF2-40B4-BE49-F238E27FC236}">
                <a16:creationId xmlns:a16="http://schemas.microsoft.com/office/drawing/2014/main" id="{5C8D358A-FE75-4888-971B-C71AFBB42BF5}"/>
              </a:ext>
            </a:extLst>
          </p:cNvPr>
          <p:cNvSpPr/>
          <p:nvPr/>
        </p:nvSpPr>
        <p:spPr>
          <a:xfrm>
            <a:off x="3254163" y="58369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12</a:t>
            </a:r>
          </a:p>
        </p:txBody>
      </p:sp>
      <p:pic>
        <p:nvPicPr>
          <p:cNvPr id="63" name="Picture 62" descr="green checkmark">
            <a:extLst>
              <a:ext uri="{FF2B5EF4-FFF2-40B4-BE49-F238E27FC236}">
                <a16:creationId xmlns:a16="http://schemas.microsoft.com/office/drawing/2014/main" id="{4CFBE4BF-2BD2-4AC9-A80D-255BDF217E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95330" y="4441111"/>
            <a:ext cx="282522" cy="294294"/>
          </a:xfrm>
          <a:prstGeom prst="rect">
            <a:avLst/>
          </a:prstGeom>
        </p:spPr>
      </p:pic>
      <p:pic>
        <p:nvPicPr>
          <p:cNvPr id="64" name="Picture 63" descr="green checkmark">
            <a:extLst>
              <a:ext uri="{FF2B5EF4-FFF2-40B4-BE49-F238E27FC236}">
                <a16:creationId xmlns:a16="http://schemas.microsoft.com/office/drawing/2014/main" id="{7BA0ADE2-7453-4520-8124-38E58C7D0AF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11832" y="4914866"/>
            <a:ext cx="282522" cy="294294"/>
          </a:xfrm>
          <a:prstGeom prst="rect">
            <a:avLst/>
          </a:prstGeom>
        </p:spPr>
      </p:pic>
      <p:pic>
        <p:nvPicPr>
          <p:cNvPr id="65" name="Picture 64" descr="green checkmark">
            <a:extLst>
              <a:ext uri="{FF2B5EF4-FFF2-40B4-BE49-F238E27FC236}">
                <a16:creationId xmlns:a16="http://schemas.microsoft.com/office/drawing/2014/main" id="{97B5EE5F-89D6-4C6E-A550-F2187EC48E1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89616" y="5907216"/>
            <a:ext cx="282522" cy="294294"/>
          </a:xfrm>
          <a:prstGeom prst="rect">
            <a:avLst/>
          </a:prstGeom>
        </p:spPr>
      </p:pic>
      <p:pic>
        <p:nvPicPr>
          <p:cNvPr id="66" name="Picture 65" descr="green checkmark">
            <a:extLst>
              <a:ext uri="{FF2B5EF4-FFF2-40B4-BE49-F238E27FC236}">
                <a16:creationId xmlns:a16="http://schemas.microsoft.com/office/drawing/2014/main" id="{9E997129-28C4-40BF-9964-C0E418B698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95099" y="5370557"/>
            <a:ext cx="282522" cy="294294"/>
          </a:xfrm>
          <a:prstGeom prst="rect">
            <a:avLst/>
          </a:prstGeom>
        </p:spPr>
      </p:pic>
      <p:sp>
        <p:nvSpPr>
          <p:cNvPr id="67" name="TextBox 66">
            <a:extLst>
              <a:ext uri="{FF2B5EF4-FFF2-40B4-BE49-F238E27FC236}">
                <a16:creationId xmlns:a16="http://schemas.microsoft.com/office/drawing/2014/main" id="{042E2AAD-2BF0-4E85-9B13-C0209CF0E21E}"/>
              </a:ext>
            </a:extLst>
          </p:cNvPr>
          <p:cNvSpPr txBox="1"/>
          <p:nvPr/>
        </p:nvSpPr>
        <p:spPr>
          <a:xfrm>
            <a:off x="4959049" y="4371448"/>
            <a:ext cx="773457"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joy</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8" name="TextBox 67">
            <a:extLst>
              <a:ext uri="{FF2B5EF4-FFF2-40B4-BE49-F238E27FC236}">
                <a16:creationId xmlns:a16="http://schemas.microsoft.com/office/drawing/2014/main" id="{F76C84E8-5051-463E-BBD0-E1629F215A72}"/>
              </a:ext>
            </a:extLst>
          </p:cNvPr>
          <p:cNvSpPr txBox="1"/>
          <p:nvPr/>
        </p:nvSpPr>
        <p:spPr>
          <a:xfrm>
            <a:off x="4226991" y="4884903"/>
            <a:ext cx="15055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doorstep</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9" name="TextBox 68">
            <a:extLst>
              <a:ext uri="{FF2B5EF4-FFF2-40B4-BE49-F238E27FC236}">
                <a16:creationId xmlns:a16="http://schemas.microsoft.com/office/drawing/2014/main" id="{B0747CFA-08E7-4367-81E3-D4DD38D9C01B}"/>
              </a:ext>
            </a:extLst>
          </p:cNvPr>
          <p:cNvSpPr txBox="1"/>
          <p:nvPr/>
        </p:nvSpPr>
        <p:spPr>
          <a:xfrm>
            <a:off x="4438446" y="5364039"/>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[grief]</a:t>
            </a:r>
          </a:p>
        </p:txBody>
      </p:sp>
      <p:sp>
        <p:nvSpPr>
          <p:cNvPr id="70" name="TextBox 69">
            <a:extLst>
              <a:ext uri="{FF2B5EF4-FFF2-40B4-BE49-F238E27FC236}">
                <a16:creationId xmlns:a16="http://schemas.microsoft.com/office/drawing/2014/main" id="{BE017BBA-22D3-4981-B25E-186455720760}"/>
              </a:ext>
            </a:extLst>
          </p:cNvPr>
          <p:cNvSpPr txBox="1"/>
          <p:nvPr/>
        </p:nvSpPr>
        <p:spPr>
          <a:xfrm>
            <a:off x="4226991" y="5843174"/>
            <a:ext cx="150551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work</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aphicFrame>
        <p:nvGraphicFramePr>
          <p:cNvPr id="88" name="Table 6">
            <a:extLst>
              <a:ext uri="{FF2B5EF4-FFF2-40B4-BE49-F238E27FC236}">
                <a16:creationId xmlns:a16="http://schemas.microsoft.com/office/drawing/2014/main" id="{32AC6C05-5056-4B37-97F5-752C5148D90A}"/>
              </a:ext>
            </a:extLst>
          </p:cNvPr>
          <p:cNvGraphicFramePr>
            <a:graphicFrameLocks noGrp="1"/>
          </p:cNvGraphicFramePr>
          <p:nvPr/>
        </p:nvGraphicFramePr>
        <p:xfrm>
          <a:off x="6042241" y="1263838"/>
          <a:ext cx="6066000" cy="2443566"/>
        </p:xfrm>
        <a:graphic>
          <a:graphicData uri="http://schemas.openxmlformats.org/drawingml/2006/table">
            <a:tbl>
              <a:tblPr firstRow="1" bandRow="1">
                <a:tableStyleId>{21E4AEA4-8DFA-4A89-87EB-49C32662AFE0}</a:tableStyleId>
              </a:tblPr>
              <a:tblGrid>
                <a:gridCol w="648000">
                  <a:extLst>
                    <a:ext uri="{9D8B030D-6E8A-4147-A177-3AD203B41FA5}">
                      <a16:colId xmlns:a16="http://schemas.microsoft.com/office/drawing/2014/main" val="2607353726"/>
                    </a:ext>
                  </a:extLst>
                </a:gridCol>
                <a:gridCol w="2430000">
                  <a:extLst>
                    <a:ext uri="{9D8B030D-6E8A-4147-A177-3AD203B41FA5}">
                      <a16:colId xmlns:a16="http://schemas.microsoft.com/office/drawing/2014/main" val="1600817978"/>
                    </a:ext>
                  </a:extLst>
                </a:gridCol>
                <a:gridCol w="1548000">
                  <a:extLst>
                    <a:ext uri="{9D8B030D-6E8A-4147-A177-3AD203B41FA5}">
                      <a16:colId xmlns:a16="http://schemas.microsoft.com/office/drawing/2014/main" val="4128092149"/>
                    </a:ext>
                  </a:extLst>
                </a:gridCol>
                <a:gridCol w="1440000">
                  <a:extLst>
                    <a:ext uri="{9D8B030D-6E8A-4147-A177-3AD203B41FA5}">
                      <a16:colId xmlns:a16="http://schemas.microsoft.com/office/drawing/2014/main" val="2609792770"/>
                    </a:ext>
                  </a:extLst>
                </a:gridCol>
              </a:tblGrid>
              <a:tr h="497067">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mn-lt"/>
                          <a:ea typeface="+mn-ea"/>
                          <a:cs typeface="+mn-cs"/>
                        </a:rPr>
                        <a:t> [-</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a:t>
                      </a:r>
                      <a:r>
                        <a:rPr kumimoji="0" lang="en-GB" sz="2000" b="1" i="0" u="none" strike="noStrike" kern="1200" cap="none" spc="0" normalizeH="0" baseline="0" noProof="0" dirty="0">
                          <a:ln>
                            <a:noFill/>
                          </a:ln>
                          <a:solidFill>
                            <a:prstClr val="white"/>
                          </a:solidFill>
                          <a:effectLst/>
                          <a:uLnTx/>
                          <a:uFillTx/>
                          <a:latin typeface="+mn-lt"/>
                          <a:ea typeface="+mn-ea"/>
                          <a:cs typeface="+mn-cs"/>
                        </a:rPr>
                        <a:t>/</a:t>
                      </a:r>
                      <a:r>
                        <a:rPr kumimoji="0" lang="en-GB" sz="2000" b="1" i="0" u="none" strike="noStrike" kern="1200" cap="none" spc="0" normalizeH="0" baseline="0" noProof="0" dirty="0" err="1">
                          <a:ln>
                            <a:noFill/>
                          </a:ln>
                          <a:solidFill>
                            <a:prstClr val="white"/>
                          </a:solidFill>
                          <a:effectLst/>
                          <a:uLnTx/>
                          <a:uFillTx/>
                          <a:latin typeface="+mn-lt"/>
                          <a:ea typeface="+mn-ea"/>
                          <a:cs typeface="+mn-cs"/>
                        </a:rPr>
                        <a:t>ouill</a:t>
                      </a:r>
                      <a:r>
                        <a:rPr kumimoji="0" lang="en-GB" sz="2000" b="1" i="0" u="none" strike="noStrike" kern="1200" cap="none" spc="0" normalizeH="0" baseline="0" noProof="0" dirty="0">
                          <a:ln>
                            <a:noFill/>
                          </a:ln>
                          <a:solidFill>
                            <a:prstClr val="white"/>
                          </a:solidFill>
                          <a:effectLst/>
                          <a:uLnTx/>
                          <a:uFillTx/>
                          <a:latin typeface="+mn-lt"/>
                          <a:ea typeface="+mn-ea"/>
                          <a:cs typeface="+mn-cs"/>
                        </a:rPr>
                        <a:t>]</a:t>
                      </a:r>
                      <a:endParaRPr lang="en-GB" sz="2000" b="0" dirty="0"/>
                    </a:p>
                  </a:txBody>
                  <a:tcPr marL="72000" marR="72000"/>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t>[</a:t>
                      </a:r>
                      <a:r>
                        <a:rPr lang="en-GB" sz="2000" dirty="0" err="1"/>
                        <a:t>ou</a:t>
                      </a:r>
                      <a:r>
                        <a:rPr lang="en-GB" sz="2000" dirty="0"/>
                        <a:t>]</a:t>
                      </a:r>
                      <a:endParaRPr lang="en-GB" sz="2000" b="0" dirty="0"/>
                    </a:p>
                  </a:txBody>
                  <a:tcP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f</a:t>
                      </a:r>
                      <a:r>
                        <a:rPr lang="en-GB" sz="2000" dirty="0" err="1">
                          <a:solidFill>
                            <a:srgbClr val="E65D00"/>
                          </a:solidFill>
                        </a:rPr>
                        <a:t>ouil</a:t>
                      </a:r>
                      <a:r>
                        <a:rPr lang="en-GB" sz="2000" dirty="0" err="1">
                          <a:solidFill>
                            <a:schemeClr val="accent1">
                              <a:lumMod val="50000"/>
                            </a:schemeClr>
                          </a:solidFill>
                        </a:rPr>
                        <a:t>ler</a:t>
                      </a:r>
                      <a:endParaRPr lang="en-GB" sz="2000" u="sng"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r>
                        <a:rPr lang="en-GB" sz="2000" dirty="0">
                          <a:solidFill>
                            <a:schemeClr val="accent1">
                              <a:lumMod val="50000"/>
                            </a:schemeClr>
                          </a:solidFill>
                        </a:rPr>
                        <a:t>0</a:t>
                      </a:r>
                    </a:p>
                  </a:txBody>
                  <a:tcPr/>
                </a:tc>
                <a:tc>
                  <a:txBody>
                    <a:bodyPr/>
                    <a:lstStyle/>
                    <a:p>
                      <a:r>
                        <a:rPr lang="en-GB" sz="2000" dirty="0">
                          <a:solidFill>
                            <a:schemeClr val="accent1">
                              <a:lumMod val="50000"/>
                            </a:schemeClr>
                          </a:solidFill>
                        </a:rPr>
                        <a:t>r</a:t>
                      </a:r>
                      <a:r>
                        <a:rPr lang="en-GB" sz="2000" dirty="0">
                          <a:solidFill>
                            <a:srgbClr val="FF6600"/>
                          </a:solidFill>
                        </a:rPr>
                        <a:t>ouill</a:t>
                      </a:r>
                      <a:r>
                        <a:rPr lang="en-GB" sz="2000" dirty="0">
                          <a:solidFill>
                            <a:schemeClr val="accent1">
                              <a:lumMod val="50000"/>
                            </a:schemeClr>
                          </a:solidFill>
                        </a:rPr>
                        <a:t>e</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rPr>
                        <a:t>b</a:t>
                      </a:r>
                      <a:r>
                        <a:rPr lang="en-GB" sz="2000" dirty="0">
                          <a:solidFill>
                            <a:srgbClr val="E65D00"/>
                          </a:solidFill>
                        </a:rPr>
                        <a:t>ou</a:t>
                      </a:r>
                      <a:r>
                        <a:rPr lang="en-GB" sz="2000" dirty="0">
                          <a:solidFill>
                            <a:schemeClr val="accent1">
                              <a:lumMod val="50000"/>
                            </a:schemeClr>
                          </a:solidFill>
                        </a:rPr>
                        <a:t>ton</a:t>
                      </a:r>
                      <a:endParaRPr lang="en-GB" sz="2000" u="sng" dirty="0">
                        <a:solidFill>
                          <a:srgbClr val="E65D00"/>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55298">
                <a:tc>
                  <a:txBody>
                    <a:bodyPr/>
                    <a:lstStyle/>
                    <a:p>
                      <a:pPr algn="ctr"/>
                      <a:endParaRPr lang="en-GB" sz="2000" dirty="0">
                        <a:solidFill>
                          <a:schemeClr val="accent1">
                            <a:lumMod val="50000"/>
                          </a:schemeClr>
                        </a:solidFill>
                      </a:endParaRPr>
                    </a:p>
                  </a:txBody>
                  <a:tcPr/>
                </a:tc>
                <a:tc>
                  <a:txBody>
                    <a:bodyPr/>
                    <a:lstStyle/>
                    <a:p>
                      <a:r>
                        <a:rPr lang="en-GB" sz="2000" dirty="0" err="1">
                          <a:solidFill>
                            <a:schemeClr val="accent1">
                              <a:lumMod val="50000"/>
                            </a:schemeClr>
                          </a:solidFill>
                        </a:rPr>
                        <a:t>n</a:t>
                      </a:r>
                      <a:r>
                        <a:rPr lang="en-GB" sz="2000" dirty="0" err="1">
                          <a:solidFill>
                            <a:srgbClr val="E65D00"/>
                          </a:solidFill>
                        </a:rPr>
                        <a:t>ou</a:t>
                      </a:r>
                      <a:r>
                        <a:rPr lang="en-GB" sz="2000" dirty="0" err="1">
                          <a:solidFill>
                            <a:schemeClr val="accent1">
                              <a:lumMod val="50000"/>
                            </a:schemeClr>
                          </a:solidFill>
                        </a:rPr>
                        <a:t>er</a:t>
                      </a:r>
                      <a:endParaRPr lang="en-GB" sz="2000" dirty="0">
                        <a:solidFill>
                          <a:schemeClr val="accent1">
                            <a:lumMod val="50000"/>
                          </a:schemeClr>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bl>
          </a:graphicData>
        </a:graphic>
      </p:graphicFrame>
      <p:sp>
        <p:nvSpPr>
          <p:cNvPr id="89" name="TextBox 88" descr="text box hiding answer">
            <a:extLst>
              <a:ext uri="{FF2B5EF4-FFF2-40B4-BE49-F238E27FC236}">
                <a16:creationId xmlns:a16="http://schemas.microsoft.com/office/drawing/2014/main" id="{7B253745-6803-47FF-B38B-3C9E6084BA00}"/>
              </a:ext>
            </a:extLst>
          </p:cNvPr>
          <p:cNvSpPr txBox="1"/>
          <p:nvPr/>
        </p:nvSpPr>
        <p:spPr>
          <a:xfrm>
            <a:off x="6853210" y="1827221"/>
            <a:ext cx="481932" cy="309238"/>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0" name="TextBox 89" descr="text box hiding answer">
            <a:extLst>
              <a:ext uri="{FF2B5EF4-FFF2-40B4-BE49-F238E27FC236}">
                <a16:creationId xmlns:a16="http://schemas.microsoft.com/office/drawing/2014/main" id="{2660CDF1-24A2-4C43-A2A2-F4C00C817D32}"/>
              </a:ext>
            </a:extLst>
          </p:cNvPr>
          <p:cNvSpPr txBox="1"/>
          <p:nvPr/>
        </p:nvSpPr>
        <p:spPr>
          <a:xfrm>
            <a:off x="6862443" y="2321547"/>
            <a:ext cx="481932"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1" name="TextBox 90" descr="text box hiding answer">
            <a:extLst>
              <a:ext uri="{FF2B5EF4-FFF2-40B4-BE49-F238E27FC236}">
                <a16:creationId xmlns:a16="http://schemas.microsoft.com/office/drawing/2014/main" id="{61C0E6EC-266E-4548-BAAD-C2771A8FBA40}"/>
              </a:ext>
            </a:extLst>
          </p:cNvPr>
          <p:cNvSpPr txBox="1"/>
          <p:nvPr/>
        </p:nvSpPr>
        <p:spPr>
          <a:xfrm>
            <a:off x="6953672" y="2814412"/>
            <a:ext cx="333971" cy="307777"/>
          </a:xfrm>
          <a:prstGeom prst="rect">
            <a:avLst/>
          </a:prstGeom>
          <a:solidFill>
            <a:srgbClr val="F8D7CD"/>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2" name="TextBox 91" descr="text box hiding answer">
            <a:extLst>
              <a:ext uri="{FF2B5EF4-FFF2-40B4-BE49-F238E27FC236}">
                <a16:creationId xmlns:a16="http://schemas.microsoft.com/office/drawing/2014/main" id="{CF7FABCF-DFCE-45D7-B289-FD7E366779C8}"/>
              </a:ext>
            </a:extLst>
          </p:cNvPr>
          <p:cNvSpPr txBox="1"/>
          <p:nvPr/>
        </p:nvSpPr>
        <p:spPr>
          <a:xfrm flipH="1">
            <a:off x="6936424" y="3307276"/>
            <a:ext cx="333970" cy="307777"/>
          </a:xfrm>
          <a:prstGeom prst="rect">
            <a:avLst/>
          </a:prstGeom>
          <a:solidFill>
            <a:srgbClr val="FCECE8"/>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93" name="Action Button: Custom 16">
            <a:hlinkClick r:id="" action="ppaction://noaction" highlightClick="1">
              <a:snd r:embed="rId13" name="fouiller.wav"/>
            </a:hlinkClick>
            <a:extLst>
              <a:ext uri="{FF2B5EF4-FFF2-40B4-BE49-F238E27FC236}">
                <a16:creationId xmlns:a16="http://schemas.microsoft.com/office/drawing/2014/main" id="{E85480C5-0455-449D-91B5-645A7F8ED30F}"/>
              </a:ext>
            </a:extLst>
          </p:cNvPr>
          <p:cNvSpPr/>
          <p:nvPr/>
        </p:nvSpPr>
        <p:spPr>
          <a:xfrm>
            <a:off x="6185459" y="181425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94" name="Action Button: Custom 16">
            <a:hlinkClick r:id="" action="ppaction://noaction" highlightClick="1">
              <a:snd r:embed="rId14" name="rouille.wav"/>
            </a:hlinkClick>
            <a:extLst>
              <a:ext uri="{FF2B5EF4-FFF2-40B4-BE49-F238E27FC236}">
                <a16:creationId xmlns:a16="http://schemas.microsoft.com/office/drawing/2014/main" id="{D5661F52-3027-47DD-8891-96DCD29E0811}"/>
              </a:ext>
            </a:extLst>
          </p:cNvPr>
          <p:cNvSpPr/>
          <p:nvPr/>
        </p:nvSpPr>
        <p:spPr>
          <a:xfrm>
            <a:off x="6181020" y="229899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95" name="Action Button: Custom 16">
            <a:hlinkClick r:id="" action="ppaction://noaction" highlightClick="1">
              <a:snd r:embed="rId15" name="bouton.wav"/>
            </a:hlinkClick>
            <a:extLst>
              <a:ext uri="{FF2B5EF4-FFF2-40B4-BE49-F238E27FC236}">
                <a16:creationId xmlns:a16="http://schemas.microsoft.com/office/drawing/2014/main" id="{9165F7D6-2E91-4B49-9C75-10E772F41F8A}"/>
              </a:ext>
            </a:extLst>
          </p:cNvPr>
          <p:cNvSpPr/>
          <p:nvPr/>
        </p:nvSpPr>
        <p:spPr>
          <a:xfrm>
            <a:off x="6176581" y="2783727"/>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96" name="Action Button: Custom 16">
            <a:hlinkClick r:id="" action="ppaction://noaction" highlightClick="1">
              <a:snd r:embed="rId16" name="nouer.wav"/>
            </a:hlinkClick>
            <a:extLst>
              <a:ext uri="{FF2B5EF4-FFF2-40B4-BE49-F238E27FC236}">
                <a16:creationId xmlns:a16="http://schemas.microsoft.com/office/drawing/2014/main" id="{B8EB809F-AE64-468C-8C4F-29B55F401BB5}"/>
              </a:ext>
            </a:extLst>
          </p:cNvPr>
          <p:cNvSpPr/>
          <p:nvPr/>
        </p:nvSpPr>
        <p:spPr>
          <a:xfrm>
            <a:off x="6189897" y="3268463"/>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7" name="Picture 96" descr="green checkmark">
            <a:extLst>
              <a:ext uri="{FF2B5EF4-FFF2-40B4-BE49-F238E27FC236}">
                <a16:creationId xmlns:a16="http://schemas.microsoft.com/office/drawing/2014/main" id="{7E4C5C29-E485-4E72-91A0-ACAB535E3D9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9432" y="1850809"/>
            <a:ext cx="282522" cy="294294"/>
          </a:xfrm>
          <a:prstGeom prst="rect">
            <a:avLst/>
          </a:prstGeom>
        </p:spPr>
      </p:pic>
      <p:pic>
        <p:nvPicPr>
          <p:cNvPr id="98" name="Picture 97" descr="green checkmark">
            <a:extLst>
              <a:ext uri="{FF2B5EF4-FFF2-40B4-BE49-F238E27FC236}">
                <a16:creationId xmlns:a16="http://schemas.microsoft.com/office/drawing/2014/main" id="{E509D592-4F78-433C-8CE4-F99E3BE59C7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09432" y="2338474"/>
            <a:ext cx="282522" cy="294294"/>
          </a:xfrm>
          <a:prstGeom prst="rect">
            <a:avLst/>
          </a:prstGeom>
        </p:spPr>
      </p:pic>
      <p:pic>
        <p:nvPicPr>
          <p:cNvPr id="99" name="Picture 98" descr="green checkmark">
            <a:extLst>
              <a:ext uri="{FF2B5EF4-FFF2-40B4-BE49-F238E27FC236}">
                <a16:creationId xmlns:a16="http://schemas.microsoft.com/office/drawing/2014/main" id="{FC34D714-ED60-4589-B4F5-2307EAAA01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4901" y="3328102"/>
            <a:ext cx="282522" cy="294294"/>
          </a:xfrm>
          <a:prstGeom prst="rect">
            <a:avLst/>
          </a:prstGeom>
        </p:spPr>
      </p:pic>
      <p:pic>
        <p:nvPicPr>
          <p:cNvPr id="100" name="Picture 99" descr="green checkmark">
            <a:extLst>
              <a:ext uri="{FF2B5EF4-FFF2-40B4-BE49-F238E27FC236}">
                <a16:creationId xmlns:a16="http://schemas.microsoft.com/office/drawing/2014/main" id="{747A4F40-127F-4B8F-94DD-13AEAB1933C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284901" y="2809570"/>
            <a:ext cx="282522" cy="294294"/>
          </a:xfrm>
          <a:prstGeom prst="rect">
            <a:avLst/>
          </a:prstGeom>
        </p:spPr>
      </p:pic>
      <p:sp>
        <p:nvSpPr>
          <p:cNvPr id="101" name="TextBox 100">
            <a:extLst>
              <a:ext uri="{FF2B5EF4-FFF2-40B4-BE49-F238E27FC236}">
                <a16:creationId xmlns:a16="http://schemas.microsoft.com/office/drawing/2014/main" id="{86819389-7F67-4554-A12D-70C0E2AA345F}"/>
              </a:ext>
            </a:extLst>
          </p:cNvPr>
          <p:cNvSpPr txBox="1"/>
          <p:nvPr/>
        </p:nvSpPr>
        <p:spPr>
          <a:xfrm>
            <a:off x="7598026" y="1801361"/>
            <a:ext cx="155965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search</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2" name="TextBox 101">
            <a:extLst>
              <a:ext uri="{FF2B5EF4-FFF2-40B4-BE49-F238E27FC236}">
                <a16:creationId xmlns:a16="http://schemas.microsoft.com/office/drawing/2014/main" id="{62B8B2C1-8FAA-47C9-B14B-41544E861662}"/>
              </a:ext>
            </a:extLst>
          </p:cNvPr>
          <p:cNvSpPr txBox="1"/>
          <p:nvPr/>
        </p:nvSpPr>
        <p:spPr>
          <a:xfrm>
            <a:off x="7922913" y="2313834"/>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rust</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3" name="TextBox 102">
            <a:extLst>
              <a:ext uri="{FF2B5EF4-FFF2-40B4-BE49-F238E27FC236}">
                <a16:creationId xmlns:a16="http://schemas.microsoft.com/office/drawing/2014/main" id="{5F17CCD2-C80C-4939-A705-43A4A8F93689}"/>
              </a:ext>
            </a:extLst>
          </p:cNvPr>
          <p:cNvSpPr txBox="1"/>
          <p:nvPr/>
        </p:nvSpPr>
        <p:spPr>
          <a:xfrm>
            <a:off x="7863619" y="2792970"/>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button</a:t>
            </a: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104" name="TextBox 103">
            <a:extLst>
              <a:ext uri="{FF2B5EF4-FFF2-40B4-BE49-F238E27FC236}">
                <a16:creationId xmlns:a16="http://schemas.microsoft.com/office/drawing/2014/main" id="{22A78BE4-90BB-4611-B763-CA82B6A0E51A}"/>
              </a:ext>
            </a:extLst>
          </p:cNvPr>
          <p:cNvSpPr txBox="1"/>
          <p:nvPr/>
        </p:nvSpPr>
        <p:spPr>
          <a:xfrm>
            <a:off x="8006086" y="3272105"/>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tie]</a:t>
            </a:r>
          </a:p>
        </p:txBody>
      </p:sp>
    </p:spTree>
    <p:extLst>
      <p:ext uri="{BB962C8B-B14F-4D97-AF65-F5344CB8AC3E}">
        <p14:creationId xmlns:p14="http://schemas.microsoft.com/office/powerpoint/2010/main" val="2286329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89"/>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90"/>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91"/>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92"/>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5"/>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6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56"/>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7"/>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6"/>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58"/>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2" grpId="0" animBg="1"/>
      <p:bldP spid="18" grpId="0" animBg="1"/>
      <p:bldP spid="55" grpId="0" animBg="1"/>
      <p:bldP spid="56" grpId="0" animBg="1"/>
      <p:bldP spid="57" grpId="0" animBg="1"/>
      <p:bldP spid="58" grpId="0" animBg="1"/>
      <p:bldP spid="89" grpId="0" animBg="1"/>
      <p:bldP spid="90" grpId="0" animBg="1"/>
      <p:bldP spid="91" grpId="0" animBg="1"/>
      <p:bldP spid="9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225755"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ouill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225755"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[noodle]</a:t>
            </a:r>
          </a:p>
        </p:txBody>
      </p:sp>
      <p:pic>
        <p:nvPicPr>
          <p:cNvPr id="3078" name="Picture 6">
            <a:extLst>
              <a:ext uri="{FF2B5EF4-FFF2-40B4-BE49-F238E27FC236}">
                <a16:creationId xmlns:a16="http://schemas.microsoft.com/office/drawing/2014/main" id="{D07053B0-3214-4416-A59A-17F5CB747B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p:blipFill>
        <p:spPr bwMode="auto">
          <a:xfrm>
            <a:off x="4473014" y="1652978"/>
            <a:ext cx="3388022" cy="3038632"/>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264AE945-CDB3-49D0-9E59-F56F0D337AAD}"/>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FB79C20E-CBC3-4A71-91E5-6B4AFB77C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nouille.wav"/>
            </a:hlinkClick>
            <a:extLst>
              <a:ext uri="{FF2B5EF4-FFF2-40B4-BE49-F238E27FC236}">
                <a16:creationId xmlns:a16="http://schemas.microsoft.com/office/drawing/2014/main" id="{F139B41A-2B0E-4DC7-8FDA-A1B8219DC38A}"/>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112693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7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307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4154729"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gr</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ouill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4154729"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swarm]</a:t>
            </a:r>
          </a:p>
        </p:txBody>
      </p:sp>
      <p:pic>
        <p:nvPicPr>
          <p:cNvPr id="12290" name="Picture 2" descr="Birds, Flock, Silhouette, Animals, Flying, Migrating">
            <a:extLst>
              <a:ext uri="{FF2B5EF4-FFF2-40B4-BE49-F238E27FC236}">
                <a16:creationId xmlns:a16="http://schemas.microsoft.com/office/drawing/2014/main" id="{0E3A860F-009C-49BE-A93B-CC828C0E13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195" y="1235532"/>
            <a:ext cx="7315609" cy="365780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04309D6F-CC28-4459-B0BD-CFAC3D02C924}"/>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6" name="Picture 5" descr="A picture containing doll, toy, pink, food&#10;&#10;Description automatically generated">
            <a:extLst>
              <a:ext uri="{FF2B5EF4-FFF2-40B4-BE49-F238E27FC236}">
                <a16:creationId xmlns:a16="http://schemas.microsoft.com/office/drawing/2014/main" id="{78DF5D57-E008-4B81-AD7F-06B6234794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0" name="Action Button: Go Forward or Next 9">
            <a:hlinkClick r:id="" action="ppaction://noaction" highlightClick="1">
              <a:snd r:embed="rId6" name="grouiller.wav"/>
            </a:hlinkClick>
            <a:extLst>
              <a:ext uri="{FF2B5EF4-FFF2-40B4-BE49-F238E27FC236}">
                <a16:creationId xmlns:a16="http://schemas.microsoft.com/office/drawing/2014/main" id="{C9B1001C-EB07-45A8-99EB-581A0512E59B}"/>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284627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2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22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046043" y="249869"/>
            <a:ext cx="1863877"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lire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AB80D1AA-54B7-409A-9DBF-53EA1C3B8860}"/>
              </a:ext>
            </a:extLst>
          </p:cNvPr>
          <p:cNvSpPr txBox="1"/>
          <p:nvPr/>
        </p:nvSpPr>
        <p:spPr>
          <a:xfrm>
            <a:off x="3800163" y="4702643"/>
            <a:ext cx="388254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chat</a:t>
            </a:r>
            <a:r>
              <a:rPr kumimoji="0" lang="en-US" sz="4000" b="1" i="0" u="none" strike="noStrike" kern="1200" cap="none" spc="0" normalizeH="0" baseline="0" noProof="0" dirty="0" err="1">
                <a:ln>
                  <a:noFill/>
                </a:ln>
                <a:solidFill>
                  <a:srgbClr val="EE6000"/>
                </a:solidFill>
                <a:effectLst/>
                <a:uLnTx/>
                <a:uFillTx/>
                <a:latin typeface="Century Gothic" panose="020F0302020204030204"/>
                <a:ea typeface="+mn-ea"/>
                <a:cs typeface="+mn-cs"/>
              </a:rPr>
              <a:t>ouill</a:t>
            </a:r>
            <a:r>
              <a:rPr kumimoji="0" lang="en-US" sz="4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endParaRPr kumimoji="0" lang="en-US" sz="4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1" name="TextBox 20">
            <a:extLst>
              <a:ext uri="{FF2B5EF4-FFF2-40B4-BE49-F238E27FC236}">
                <a16:creationId xmlns:a16="http://schemas.microsoft.com/office/drawing/2014/main" id="{9131027E-AC37-4B87-A05E-948A01F8C911}"/>
              </a:ext>
            </a:extLst>
          </p:cNvPr>
          <p:cNvSpPr txBox="1"/>
          <p:nvPr/>
        </p:nvSpPr>
        <p:spPr>
          <a:xfrm>
            <a:off x="3800163" y="5410529"/>
            <a:ext cx="38825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tickle]</a:t>
            </a:r>
          </a:p>
        </p:txBody>
      </p:sp>
      <p:grpSp>
        <p:nvGrpSpPr>
          <p:cNvPr id="5" name="Group 4">
            <a:extLst>
              <a:ext uri="{FF2B5EF4-FFF2-40B4-BE49-F238E27FC236}">
                <a16:creationId xmlns:a16="http://schemas.microsoft.com/office/drawing/2014/main" id="{C288482E-2305-42A6-A138-BDF3CD802F91}"/>
              </a:ext>
            </a:extLst>
          </p:cNvPr>
          <p:cNvGrpSpPr/>
          <p:nvPr/>
        </p:nvGrpSpPr>
        <p:grpSpPr>
          <a:xfrm>
            <a:off x="3399271" y="1871878"/>
            <a:ext cx="4684324" cy="2830765"/>
            <a:chOff x="13476514" y="2217431"/>
            <a:chExt cx="3925790" cy="2211843"/>
          </a:xfrm>
        </p:grpSpPr>
        <p:pic>
          <p:nvPicPr>
            <p:cNvPr id="3076" name="Picture 4" descr="Feet, Ten, Foot, Barefoot, Footprint">
              <a:extLst>
                <a:ext uri="{FF2B5EF4-FFF2-40B4-BE49-F238E27FC236}">
                  <a16:creationId xmlns:a16="http://schemas.microsoft.com/office/drawing/2014/main" id="{2C6C0579-8707-4AF4-B719-77CB3E280E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509949" y="2217431"/>
              <a:ext cx="1892355" cy="221184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en, Feathers, Bird, Animal, Beautiful, Peacock">
              <a:extLst>
                <a:ext uri="{FF2B5EF4-FFF2-40B4-BE49-F238E27FC236}">
                  <a16:creationId xmlns:a16="http://schemas.microsoft.com/office/drawing/2014/main" id="{3EE1F9E9-9C47-4DE9-9814-AFE2406734E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76514" y="2896297"/>
              <a:ext cx="2419622" cy="1209811"/>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peech Bubble: Rectangle with Corners Rounded 5">
            <a:extLst>
              <a:ext uri="{FF2B5EF4-FFF2-40B4-BE49-F238E27FC236}">
                <a16:creationId xmlns:a16="http://schemas.microsoft.com/office/drawing/2014/main" id="{1879F4F7-7F99-475A-BFB5-F5B60A93850F}"/>
              </a:ext>
            </a:extLst>
          </p:cNvPr>
          <p:cNvSpPr/>
          <p:nvPr/>
        </p:nvSpPr>
        <p:spPr>
          <a:xfrm>
            <a:off x="8660064" y="3144781"/>
            <a:ext cx="3249856" cy="1306976"/>
          </a:xfrm>
          <a:prstGeom prst="wedgeRoundRectCallout">
            <a:avLst>
              <a:gd name="adj1" fmla="val -2334"/>
              <a:gd name="adj2" fmla="val 81522"/>
              <a:gd name="adj3" fmla="val 16667"/>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Remember</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that</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each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SSC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is</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made up of a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vowel</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 + ‘</a:t>
            </a:r>
            <a:r>
              <a:rPr kumimoji="0" lang="fr-FR" sz="2200" b="0" i="0" u="none" strike="noStrike" kern="1200" cap="none" spc="0" normalizeH="0" baseline="0" noProof="0" dirty="0" err="1">
                <a:ln>
                  <a:noFill/>
                </a:ln>
                <a:solidFill>
                  <a:prstClr val="white"/>
                </a:solidFill>
                <a:effectLst/>
                <a:uLnTx/>
                <a:uFillTx/>
                <a:latin typeface="Century Gothic" panose="020F0302020204030204"/>
                <a:ea typeface="+mn-ea"/>
                <a:cs typeface="+mn-cs"/>
              </a:rPr>
              <a:t>yih</a:t>
            </a:r>
            <a:r>
              <a:rPr kumimoji="0" lang="fr-FR" sz="2200" b="0" i="0" u="none" strike="noStrike" kern="1200" cap="none" spc="0" normalizeH="0" baseline="0" noProof="0" dirty="0">
                <a:ln>
                  <a:noFill/>
                </a:ln>
                <a:solidFill>
                  <a:prstClr val="white"/>
                </a:solidFill>
                <a:effectLst/>
                <a:uLnTx/>
                <a:uFillTx/>
                <a:latin typeface="Century Gothic" panose="020F0302020204030204"/>
                <a:ea typeface="+mn-ea"/>
                <a:cs typeface="+mn-cs"/>
              </a:rPr>
              <a:t>’</a:t>
            </a:r>
          </a:p>
        </p:txBody>
      </p:sp>
      <p:pic>
        <p:nvPicPr>
          <p:cNvPr id="9" name="Picture 8" descr="A picture containing doll, toy, pink, food&#10;&#10;Description automatically generated">
            <a:extLst>
              <a:ext uri="{FF2B5EF4-FFF2-40B4-BE49-F238E27FC236}">
                <a16:creationId xmlns:a16="http://schemas.microsoft.com/office/drawing/2014/main" id="{37F44C3A-24FA-44BB-80CB-F1821554BE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13808" y="4272393"/>
            <a:ext cx="2078192" cy="2078192"/>
          </a:xfrm>
          <a:prstGeom prst="rect">
            <a:avLst/>
          </a:prstGeom>
        </p:spPr>
      </p:pic>
      <p:sp>
        <p:nvSpPr>
          <p:cNvPr id="12" name="Action Button: Go Forward or Next 11">
            <a:hlinkClick r:id="" action="ppaction://noaction" highlightClick="1">
              <a:snd r:embed="rId7" name="chatouiller.wav"/>
            </a:hlinkClick>
            <a:extLst>
              <a:ext uri="{FF2B5EF4-FFF2-40B4-BE49-F238E27FC236}">
                <a16:creationId xmlns:a16="http://schemas.microsoft.com/office/drawing/2014/main" id="{5A881164-D796-477F-9C97-85F6DB4A6788}"/>
              </a:ext>
            </a:extLst>
          </p:cNvPr>
          <p:cNvSpPr/>
          <p:nvPr/>
        </p:nvSpPr>
        <p:spPr>
          <a:xfrm>
            <a:off x="261257" y="5444860"/>
            <a:ext cx="612000" cy="612000"/>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589796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2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21"/>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0" grpId="1"/>
      <p:bldP spid="21" grpId="0"/>
      <p:bldP spid="21"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eill</a:t>
            </a:r>
            <a:r>
              <a:rPr lang="en-GB" sz="3600" b="1" dirty="0">
                <a:solidFill>
                  <a:schemeClr val="bg1"/>
                </a:solidFill>
              </a:rPr>
              <a:t>-/</a:t>
            </a:r>
            <a:r>
              <a:rPr lang="en-GB" sz="3600" b="1" dirty="0" err="1">
                <a:solidFill>
                  <a:schemeClr val="bg1"/>
                </a:solidFill>
              </a:rPr>
              <a:t>eil</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[1]</a:t>
            </a:r>
          </a:p>
        </p:txBody>
      </p:sp>
    </p:spTree>
    <p:extLst>
      <p:ext uri="{BB962C8B-B14F-4D97-AF65-F5344CB8AC3E}">
        <p14:creationId xmlns:p14="http://schemas.microsoft.com/office/powerpoint/2010/main" val="29274105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D98ABF-EE04-44A6-B8C4-095568A1A178}"/>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ouill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5" name="TextBox 4">
            <a:extLst>
              <a:ext uri="{FF2B5EF4-FFF2-40B4-BE49-F238E27FC236}">
                <a16:creationId xmlns:a16="http://schemas.microsoft.com/office/drawing/2014/main" id="{926A884A-546E-45C4-9C6D-0E5AE9EF3A2C}"/>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moon behind fog">
            <a:extLst>
              <a:ext uri="{FF2B5EF4-FFF2-40B4-BE49-F238E27FC236}">
                <a16:creationId xmlns:a16="http://schemas.microsoft.com/office/drawing/2014/main" id="{DC97CDC2-1237-4337-AA68-9028A0D0E3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94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F31DACF-ED9F-4AA1-A8CB-8A0BA68DBCAC}"/>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a:t>
            </a:r>
            <a:endParaRPr lang="en-GB" sz="10000" dirty="0"/>
          </a:p>
        </p:txBody>
      </p:sp>
      <p:sp>
        <p:nvSpPr>
          <p:cNvPr id="19" name="Rounded Rectangle 8" descr="rectangle">
            <a:extLst>
              <a:ext uri="{FF2B5EF4-FFF2-40B4-BE49-F238E27FC236}">
                <a16:creationId xmlns:a16="http://schemas.microsoft.com/office/drawing/2014/main" id="{0DA73804-1814-4367-85CC-70EF1C5BC644}"/>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4462134-F322-4F7D-82D4-40CC3E416C22}"/>
              </a:ext>
            </a:extLst>
          </p:cNvPr>
          <p:cNvSpPr txBox="1"/>
          <p:nvPr/>
        </p:nvSpPr>
        <p:spPr>
          <a:xfrm>
            <a:off x="4267613" y="3594940"/>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Rectangle 22">
            <a:extLst>
              <a:ext uri="{FF2B5EF4-FFF2-40B4-BE49-F238E27FC236}">
                <a16:creationId xmlns:a16="http://schemas.microsoft.com/office/drawing/2014/main" id="{11D232AA-27B7-48E5-B7BC-841E002A039C}"/>
              </a:ext>
            </a:extLst>
          </p:cNvPr>
          <p:cNvSpPr/>
          <p:nvPr/>
        </p:nvSpPr>
        <p:spPr>
          <a:xfrm>
            <a:off x="648868" y="1518237"/>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C55F1815-D837-4B4B-8B7E-BABA7E822DC5}"/>
              </a:ext>
            </a:extLst>
          </p:cNvPr>
          <p:cNvSpPr txBox="1"/>
          <p:nvPr/>
        </p:nvSpPr>
        <p:spPr>
          <a:xfrm>
            <a:off x="3671422" y="4708480"/>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914E3938-1A30-4970-AB77-D63DF7005F63}"/>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a:extLst>
              <a:ext uri="{FF2B5EF4-FFF2-40B4-BE49-F238E27FC236}">
                <a16:creationId xmlns:a16="http://schemas.microsoft.com/office/drawing/2014/main" id="{C3AC33AF-950F-433C-BAC3-B5D5A3B0B692}"/>
              </a:ext>
            </a:extLst>
          </p:cNvPr>
          <p:cNvSpPr/>
          <p:nvPr/>
        </p:nvSpPr>
        <p:spPr>
          <a:xfrm>
            <a:off x="8119341" y="1518237"/>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51A03CF0-EAAD-4226-A1F7-559CFB34A797}"/>
              </a:ext>
            </a:extLst>
          </p:cNvPr>
          <p:cNvSpPr/>
          <p:nvPr/>
        </p:nvSpPr>
        <p:spPr>
          <a:xfrm>
            <a:off x="4397120" y="5620742"/>
            <a:ext cx="316945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scramble]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C30902FE-7621-4D7C-9EDA-5CAC565789CB}"/>
              </a:ext>
            </a:extLst>
          </p:cNvPr>
          <p:cNvSpPr/>
          <p:nvPr/>
        </p:nvSpPr>
        <p:spPr>
          <a:xfrm>
            <a:off x="8133031" y="5296473"/>
            <a:ext cx="313739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[disentangle]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Rectangle 28">
            <a:extLst>
              <a:ext uri="{FF2B5EF4-FFF2-40B4-BE49-F238E27FC236}">
                <a16:creationId xmlns:a16="http://schemas.microsoft.com/office/drawing/2014/main" id="{7A26AF56-C948-4FE3-871A-D60C93778B6F}"/>
              </a:ext>
            </a:extLst>
          </p:cNvPr>
          <p:cNvSpPr/>
          <p:nvPr/>
        </p:nvSpPr>
        <p:spPr>
          <a:xfrm>
            <a:off x="568957" y="2338198"/>
            <a:ext cx="33089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rummage]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0" name="Picture 2" descr="frog">
            <a:extLst>
              <a:ext uri="{FF2B5EF4-FFF2-40B4-BE49-F238E27FC236}">
                <a16:creationId xmlns:a16="http://schemas.microsoft.com/office/drawing/2014/main" id="{8C47AB17-6F76-46E7-8094-4763D70BDF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92571" y="2391620"/>
            <a:ext cx="1504746" cy="13610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oon behind fog">
            <a:extLst>
              <a:ext uri="{FF2B5EF4-FFF2-40B4-BE49-F238E27FC236}">
                <a16:creationId xmlns:a16="http://schemas.microsoft.com/office/drawing/2014/main" id="{417A482A-E628-4353-9798-F500D23189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7730" y="2325527"/>
            <a:ext cx="2047742" cy="145261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A07149C-620A-4267-B1F7-49968592B9CC}"/>
              </a:ext>
            </a:extLst>
          </p:cNvPr>
          <p:cNvSpPr txBox="1"/>
          <p:nvPr/>
        </p:nvSpPr>
        <p:spPr>
          <a:xfrm>
            <a:off x="-130410" y="513579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3" name="Picture 2" descr="animal out in the rain">
            <a:extLst>
              <a:ext uri="{FF2B5EF4-FFF2-40B4-BE49-F238E27FC236}">
                <a16:creationId xmlns:a16="http://schemas.microsoft.com/office/drawing/2014/main" id="{0E019AF5-A445-4B84-B1F0-E06E50C14B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8957" y="3219183"/>
            <a:ext cx="2130468" cy="213046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001BCF6-1AA4-496F-86AE-364FE1532D1E}"/>
              </a:ext>
            </a:extLst>
          </p:cNvPr>
          <p:cNvSpPr/>
          <p:nvPr/>
        </p:nvSpPr>
        <p:spPr>
          <a:xfrm>
            <a:off x="2699425" y="4708480"/>
            <a:ext cx="9605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[wet]</a:t>
            </a:r>
            <a:endPar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91007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ouil fouill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5" name="ouil fouill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6" name="ouil mou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subTnLst>
                                    <p:audio>
                                      <p:cMediaNode>
                                        <p:cTn display="0" masterRel="sameClick">
                                          <p:stCondLst>
                                            <p:cond evt="begin" delay="0">
                                              <p:tn val="36"/>
                                            </p:cond>
                                          </p:stCondLst>
                                          <p:endCondLst>
                                            <p:cond evt="onStopAudio" delay="0">
                                              <p:tgtEl>
                                                <p:sldTgt/>
                                              </p:tgtEl>
                                            </p:cond>
                                          </p:endCondLst>
                                        </p:cTn>
                                        <p:tgtEl>
                                          <p:sndTgt r:embed="rId6" name="ouil mouille.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6" name="ouil mouill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7" name="ouil brouill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7" name="ouil brouill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8" name="ouil débrou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subTnLst>
                                    <p:audio>
                                      <p:cMediaNode>
                                        <p:cTn display="0" masterRel="sameClick">
                                          <p:stCondLst>
                                            <p:cond evt="begin" delay="0">
                                              <p:tn val="59"/>
                                            </p:cond>
                                          </p:stCondLst>
                                          <p:endCondLst>
                                            <p:cond evt="onStopAudio" delay="0">
                                              <p:tgtEl>
                                                <p:sldTgt/>
                                              </p:tgtEl>
                                            </p:cond>
                                          </p:endCondLst>
                                        </p:cTn>
                                        <p:tgtEl>
                                          <p:sndTgt r:embed="rId8" name="ouil débrou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subTnLst>
                                    <p:audio>
                                      <p:cMediaNode>
                                        <p:cTn display="0" masterRel="sameClick">
                                          <p:stCondLst>
                                            <p:cond evt="begin" delay="0">
                                              <p:tn val="64"/>
                                            </p:cond>
                                          </p:stCondLst>
                                          <p:endCondLst>
                                            <p:cond evt="onStopAudio" delay="0">
                                              <p:tgtEl>
                                                <p:sldTgt/>
                                              </p:tgtEl>
                                            </p:cond>
                                          </p:endCondLst>
                                        </p:cTn>
                                        <p:tgtEl>
                                          <p:sndTgt r:embed="rId9" name="ouil grenouill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subTnLst>
                                    <p:audio>
                                      <p:cMediaNode>
                                        <p:cTn display="0" masterRel="sameClick">
                                          <p:stCondLst>
                                            <p:cond evt="begin" delay="0">
                                              <p:tn val="69"/>
                                            </p:cond>
                                          </p:stCondLst>
                                          <p:endCondLst>
                                            <p:cond evt="onStopAudio" delay="0">
                                              <p:tgtEl>
                                                <p:sldTgt/>
                                              </p:tgtEl>
                                            </p:cond>
                                          </p:endCondLst>
                                        </p:cTn>
                                        <p:tgtEl>
                                          <p:sndTgt r:embed="rId9" name="ouil greno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3" grpId="0"/>
      <p:bldP spid="24" grpId="0"/>
      <p:bldP spid="25" grpId="0"/>
      <p:bldP spid="26" grpId="0"/>
      <p:bldP spid="27" grpId="0"/>
      <p:bldP spid="28" grpId="0"/>
      <p:bldP spid="29" grpId="0"/>
      <p:bldP spid="32"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455740"/>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Remember</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38243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33447"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1" y="4125139"/>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14827"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48655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3753" y="4859950"/>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291391" y="2642036"/>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2414827" y="2642036"/>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03460" y="3376847"/>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03460" y="4125139"/>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5" y="4859950"/>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6"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654547" y="3256364"/>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8"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153649" y="4069234"/>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14"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r="64417"/>
          <a:stretch/>
        </p:blipFill>
        <p:spPr bwMode="auto">
          <a:xfrm>
            <a:off x="8605098" y="4648359"/>
            <a:ext cx="640319" cy="89974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9DA8C429-5985-D647-A4C8-2877FB91FA06}"/>
              </a:ext>
            </a:extLst>
          </p:cNvPr>
          <p:cNvSpPr txBox="1"/>
          <p:nvPr/>
        </p:nvSpPr>
        <p:spPr>
          <a:xfrm>
            <a:off x="6565576" y="2628661"/>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t</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il</a:t>
            </a:r>
            <a:r>
              <a:rPr kumimoji="0" lang="fr-FR" sz="2800" b="0" i="0" u="none" strike="noStrike" kern="1200" cap="none" spc="0" normalizeH="0" baseline="0" noProof="0" dirty="0" err="1">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8" name="Picture 2" descr="measuring tape">
            <a:extLst>
              <a:ext uri="{FF2B5EF4-FFF2-40B4-BE49-F238E27FC236}">
                <a16:creationId xmlns:a16="http://schemas.microsoft.com/office/drawing/2014/main" id="{63361AB1-B504-6943-85CF-C6E56F258DE5}"/>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rot="19129150">
            <a:off x="8765957" y="2509537"/>
            <a:ext cx="988452" cy="859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187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subTnLst>
                                    <p:audio>
                                      <p:cMediaNode>
                                        <p:cTn display="0" masterRel="sameClick">
                                          <p:stCondLst>
                                            <p:cond evt="begin" delay="0">
                                              <p:tn val="5"/>
                                            </p:cond>
                                          </p:stCondLst>
                                          <p:endCondLst>
                                            <p:cond evt="onStopAudio" delay="0">
                                              <p:tgtEl>
                                                <p:sldTgt/>
                                              </p:tgtEl>
                                            </p:cond>
                                          </p:endCondLst>
                                        </p:cTn>
                                        <p:tgtEl>
                                          <p:sndTgt r:embed="rId3" name="a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4" name="ail taille.wav"/>
                                        </p:tgtEl>
                                      </p:cMediaNode>
                                    </p:audio>
                                  </p:sub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500"/>
                                        <p:tgtEl>
                                          <p:spTgt spid="45"/>
                                        </p:tgtEl>
                                      </p:cBhvr>
                                    </p:animEffect>
                                  </p:childTnLst>
                                  <p:subTnLst>
                                    <p:audio>
                                      <p:cMediaNode>
                                        <p:cTn display="0" masterRel="sameClick">
                                          <p:stCondLst>
                                            <p:cond evt="begin" delay="0">
                                              <p:tn val="18"/>
                                            </p:cond>
                                          </p:stCondLst>
                                          <p:endCondLst>
                                            <p:cond evt="onStopAudio" delay="0">
                                              <p:tgtEl>
                                                <p:sldTgt/>
                                              </p:tgtEl>
                                            </p:cond>
                                          </p:endCondLst>
                                        </p:cTn>
                                        <p:tgtEl>
                                          <p:sndTgt r:embed="rId5" name="eil.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500"/>
                                        <p:tgtEl>
                                          <p:spTgt spid="55"/>
                                        </p:tgtEl>
                                      </p:cBhvr>
                                    </p:animEffect>
                                  </p:childTnLst>
                                  <p:subTnLst>
                                    <p:audio>
                                      <p:cMediaNode>
                                        <p:cTn display="0" masterRel="sameClick">
                                          <p:stCondLst>
                                            <p:cond evt="begin" delay="0">
                                              <p:tn val="23"/>
                                            </p:cond>
                                          </p:stCondLst>
                                          <p:endCondLst>
                                            <p:cond evt="onStopAudio" delay="0">
                                              <p:tgtEl>
                                                <p:sldTgt/>
                                              </p:tgtEl>
                                            </p:cond>
                                          </p:endCondLst>
                                        </p:cTn>
                                        <p:tgtEl>
                                          <p:sndTgt r:embed="rId6" name="eil oreille.wav"/>
                                        </p:tgtEl>
                                      </p:cMediaNode>
                                    </p:audio>
                                  </p:subTnLst>
                                </p:cTn>
                              </p:par>
                              <p:par>
                                <p:cTn id="26" presetID="10" presetClass="entr" presetSubtype="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7"/>
                                        </p:tgtEl>
                                        <p:attrNameLst>
                                          <p:attrName>style.visibility</p:attrName>
                                        </p:attrNameLst>
                                      </p:cBhvr>
                                      <p:to>
                                        <p:strVal val="visible"/>
                                      </p:to>
                                    </p:set>
                                    <p:animEffect transition="in" filter="fade">
                                      <p:cBhvr>
                                        <p:cTn id="33" dur="500"/>
                                        <p:tgtEl>
                                          <p:spTgt spid="47"/>
                                        </p:tgtEl>
                                      </p:cBhvr>
                                    </p:animEffect>
                                  </p:childTnLst>
                                  <p:subTnLst>
                                    <p:audio>
                                      <p:cMediaNode>
                                        <p:cTn display="0" masterRel="sameClick">
                                          <p:stCondLst>
                                            <p:cond evt="begin" delay="0">
                                              <p:tn val="31"/>
                                            </p:cond>
                                          </p:stCondLst>
                                          <p:endCondLst>
                                            <p:cond evt="onStopAudio" delay="0">
                                              <p:tgtEl>
                                                <p:sldTgt/>
                                              </p:tgtEl>
                                            </p:cond>
                                          </p:endCondLst>
                                        </p:cTn>
                                        <p:tgtEl>
                                          <p:sndTgt r:embed="rId7" name="ouil.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56"/>
                                        </p:tgtEl>
                                        <p:attrNameLst>
                                          <p:attrName>style.visibility</p:attrName>
                                        </p:attrNameLst>
                                      </p:cBhvr>
                                      <p:to>
                                        <p:strVal val="visible"/>
                                      </p:to>
                                    </p:set>
                                    <p:animEffect transition="in" filter="fade">
                                      <p:cBhvr>
                                        <p:cTn id="38" dur="500"/>
                                        <p:tgtEl>
                                          <p:spTgt spid="56"/>
                                        </p:tgtEl>
                                      </p:cBhvr>
                                    </p:animEffect>
                                  </p:childTnLst>
                                  <p:subTnLst>
                                    <p:audio>
                                      <p:cMediaNode>
                                        <p:cTn display="0" masterRel="sameClick">
                                          <p:stCondLst>
                                            <p:cond evt="begin" delay="0">
                                              <p:tn val="36"/>
                                            </p:cond>
                                          </p:stCondLst>
                                          <p:endCondLst>
                                            <p:cond evt="onStopAudio" delay="0">
                                              <p:tgtEl>
                                                <p:sldTgt/>
                                              </p:tgtEl>
                                            </p:cond>
                                          </p:endCondLst>
                                        </p:cTn>
                                        <p:tgtEl>
                                          <p:sndTgt r:embed="rId8" name="ouil brouillard.wav"/>
                                        </p:tgtEl>
                                      </p:cMediaNode>
                                    </p:audio>
                                  </p:subTnLst>
                                </p:cTn>
                              </p:par>
                              <p:par>
                                <p:cTn id="39" presetID="10" presetClass="entr" presetSubtype="0" fill="hold" nodeType="with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fade">
                                      <p:cBhvr>
                                        <p:cTn id="46" dur="500"/>
                                        <p:tgtEl>
                                          <p:spTgt spid="49"/>
                                        </p:tgtEl>
                                      </p:cBhvr>
                                    </p:animEffect>
                                  </p:childTnLst>
                                  <p:subTnLst>
                                    <p:audio>
                                      <p:cMediaNode>
                                        <p:cTn display="0" masterRel="sameClick">
                                          <p:stCondLst>
                                            <p:cond evt="begin" delay="0">
                                              <p:tn val="44"/>
                                            </p:cond>
                                          </p:stCondLst>
                                          <p:endCondLst>
                                            <p:cond evt="onStopAudio" delay="0">
                                              <p:tgtEl>
                                                <p:sldTgt/>
                                              </p:tgtEl>
                                            </p:cond>
                                          </p:endCondLst>
                                        </p:cTn>
                                        <p:tgtEl>
                                          <p:sndTgt r:embed="rId9" name="euil.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57"/>
                                        </p:tgtEl>
                                        <p:attrNameLst>
                                          <p:attrName>style.visibility</p:attrName>
                                        </p:attrNameLst>
                                      </p:cBhvr>
                                      <p:to>
                                        <p:strVal val="visible"/>
                                      </p:to>
                                    </p:set>
                                    <p:animEffect transition="in" filter="fade">
                                      <p:cBhvr>
                                        <p:cTn id="51" dur="500"/>
                                        <p:tgtEl>
                                          <p:spTgt spid="57"/>
                                        </p:tgtEl>
                                      </p:cBhvr>
                                    </p:animEffect>
                                  </p:childTnLst>
                                  <p:subTnLst>
                                    <p:audio>
                                      <p:cMediaNode>
                                        <p:cTn display="0" masterRel="sameClick">
                                          <p:stCondLst>
                                            <p:cond evt="begin" delay="0">
                                              <p:tn val="49"/>
                                            </p:cond>
                                          </p:stCondLst>
                                          <p:endCondLst>
                                            <p:cond evt="onStopAudio" delay="0">
                                              <p:tgtEl>
                                                <p:sldTgt/>
                                              </p:tgtEl>
                                            </p:cond>
                                          </p:endCondLst>
                                        </p:cTn>
                                        <p:tgtEl>
                                          <p:sndTgt r:embed="rId10" name="euil feuille.wav"/>
                                        </p:tgtEl>
                                      </p:cMediaNode>
                                    </p:audio>
                                  </p:subTnLst>
                                </p:cTn>
                              </p:par>
                              <p:par>
                                <p:cTn id="52" presetID="10"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7" grpId="0"/>
      <p:bldP spid="49" grpId="0"/>
      <p:bldP spid="53" grpId="0"/>
      <p:bldP spid="55" grpId="0"/>
      <p:bldP spid="56" grpId="0"/>
      <p:bldP spid="57" grpId="0"/>
      <p:bldP spid="2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 name="Table 4">
            <a:extLst>
              <a:ext uri="{FF2B5EF4-FFF2-40B4-BE49-F238E27FC236}">
                <a16:creationId xmlns:a16="http://schemas.microsoft.com/office/drawing/2014/main" id="{501977A3-4126-4818-8C02-B6F8ABCD1280}"/>
              </a:ext>
            </a:extLst>
          </p:cNvPr>
          <p:cNvGraphicFramePr>
            <a:graphicFrameLocks noGrp="1"/>
          </p:cNvGraphicFramePr>
          <p:nvPr/>
        </p:nvGraphicFramePr>
        <p:xfrm>
          <a:off x="1920453" y="2100989"/>
          <a:ext cx="9989468" cy="3925404"/>
        </p:xfrm>
        <a:graphic>
          <a:graphicData uri="http://schemas.openxmlformats.org/drawingml/2006/table">
            <a:tbl>
              <a:tblPr firstRow="1" bandRow="1">
                <a:tableStyleId>{5940675A-B579-460E-94D1-54222C63F5DA}</a:tableStyleId>
              </a:tblPr>
              <a:tblGrid>
                <a:gridCol w="525600">
                  <a:extLst>
                    <a:ext uri="{9D8B030D-6E8A-4147-A177-3AD203B41FA5}">
                      <a16:colId xmlns:a16="http://schemas.microsoft.com/office/drawing/2014/main" val="2381562617"/>
                    </a:ext>
                  </a:extLst>
                </a:gridCol>
                <a:gridCol w="1720800">
                  <a:extLst>
                    <a:ext uri="{9D8B030D-6E8A-4147-A177-3AD203B41FA5}">
                      <a16:colId xmlns:a16="http://schemas.microsoft.com/office/drawing/2014/main" val="3944723406"/>
                    </a:ext>
                  </a:extLst>
                </a:gridCol>
                <a:gridCol w="1378268">
                  <a:extLst>
                    <a:ext uri="{9D8B030D-6E8A-4147-A177-3AD203B41FA5}">
                      <a16:colId xmlns:a16="http://schemas.microsoft.com/office/drawing/2014/main" val="2001380684"/>
                    </a:ext>
                  </a:extLst>
                </a:gridCol>
                <a:gridCol w="1591200">
                  <a:extLst>
                    <a:ext uri="{9D8B030D-6E8A-4147-A177-3AD203B41FA5}">
                      <a16:colId xmlns:a16="http://schemas.microsoft.com/office/drawing/2014/main" val="1392338895"/>
                    </a:ext>
                  </a:extLst>
                </a:gridCol>
                <a:gridCol w="1591200">
                  <a:extLst>
                    <a:ext uri="{9D8B030D-6E8A-4147-A177-3AD203B41FA5}">
                      <a16:colId xmlns:a16="http://schemas.microsoft.com/office/drawing/2014/main" val="1636609945"/>
                    </a:ext>
                  </a:extLst>
                </a:gridCol>
                <a:gridCol w="1591200">
                  <a:extLst>
                    <a:ext uri="{9D8B030D-6E8A-4147-A177-3AD203B41FA5}">
                      <a16:colId xmlns:a16="http://schemas.microsoft.com/office/drawing/2014/main" val="3429604238"/>
                    </a:ext>
                  </a:extLst>
                </a:gridCol>
                <a:gridCol w="1591200">
                  <a:extLst>
                    <a:ext uri="{9D8B030D-6E8A-4147-A177-3AD203B41FA5}">
                      <a16:colId xmlns:a16="http://schemas.microsoft.com/office/drawing/2014/main" val="1737490290"/>
                    </a:ext>
                  </a:extLst>
                </a:gridCol>
              </a:tblGrid>
              <a:tr h="436156">
                <a:tc gridSpan="2">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2000" dirty="0">
                        <a:solidFill>
                          <a:srgbClr val="1F3765"/>
                        </a:solidFill>
                      </a:endParaRPr>
                    </a:p>
                  </a:txBody>
                  <a:tcPr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2000" b="1" dirty="0">
                          <a:solidFill>
                            <a:srgbClr val="1F3765"/>
                          </a:solidFill>
                        </a:rPr>
                        <a:t>[-</a:t>
                      </a:r>
                      <a:r>
                        <a:rPr lang="en-US" sz="2000" b="1" dirty="0" err="1">
                          <a:solidFill>
                            <a:srgbClr val="1F3765"/>
                          </a:solidFill>
                        </a:rPr>
                        <a:t>aill</a:t>
                      </a:r>
                      <a:r>
                        <a:rPr lang="en-US" sz="2000" b="1" dirty="0">
                          <a:solidFill>
                            <a:srgbClr val="1F3765"/>
                          </a:solidFill>
                        </a:rPr>
                        <a:t>-/-ail]</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ouil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r>
                        <a:rPr kumimoji="0" lang="fr-FR" sz="2000" b="1" i="0" u="none" strike="noStrike" kern="1200" cap="none" spc="0" normalizeH="0" baseline="0" noProof="0" dirty="0" err="1">
                          <a:ln>
                            <a:noFill/>
                          </a:ln>
                          <a:solidFill>
                            <a:srgbClr val="5B9BD5">
                              <a:lumMod val="50000"/>
                            </a:srgbClr>
                          </a:solidFill>
                          <a:effectLst/>
                          <a:uLnTx/>
                          <a:uFillTx/>
                          <a:latin typeface="+mn-lt"/>
                          <a:ea typeface="+mn-ea"/>
                          <a:cs typeface="+mn-cs"/>
                        </a:rPr>
                        <a:t>euil</a:t>
                      </a:r>
                      <a:r>
                        <a:rPr kumimoji="0" lang="fr-FR" sz="2000" b="1" i="0" u="none" strike="noStrike" kern="1200" cap="none" spc="0" normalizeH="0" baseline="0" noProof="0" dirty="0">
                          <a:ln>
                            <a:noFill/>
                          </a:ln>
                          <a:solidFill>
                            <a:srgbClr val="5B9BD5">
                              <a:lumMod val="50000"/>
                            </a:srgbClr>
                          </a:solidFill>
                          <a:effectLst/>
                          <a:uLnTx/>
                          <a:uFillTx/>
                          <a:latin typeface="+mn-lt"/>
                          <a:ea typeface="+mn-ea"/>
                          <a:cs typeface="+mn-cs"/>
                        </a:rPr>
                        <a:t>]</a:t>
                      </a:r>
                    </a:p>
                  </a:txBody>
                  <a:tcPr marL="0"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6792740"/>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pag</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chaos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4052962932"/>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l’</a:t>
                      </a:r>
                      <a:r>
                        <a:rPr lang="en-US" sz="2000" b="1" dirty="0" err="1">
                          <a:solidFill>
                            <a:srgbClr val="1F3765"/>
                          </a:solidFill>
                        </a:rPr>
                        <a:t>œill</a:t>
                      </a:r>
                      <a:r>
                        <a:rPr lang="en-US" sz="2000" dirty="0" err="1">
                          <a:solidFill>
                            <a:srgbClr val="1F3765"/>
                          </a:solidFill>
                        </a:rPr>
                        <a:t>ade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wink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549449560"/>
                  </a:ext>
                </a:extLst>
              </a:tr>
              <a:tr h="436156">
                <a:tc>
                  <a:txBody>
                    <a:bodyPr/>
                    <a:lstStyle/>
                    <a:p>
                      <a:pPr algn="ctr"/>
                      <a:endParaRPr lang="en-US" sz="200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err="1">
                          <a:solidFill>
                            <a:srgbClr val="1F3765"/>
                          </a:solidFill>
                        </a:rPr>
                        <a:t>l’ort</a:t>
                      </a:r>
                      <a:r>
                        <a:rPr lang="en-US" sz="2000" b="1" dirty="0" err="1">
                          <a:solidFill>
                            <a:srgbClr val="1F3765"/>
                          </a:solidFill>
                        </a:rPr>
                        <a:t>eil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toe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8542645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le </a:t>
                      </a:r>
                      <a:r>
                        <a:rPr lang="en-US" sz="2000" dirty="0" err="1">
                          <a:solidFill>
                            <a:srgbClr val="1F3765"/>
                          </a:solidFill>
                        </a:rPr>
                        <a:t>d</a:t>
                      </a:r>
                      <a:r>
                        <a:rPr lang="en-US" sz="2000" b="1" dirty="0" err="1">
                          <a:solidFill>
                            <a:srgbClr val="1F3765"/>
                          </a:solidFill>
                        </a:rPr>
                        <a:t>euil</a:t>
                      </a:r>
                      <a:endParaRPr lang="en-US" sz="2000" b="1"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grief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63249087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m</a:t>
                      </a:r>
                      <a:r>
                        <a:rPr lang="en-US" sz="2000" b="1" dirty="0" err="1">
                          <a:solidFill>
                            <a:srgbClr val="1F3765"/>
                          </a:solidFill>
                        </a:rPr>
                        <a:t>ouill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wet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729110011"/>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err="1">
                          <a:solidFill>
                            <a:srgbClr val="1F3765"/>
                          </a:solidFill>
                        </a:rPr>
                        <a:t>cons</a:t>
                      </a:r>
                      <a:r>
                        <a:rPr lang="en-US" sz="2000" b="1" dirty="0" err="1">
                          <a:solidFill>
                            <a:srgbClr val="1F3765"/>
                          </a:solidFill>
                        </a:rPr>
                        <a:t>eill</a:t>
                      </a:r>
                      <a:r>
                        <a:rPr lang="en-US" sz="2000" dirty="0" err="1">
                          <a:solidFill>
                            <a:srgbClr val="1F3765"/>
                          </a:solidFill>
                        </a:rPr>
                        <a:t>er</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F3765"/>
                          </a:solidFill>
                        </a:rPr>
                        <a:t>to advise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2776323262"/>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la </a:t>
                      </a:r>
                      <a:r>
                        <a:rPr lang="en-US" sz="2000" dirty="0" err="1">
                          <a:solidFill>
                            <a:srgbClr val="1F3765"/>
                          </a:solidFill>
                        </a:rPr>
                        <a:t>m</a:t>
                      </a:r>
                      <a:r>
                        <a:rPr lang="en-US" sz="2000" b="1" dirty="0" err="1">
                          <a:solidFill>
                            <a:srgbClr val="1F3765"/>
                          </a:solidFill>
                        </a:rPr>
                        <a:t>aill</a:t>
                      </a:r>
                      <a:r>
                        <a:rPr lang="en-US" sz="2000" dirty="0" err="1">
                          <a:solidFill>
                            <a:srgbClr val="1F3765"/>
                          </a:solidFill>
                        </a:rPr>
                        <a:t>e</a:t>
                      </a: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stitch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303858304"/>
                  </a:ext>
                </a:extLst>
              </a:tr>
              <a:tr h="436156">
                <a:tc>
                  <a:txBody>
                    <a:bodyPr/>
                    <a:lstStyle/>
                    <a:p>
                      <a:pPr algn="ctr"/>
                      <a:endParaRPr lang="en-US" sz="2000" dirty="0">
                        <a:solidFill>
                          <a:srgbClr val="1F3765"/>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b="1" dirty="0" err="1">
                          <a:solidFill>
                            <a:srgbClr val="1F3765"/>
                          </a:solidFill>
                        </a:rPr>
                        <a:t>ouill</a:t>
                      </a:r>
                      <a:r>
                        <a:rPr lang="en-US" sz="2000" dirty="0" err="1">
                          <a:solidFill>
                            <a:srgbClr val="1F3765"/>
                          </a:solidFill>
                        </a:rPr>
                        <a:t>e</a:t>
                      </a:r>
                      <a:r>
                        <a:rPr lang="en-US" sz="2000" dirty="0">
                          <a:solidFill>
                            <a:srgbClr val="1F3765"/>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2000" dirty="0">
                          <a:solidFill>
                            <a:srgbClr val="1F3765"/>
                          </a:solidFill>
                        </a:rPr>
                        <a:t>ouch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chemeClr val="tx1"/>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tc>
                  <a:txBody>
                    <a:bodyPr/>
                    <a:lstStyle/>
                    <a:p>
                      <a:pPr algn="ctr"/>
                      <a:endParaRPr lang="en-US" sz="2000" dirty="0">
                        <a:solidFill>
                          <a:srgbClr val="1F3765"/>
                        </a:solidFill>
                      </a:endParaRPr>
                    </a:p>
                  </a:txBody>
                  <a:tcPr marL="0" marR="0" anchor="ctr">
                    <a:lnL w="12700" cap="flat" cmpd="sng" algn="ctr">
                      <a:solidFill>
                        <a:srgbClr val="1F3765"/>
                      </a:solidFill>
                      <a:prstDash val="solid"/>
                      <a:round/>
                      <a:headEnd type="none" w="med" len="med"/>
                      <a:tailEnd type="none" w="med" len="med"/>
                    </a:lnL>
                    <a:lnR w="12700" cap="flat" cmpd="sng" algn="ctr">
                      <a:solidFill>
                        <a:srgbClr val="1F3765"/>
                      </a:solidFill>
                      <a:prstDash val="solid"/>
                      <a:round/>
                      <a:headEnd type="none" w="med" len="med"/>
                      <a:tailEnd type="none" w="med" len="med"/>
                    </a:lnR>
                    <a:lnT w="12700" cap="flat" cmpd="sng" algn="ctr">
                      <a:solidFill>
                        <a:srgbClr val="1F3765"/>
                      </a:solidFill>
                      <a:prstDash val="solid"/>
                      <a:round/>
                      <a:headEnd type="none" w="med" len="med"/>
                      <a:tailEnd type="none" w="med" len="med"/>
                    </a:lnT>
                    <a:lnB w="12700" cap="flat" cmpd="sng" algn="ctr">
                      <a:solidFill>
                        <a:srgbClr val="1F3765"/>
                      </a:solidFill>
                      <a:prstDash val="solid"/>
                      <a:round/>
                      <a:headEnd type="none" w="med" len="med"/>
                      <a:tailEnd type="none" w="med" len="med"/>
                    </a:lnB>
                  </a:tcPr>
                </a:tc>
                <a:extLst>
                  <a:ext uri="{0D108BD9-81ED-4DB2-BD59-A6C34878D82A}">
                    <a16:rowId xmlns:a16="http://schemas.microsoft.com/office/drawing/2014/main" val="39645891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66" y="348649"/>
            <a:ext cx="6457246" cy="867128"/>
          </a:xfrm>
          <a:prstGeom prst="rect">
            <a:avLst/>
          </a:prstGeom>
        </p:spPr>
      </p:pic>
      <p:sp>
        <p:nvSpPr>
          <p:cNvPr id="4" name="Title 3"/>
          <p:cNvSpPr>
            <a:spLocks noGrp="1"/>
          </p:cNvSpPr>
          <p:nvPr>
            <p:ph type="title"/>
          </p:nvPr>
        </p:nvSpPr>
        <p:spPr>
          <a:xfrm>
            <a:off x="0" y="363310"/>
            <a:ext cx="5265384" cy="707849"/>
          </a:xfrm>
        </p:spPr>
        <p:txBody>
          <a:bodyPr anchor="ctr" anchorCtr="0">
            <a:normAutofit/>
          </a:bodyPr>
          <a:lstStyle/>
          <a:p>
            <a:r>
              <a:rPr lang="en-GB" sz="3600" b="1" dirty="0" err="1">
                <a:solidFill>
                  <a:schemeClr val="bg1"/>
                </a:solidFill>
                <a:latin typeface="Century Gothic" panose="020B0502020202020204" pitchFamily="34" charset="0"/>
              </a:rPr>
              <a:t>Phonétique</a:t>
            </a:r>
            <a:r>
              <a:rPr lang="en-GB" sz="3600" b="1" dirty="0">
                <a:solidFill>
                  <a:schemeClr val="bg1"/>
                </a:solidFill>
                <a:latin typeface="Century Gothic" panose="020B0502020202020204" pitchFamily="34" charset="0"/>
              </a:rPr>
              <a:t>  </a:t>
            </a:r>
          </a:p>
        </p:txBody>
      </p:sp>
      <p:sp>
        <p:nvSpPr>
          <p:cNvPr id="60" name="Action Button: Custom 16">
            <a:hlinkClick r:id="" action="ppaction://noaction" highlightClick="1">
              <a:snd r:embed="rId4" name="1 la pagaille.wav"/>
            </a:hlinkClick>
            <a:extLst>
              <a:ext uri="{FF2B5EF4-FFF2-40B4-BE49-F238E27FC236}">
                <a16:creationId xmlns:a16="http://schemas.microsoft.com/office/drawing/2014/main" id="{5FCFA0EB-81D7-4F82-86EE-A4AD41FAF4CB}"/>
              </a:ext>
            </a:extLst>
          </p:cNvPr>
          <p:cNvSpPr>
            <a:spLocks noChangeAspect="1"/>
          </p:cNvSpPr>
          <p:nvPr/>
        </p:nvSpPr>
        <p:spPr>
          <a:xfrm>
            <a:off x="2011644" y="258854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pic>
        <p:nvPicPr>
          <p:cNvPr id="61" name="Picture 60" descr="green checkmark">
            <a:extLst>
              <a:ext uri="{FF2B5EF4-FFF2-40B4-BE49-F238E27FC236}">
                <a16:creationId xmlns:a16="http://schemas.microsoft.com/office/drawing/2014/main" id="{AA711D83-6E34-409F-AE5F-0B96BE45618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2617575"/>
            <a:ext cx="278795" cy="290411"/>
          </a:xfrm>
          <a:prstGeom prst="rect">
            <a:avLst/>
          </a:prstGeom>
        </p:spPr>
      </p:pic>
      <p:sp>
        <p:nvSpPr>
          <p:cNvPr id="62" name="Action Button: Custom 16">
            <a:hlinkClick r:id="" action="ppaction://noaction" highlightClick="1">
              <a:snd r:embed="rId6" name="2 l'oeillade.wav"/>
            </a:hlinkClick>
            <a:extLst>
              <a:ext uri="{FF2B5EF4-FFF2-40B4-BE49-F238E27FC236}">
                <a16:creationId xmlns:a16="http://schemas.microsoft.com/office/drawing/2014/main" id="{116B8132-0170-4DBE-95D6-991FA8EF1AC4}"/>
              </a:ext>
            </a:extLst>
          </p:cNvPr>
          <p:cNvSpPr>
            <a:spLocks noChangeAspect="1"/>
          </p:cNvSpPr>
          <p:nvPr/>
        </p:nvSpPr>
        <p:spPr>
          <a:xfrm>
            <a:off x="2011644" y="302224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63" name="Action Button: Custom 16">
            <a:hlinkClick r:id="" action="ppaction://noaction" highlightClick="1">
              <a:snd r:embed="rId7" name="3 l'orteil.wav"/>
            </a:hlinkClick>
            <a:extLst>
              <a:ext uri="{FF2B5EF4-FFF2-40B4-BE49-F238E27FC236}">
                <a16:creationId xmlns:a16="http://schemas.microsoft.com/office/drawing/2014/main" id="{12470F93-61DB-4234-B465-185793B45D19}"/>
              </a:ext>
            </a:extLst>
          </p:cNvPr>
          <p:cNvSpPr>
            <a:spLocks noChangeAspect="1"/>
          </p:cNvSpPr>
          <p:nvPr/>
        </p:nvSpPr>
        <p:spPr>
          <a:xfrm>
            <a:off x="2011644" y="3455951"/>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64" name="Action Button: Custom 16">
            <a:hlinkClick r:id="" action="ppaction://noaction" highlightClick="1">
              <a:snd r:embed="rId8" name="4 le deuil.wav"/>
            </a:hlinkClick>
            <a:extLst>
              <a:ext uri="{FF2B5EF4-FFF2-40B4-BE49-F238E27FC236}">
                <a16:creationId xmlns:a16="http://schemas.microsoft.com/office/drawing/2014/main" id="{21052049-4FF0-4986-9EB6-C36407206B3A}"/>
              </a:ext>
            </a:extLst>
          </p:cNvPr>
          <p:cNvSpPr>
            <a:spLocks noChangeAspect="1"/>
          </p:cNvSpPr>
          <p:nvPr/>
        </p:nvSpPr>
        <p:spPr>
          <a:xfrm>
            <a:off x="2011644" y="388965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65" name="Picture 64" descr="green checkmark">
            <a:extLst>
              <a:ext uri="{FF2B5EF4-FFF2-40B4-BE49-F238E27FC236}">
                <a16:creationId xmlns:a16="http://schemas.microsoft.com/office/drawing/2014/main" id="{F393CFA4-FE7E-434A-AE70-2250BCCD99A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3" y="3499607"/>
            <a:ext cx="278795" cy="290411"/>
          </a:xfrm>
          <a:prstGeom prst="rect">
            <a:avLst/>
          </a:prstGeom>
        </p:spPr>
      </p:pic>
      <p:sp>
        <p:nvSpPr>
          <p:cNvPr id="79" name="Rectangle 78">
            <a:extLst>
              <a:ext uri="{FF2B5EF4-FFF2-40B4-BE49-F238E27FC236}">
                <a16:creationId xmlns:a16="http://schemas.microsoft.com/office/drawing/2014/main" id="{CB935CDD-C19E-4002-8FD7-36FBD481087C}"/>
              </a:ext>
            </a:extLst>
          </p:cNvPr>
          <p:cNvSpPr/>
          <p:nvPr/>
        </p:nvSpPr>
        <p:spPr>
          <a:xfrm>
            <a:off x="3344306" y="261757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83" name="Action Button: Custom 16">
            <a:hlinkClick r:id="" action="ppaction://noaction" highlightClick="1">
              <a:snd r:embed="rId9" name="5 mouiller.wav"/>
            </a:hlinkClick>
            <a:extLst>
              <a:ext uri="{FF2B5EF4-FFF2-40B4-BE49-F238E27FC236}">
                <a16:creationId xmlns:a16="http://schemas.microsoft.com/office/drawing/2014/main" id="{1B436A1F-2746-4B0D-BD55-00DB28E38C3D}"/>
              </a:ext>
            </a:extLst>
          </p:cNvPr>
          <p:cNvSpPr>
            <a:spLocks noChangeAspect="1"/>
          </p:cNvSpPr>
          <p:nvPr/>
        </p:nvSpPr>
        <p:spPr>
          <a:xfrm>
            <a:off x="2011644" y="4323355"/>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84" name="Action Button: Custom 16">
            <a:hlinkClick r:id="" action="ppaction://noaction" highlightClick="1">
              <a:snd r:embed="rId10" name="6 conseiller.wav"/>
            </a:hlinkClick>
            <a:extLst>
              <a:ext uri="{FF2B5EF4-FFF2-40B4-BE49-F238E27FC236}">
                <a16:creationId xmlns:a16="http://schemas.microsoft.com/office/drawing/2014/main" id="{64D02E4C-8B7D-4EE1-9B87-AC2F731F492A}"/>
              </a:ext>
            </a:extLst>
          </p:cNvPr>
          <p:cNvSpPr>
            <a:spLocks noChangeAspect="1"/>
          </p:cNvSpPr>
          <p:nvPr/>
        </p:nvSpPr>
        <p:spPr>
          <a:xfrm>
            <a:off x="2011644" y="4757057"/>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85" name="Action Button: Custom 16">
            <a:hlinkClick r:id="" action="ppaction://noaction" highlightClick="1">
              <a:snd r:embed="rId11" name="7 la maille.wav"/>
            </a:hlinkClick>
            <a:extLst>
              <a:ext uri="{FF2B5EF4-FFF2-40B4-BE49-F238E27FC236}">
                <a16:creationId xmlns:a16="http://schemas.microsoft.com/office/drawing/2014/main" id="{3AD1B76A-07AF-4ADA-A6B3-7B572AD40FAD}"/>
              </a:ext>
            </a:extLst>
          </p:cNvPr>
          <p:cNvSpPr>
            <a:spLocks noChangeAspect="1"/>
          </p:cNvSpPr>
          <p:nvPr/>
        </p:nvSpPr>
        <p:spPr>
          <a:xfrm>
            <a:off x="2011644" y="5190759"/>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86" name="Action Button: Custom 16">
            <a:hlinkClick r:id="" action="ppaction://noaction" highlightClick="1">
              <a:snd r:embed="rId12" name="8 ou8ille.wav"/>
            </a:hlinkClick>
            <a:extLst>
              <a:ext uri="{FF2B5EF4-FFF2-40B4-BE49-F238E27FC236}">
                <a16:creationId xmlns:a16="http://schemas.microsoft.com/office/drawing/2014/main" id="{0A64C967-95DE-4524-ACD7-557424F24AF1}"/>
              </a:ext>
            </a:extLst>
          </p:cNvPr>
          <p:cNvSpPr>
            <a:spLocks noChangeAspect="1"/>
          </p:cNvSpPr>
          <p:nvPr/>
        </p:nvSpPr>
        <p:spPr>
          <a:xfrm>
            <a:off x="2011644" y="5624463"/>
            <a:ext cx="324000" cy="324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pic>
        <p:nvPicPr>
          <p:cNvPr id="91" name="Picture 90" descr="green checkmark">
            <a:extLst>
              <a:ext uri="{FF2B5EF4-FFF2-40B4-BE49-F238E27FC236}">
                <a16:creationId xmlns:a16="http://schemas.microsoft.com/office/drawing/2014/main" id="{12FC107E-F63B-47BF-A583-83661E2395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92562" y="4785995"/>
            <a:ext cx="278795" cy="290411"/>
          </a:xfrm>
          <a:prstGeom prst="rect">
            <a:avLst/>
          </a:prstGeom>
        </p:spPr>
      </p:pic>
      <p:pic>
        <p:nvPicPr>
          <p:cNvPr id="93" name="Picture 92" descr="green checkmark">
            <a:extLst>
              <a:ext uri="{FF2B5EF4-FFF2-40B4-BE49-F238E27FC236}">
                <a16:creationId xmlns:a16="http://schemas.microsoft.com/office/drawing/2014/main" id="{10004569-634F-4B06-9AB1-9494F68B2A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352" y="5204350"/>
            <a:ext cx="278795" cy="290411"/>
          </a:xfrm>
          <a:prstGeom prst="rect">
            <a:avLst/>
          </a:prstGeom>
        </p:spPr>
      </p:pic>
      <p:pic>
        <p:nvPicPr>
          <p:cNvPr id="95" name="Picture 94" descr="green checkmark">
            <a:extLst>
              <a:ext uri="{FF2B5EF4-FFF2-40B4-BE49-F238E27FC236}">
                <a16:creationId xmlns:a16="http://schemas.microsoft.com/office/drawing/2014/main" id="{3C9949B2-03B8-4A63-B837-7396134895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939829"/>
            <a:ext cx="278795" cy="290411"/>
          </a:xfrm>
          <a:prstGeom prst="rect">
            <a:avLst/>
          </a:prstGeom>
        </p:spPr>
      </p:pic>
      <p:pic>
        <p:nvPicPr>
          <p:cNvPr id="96" name="Picture 95" descr="green checkmark">
            <a:extLst>
              <a:ext uri="{FF2B5EF4-FFF2-40B4-BE49-F238E27FC236}">
                <a16:creationId xmlns:a16="http://schemas.microsoft.com/office/drawing/2014/main" id="{F3690A0E-B162-429B-A0E0-1B10C2444A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43237" y="3080719"/>
            <a:ext cx="278795" cy="290411"/>
          </a:xfrm>
          <a:prstGeom prst="rect">
            <a:avLst/>
          </a:prstGeom>
        </p:spPr>
      </p:pic>
      <p:pic>
        <p:nvPicPr>
          <p:cNvPr id="98" name="Picture 97" descr="green checkmark">
            <a:extLst>
              <a:ext uri="{FF2B5EF4-FFF2-40B4-BE49-F238E27FC236}">
                <a16:creationId xmlns:a16="http://schemas.microsoft.com/office/drawing/2014/main" id="{5B53E75B-DF09-497C-BE06-7C7784B52A2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0558" y="5634129"/>
            <a:ext cx="278795" cy="290411"/>
          </a:xfrm>
          <a:prstGeom prst="rect">
            <a:avLst/>
          </a:prstGeom>
        </p:spPr>
      </p:pic>
      <p:pic>
        <p:nvPicPr>
          <p:cNvPr id="99" name="Picture 98" descr="green checkmark">
            <a:extLst>
              <a:ext uri="{FF2B5EF4-FFF2-40B4-BE49-F238E27FC236}">
                <a16:creationId xmlns:a16="http://schemas.microsoft.com/office/drawing/2014/main" id="{233E7925-C5FB-406E-8653-6C69B928C7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38053" y="4369384"/>
            <a:ext cx="278795" cy="290411"/>
          </a:xfrm>
          <a:prstGeom prst="rect">
            <a:avLst/>
          </a:prstGeom>
        </p:spPr>
      </p:pic>
      <p:sp>
        <p:nvSpPr>
          <p:cNvPr id="100" name="Rectangle 99">
            <a:extLst>
              <a:ext uri="{FF2B5EF4-FFF2-40B4-BE49-F238E27FC236}">
                <a16:creationId xmlns:a16="http://schemas.microsoft.com/office/drawing/2014/main" id="{92AB9EAA-1B21-437C-8369-5BBE11361B03}"/>
              </a:ext>
            </a:extLst>
          </p:cNvPr>
          <p:cNvSpPr/>
          <p:nvPr/>
        </p:nvSpPr>
        <p:spPr>
          <a:xfrm>
            <a:off x="2685586" y="3047130"/>
            <a:ext cx="45449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1" name="Rectangle 100">
            <a:extLst>
              <a:ext uri="{FF2B5EF4-FFF2-40B4-BE49-F238E27FC236}">
                <a16:creationId xmlns:a16="http://schemas.microsoft.com/office/drawing/2014/main" id="{8DC9811F-F9F3-41D7-B00E-D30EEDD3118F}"/>
              </a:ext>
            </a:extLst>
          </p:cNvPr>
          <p:cNvSpPr/>
          <p:nvPr/>
        </p:nvSpPr>
        <p:spPr>
          <a:xfrm>
            <a:off x="3001933" y="3496216"/>
            <a:ext cx="32400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2" name="Rectangle 101">
            <a:extLst>
              <a:ext uri="{FF2B5EF4-FFF2-40B4-BE49-F238E27FC236}">
                <a16:creationId xmlns:a16="http://schemas.microsoft.com/office/drawing/2014/main" id="{1CFE4F41-0FE5-4F5C-852E-0C45C0D414C0}"/>
              </a:ext>
            </a:extLst>
          </p:cNvPr>
          <p:cNvSpPr/>
          <p:nvPr/>
        </p:nvSpPr>
        <p:spPr>
          <a:xfrm>
            <a:off x="3001932" y="3907354"/>
            <a:ext cx="428729"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3" name="Rectangle 102">
            <a:extLst>
              <a:ext uri="{FF2B5EF4-FFF2-40B4-BE49-F238E27FC236}">
                <a16:creationId xmlns:a16="http://schemas.microsoft.com/office/drawing/2014/main" id="{146F1196-FAB4-418B-86AC-E1D04AD5B942}"/>
              </a:ext>
            </a:extLst>
          </p:cNvPr>
          <p:cNvSpPr/>
          <p:nvPr/>
        </p:nvSpPr>
        <p:spPr>
          <a:xfrm>
            <a:off x="2775080" y="4355326"/>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4" name="Rectangle 103">
            <a:extLst>
              <a:ext uri="{FF2B5EF4-FFF2-40B4-BE49-F238E27FC236}">
                <a16:creationId xmlns:a16="http://schemas.microsoft.com/office/drawing/2014/main" id="{786B6837-C1FC-43DC-8FF1-5ACB522ADF1F}"/>
              </a:ext>
            </a:extLst>
          </p:cNvPr>
          <p:cNvSpPr/>
          <p:nvPr/>
        </p:nvSpPr>
        <p:spPr>
          <a:xfrm>
            <a:off x="3114316" y="4785995"/>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5" name="Rectangle 104">
            <a:extLst>
              <a:ext uri="{FF2B5EF4-FFF2-40B4-BE49-F238E27FC236}">
                <a16:creationId xmlns:a16="http://schemas.microsoft.com/office/drawing/2014/main" id="{B069878B-4D94-49E0-B38C-8EDFB1842EAE}"/>
              </a:ext>
            </a:extLst>
          </p:cNvPr>
          <p:cNvSpPr/>
          <p:nvPr/>
        </p:nvSpPr>
        <p:spPr>
          <a:xfrm>
            <a:off x="3070884" y="5227779"/>
            <a:ext cx="359777"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106" name="Rectangle 105">
            <a:extLst>
              <a:ext uri="{FF2B5EF4-FFF2-40B4-BE49-F238E27FC236}">
                <a16:creationId xmlns:a16="http://schemas.microsoft.com/office/drawing/2014/main" id="{5CD987F8-4F8C-4EDF-8268-A63386B8428C}"/>
              </a:ext>
            </a:extLst>
          </p:cNvPr>
          <p:cNvSpPr/>
          <p:nvPr/>
        </p:nvSpPr>
        <p:spPr>
          <a:xfrm>
            <a:off x="2542539" y="5643994"/>
            <a:ext cx="501520" cy="2849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F5076"/>
                </a:solidFill>
                <a:effectLst/>
                <a:uLnTx/>
                <a:uFillTx/>
                <a:latin typeface="Century Gothic" panose="020F0302020204030204"/>
                <a:ea typeface="+mn-ea"/>
                <a:cs typeface="+mn-cs"/>
              </a:rPr>
              <a:t>__</a:t>
            </a:r>
          </a:p>
        </p:txBody>
      </p:sp>
      <p:sp>
        <p:nvSpPr>
          <p:cNvPr id="2" name="TextBox 1">
            <a:extLst>
              <a:ext uri="{FF2B5EF4-FFF2-40B4-BE49-F238E27FC236}">
                <a16:creationId xmlns:a16="http://schemas.microsoft.com/office/drawing/2014/main" id="{52E79A5E-1327-CE4E-AEC8-A132F493A5D6}"/>
              </a:ext>
            </a:extLst>
          </p:cNvPr>
          <p:cNvSpPr txBox="1"/>
          <p:nvPr/>
        </p:nvSpPr>
        <p:spPr>
          <a:xfrm>
            <a:off x="292383" y="1341701"/>
            <a:ext cx="617508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Écoute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mots et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choisis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 bonne SSC</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5" name="Picture 4" descr="A picture containing circle&#10;&#10;Description automatically generated">
            <a:extLst>
              <a:ext uri="{FF2B5EF4-FFF2-40B4-BE49-F238E27FC236}">
                <a16:creationId xmlns:a16="http://schemas.microsoft.com/office/drawing/2014/main" id="{5B1A613B-6BC3-A14F-BC84-C2A33A7053E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111318" y="2892217"/>
            <a:ext cx="562864" cy="562864"/>
          </a:xfrm>
          <a:prstGeom prst="rect">
            <a:avLst/>
          </a:prstGeom>
        </p:spPr>
      </p:pic>
      <p:pic>
        <p:nvPicPr>
          <p:cNvPr id="9" name="Picture 8" descr="A picture containing sword, weapon&#10;&#10;Description automatically generated">
            <a:extLst>
              <a:ext uri="{FF2B5EF4-FFF2-40B4-BE49-F238E27FC236}">
                <a16:creationId xmlns:a16="http://schemas.microsoft.com/office/drawing/2014/main" id="{EF190CC7-0E25-F243-8F8E-860F5F0A107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035070" y="5130406"/>
            <a:ext cx="536830" cy="536830"/>
          </a:xfrm>
          <a:prstGeom prst="rect">
            <a:avLst/>
          </a:prstGeom>
        </p:spPr>
      </p:pic>
      <p:pic>
        <p:nvPicPr>
          <p:cNvPr id="11" name="Picture 10" descr="Background pattern&#10;&#10;Description automatically generated">
            <a:extLst>
              <a:ext uri="{FF2B5EF4-FFF2-40B4-BE49-F238E27FC236}">
                <a16:creationId xmlns:a16="http://schemas.microsoft.com/office/drawing/2014/main" id="{6869E3F9-6600-1E45-9EFB-7357CB5234F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235684">
            <a:off x="4812668" y="3423859"/>
            <a:ext cx="326600" cy="429649"/>
          </a:xfrm>
          <a:prstGeom prst="rect">
            <a:avLst/>
          </a:prstGeom>
        </p:spPr>
      </p:pic>
      <p:pic>
        <p:nvPicPr>
          <p:cNvPr id="15" name="Picture 14" descr="A picture containing light&#10;&#10;Description automatically generated">
            <a:extLst>
              <a:ext uri="{FF2B5EF4-FFF2-40B4-BE49-F238E27FC236}">
                <a16:creationId xmlns:a16="http://schemas.microsoft.com/office/drawing/2014/main" id="{56F19573-9230-5145-B75E-8672B0C0315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41019" y="4104654"/>
            <a:ext cx="584627" cy="584627"/>
          </a:xfrm>
          <a:prstGeom prst="rect">
            <a:avLst/>
          </a:prstGeom>
        </p:spPr>
      </p:pic>
      <p:pic>
        <p:nvPicPr>
          <p:cNvPr id="17" name="Picture 16" descr="Icon&#10;&#10;Description automatically generated">
            <a:extLst>
              <a:ext uri="{FF2B5EF4-FFF2-40B4-BE49-F238E27FC236}">
                <a16:creationId xmlns:a16="http://schemas.microsoft.com/office/drawing/2014/main" id="{B0CF9AC7-4FBA-1147-B766-47CFEEEFA11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123836" y="5643108"/>
            <a:ext cx="562864" cy="562864"/>
          </a:xfrm>
          <a:prstGeom prst="rect">
            <a:avLst/>
          </a:prstGeom>
        </p:spPr>
      </p:pic>
      <p:sp>
        <p:nvSpPr>
          <p:cNvPr id="37" name="Rounded Rectangle 46">
            <a:extLst>
              <a:ext uri="{FF2B5EF4-FFF2-40B4-BE49-F238E27FC236}">
                <a16:creationId xmlns:a16="http://schemas.microsoft.com/office/drawing/2014/main" id="{749ED62E-3232-469E-9B08-62795BBCE41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612534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6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0"/>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1"/>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hidden"/>
                                      </p:to>
                                    </p:set>
                                  </p:childTnLst>
                                </p:cTn>
                              </p:par>
                              <p:par>
                                <p:cTn id="25" presetID="1" presetClass="entr" presetSubtype="0"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03"/>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9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04"/>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9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0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9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106"/>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100" grpId="0" animBg="1"/>
      <p:bldP spid="101" grpId="0" animBg="1"/>
      <p:bldP spid="102" grpId="0" animBg="1"/>
      <p:bldP spid="103" grpId="0" animBg="1"/>
      <p:bldP spid="104" grpId="0" animBg="1"/>
      <p:bldP spid="105" grpId="0" animBg="1"/>
      <p:bldP spid="10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269"/>
            <a:ext cx="5265384" cy="707849"/>
          </a:xfrm>
        </p:spPr>
        <p:txBody>
          <a:bodyPr>
            <a:normAutofit/>
          </a:bodyPr>
          <a:lstStyle/>
          <a:p>
            <a:r>
              <a:rPr lang="en-GB" sz="2000" b="1" dirty="0" err="1"/>
              <a:t>Rolecards</a:t>
            </a:r>
            <a:r>
              <a:rPr lang="en-GB" sz="2000" b="1" dirty="0"/>
              <a:t> for printing</a:t>
            </a:r>
          </a:p>
        </p:txBody>
      </p:sp>
      <p:sp>
        <p:nvSpPr>
          <p:cNvPr id="57" name="TextBox 56">
            <a:extLst>
              <a:ext uri="{FF2B5EF4-FFF2-40B4-BE49-F238E27FC236}">
                <a16:creationId xmlns:a16="http://schemas.microsoft.com/office/drawing/2014/main" id="{A783E8A1-E2A3-3649-B2B4-0529FDA51615}"/>
              </a:ext>
            </a:extLst>
          </p:cNvPr>
          <p:cNvSpPr txBox="1"/>
          <p:nvPr/>
        </p:nvSpPr>
        <p:spPr>
          <a:xfrm>
            <a:off x="118455" y="729118"/>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F831DA3A-951C-41DE-B572-42CA2525EF31}"/>
              </a:ext>
            </a:extLst>
          </p:cNvPr>
          <p:cNvSpPr txBox="1"/>
          <p:nvPr/>
        </p:nvSpPr>
        <p:spPr>
          <a:xfrm>
            <a:off x="6108438" y="729118"/>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2" name="TextBox 21">
            <a:extLst>
              <a:ext uri="{FF2B5EF4-FFF2-40B4-BE49-F238E27FC236}">
                <a16:creationId xmlns:a16="http://schemas.microsoft.com/office/drawing/2014/main" id="{4BC989C7-3AE6-4E96-9405-480D02F7BCE6}"/>
              </a:ext>
            </a:extLst>
          </p:cNvPr>
          <p:cNvSpPr txBox="1"/>
          <p:nvPr/>
        </p:nvSpPr>
        <p:spPr>
          <a:xfrm>
            <a:off x="118455" y="2485031"/>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67DEE74B-E0EF-4A5E-84AF-DD799A705E7C}"/>
              </a:ext>
            </a:extLst>
          </p:cNvPr>
          <p:cNvSpPr txBox="1"/>
          <p:nvPr/>
        </p:nvSpPr>
        <p:spPr>
          <a:xfrm>
            <a:off x="6108438" y="2485031"/>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24" name="TextBox 23">
            <a:extLst>
              <a:ext uri="{FF2B5EF4-FFF2-40B4-BE49-F238E27FC236}">
                <a16:creationId xmlns:a16="http://schemas.microsoft.com/office/drawing/2014/main" id="{F5C6785A-2B46-4B8A-9269-D65315AA5BD5}"/>
              </a:ext>
            </a:extLst>
          </p:cNvPr>
          <p:cNvSpPr txBox="1"/>
          <p:nvPr/>
        </p:nvSpPr>
        <p:spPr>
          <a:xfrm>
            <a:off x="118455" y="4240944"/>
            <a:ext cx="5871528"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1.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écur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recu</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 un évent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 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oux</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 Un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épouvant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 </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citr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282C865C-3672-4E33-B203-23E310634CB6}"/>
              </a:ext>
            </a:extLst>
          </p:cNvPr>
          <p:cNvSpPr txBox="1"/>
          <p:nvPr/>
        </p:nvSpPr>
        <p:spPr>
          <a:xfrm>
            <a:off x="6108438" y="4240944"/>
            <a:ext cx="5977546" cy="1631216"/>
          </a:xfrm>
          <a:prstGeom prst="rect">
            <a:avLst/>
          </a:prstGeom>
          <a:noFill/>
          <a:ln>
            <a:solidFill>
              <a:srgbClr val="0F5076"/>
            </a:solidFill>
          </a:ln>
        </p:spPr>
        <p:txBody>
          <a:bodyPr wrap="square" lIns="3600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Partenaire</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 Les filles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merv</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euses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pi</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cons</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à l’acc</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ab</a:t>
            </a:r>
            <a:r>
              <a:rPr kumimoji="0" lang="fr-FR" sz="2000" b="1" i="0" u="none" strike="noStrike" kern="1200" cap="none" spc="0" normalizeH="0" baseline="0" noProof="0" dirty="0" err="1">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et les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bouvr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débr</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ent</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les tas de p</a:t>
            </a:r>
            <a:r>
              <a:rPr kumimoji="0" lang="fr-FR" sz="2000" b="1" i="0" u="none" strike="noStrike" kern="1200" cap="none" spc="0" normalizeH="0" baseline="0" noProof="0" dirty="0">
                <a:ln>
                  <a:noFill/>
                </a:ln>
                <a:solidFill>
                  <a:srgbClr val="E65D02"/>
                </a:solidFill>
                <a:effectLst/>
                <a:uLnTx/>
                <a:uFillTx/>
                <a:latin typeface="Century Gothic" panose="020F0302020204030204"/>
                <a:ea typeface="+mn-ea"/>
                <a:cs typeface="+mn-cs"/>
              </a:rPr>
              <a:t>___</a:t>
            </a:r>
            <a:r>
              <a:rPr kumimoji="0" lang="fr-FR"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785281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ouill</a:t>
            </a:r>
            <a:r>
              <a:rPr lang="en-GB" sz="3600" b="1" dirty="0">
                <a:solidFill>
                  <a:schemeClr val="bg1"/>
                </a:solidFill>
              </a:rPr>
              <a:t>-/</a:t>
            </a:r>
            <a:r>
              <a:rPr lang="en-GB" sz="3600" b="1" dirty="0" err="1">
                <a:solidFill>
                  <a:schemeClr val="bg1"/>
                </a:solidFill>
              </a:rPr>
              <a:t>ouil</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Introduction</a:t>
            </a:r>
          </a:p>
        </p:txBody>
      </p:sp>
    </p:spTree>
    <p:extLst>
      <p:ext uri="{BB962C8B-B14F-4D97-AF65-F5344CB8AC3E}">
        <p14:creationId xmlns:p14="http://schemas.microsoft.com/office/powerpoint/2010/main" val="1344424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537755" y="2441090"/>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Un épouvant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assis dans un faut</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surv</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eille </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des citr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scarecrow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sitting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armchair</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keeping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eye</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on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pumpkins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scarecrow sitting in armchair">
            <a:extLst>
              <a:ext uri="{FF2B5EF4-FFF2-40B4-BE49-F238E27FC236}">
                <a16:creationId xmlns:a16="http://schemas.microsoft.com/office/drawing/2014/main" id="{241525CC-F3AF-4A21-ADAB-18738AD5272B}"/>
              </a:ext>
            </a:extLst>
          </p:cNvPr>
          <p:cNvGrpSpPr/>
          <p:nvPr/>
        </p:nvGrpSpPr>
        <p:grpSpPr>
          <a:xfrm>
            <a:off x="7539412" y="3340438"/>
            <a:ext cx="2244810" cy="2873778"/>
            <a:chOff x="1826784" y="1845127"/>
            <a:chExt cx="3695700" cy="4650694"/>
          </a:xfrm>
        </p:grpSpPr>
        <p:pic>
          <p:nvPicPr>
            <p:cNvPr id="3076" name="Picture 4" descr="armchair">
              <a:extLst>
                <a:ext uri="{FF2B5EF4-FFF2-40B4-BE49-F238E27FC236}">
                  <a16:creationId xmlns:a16="http://schemas.microsoft.com/office/drawing/2014/main" id="{B9476C27-690C-4C21-B5AE-4B3EE989D0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6784" y="2952402"/>
              <a:ext cx="3695700" cy="32385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Scarecrow">
              <a:extLst>
                <a:ext uri="{FF2B5EF4-FFF2-40B4-BE49-F238E27FC236}">
                  <a16:creationId xmlns:a16="http://schemas.microsoft.com/office/drawing/2014/main" id="{6E2984A7-BF26-4A10-8159-B3BA96BA9E5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74167">
              <a:off x="2314273" y="1845127"/>
              <a:ext cx="3145678" cy="46506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descr="pumpkins">
            <a:extLst>
              <a:ext uri="{FF2B5EF4-FFF2-40B4-BE49-F238E27FC236}">
                <a16:creationId xmlns:a16="http://schemas.microsoft.com/office/drawing/2014/main" id="{8EA0E96B-2EDB-4331-9D50-4915988BFE29}"/>
              </a:ext>
            </a:extLst>
          </p:cNvPr>
          <p:cNvGrpSpPr/>
          <p:nvPr/>
        </p:nvGrpSpPr>
        <p:grpSpPr>
          <a:xfrm>
            <a:off x="1962431" y="4284166"/>
            <a:ext cx="4133569" cy="1682194"/>
            <a:chOff x="3165974" y="4610740"/>
            <a:chExt cx="4133569" cy="1682194"/>
          </a:xfrm>
        </p:grpSpPr>
        <p:pic>
          <p:nvPicPr>
            <p:cNvPr id="3078" name="Picture 6" descr="Pumpkin, Cartoon, Orange, Stem, Green">
              <a:extLst>
                <a:ext uri="{FF2B5EF4-FFF2-40B4-BE49-F238E27FC236}">
                  <a16:creationId xmlns:a16="http://schemas.microsoft.com/office/drawing/2014/main" id="{7DE2010A-B895-46D1-A62A-265CC4BC8B8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4051" y="4777327"/>
              <a:ext cx="1205492" cy="117440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umpkin, Gourd, Cucurbit, Squash">
              <a:extLst>
                <a:ext uri="{FF2B5EF4-FFF2-40B4-BE49-F238E27FC236}">
                  <a16:creationId xmlns:a16="http://schemas.microsoft.com/office/drawing/2014/main" id="{98E525A3-379D-4618-8E3C-16EEF461CF4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1240" y="4610740"/>
              <a:ext cx="1667350" cy="16821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Pumpkin, Cartoon, Orange, Stem, Green">
              <a:extLst>
                <a:ext uri="{FF2B5EF4-FFF2-40B4-BE49-F238E27FC236}">
                  <a16:creationId xmlns:a16="http://schemas.microsoft.com/office/drawing/2014/main" id="{99C115AC-1035-43A9-9ADA-E558D53409B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65974" y="4668582"/>
              <a:ext cx="1667350" cy="1624352"/>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hlinkClick r:id="" action="ppaction://noaction">
              <a:snd r:embed="rId9" name="3 un epouvantail assis.wav"/>
            </a:hlinkClick>
            <a:extLst>
              <a:ext uri="{FF2B5EF4-FFF2-40B4-BE49-F238E27FC236}">
                <a16:creationId xmlns:a16="http://schemas.microsoft.com/office/drawing/2014/main" id="{AEB484E6-2001-4A88-A04A-7FC381C7B00D}"/>
              </a:ext>
            </a:extLst>
          </p:cNvPr>
          <p:cNvSpPr/>
          <p:nvPr/>
        </p:nvSpPr>
        <p:spPr>
          <a:xfrm>
            <a:off x="449407" y="2647880"/>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Tree>
    <p:extLst>
      <p:ext uri="{BB962C8B-B14F-4D97-AF65-F5344CB8AC3E}">
        <p14:creationId xmlns:p14="http://schemas.microsoft.com/office/powerpoint/2010/main" val="36781602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Réponses</a:t>
            </a:r>
            <a:r>
              <a:rPr lang="en-GB" sz="3600" b="1" dirty="0">
                <a:solidFill>
                  <a:schemeClr val="bg1"/>
                </a:solidFill>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665111" y="249869"/>
            <a:ext cx="2244810"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77BD076-42FF-9348-A64E-725510E5CEC2}"/>
              </a:ext>
            </a:extLst>
          </p:cNvPr>
          <p:cNvSpPr txBox="1"/>
          <p:nvPr/>
        </p:nvSpPr>
        <p:spPr>
          <a:xfrm>
            <a:off x="658139" y="1853322"/>
            <a:ext cx="11441670"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Les ab</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es et les bouvr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 débr</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ent les tas de p</a:t>
            </a:r>
            <a:r>
              <a:rPr kumimoji="0" lang="fr-FR" sz="2800" b="1" i="0" u="none" strike="noStrike" kern="1200" cap="none" spc="0" normalizeH="0" baseline="0" noProof="0" dirty="0">
                <a:ln>
                  <a:noFill/>
                </a:ln>
                <a:solidFill>
                  <a:srgbClr val="E65D02"/>
                </a:solidFill>
                <a:effectLst/>
                <a:uLnTx/>
                <a:uFillTx/>
                <a:latin typeface="Century Gothic" panose="020F0302020204030204"/>
                <a:ea typeface="+mn-ea"/>
                <a:cs typeface="+mn-cs"/>
              </a:rPr>
              <a:t>aille</a:t>
            </a:r>
            <a:r>
              <a:rPr kumimoji="0" lang="fr-FR" sz="2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b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and the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bullfinches</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are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arranging</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piles of </a:t>
            </a:r>
            <a:r>
              <a:rPr kumimoji="0" lang="fr-FR"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straw</a:t>
            </a:r>
            <a:r>
              <a:rPr kumimoji="0" lang="fr-FR"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nvGrpSpPr>
          <p:cNvPr id="6" name="Group 5" descr="bees and bullfinches arranging straw">
            <a:extLst>
              <a:ext uri="{FF2B5EF4-FFF2-40B4-BE49-F238E27FC236}">
                <a16:creationId xmlns:a16="http://schemas.microsoft.com/office/drawing/2014/main" id="{F5918CD2-C505-4165-8F36-66AA2A1F2011}"/>
              </a:ext>
            </a:extLst>
          </p:cNvPr>
          <p:cNvGrpSpPr/>
          <p:nvPr/>
        </p:nvGrpSpPr>
        <p:grpSpPr>
          <a:xfrm>
            <a:off x="3631541" y="2945680"/>
            <a:ext cx="4630607" cy="3027222"/>
            <a:chOff x="3631541" y="2945680"/>
            <a:chExt cx="4630607" cy="3027222"/>
          </a:xfrm>
        </p:grpSpPr>
        <p:pic>
          <p:nvPicPr>
            <p:cNvPr id="4106" name="Picture 10" descr="Christmas, Sheaf, Bullfinch, Winter">
              <a:extLst>
                <a:ext uri="{FF2B5EF4-FFF2-40B4-BE49-F238E27FC236}">
                  <a16:creationId xmlns:a16="http://schemas.microsoft.com/office/drawing/2014/main" id="{B48AEFB9-1133-4F88-BB09-366CD24347D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53854"/>
            <a:stretch/>
          </p:blipFill>
          <p:spPr bwMode="auto">
            <a:xfrm>
              <a:off x="3631541" y="2945680"/>
              <a:ext cx="4630607" cy="30272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Bee, Insect, Cartoon, Honey Bee, Flying">
              <a:extLst>
                <a:ext uri="{FF2B5EF4-FFF2-40B4-BE49-F238E27FC236}">
                  <a16:creationId xmlns:a16="http://schemas.microsoft.com/office/drawing/2014/main" id="{BDD6AB3D-8065-47B7-8BBE-E8D05FEEFA2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96356" y="4511672"/>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ee, Insect, Cartoon, Honey Bee, Flying">
              <a:extLst>
                <a:ext uri="{FF2B5EF4-FFF2-40B4-BE49-F238E27FC236}">
                  <a16:creationId xmlns:a16="http://schemas.microsoft.com/office/drawing/2014/main" id="{3A51FFC6-A5DB-4FD0-9083-B037983F02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37137">
              <a:off x="4895381" y="5263828"/>
              <a:ext cx="700975" cy="65837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ee, Insect, Cartoon, Honey Bee, Flying">
              <a:extLst>
                <a:ext uri="{FF2B5EF4-FFF2-40B4-BE49-F238E27FC236}">
                  <a16:creationId xmlns:a16="http://schemas.microsoft.com/office/drawing/2014/main" id="{B2B69F6A-4A5E-484D-A5B4-F202EFDCFEF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3631541" y="3043315"/>
              <a:ext cx="700975" cy="658374"/>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Rectangle 11">
            <a:hlinkClick r:id="" action="ppaction://noaction">
              <a:snd r:embed="rId6" name="4 les abeilles et les bouvreuils.wav"/>
            </a:hlinkClick>
            <a:extLst>
              <a:ext uri="{FF2B5EF4-FFF2-40B4-BE49-F238E27FC236}">
                <a16:creationId xmlns:a16="http://schemas.microsoft.com/office/drawing/2014/main" id="{2F18F35C-1211-4E04-BD52-13282560B7C0}"/>
              </a:ext>
            </a:extLst>
          </p:cNvPr>
          <p:cNvSpPr/>
          <p:nvPr/>
        </p:nvSpPr>
        <p:spPr>
          <a:xfrm>
            <a:off x="816611" y="2060112"/>
            <a:ext cx="456043" cy="478971"/>
          </a:xfrm>
          <a:prstGeom prst="rect">
            <a:avLst/>
          </a:prstGeom>
          <a:solidFill>
            <a:srgbClr val="10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Tree>
    <p:extLst>
      <p:ext uri="{BB962C8B-B14F-4D97-AF65-F5344CB8AC3E}">
        <p14:creationId xmlns:p14="http://schemas.microsoft.com/office/powerpoint/2010/main" val="1904754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a:t>
            </a:r>
            <a:r>
              <a:rPr lang="en-GB" sz="3600" b="1" dirty="0" err="1">
                <a:solidFill>
                  <a:schemeClr val="bg1"/>
                </a:solidFill>
              </a:rPr>
              <a:t>eill</a:t>
            </a:r>
            <a:r>
              <a:rPr lang="en-GB" sz="3600" b="1" dirty="0">
                <a:solidFill>
                  <a:schemeClr val="bg1"/>
                </a:solidFill>
              </a:rPr>
              <a:t>-/</a:t>
            </a:r>
            <a:r>
              <a:rPr lang="en-GB" sz="3600" b="1" dirty="0" err="1">
                <a:solidFill>
                  <a:schemeClr val="bg1"/>
                </a:solidFill>
              </a:rPr>
              <a:t>eil</a:t>
            </a:r>
            <a:r>
              <a:rPr lang="en-GB" sz="3600" b="1" dirty="0">
                <a:solidFill>
                  <a:schemeClr val="bg1"/>
                </a:solidFill>
              </a:rPr>
              <a:t>]</a:t>
            </a:r>
          </a:p>
        </p:txBody>
      </p:sp>
      <p:sp>
        <p:nvSpPr>
          <p:cNvPr id="6" name="Rounded Rectangle 46">
            <a:extLst>
              <a:ext uri="{FF2B5EF4-FFF2-40B4-BE49-F238E27FC236}">
                <a16:creationId xmlns:a16="http://schemas.microsoft.com/office/drawing/2014/main" id="{FE35783B-5683-490D-BE88-5977139AA429}"/>
              </a:ext>
            </a:extLst>
          </p:cNvPr>
          <p:cNvSpPr/>
          <p:nvPr/>
        </p:nvSpPr>
        <p:spPr>
          <a:xfrm>
            <a:off x="10095979" y="249869"/>
            <a:ext cx="1813942"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7DC76266-B793-4993-891C-1ABCD8F52580}"/>
              </a:ext>
            </a:extLst>
          </p:cNvPr>
          <p:cNvSpPr txBox="1"/>
          <p:nvPr/>
        </p:nvSpPr>
        <p:spPr>
          <a:xfrm>
            <a:off x="328399" y="2556764"/>
            <a:ext cx="1131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Consolidation [2]</a:t>
            </a:r>
          </a:p>
        </p:txBody>
      </p:sp>
    </p:spTree>
    <p:extLst>
      <p:ext uri="{BB962C8B-B14F-4D97-AF65-F5344CB8AC3E}">
        <p14:creationId xmlns:p14="http://schemas.microsoft.com/office/powerpoint/2010/main" val="19247801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D98ABF-EE04-44A6-B8C4-095568A1A178}"/>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04F75"/>
                </a:solidFill>
                <a:latin typeface="Century Gothic" panose="020B0502020202020204" pitchFamily="34" charset="0"/>
                <a:ea typeface="+mn-ea"/>
                <a:cs typeface="Calibri" panose="020F0502020204030204" pitchFamily="34" charset="0"/>
              </a:rPr>
              <a:t>-ouill-/-</a:t>
            </a:r>
            <a:r>
              <a:rPr lang="en-GB" sz="10000" b="1" dirty="0">
                <a:solidFill>
                  <a:srgbClr val="104F75"/>
                </a:solidFill>
                <a:latin typeface="Century Gothic" panose="020B0502020202020204" pitchFamily="34" charset="0"/>
                <a:cs typeface="Calibri" panose="020F0502020204030204" pitchFamily="34" charset="0"/>
              </a:rPr>
              <a:t>ouil</a:t>
            </a:r>
            <a:endParaRPr lang="en-US" sz="10000" dirty="0">
              <a:solidFill>
                <a:srgbClr val="104F75"/>
              </a:solidFill>
            </a:endParaRPr>
          </a:p>
        </p:txBody>
      </p:sp>
      <p:sp>
        <p:nvSpPr>
          <p:cNvPr id="5" name="TextBox 4">
            <a:extLst>
              <a:ext uri="{FF2B5EF4-FFF2-40B4-BE49-F238E27FC236}">
                <a16:creationId xmlns:a16="http://schemas.microsoft.com/office/drawing/2014/main" id="{926A884A-546E-45C4-9C6D-0E5AE9EF3A2C}"/>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br</a:t>
            </a:r>
            <a:r>
              <a:rPr kumimoji="0" lang="fr-FR"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120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Calibri" panose="020F0502020204030204" pitchFamily="34" charset="0"/>
              </a:rPr>
              <a:t>ard</a:t>
            </a:r>
          </a:p>
        </p:txBody>
      </p:sp>
      <p:pic>
        <p:nvPicPr>
          <p:cNvPr id="6" name="Picture 5" descr="moon behind fog">
            <a:extLst>
              <a:ext uri="{FF2B5EF4-FFF2-40B4-BE49-F238E27FC236}">
                <a16:creationId xmlns:a16="http://schemas.microsoft.com/office/drawing/2014/main" id="{DC97CDC2-1237-4337-AA68-9028A0D0E3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1947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F31DACF-ED9F-4AA1-A8CB-8A0BA68DBCAC}"/>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-ouill-/-ouil</a:t>
            </a:r>
            <a:endParaRPr lang="en-GB" sz="10000" dirty="0"/>
          </a:p>
        </p:txBody>
      </p:sp>
      <p:sp>
        <p:nvSpPr>
          <p:cNvPr id="19" name="Rounded Rectangle 8" descr="rectangle">
            <a:extLst>
              <a:ext uri="{FF2B5EF4-FFF2-40B4-BE49-F238E27FC236}">
                <a16:creationId xmlns:a16="http://schemas.microsoft.com/office/drawing/2014/main" id="{0DA73804-1814-4367-85CC-70EF1C5BC644}"/>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4462134-F322-4F7D-82D4-40CC3E416C22}"/>
              </a:ext>
            </a:extLst>
          </p:cNvPr>
          <p:cNvSpPr txBox="1"/>
          <p:nvPr/>
        </p:nvSpPr>
        <p:spPr>
          <a:xfrm>
            <a:off x="4267613" y="3594940"/>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ard</a:t>
            </a:r>
          </a:p>
        </p:txBody>
      </p:sp>
      <p:sp>
        <p:nvSpPr>
          <p:cNvPr id="23" name="Rectangle 22">
            <a:extLst>
              <a:ext uri="{FF2B5EF4-FFF2-40B4-BE49-F238E27FC236}">
                <a16:creationId xmlns:a16="http://schemas.microsoft.com/office/drawing/2014/main" id="{11D232AA-27B7-48E5-B7BC-841E002A039C}"/>
              </a:ext>
            </a:extLst>
          </p:cNvPr>
          <p:cNvSpPr/>
          <p:nvPr/>
        </p:nvSpPr>
        <p:spPr>
          <a:xfrm>
            <a:off x="648868" y="1518237"/>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24" name="TextBox 23">
            <a:extLst>
              <a:ext uri="{FF2B5EF4-FFF2-40B4-BE49-F238E27FC236}">
                <a16:creationId xmlns:a16="http://schemas.microsoft.com/office/drawing/2014/main" id="{C55F1815-D837-4B4B-8B7E-BABA7E822DC5}"/>
              </a:ext>
            </a:extLst>
          </p:cNvPr>
          <p:cNvSpPr txBox="1"/>
          <p:nvPr/>
        </p:nvSpPr>
        <p:spPr>
          <a:xfrm>
            <a:off x="3671422" y="4708480"/>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914E3938-1A30-4970-AB77-D63DF7005F63}"/>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er</a:t>
            </a:r>
          </a:p>
        </p:txBody>
      </p:sp>
      <p:sp>
        <p:nvSpPr>
          <p:cNvPr id="26" name="Rectangle 25">
            <a:extLst>
              <a:ext uri="{FF2B5EF4-FFF2-40B4-BE49-F238E27FC236}">
                <a16:creationId xmlns:a16="http://schemas.microsoft.com/office/drawing/2014/main" id="{C3AC33AF-950F-433C-BAC3-B5D5A3B0B692}"/>
              </a:ext>
            </a:extLst>
          </p:cNvPr>
          <p:cNvSpPr/>
          <p:nvPr/>
        </p:nvSpPr>
        <p:spPr>
          <a:xfrm>
            <a:off x="8119341" y="1518237"/>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fr-FR" sz="60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fr-FR"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51A03CF0-EAAD-4226-A1F7-559CFB34A797}"/>
              </a:ext>
            </a:extLst>
          </p:cNvPr>
          <p:cNvSpPr/>
          <p:nvPr/>
        </p:nvSpPr>
        <p:spPr>
          <a:xfrm>
            <a:off x="4397120" y="5620742"/>
            <a:ext cx="316945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scramble]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C30902FE-7621-4D7C-9EDA-5CAC565789CB}"/>
              </a:ext>
            </a:extLst>
          </p:cNvPr>
          <p:cNvSpPr/>
          <p:nvPr/>
        </p:nvSpPr>
        <p:spPr>
          <a:xfrm>
            <a:off x="8133031" y="5296473"/>
            <a:ext cx="313739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[disentangle]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Rectangle 28">
            <a:extLst>
              <a:ext uri="{FF2B5EF4-FFF2-40B4-BE49-F238E27FC236}">
                <a16:creationId xmlns:a16="http://schemas.microsoft.com/office/drawing/2014/main" id="{7A26AF56-C948-4FE3-871A-D60C93778B6F}"/>
              </a:ext>
            </a:extLst>
          </p:cNvPr>
          <p:cNvSpPr/>
          <p:nvPr/>
        </p:nvSpPr>
        <p:spPr>
          <a:xfrm>
            <a:off x="568957" y="2338198"/>
            <a:ext cx="33089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rummage]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0" name="Picture 2" descr="frog">
            <a:extLst>
              <a:ext uri="{FF2B5EF4-FFF2-40B4-BE49-F238E27FC236}">
                <a16:creationId xmlns:a16="http://schemas.microsoft.com/office/drawing/2014/main" id="{8C47AB17-6F76-46E7-8094-4763D70BDF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92571" y="2391620"/>
            <a:ext cx="1504746" cy="13610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oon behind fog">
            <a:extLst>
              <a:ext uri="{FF2B5EF4-FFF2-40B4-BE49-F238E27FC236}">
                <a16:creationId xmlns:a16="http://schemas.microsoft.com/office/drawing/2014/main" id="{417A482A-E628-4353-9798-F500D23189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7730" y="2325527"/>
            <a:ext cx="2047742" cy="145261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A07149C-620A-4267-B1F7-49968592B9CC}"/>
              </a:ext>
            </a:extLst>
          </p:cNvPr>
          <p:cNvSpPr txBox="1"/>
          <p:nvPr/>
        </p:nvSpPr>
        <p:spPr>
          <a:xfrm>
            <a:off x="-130410" y="513579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fr-FR" sz="6600" b="0"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ouill</a:t>
            </a:r>
            <a:r>
              <a:rPr kumimoji="0" lang="fr-FR"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fr-FR"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3" name="Picture 2" descr="animal out in the rain">
            <a:extLst>
              <a:ext uri="{FF2B5EF4-FFF2-40B4-BE49-F238E27FC236}">
                <a16:creationId xmlns:a16="http://schemas.microsoft.com/office/drawing/2014/main" id="{0E019AF5-A445-4B84-B1F0-E06E50C14B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8957" y="3219183"/>
            <a:ext cx="2130468" cy="213046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001BCF6-1AA4-496F-86AE-364FE1532D1E}"/>
              </a:ext>
            </a:extLst>
          </p:cNvPr>
          <p:cNvSpPr/>
          <p:nvPr/>
        </p:nvSpPr>
        <p:spPr>
          <a:xfrm>
            <a:off x="2699425" y="4708480"/>
            <a:ext cx="9605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[wet]</a:t>
            </a:r>
            <a:endPar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543433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ouil fouill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5" name="ouil fouill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6" name="ouil mou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subTnLst>
                                    <p:audio>
                                      <p:cMediaNode>
                                        <p:cTn display="0" masterRel="sameClick">
                                          <p:stCondLst>
                                            <p:cond evt="begin" delay="0">
                                              <p:tn val="36"/>
                                            </p:cond>
                                          </p:stCondLst>
                                          <p:endCondLst>
                                            <p:cond evt="onStopAudio" delay="0">
                                              <p:tgtEl>
                                                <p:sldTgt/>
                                              </p:tgtEl>
                                            </p:cond>
                                          </p:endCondLst>
                                        </p:cTn>
                                        <p:tgtEl>
                                          <p:sndTgt r:embed="rId6" name="ouil mouille.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6" name="ouil mouill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7" name="ouil brouill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7" name="ouil brouill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8" name="ouil débrou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subTnLst>
                                    <p:audio>
                                      <p:cMediaNode>
                                        <p:cTn display="0" masterRel="sameClick">
                                          <p:stCondLst>
                                            <p:cond evt="begin" delay="0">
                                              <p:tn val="59"/>
                                            </p:cond>
                                          </p:stCondLst>
                                          <p:endCondLst>
                                            <p:cond evt="onStopAudio" delay="0">
                                              <p:tgtEl>
                                                <p:sldTgt/>
                                              </p:tgtEl>
                                            </p:cond>
                                          </p:endCondLst>
                                        </p:cTn>
                                        <p:tgtEl>
                                          <p:sndTgt r:embed="rId8" name="ouil débrou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subTnLst>
                                    <p:audio>
                                      <p:cMediaNode>
                                        <p:cTn display="0" masterRel="sameClick">
                                          <p:stCondLst>
                                            <p:cond evt="begin" delay="0">
                                              <p:tn val="64"/>
                                            </p:cond>
                                          </p:stCondLst>
                                          <p:endCondLst>
                                            <p:cond evt="onStopAudio" delay="0">
                                              <p:tgtEl>
                                                <p:sldTgt/>
                                              </p:tgtEl>
                                            </p:cond>
                                          </p:endCondLst>
                                        </p:cTn>
                                        <p:tgtEl>
                                          <p:sndTgt r:embed="rId9" name="ouil grenouill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subTnLst>
                                    <p:audio>
                                      <p:cMediaNode>
                                        <p:cTn display="0" masterRel="sameClick">
                                          <p:stCondLst>
                                            <p:cond evt="begin" delay="0">
                                              <p:tn val="69"/>
                                            </p:cond>
                                          </p:stCondLst>
                                          <p:endCondLst>
                                            <p:cond evt="onStopAudio" delay="0">
                                              <p:tgtEl>
                                                <p:sldTgt/>
                                              </p:tgtEl>
                                            </p:cond>
                                          </p:endCondLst>
                                        </p:cTn>
                                        <p:tgtEl>
                                          <p:sndTgt r:embed="rId9" name="ouil greno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3" grpId="0"/>
      <p:bldP spid="24" grpId="0"/>
      <p:bldP spid="25" grpId="0"/>
      <p:bldP spid="26" grpId="0"/>
      <p:bldP spid="27" grpId="0"/>
      <p:bldP spid="28" grpId="0"/>
      <p:bldP spid="29" grpId="0"/>
      <p:bldP spid="32"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E01F-B7A6-4F69-8DD4-7214D215B6AB}"/>
              </a:ext>
            </a:extLst>
          </p:cNvPr>
          <p:cNvSpPr>
            <a:spLocks noGrp="1"/>
          </p:cNvSpPr>
          <p:nvPr>
            <p:ph type="title"/>
          </p:nvPr>
        </p:nvSpPr>
        <p:spPr/>
        <p:txBody>
          <a:bodyPr/>
          <a:lstStyle/>
          <a:p>
            <a:endParaRPr lang="en-GB" dirty="0"/>
          </a:p>
        </p:txBody>
      </p:sp>
      <p:pic>
        <p:nvPicPr>
          <p:cNvPr id="7" name="Picture 6" descr="background rectangle">
            <a:extLst>
              <a:ext uri="{FF2B5EF4-FFF2-40B4-BE49-F238E27FC236}">
                <a16:creationId xmlns:a16="http://schemas.microsoft.com/office/drawing/2014/main" id="{66A42078-51C2-4570-95DC-F28544E6862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9" name="Title 3">
            <a:extLst>
              <a:ext uri="{FF2B5EF4-FFF2-40B4-BE49-F238E27FC236}">
                <a16:creationId xmlns:a16="http://schemas.microsoft.com/office/drawing/2014/main" id="{0481BA1A-F556-435D-BDE3-28A5E610D67A}"/>
              </a:ext>
            </a:extLst>
          </p:cNvPr>
          <p:cNvSpPr txBox="1">
            <a:spLocks/>
          </p:cNvSpPr>
          <p:nvPr/>
        </p:nvSpPr>
        <p:spPr>
          <a:xfrm>
            <a:off x="0" y="296864"/>
            <a:ext cx="5265384" cy="707849"/>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Phonétique</a:t>
            </a:r>
            <a:r>
              <a:rPr kumimoji="0" lang="en-GB" sz="3600" b="1" i="0" u="none" strike="noStrike" kern="1200" cap="none" spc="0" normalizeH="0" baseline="0" noProof="0" dirty="0">
                <a:ln>
                  <a:noFill/>
                </a:ln>
                <a:solidFill>
                  <a:prstClr val="white"/>
                </a:solidFill>
                <a:effectLst/>
                <a:uLnTx/>
                <a:uFillTx/>
                <a:latin typeface="Century Gothic" panose="020F0302020204030204"/>
                <a:ea typeface="+mj-ea"/>
                <a:cs typeface="+mj-cs"/>
              </a:rPr>
              <a:t>  </a:t>
            </a:r>
          </a:p>
        </p:txBody>
      </p:sp>
      <p:sp>
        <p:nvSpPr>
          <p:cNvPr id="10" name="Rounded Rectangle 46">
            <a:extLst>
              <a:ext uri="{FF2B5EF4-FFF2-40B4-BE49-F238E27FC236}">
                <a16:creationId xmlns:a16="http://schemas.microsoft.com/office/drawing/2014/main" id="{C04F33B8-7D34-4999-9253-170F9DD3BAE3}"/>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phonétique</a:t>
            </a:r>
          </a:p>
        </p:txBody>
      </p:sp>
      <p:sp>
        <p:nvSpPr>
          <p:cNvPr id="11" name="TextBox 10">
            <a:extLst>
              <a:ext uri="{FF2B5EF4-FFF2-40B4-BE49-F238E27FC236}">
                <a16:creationId xmlns:a16="http://schemas.microsoft.com/office/drawing/2014/main" id="{00C76568-C490-4157-AC0A-541F48F07979}"/>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As you know, [-ill/ille] and [-ail/aill] sound like a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t>
            </a:r>
          </a:p>
        </p:txBody>
      </p:sp>
      <p:sp>
        <p:nvSpPr>
          <p:cNvPr id="12" name="TextBox 11">
            <a:extLst>
              <a:ext uri="{FF2B5EF4-FFF2-40B4-BE49-F238E27FC236}">
                <a16:creationId xmlns:a16="http://schemas.microsoft.com/office/drawing/2014/main" id="{45559FE6-D2F8-4C5B-837A-E255D3EDB81E}"/>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Using this pattern, we have also learned how these SSCs sound:</a:t>
            </a:r>
          </a:p>
        </p:txBody>
      </p:sp>
      <p:sp>
        <p:nvSpPr>
          <p:cNvPr id="13" name="TextBox 12">
            <a:extLst>
              <a:ext uri="{FF2B5EF4-FFF2-40B4-BE49-F238E27FC236}">
                <a16:creationId xmlns:a16="http://schemas.microsoft.com/office/drawing/2014/main" id="{9759234F-27FF-4A5F-AEE0-289D9F79EF7E}"/>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[-eil/eill]</a:t>
            </a:r>
          </a:p>
        </p:txBody>
      </p:sp>
      <p:sp>
        <p:nvSpPr>
          <p:cNvPr id="14" name="TextBox 13">
            <a:extLst>
              <a:ext uri="{FF2B5EF4-FFF2-40B4-BE49-F238E27FC236}">
                <a16:creationId xmlns:a16="http://schemas.microsoft.com/office/drawing/2014/main" id="{79FC89EA-20D3-4E03-A942-B2A3D4C3BF04}"/>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5" name="TextBox 14">
            <a:extLst>
              <a:ext uri="{FF2B5EF4-FFF2-40B4-BE49-F238E27FC236}">
                <a16:creationId xmlns:a16="http://schemas.microsoft.com/office/drawing/2014/main" id="{4FDB402A-5F78-48AC-B294-7F7E3B0F3387}"/>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[-ouil/ouill]</a:t>
            </a:r>
          </a:p>
        </p:txBody>
      </p:sp>
      <p:sp>
        <p:nvSpPr>
          <p:cNvPr id="16" name="TextBox 15">
            <a:extLst>
              <a:ext uri="{FF2B5EF4-FFF2-40B4-BE49-F238E27FC236}">
                <a16:creationId xmlns:a16="http://schemas.microsoft.com/office/drawing/2014/main" id="{8D7D6A29-D8CB-445E-B555-6985F5389D9F}"/>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7" name="TextBox 16">
            <a:extLst>
              <a:ext uri="{FF2B5EF4-FFF2-40B4-BE49-F238E27FC236}">
                <a16:creationId xmlns:a16="http://schemas.microsoft.com/office/drawing/2014/main" id="{7602B209-0F62-4743-A7A3-F6EABDBD4A66}"/>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[-euil/euill]</a:t>
            </a:r>
          </a:p>
        </p:txBody>
      </p:sp>
      <p:sp>
        <p:nvSpPr>
          <p:cNvPr id="18" name="TextBox 17">
            <a:extLst>
              <a:ext uri="{FF2B5EF4-FFF2-40B4-BE49-F238E27FC236}">
                <a16:creationId xmlns:a16="http://schemas.microsoft.com/office/drawing/2014/main" id="{487AF562-0D97-4F3A-8059-077E0430017A}"/>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long eu/</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19" name="TextBox 18">
            <a:extLst>
              <a:ext uri="{FF2B5EF4-FFF2-40B4-BE49-F238E27FC236}">
                <a16:creationId xmlns:a16="http://schemas.microsoft.com/office/drawing/2014/main" id="{83530974-FBDF-49AE-8A51-31390AA39663}"/>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[-ill/ille]</a:t>
            </a:r>
          </a:p>
        </p:txBody>
      </p:sp>
      <p:sp>
        <p:nvSpPr>
          <p:cNvPr id="20" name="TextBox 19">
            <a:extLst>
              <a:ext uri="{FF2B5EF4-FFF2-40B4-BE49-F238E27FC236}">
                <a16:creationId xmlns:a16="http://schemas.microsoft.com/office/drawing/2014/main" id="{FEE7BC83-3678-4F85-B45F-DCE21E800827}"/>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1" name="TextBox 20">
            <a:extLst>
              <a:ext uri="{FF2B5EF4-FFF2-40B4-BE49-F238E27FC236}">
                <a16:creationId xmlns:a16="http://schemas.microsoft.com/office/drawing/2014/main" id="{8087ECB9-4615-420B-B107-32610C4FB915}"/>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[-ail/aill]</a:t>
            </a:r>
          </a:p>
        </p:txBody>
      </p:sp>
      <p:sp>
        <p:nvSpPr>
          <p:cNvPr id="22" name="TextBox 21">
            <a:extLst>
              <a:ext uri="{FF2B5EF4-FFF2-40B4-BE49-F238E27FC236}">
                <a16:creationId xmlns:a16="http://schemas.microsoft.com/office/drawing/2014/main" id="{A88B1953-18EE-426D-93CD-10E18FA3E9B1}"/>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‘yih’</a:t>
            </a:r>
          </a:p>
        </p:txBody>
      </p:sp>
      <p:sp>
        <p:nvSpPr>
          <p:cNvPr id="23" name="TextBox 22">
            <a:extLst>
              <a:ext uri="{FF2B5EF4-FFF2-40B4-BE49-F238E27FC236}">
                <a16:creationId xmlns:a16="http://schemas.microsoft.com/office/drawing/2014/main" id="{E5375BDC-E113-4C95-B973-447976E28E77}"/>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or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sp>
        <p:nvSpPr>
          <p:cNvPr id="24" name="TextBox 23">
            <a:extLst>
              <a:ext uri="{FF2B5EF4-FFF2-40B4-BE49-F238E27FC236}">
                <a16:creationId xmlns:a16="http://schemas.microsoft.com/office/drawing/2014/main" id="{A79CC3D4-B2DC-4BDE-932C-874C141BDEC8}"/>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ard</a:t>
            </a:r>
          </a:p>
        </p:txBody>
      </p:sp>
      <p:sp>
        <p:nvSpPr>
          <p:cNvPr id="25" name="TextBox 24">
            <a:extLst>
              <a:ext uri="{FF2B5EF4-FFF2-40B4-BE49-F238E27FC236}">
                <a16:creationId xmlns:a16="http://schemas.microsoft.com/office/drawing/2014/main" id="{19EBC590-C6D3-44E1-A567-D0D6CFFACAF5}"/>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e.g. f</a:t>
            </a:r>
            <a:r>
              <a:rPr kumimoji="0" lang="fr-FR" sz="2800" b="0" i="0" u="none" strike="noStrike" kern="1200" cap="none" spc="0" normalizeH="0" baseline="0" noProof="0" dirty="0">
                <a:ln>
                  <a:noFill/>
                </a:ln>
                <a:solidFill>
                  <a:srgbClr val="E87D1E"/>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104F75"/>
                </a:solidFill>
                <a:effectLst/>
                <a:uLnTx/>
                <a:uFillTx/>
                <a:latin typeface="Century Gothic" panose="020F0302020204030204"/>
                <a:ea typeface="+mn-ea"/>
                <a:cs typeface="+mn-cs"/>
              </a:rPr>
              <a:t>e</a:t>
            </a:r>
          </a:p>
        </p:txBody>
      </p:sp>
      <p:pic>
        <p:nvPicPr>
          <p:cNvPr id="26" name="Picture 2" descr="ear">
            <a:hlinkClick r:id="" action="ppaction://noaction">
              <a:snd r:embed="rId4" name="eil oreille.wav"/>
            </a:hlinkClick>
            <a:extLst>
              <a:ext uri="{FF2B5EF4-FFF2-40B4-BE49-F238E27FC236}">
                <a16:creationId xmlns:a16="http://schemas.microsoft.com/office/drawing/2014/main" id="{43695039-D664-4A6C-A7BA-EA1F8766BB6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Fog, Moon, Bet Ricon, Night, Icon, Foggy, Weather">
            <a:hlinkClick r:id="" action="ppaction://noaction">
              <a:snd r:embed="rId6" name="ouil brouillard.wav"/>
            </a:hlinkClick>
            <a:extLst>
              <a:ext uri="{FF2B5EF4-FFF2-40B4-BE49-F238E27FC236}">
                <a16:creationId xmlns:a16="http://schemas.microsoft.com/office/drawing/2014/main" id="{02260912-3DFA-4CA8-8C25-27E4B40E4AA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Leaves, Tropical, Palms, Plant, Green, Exotic, Foliage">
            <a:hlinkClick r:id="" action="ppaction://noaction">
              <a:snd r:embed="rId8" name="feuille.wav"/>
            </a:hlinkClick>
            <a:extLst>
              <a:ext uri="{FF2B5EF4-FFF2-40B4-BE49-F238E27FC236}">
                <a16:creationId xmlns:a16="http://schemas.microsoft.com/office/drawing/2014/main" id="{2C9D08FA-F977-4F4B-8FB1-22C8BEE5A7BD}"/>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748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500"/>
                                        <p:tgtEl>
                                          <p:spTgt spid="16"/>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par>
                                <p:cTn id="66" presetID="10" presetClass="entr" presetSubtype="0" fill="hold" nodeType="withEffect">
                                  <p:stCondLst>
                                    <p:cond delay="0"/>
                                  </p:stCondLst>
                                  <p:childTnLst>
                                    <p:set>
                                      <p:cBhvr>
                                        <p:cTn id="67" dur="1" fill="hold">
                                          <p:stCondLst>
                                            <p:cond delay="0"/>
                                          </p:stCondLst>
                                        </p:cTn>
                                        <p:tgtEl>
                                          <p:spTgt spid="27"/>
                                        </p:tgtEl>
                                        <p:attrNameLst>
                                          <p:attrName>style.visibility</p:attrName>
                                        </p:attrNameLst>
                                      </p:cBhvr>
                                      <p:to>
                                        <p:strVal val="visible"/>
                                      </p:to>
                                    </p:set>
                                    <p:animEffect transition="in" filter="fade">
                                      <p:cBhvr>
                                        <p:cTn id="68" dur="500"/>
                                        <p:tgtEl>
                                          <p:spTgt spid="27"/>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500"/>
                                        <p:tgtEl>
                                          <p:spTgt spid="25"/>
                                        </p:tgtEl>
                                      </p:cBhvr>
                                    </p:animEffect>
                                  </p:childTnLst>
                                </p:cTn>
                              </p:par>
                              <p:par>
                                <p:cTn id="84" presetID="10" presetClass="entr" presetSubtype="0" fill="hold"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background rectangle">
            <a:extLst>
              <a:ext uri="{FF2B5EF4-FFF2-40B4-BE49-F238E27FC236}">
                <a16:creationId xmlns:a16="http://schemas.microsoft.com/office/drawing/2014/main" id="{8ED72309-0AC6-405B-BF6E-CC76DBD3DCF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 y="258237"/>
            <a:ext cx="9601202" cy="905755"/>
          </a:xfrm>
          <a:prstGeom prst="rect">
            <a:avLst/>
          </a:prstGeom>
        </p:spPr>
      </p:pic>
      <p:sp>
        <p:nvSpPr>
          <p:cNvPr id="30" name="Title 3">
            <a:extLst>
              <a:ext uri="{FF2B5EF4-FFF2-40B4-BE49-F238E27FC236}">
                <a16:creationId xmlns:a16="http://schemas.microsoft.com/office/drawing/2014/main" id="{4E3D0E34-E253-405D-A0AD-AAD7F5FC90EE}"/>
              </a:ext>
            </a:extLst>
          </p:cNvPr>
          <p:cNvSpPr>
            <a:spLocks noGrp="1"/>
          </p:cNvSpPr>
          <p:nvPr>
            <p:ph type="title"/>
          </p:nvPr>
        </p:nvSpPr>
        <p:spPr>
          <a:xfrm>
            <a:off x="-1" y="296864"/>
            <a:ext cx="8559867" cy="707849"/>
          </a:xfrm>
        </p:spPr>
        <p:txBody>
          <a:bodyPr>
            <a:normAutofit fontScale="90000"/>
          </a:bodyPr>
          <a:lstStyle/>
          <a:p>
            <a:r>
              <a:rPr lang="fr-FR" sz="3600" b="1" dirty="0">
                <a:solidFill>
                  <a:schemeClr val="bg1"/>
                </a:solidFill>
                <a:latin typeface="Century Gothic" panose="020B0502020202020204" pitchFamily="34" charset="0"/>
              </a:rPr>
              <a:t>ill-/-ille, -ail/-aille, -eil/-eille, -ouil/-ouille</a:t>
            </a:r>
          </a:p>
        </p:txBody>
      </p:sp>
      <p:sp>
        <p:nvSpPr>
          <p:cNvPr id="31" name="Google Shape;216;p3">
            <a:extLst>
              <a:ext uri="{FF2B5EF4-FFF2-40B4-BE49-F238E27FC236}">
                <a16:creationId xmlns:a16="http://schemas.microsoft.com/office/drawing/2014/main" id="{837CE996-BA1C-409C-8FD6-FBE59634CACB}"/>
              </a:ext>
            </a:extLst>
          </p:cNvPr>
          <p:cNvSpPr/>
          <p:nvPr/>
        </p:nvSpPr>
        <p:spPr>
          <a:xfrm>
            <a:off x="10068765" y="1405743"/>
            <a:ext cx="502131" cy="4156257"/>
          </a:xfrm>
          <a:prstGeom prst="rect">
            <a:avLst/>
          </a:prstGeom>
          <a:solidFill>
            <a:srgbClr val="CC0099"/>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black"/>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2" name="Google Shape;217;p3">
            <a:extLst>
              <a:ext uri="{FF2B5EF4-FFF2-40B4-BE49-F238E27FC236}">
                <a16:creationId xmlns:a16="http://schemas.microsoft.com/office/drawing/2014/main" id="{A160D6F4-58AC-4048-85FB-B498EC98677B}"/>
              </a:ext>
            </a:extLst>
          </p:cNvPr>
          <p:cNvSpPr/>
          <p:nvPr/>
        </p:nvSpPr>
        <p:spPr>
          <a:xfrm>
            <a:off x="10066399" y="1405741"/>
            <a:ext cx="503528" cy="4156259"/>
          </a:xfrm>
          <a:prstGeom prst="rect">
            <a:avLst/>
          </a:prstGeom>
          <a:gradFill>
            <a:gsLst>
              <a:gs pos="0">
                <a:srgbClr val="F08B54"/>
              </a:gs>
              <a:gs pos="50000">
                <a:srgbClr val="F67A26"/>
              </a:gs>
              <a:gs pos="100000">
                <a:srgbClr val="E36A18"/>
              </a:gs>
            </a:gsLst>
            <a:lin ang="5400000" scaled="0"/>
          </a:gradFill>
          <a:ln w="9525" cap="flat" cmpd="sng">
            <a:solidFill>
              <a:srgbClr val="02456F"/>
            </a:solidFill>
            <a:prstDash val="solid"/>
            <a:round/>
            <a:headEnd type="none" w="sm" len="sm"/>
            <a:tailEnd type="none" w="sm" len="sm"/>
          </a:ln>
          <a:effectLst>
            <a:outerShdw blurRad="57150" dist="19050" dir="5400000" algn="ctr" rotWithShape="0">
              <a:schemeClr val="lt1">
                <a:alpha val="62745"/>
              </a:schemeClr>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prstClr val="white"/>
              </a:buClr>
              <a:buSzPts val="2000"/>
              <a:buFont typeface="Twentieth Century"/>
              <a:buNone/>
              <a:tabLst/>
              <a:defRPr/>
            </a:pPr>
            <a:endParaRPr kumimoji="0" sz="2000" b="0" i="0" u="none" strike="noStrike" kern="1200" cap="none" spc="0" normalizeH="0" baseline="0" noProof="0" dirty="0">
              <a:ln>
                <a:noFill/>
              </a:ln>
              <a:solidFill>
                <a:srgbClr val="000000"/>
              </a:solidFill>
              <a:effectLst/>
              <a:uLnTx/>
              <a:uFillTx/>
              <a:latin typeface="Century Gothic"/>
              <a:ea typeface="Century Gothic"/>
              <a:cs typeface="Century Gothic"/>
              <a:sym typeface="Century Gothic"/>
            </a:endParaRPr>
          </a:p>
        </p:txBody>
      </p:sp>
      <p:cxnSp>
        <p:nvCxnSpPr>
          <p:cNvPr id="33" name="Google Shape;218;p3">
            <a:extLst>
              <a:ext uri="{FF2B5EF4-FFF2-40B4-BE49-F238E27FC236}">
                <a16:creationId xmlns:a16="http://schemas.microsoft.com/office/drawing/2014/main" id="{21F3013D-E085-485E-B42C-31C65D0C8869}"/>
              </a:ext>
            </a:extLst>
          </p:cNvPr>
          <p:cNvCxnSpPr/>
          <p:nvPr/>
        </p:nvCxnSpPr>
        <p:spPr>
          <a:xfrm>
            <a:off x="10752138" y="1394315"/>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34" name="Google Shape;219;p3">
            <a:extLst>
              <a:ext uri="{FF2B5EF4-FFF2-40B4-BE49-F238E27FC236}">
                <a16:creationId xmlns:a16="http://schemas.microsoft.com/office/drawing/2014/main" id="{71F46575-DAA7-419B-9324-3150A27E3FDE}"/>
              </a:ext>
            </a:extLst>
          </p:cNvPr>
          <p:cNvCxnSpPr/>
          <p:nvPr/>
        </p:nvCxnSpPr>
        <p:spPr>
          <a:xfrm>
            <a:off x="10776826" y="139431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35" name="Google Shape;220;p3">
            <a:extLst>
              <a:ext uri="{FF2B5EF4-FFF2-40B4-BE49-F238E27FC236}">
                <a16:creationId xmlns:a16="http://schemas.microsoft.com/office/drawing/2014/main" id="{A1D0BC5F-2B1E-4C74-9D73-1DA4865943DF}"/>
              </a:ext>
            </a:extLst>
          </p:cNvPr>
          <p:cNvCxnSpPr/>
          <p:nvPr/>
        </p:nvCxnSpPr>
        <p:spPr>
          <a:xfrm>
            <a:off x="10752138" y="5550574"/>
            <a:ext cx="216791" cy="0"/>
          </a:xfrm>
          <a:prstGeom prst="straightConnector1">
            <a:avLst/>
          </a:prstGeom>
          <a:noFill/>
          <a:ln w="28575" cap="flat" cmpd="sng">
            <a:solidFill>
              <a:srgbClr val="1E4E79"/>
            </a:solidFill>
            <a:prstDash val="solid"/>
            <a:round/>
            <a:headEnd type="none" w="med" len="med"/>
            <a:tailEnd type="none" w="med" len="med"/>
          </a:ln>
        </p:spPr>
      </p:cxnSp>
      <p:sp>
        <p:nvSpPr>
          <p:cNvPr id="36" name="Google Shape;221;p3">
            <a:extLst>
              <a:ext uri="{FF2B5EF4-FFF2-40B4-BE49-F238E27FC236}">
                <a16:creationId xmlns:a16="http://schemas.microsoft.com/office/drawing/2014/main" id="{AA6ABD6B-8470-4BBE-A672-39BD40FE9F6C}"/>
              </a:ext>
            </a:extLst>
          </p:cNvPr>
          <p:cNvSpPr txBox="1"/>
          <p:nvPr/>
        </p:nvSpPr>
        <p:spPr>
          <a:xfrm>
            <a:off x="10752138" y="3378217"/>
            <a:ext cx="1439862" cy="369332"/>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rPr>
              <a:t>SECONDES</a:t>
            </a:r>
            <a:endParaRPr kumimoji="0" sz="1800" b="1" i="0" u="none" strike="noStrike" kern="1200" cap="none" spc="0" normalizeH="0" baseline="0" noProof="0" dirty="0">
              <a:ln>
                <a:noFill/>
              </a:ln>
              <a:solidFill>
                <a:srgbClr val="104F75"/>
              </a:solidFill>
              <a:effectLst/>
              <a:uLnTx/>
              <a:uFillTx/>
              <a:latin typeface="Century Gothic"/>
              <a:ea typeface="Century Gothic"/>
              <a:cs typeface="Century Gothic"/>
              <a:sym typeface="Century Gothic"/>
            </a:endParaRPr>
          </a:p>
        </p:txBody>
      </p:sp>
      <p:sp>
        <p:nvSpPr>
          <p:cNvPr id="37" name="Google Shape;222;p3">
            <a:extLst>
              <a:ext uri="{FF2B5EF4-FFF2-40B4-BE49-F238E27FC236}">
                <a16:creationId xmlns:a16="http://schemas.microsoft.com/office/drawing/2014/main" id="{79EEB5FE-2353-4A0E-B0CF-316147AFD73B}"/>
              </a:ext>
            </a:extLst>
          </p:cNvPr>
          <p:cNvSpPr txBox="1"/>
          <p:nvPr/>
        </p:nvSpPr>
        <p:spPr>
          <a:xfrm>
            <a:off x="10993617" y="1236464"/>
            <a:ext cx="431800"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30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8" name="Google Shape;223;p3">
            <a:extLst>
              <a:ext uri="{FF2B5EF4-FFF2-40B4-BE49-F238E27FC236}">
                <a16:creationId xmlns:a16="http://schemas.microsoft.com/office/drawing/2014/main" id="{A7605620-CB18-4583-B857-0648F14AD4EA}"/>
              </a:ext>
            </a:extLst>
          </p:cNvPr>
          <p:cNvSpPr txBox="1"/>
          <p:nvPr/>
        </p:nvSpPr>
        <p:spPr>
          <a:xfrm>
            <a:off x="10968929" y="5370046"/>
            <a:ext cx="734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600"/>
              <a:buFont typeface="Century Gothic"/>
              <a:buNone/>
              <a:tabLst/>
              <a:defRPr/>
            </a:pPr>
            <a:r>
              <a:rPr kumimoji="0" lang="en-GB" sz="1600" b="1" i="0" u="none" strike="noStrike" kern="120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39" name="Google Shape;225;p3">
            <a:extLst>
              <a:ext uri="{FF2B5EF4-FFF2-40B4-BE49-F238E27FC236}">
                <a16:creationId xmlns:a16="http://schemas.microsoft.com/office/drawing/2014/main" id="{9D831D74-F893-477D-AD2A-D37D2EE12AA8}"/>
              </a:ext>
            </a:extLst>
          </p:cNvPr>
          <p:cNvSpPr/>
          <p:nvPr/>
        </p:nvSpPr>
        <p:spPr>
          <a:xfrm>
            <a:off x="9915171" y="5562000"/>
            <a:ext cx="745068" cy="765877"/>
          </a:xfrm>
          <a:prstGeom prst="rect">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prstClr val="white"/>
              </a:buClr>
              <a:buSzPts val="1800"/>
              <a:buFont typeface="Twentieth Century"/>
              <a:buNone/>
              <a:tabLst/>
              <a:defRPr/>
            </a:pPr>
            <a:endParaRPr kumimoji="0" sz="1800" b="0" i="0" u="none" strike="noStrike" kern="1200" cap="none" spc="0" normalizeH="0" baseline="0" noProof="0" dirty="0">
              <a:ln>
                <a:noFill/>
              </a:ln>
              <a:solidFill>
                <a:srgbClr val="FFFFFF"/>
              </a:solidFill>
              <a:effectLst/>
              <a:uLnTx/>
              <a:uFillTx/>
              <a:latin typeface="Twentieth Century"/>
              <a:ea typeface="Twentieth Century"/>
              <a:cs typeface="Twentieth Century"/>
              <a:sym typeface="Twentieth Century"/>
            </a:endParaRPr>
          </a:p>
        </p:txBody>
      </p:sp>
      <p:sp>
        <p:nvSpPr>
          <p:cNvPr id="40" name="Google Shape;226;p3">
            <a:extLst>
              <a:ext uri="{FF2B5EF4-FFF2-40B4-BE49-F238E27FC236}">
                <a16:creationId xmlns:a16="http://schemas.microsoft.com/office/drawing/2014/main" id="{F50B6969-C9DD-4894-9C23-20835039C4FA}"/>
              </a:ext>
            </a:extLst>
          </p:cNvPr>
          <p:cNvSpPr/>
          <p:nvPr/>
        </p:nvSpPr>
        <p:spPr>
          <a:xfrm>
            <a:off x="9805501" y="578099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18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DÉBUT</a:t>
            </a:r>
            <a:endParaRPr kumimoji="0"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41" name="TextBox 40">
            <a:hlinkClick r:id="" action="ppaction://noaction">
              <a:snd r:embed="rId4" name="feuille.wav"/>
            </a:hlinkClick>
            <a:extLst>
              <a:ext uri="{FF2B5EF4-FFF2-40B4-BE49-F238E27FC236}">
                <a16:creationId xmlns:a16="http://schemas.microsoft.com/office/drawing/2014/main" id="{A14822E6-2000-4BAB-BDD9-41BF29EE2B82}"/>
              </a:ext>
            </a:extLst>
          </p:cNvPr>
          <p:cNvSpPr txBox="1"/>
          <p:nvPr/>
        </p:nvSpPr>
        <p:spPr>
          <a:xfrm>
            <a:off x="4171902" y="4710924"/>
            <a:ext cx="135782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feuille</a:t>
            </a:r>
          </a:p>
        </p:txBody>
      </p:sp>
      <p:sp>
        <p:nvSpPr>
          <p:cNvPr id="42" name="TextBox 41">
            <a:hlinkClick r:id="" action="ppaction://noaction">
              <a:snd r:embed="rId5" name="chandail.wav"/>
            </a:hlinkClick>
            <a:extLst>
              <a:ext uri="{FF2B5EF4-FFF2-40B4-BE49-F238E27FC236}">
                <a16:creationId xmlns:a16="http://schemas.microsoft.com/office/drawing/2014/main" id="{8D2F619E-E0F9-4914-9B87-CEE6168C2A7E}"/>
              </a:ext>
            </a:extLst>
          </p:cNvPr>
          <p:cNvSpPr txBox="1"/>
          <p:nvPr/>
        </p:nvSpPr>
        <p:spPr>
          <a:xfrm>
            <a:off x="57919" y="4505887"/>
            <a:ext cx="196211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chandail</a:t>
            </a:r>
          </a:p>
        </p:txBody>
      </p:sp>
      <p:sp>
        <p:nvSpPr>
          <p:cNvPr id="43" name="TextBox 42">
            <a:hlinkClick r:id="" action="ppaction://noaction">
              <a:snd r:embed="rId6" name="vitrail.wav"/>
            </a:hlinkClick>
            <a:extLst>
              <a:ext uri="{FF2B5EF4-FFF2-40B4-BE49-F238E27FC236}">
                <a16:creationId xmlns:a16="http://schemas.microsoft.com/office/drawing/2014/main" id="{DA36B43C-F8B4-476C-A4F1-A0731CB9360D}"/>
              </a:ext>
            </a:extLst>
          </p:cNvPr>
          <p:cNvSpPr txBox="1"/>
          <p:nvPr/>
        </p:nvSpPr>
        <p:spPr>
          <a:xfrm>
            <a:off x="4267941" y="2732008"/>
            <a:ext cx="15021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vitrail</a:t>
            </a:r>
          </a:p>
        </p:txBody>
      </p:sp>
      <p:sp>
        <p:nvSpPr>
          <p:cNvPr id="44" name="TextBox 43">
            <a:hlinkClick r:id="" action="ppaction://noaction">
              <a:snd r:embed="rId7" name="oreille.wav"/>
            </a:hlinkClick>
            <a:extLst>
              <a:ext uri="{FF2B5EF4-FFF2-40B4-BE49-F238E27FC236}">
                <a16:creationId xmlns:a16="http://schemas.microsoft.com/office/drawing/2014/main" id="{00ADDB43-E13D-4B49-81E9-0AEE24154943}"/>
              </a:ext>
            </a:extLst>
          </p:cNvPr>
          <p:cNvSpPr txBox="1"/>
          <p:nvPr/>
        </p:nvSpPr>
        <p:spPr>
          <a:xfrm>
            <a:off x="8045142" y="2472612"/>
            <a:ext cx="17166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oreille</a:t>
            </a:r>
          </a:p>
        </p:txBody>
      </p:sp>
      <p:sp>
        <p:nvSpPr>
          <p:cNvPr id="45" name="TextBox 44">
            <a:hlinkClick r:id="" action="ppaction://noaction">
              <a:snd r:embed="rId8" name="travail.wav"/>
            </a:hlinkClick>
            <a:extLst>
              <a:ext uri="{FF2B5EF4-FFF2-40B4-BE49-F238E27FC236}">
                <a16:creationId xmlns:a16="http://schemas.microsoft.com/office/drawing/2014/main" id="{90C926C5-2D01-48B9-82F3-E64DA065505B}"/>
              </a:ext>
            </a:extLst>
          </p:cNvPr>
          <p:cNvSpPr txBox="1"/>
          <p:nvPr/>
        </p:nvSpPr>
        <p:spPr>
          <a:xfrm>
            <a:off x="766327" y="2820904"/>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travail</a:t>
            </a:r>
          </a:p>
        </p:txBody>
      </p:sp>
      <p:sp>
        <p:nvSpPr>
          <p:cNvPr id="46" name="TextBox 45">
            <a:hlinkClick r:id="" action="ppaction://noaction">
              <a:snd r:embed="rId9" name="grenouille.wav"/>
            </a:hlinkClick>
            <a:extLst>
              <a:ext uri="{FF2B5EF4-FFF2-40B4-BE49-F238E27FC236}">
                <a16:creationId xmlns:a16="http://schemas.microsoft.com/office/drawing/2014/main" id="{0DDB96DF-3D1A-44A6-A041-28838D29849E}"/>
              </a:ext>
            </a:extLst>
          </p:cNvPr>
          <p:cNvSpPr txBox="1"/>
          <p:nvPr/>
        </p:nvSpPr>
        <p:spPr>
          <a:xfrm>
            <a:off x="7848766" y="4710924"/>
            <a:ext cx="165456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grenouille</a:t>
            </a:r>
          </a:p>
        </p:txBody>
      </p:sp>
      <p:sp>
        <p:nvSpPr>
          <p:cNvPr id="47" name="TextBox 46">
            <a:hlinkClick r:id="" action="ppaction://noaction">
              <a:snd r:embed="rId10" name="medaille.wav"/>
            </a:hlinkClick>
            <a:extLst>
              <a:ext uri="{FF2B5EF4-FFF2-40B4-BE49-F238E27FC236}">
                <a16:creationId xmlns:a16="http://schemas.microsoft.com/office/drawing/2014/main" id="{19F11220-CDEA-4E34-BEF5-DD6F2879AF51}"/>
              </a:ext>
            </a:extLst>
          </p:cNvPr>
          <p:cNvSpPr txBox="1"/>
          <p:nvPr/>
        </p:nvSpPr>
        <p:spPr>
          <a:xfrm>
            <a:off x="5747266" y="2439859"/>
            <a:ext cx="208913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médaille</a:t>
            </a:r>
          </a:p>
        </p:txBody>
      </p:sp>
      <p:pic>
        <p:nvPicPr>
          <p:cNvPr id="48" name="Picture 4">
            <a:extLst>
              <a:ext uri="{FF2B5EF4-FFF2-40B4-BE49-F238E27FC236}">
                <a16:creationId xmlns:a16="http://schemas.microsoft.com/office/drawing/2014/main" id="{7BFBBCE8-EF2D-4264-8A9C-988E1FBC302A}"/>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p:blipFill>
        <p:spPr bwMode="auto">
          <a:xfrm>
            <a:off x="75731" y="1207965"/>
            <a:ext cx="954892" cy="954892"/>
          </a:xfrm>
          <a:prstGeom prst="rect">
            <a:avLst/>
          </a:prstGeom>
          <a:noFill/>
          <a:extLst>
            <a:ext uri="{909E8E84-426E-40DD-AFC4-6F175D3DCCD1}">
              <a14:hiddenFill xmlns:a14="http://schemas.microsoft.com/office/drawing/2010/main">
                <a:solidFill>
                  <a:srgbClr val="FFFFFF"/>
                </a:solidFill>
              </a14:hiddenFill>
            </a:ext>
          </a:extLst>
        </p:spPr>
      </p:pic>
      <p:sp>
        <p:nvSpPr>
          <p:cNvPr id="49" name="Rounded Rectangle 46">
            <a:extLst>
              <a:ext uri="{FF2B5EF4-FFF2-40B4-BE49-F238E27FC236}">
                <a16:creationId xmlns:a16="http://schemas.microsoft.com/office/drawing/2014/main" id="{9EA8A3F9-D78B-4BBB-99C3-2DCD3EF3E433}"/>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parler</a:t>
            </a:r>
          </a:p>
        </p:txBody>
      </p:sp>
      <p:sp>
        <p:nvSpPr>
          <p:cNvPr id="50" name="TextBox 49">
            <a:hlinkClick r:id="" action="ppaction://noaction">
              <a:snd r:embed="rId12" name="paille.wav"/>
            </a:hlinkClick>
            <a:extLst>
              <a:ext uri="{FF2B5EF4-FFF2-40B4-BE49-F238E27FC236}">
                <a16:creationId xmlns:a16="http://schemas.microsoft.com/office/drawing/2014/main" id="{7E647214-C801-4B5A-8804-82C7153898D2}"/>
              </a:ext>
            </a:extLst>
          </p:cNvPr>
          <p:cNvSpPr txBox="1"/>
          <p:nvPr/>
        </p:nvSpPr>
        <p:spPr>
          <a:xfrm>
            <a:off x="3551640" y="3290569"/>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paille</a:t>
            </a:r>
          </a:p>
        </p:txBody>
      </p:sp>
      <p:sp>
        <p:nvSpPr>
          <p:cNvPr id="51" name="TextBox 50">
            <a:hlinkClick r:id="" action="ppaction://noaction">
              <a:snd r:embed="rId13" name="famille.wav"/>
            </a:hlinkClick>
            <a:extLst>
              <a:ext uri="{FF2B5EF4-FFF2-40B4-BE49-F238E27FC236}">
                <a16:creationId xmlns:a16="http://schemas.microsoft.com/office/drawing/2014/main" id="{7435E800-698B-44CC-A81D-3E666CBCE4C4}"/>
              </a:ext>
            </a:extLst>
          </p:cNvPr>
          <p:cNvSpPr txBox="1"/>
          <p:nvPr/>
        </p:nvSpPr>
        <p:spPr>
          <a:xfrm>
            <a:off x="8205031" y="1648312"/>
            <a:ext cx="152149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famille</a:t>
            </a:r>
          </a:p>
        </p:txBody>
      </p:sp>
      <p:sp>
        <p:nvSpPr>
          <p:cNvPr id="52" name="TextBox 51">
            <a:hlinkClick r:id="" action="ppaction://noaction">
              <a:snd r:embed="rId14" name="cheville.wav"/>
            </a:hlinkClick>
            <a:extLst>
              <a:ext uri="{FF2B5EF4-FFF2-40B4-BE49-F238E27FC236}">
                <a16:creationId xmlns:a16="http://schemas.microsoft.com/office/drawing/2014/main" id="{B0D0E9B7-0187-49DF-908F-4B4D921949B0}"/>
              </a:ext>
            </a:extLst>
          </p:cNvPr>
          <p:cNvSpPr txBox="1"/>
          <p:nvPr/>
        </p:nvSpPr>
        <p:spPr>
          <a:xfrm>
            <a:off x="5861965" y="4710924"/>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cheville</a:t>
            </a:r>
          </a:p>
        </p:txBody>
      </p:sp>
      <p:sp>
        <p:nvSpPr>
          <p:cNvPr id="53" name="TextBox 52">
            <a:hlinkClick r:id="" action="ppaction://noaction">
              <a:snd r:embed="rId15" name="appareil.wav"/>
            </a:hlinkClick>
            <a:extLst>
              <a:ext uri="{FF2B5EF4-FFF2-40B4-BE49-F238E27FC236}">
                <a16:creationId xmlns:a16="http://schemas.microsoft.com/office/drawing/2014/main" id="{E1246437-447D-418C-B247-57A2C817846F}"/>
              </a:ext>
            </a:extLst>
          </p:cNvPr>
          <p:cNvSpPr txBox="1"/>
          <p:nvPr/>
        </p:nvSpPr>
        <p:spPr>
          <a:xfrm>
            <a:off x="461025" y="5584702"/>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appareil</a:t>
            </a:r>
          </a:p>
        </p:txBody>
      </p:sp>
      <p:sp>
        <p:nvSpPr>
          <p:cNvPr id="54" name="TextBox 53">
            <a:hlinkClick r:id="" action="ppaction://noaction">
              <a:snd r:embed="rId16" name="marseille.wav"/>
            </a:hlinkClick>
            <a:extLst>
              <a:ext uri="{FF2B5EF4-FFF2-40B4-BE49-F238E27FC236}">
                <a16:creationId xmlns:a16="http://schemas.microsoft.com/office/drawing/2014/main" id="{9B6E7266-28CF-4A40-B8DB-28DF25F606A1}"/>
              </a:ext>
            </a:extLst>
          </p:cNvPr>
          <p:cNvSpPr txBox="1"/>
          <p:nvPr/>
        </p:nvSpPr>
        <p:spPr>
          <a:xfrm>
            <a:off x="5043940" y="1717024"/>
            <a:ext cx="204111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Marseille</a:t>
            </a:r>
          </a:p>
        </p:txBody>
      </p:sp>
      <p:sp>
        <p:nvSpPr>
          <p:cNvPr id="55" name="TextBox 54">
            <a:hlinkClick r:id="" action="ppaction://noaction">
              <a:snd r:embed="rId17" name="eventail.wav"/>
            </a:hlinkClick>
            <a:extLst>
              <a:ext uri="{FF2B5EF4-FFF2-40B4-BE49-F238E27FC236}">
                <a16:creationId xmlns:a16="http://schemas.microsoft.com/office/drawing/2014/main" id="{5EB66EBC-0818-4C2D-9EF7-700F1AEF3EB8}"/>
              </a:ext>
            </a:extLst>
          </p:cNvPr>
          <p:cNvSpPr txBox="1"/>
          <p:nvPr/>
        </p:nvSpPr>
        <p:spPr>
          <a:xfrm>
            <a:off x="7621024" y="3689866"/>
            <a:ext cx="211004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éventail</a:t>
            </a:r>
          </a:p>
        </p:txBody>
      </p:sp>
      <p:sp>
        <p:nvSpPr>
          <p:cNvPr id="56" name="TextBox 55">
            <a:hlinkClick r:id="" action="ppaction://noaction">
              <a:snd r:embed="rId18" name="soleil.wav"/>
            </a:hlinkClick>
            <a:extLst>
              <a:ext uri="{FF2B5EF4-FFF2-40B4-BE49-F238E27FC236}">
                <a16:creationId xmlns:a16="http://schemas.microsoft.com/office/drawing/2014/main" id="{80D95B76-08CB-4CFC-B7FC-7851E9F85E66}"/>
              </a:ext>
            </a:extLst>
          </p:cNvPr>
          <p:cNvSpPr txBox="1"/>
          <p:nvPr/>
        </p:nvSpPr>
        <p:spPr>
          <a:xfrm>
            <a:off x="2481299" y="4743810"/>
            <a:ext cx="18713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soleil</a:t>
            </a:r>
          </a:p>
        </p:txBody>
      </p:sp>
      <p:sp>
        <p:nvSpPr>
          <p:cNvPr id="57" name="TextBox 56">
            <a:hlinkClick r:id="" action="ppaction://noaction">
              <a:snd r:embed="rId19" name="bouteille.wav"/>
            </a:hlinkClick>
            <a:extLst>
              <a:ext uri="{FF2B5EF4-FFF2-40B4-BE49-F238E27FC236}">
                <a16:creationId xmlns:a16="http://schemas.microsoft.com/office/drawing/2014/main" id="{F52EFDE7-5779-4062-9362-43148329FE52}"/>
              </a:ext>
            </a:extLst>
          </p:cNvPr>
          <p:cNvSpPr txBox="1"/>
          <p:nvPr/>
        </p:nvSpPr>
        <p:spPr>
          <a:xfrm>
            <a:off x="2083506" y="2566155"/>
            <a:ext cx="20237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bouteille</a:t>
            </a:r>
          </a:p>
        </p:txBody>
      </p:sp>
      <p:sp>
        <p:nvSpPr>
          <p:cNvPr id="58" name="TextBox 57">
            <a:hlinkClick r:id="" action="ppaction://noaction">
              <a:snd r:embed="rId20" name="ecureuil.wav"/>
            </a:hlinkClick>
            <a:extLst>
              <a:ext uri="{FF2B5EF4-FFF2-40B4-BE49-F238E27FC236}">
                <a16:creationId xmlns:a16="http://schemas.microsoft.com/office/drawing/2014/main" id="{B00B339D-A47B-42F3-99B6-C8DBF616141C}"/>
              </a:ext>
            </a:extLst>
          </p:cNvPr>
          <p:cNvSpPr txBox="1"/>
          <p:nvPr/>
        </p:nvSpPr>
        <p:spPr>
          <a:xfrm>
            <a:off x="2725709" y="5662707"/>
            <a:ext cx="206566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écureuil</a:t>
            </a:r>
          </a:p>
        </p:txBody>
      </p:sp>
      <p:sp>
        <p:nvSpPr>
          <p:cNvPr id="59" name="TextBox 58">
            <a:hlinkClick r:id="" action="ppaction://noaction">
              <a:snd r:embed="rId21" name="corbeille.wav"/>
            </a:hlinkClick>
            <a:extLst>
              <a:ext uri="{FF2B5EF4-FFF2-40B4-BE49-F238E27FC236}">
                <a16:creationId xmlns:a16="http://schemas.microsoft.com/office/drawing/2014/main" id="{50DC07DE-7723-4DC1-A6F6-03F63F72E822}"/>
              </a:ext>
            </a:extLst>
          </p:cNvPr>
          <p:cNvSpPr txBox="1"/>
          <p:nvPr/>
        </p:nvSpPr>
        <p:spPr>
          <a:xfrm>
            <a:off x="6304674" y="3255745"/>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corbeille</a:t>
            </a:r>
          </a:p>
        </p:txBody>
      </p:sp>
      <p:sp>
        <p:nvSpPr>
          <p:cNvPr id="60" name="TextBox 59">
            <a:hlinkClick r:id="" action="ppaction://noaction">
              <a:snd r:embed="rId22" name="brouillard.wav"/>
            </a:hlinkClick>
            <a:extLst>
              <a:ext uri="{FF2B5EF4-FFF2-40B4-BE49-F238E27FC236}">
                <a16:creationId xmlns:a16="http://schemas.microsoft.com/office/drawing/2014/main" id="{4154EBD3-4639-4DFE-B891-425AEB901B98}"/>
              </a:ext>
            </a:extLst>
          </p:cNvPr>
          <p:cNvSpPr txBox="1"/>
          <p:nvPr/>
        </p:nvSpPr>
        <p:spPr>
          <a:xfrm>
            <a:off x="3100745" y="1351053"/>
            <a:ext cx="165456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brouillard</a:t>
            </a:r>
          </a:p>
        </p:txBody>
      </p:sp>
      <p:sp>
        <p:nvSpPr>
          <p:cNvPr id="61" name="TextBox 60">
            <a:hlinkClick r:id="" action="ppaction://noaction">
              <a:snd r:embed="rId23" name="fauteuil.wav"/>
            </a:hlinkClick>
            <a:extLst>
              <a:ext uri="{FF2B5EF4-FFF2-40B4-BE49-F238E27FC236}">
                <a16:creationId xmlns:a16="http://schemas.microsoft.com/office/drawing/2014/main" id="{5048F4B0-250C-45C0-B2B5-D9ABF0808FEF}"/>
              </a:ext>
            </a:extLst>
          </p:cNvPr>
          <p:cNvSpPr txBox="1"/>
          <p:nvPr/>
        </p:nvSpPr>
        <p:spPr>
          <a:xfrm>
            <a:off x="5376629" y="5701411"/>
            <a:ext cx="19620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fauteuil</a:t>
            </a:r>
          </a:p>
        </p:txBody>
      </p:sp>
      <p:sp>
        <p:nvSpPr>
          <p:cNvPr id="62" name="TextBox 61">
            <a:hlinkClick r:id="" action="ppaction://noaction">
              <a:snd r:embed="rId24" name="detail.wav"/>
            </a:hlinkClick>
            <a:extLst>
              <a:ext uri="{FF2B5EF4-FFF2-40B4-BE49-F238E27FC236}">
                <a16:creationId xmlns:a16="http://schemas.microsoft.com/office/drawing/2014/main" id="{DB186F14-4CA4-49F3-A00A-77852FAC0127}"/>
              </a:ext>
            </a:extLst>
          </p:cNvPr>
          <p:cNvSpPr txBox="1"/>
          <p:nvPr/>
        </p:nvSpPr>
        <p:spPr>
          <a:xfrm>
            <a:off x="7805861" y="5662707"/>
            <a:ext cx="19030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détail</a:t>
            </a:r>
          </a:p>
        </p:txBody>
      </p:sp>
      <p:pic>
        <p:nvPicPr>
          <p:cNvPr id="63" name="Picture 2">
            <a:extLst>
              <a:ext uri="{FF2B5EF4-FFF2-40B4-BE49-F238E27FC236}">
                <a16:creationId xmlns:a16="http://schemas.microsoft.com/office/drawing/2014/main" id="{7E51820A-81C7-4AC9-B48B-495B353A33DF}"/>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r="62377"/>
          <a:stretch/>
        </p:blipFill>
        <p:spPr bwMode="auto">
          <a:xfrm rot="5400000">
            <a:off x="4845655" y="3776266"/>
            <a:ext cx="915004" cy="1216025"/>
          </a:xfrm>
          <a:prstGeom prst="rect">
            <a:avLst/>
          </a:prstGeom>
          <a:noFill/>
          <a:extLst>
            <a:ext uri="{909E8E84-426E-40DD-AFC4-6F175D3DCCD1}">
              <a14:hiddenFill xmlns:a14="http://schemas.microsoft.com/office/drawing/2010/main">
                <a:solidFill>
                  <a:srgbClr val="FFFFFF"/>
                </a:solidFill>
              </a14:hiddenFill>
            </a:ext>
          </a:extLst>
        </p:spPr>
      </p:pic>
      <p:sp>
        <p:nvSpPr>
          <p:cNvPr id="64" name="TextBox 63">
            <a:hlinkClick r:id="" action="ppaction://noaction">
              <a:snd r:embed="rId26" name="lentille.wav"/>
            </a:hlinkClick>
            <a:extLst>
              <a:ext uri="{FF2B5EF4-FFF2-40B4-BE49-F238E27FC236}">
                <a16:creationId xmlns:a16="http://schemas.microsoft.com/office/drawing/2014/main" id="{1162E6F3-2AE5-4FF5-B2B3-676EB6D90741}"/>
              </a:ext>
            </a:extLst>
          </p:cNvPr>
          <p:cNvSpPr txBox="1"/>
          <p:nvPr/>
        </p:nvSpPr>
        <p:spPr>
          <a:xfrm>
            <a:off x="836461" y="1814425"/>
            <a:ext cx="123619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104F75"/>
                </a:solidFill>
                <a:effectLst/>
                <a:uLnTx/>
                <a:uFillTx/>
                <a:latin typeface="Century Gothic" panose="020B0502020202020204" pitchFamily="34" charset="0"/>
                <a:ea typeface="+mn-ea"/>
                <a:cs typeface="+mn-cs"/>
              </a:rPr>
              <a:t>lentille</a:t>
            </a:r>
          </a:p>
        </p:txBody>
      </p:sp>
      <p:pic>
        <p:nvPicPr>
          <p:cNvPr id="65" name="Picture 8">
            <a:extLst>
              <a:ext uri="{FF2B5EF4-FFF2-40B4-BE49-F238E27FC236}">
                <a16:creationId xmlns:a16="http://schemas.microsoft.com/office/drawing/2014/main" id="{0CFE2305-5D3D-473C-8F7B-5AD87086D109}"/>
              </a:ext>
            </a:extLst>
          </p:cNvPr>
          <p:cNvPicPr>
            <a:picLocks noChangeAspect="1" noChangeArrowheads="1"/>
          </p:cNvPicPr>
          <p:nvPr/>
        </p:nvPicPr>
        <p:blipFill rotWithShape="1">
          <a:blip r:embed="rId27" cstate="print">
            <a:extLst>
              <a:ext uri="{28A0092B-C50C-407E-A947-70E740481C1C}">
                <a14:useLocalDpi xmlns:a14="http://schemas.microsoft.com/office/drawing/2010/main" val="0"/>
              </a:ext>
            </a:extLst>
          </a:blip>
          <a:srcRect t="26442" r="14156" b="20081"/>
          <a:stretch/>
        </p:blipFill>
        <p:spPr bwMode="auto">
          <a:xfrm>
            <a:off x="5973143" y="1088463"/>
            <a:ext cx="1451160" cy="602668"/>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2">
            <a:extLst>
              <a:ext uri="{FF2B5EF4-FFF2-40B4-BE49-F238E27FC236}">
                <a16:creationId xmlns:a16="http://schemas.microsoft.com/office/drawing/2014/main" id="{03880A1F-8289-4019-8659-D106D3E85BAB}"/>
              </a:ext>
            </a:extLst>
          </p:cNvPr>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p:blipFill>
        <p:spPr bwMode="auto">
          <a:xfrm>
            <a:off x="1857129" y="2253620"/>
            <a:ext cx="618789" cy="123757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a:extLst>
              <a:ext uri="{FF2B5EF4-FFF2-40B4-BE49-F238E27FC236}">
                <a16:creationId xmlns:a16="http://schemas.microsoft.com/office/drawing/2014/main" id="{9D731013-D4A6-407B-9149-87295798E6C4}"/>
              </a:ext>
            </a:extLst>
          </p:cNvPr>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p:blipFill>
        <p:spPr bwMode="auto">
          <a:xfrm rot="306950">
            <a:off x="4222167" y="1967246"/>
            <a:ext cx="796274" cy="796274"/>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8">
            <a:extLst>
              <a:ext uri="{FF2B5EF4-FFF2-40B4-BE49-F238E27FC236}">
                <a16:creationId xmlns:a16="http://schemas.microsoft.com/office/drawing/2014/main" id="{4C158031-E5A3-4AA1-B046-166E3BD1DF1C}"/>
              </a:ext>
            </a:extLst>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p:blipFill>
        <p:spPr bwMode="auto">
          <a:xfrm>
            <a:off x="3228127" y="3248783"/>
            <a:ext cx="734648" cy="1073458"/>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a:extLst>
              <a:ext uri="{FF2B5EF4-FFF2-40B4-BE49-F238E27FC236}">
                <a16:creationId xmlns:a16="http://schemas.microsoft.com/office/drawing/2014/main" id="{761A8802-960B-4640-8728-FF23F387690B}"/>
              </a:ext>
            </a:extLst>
          </p:cNvPr>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p:blipFill>
        <p:spPr bwMode="auto">
          <a:xfrm>
            <a:off x="8923816" y="3264216"/>
            <a:ext cx="947817" cy="55091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4">
            <a:extLst>
              <a:ext uri="{FF2B5EF4-FFF2-40B4-BE49-F238E27FC236}">
                <a16:creationId xmlns:a16="http://schemas.microsoft.com/office/drawing/2014/main" id="{14FAF3D8-405A-471C-B14E-3285EBD86004}"/>
              </a:ext>
            </a:extLst>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p:blipFill>
        <p:spPr bwMode="auto">
          <a:xfrm>
            <a:off x="7551148" y="4231938"/>
            <a:ext cx="620581" cy="644760"/>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6">
            <a:extLst>
              <a:ext uri="{FF2B5EF4-FFF2-40B4-BE49-F238E27FC236}">
                <a16:creationId xmlns:a16="http://schemas.microsoft.com/office/drawing/2014/main" id="{F913C556-8B46-420C-BD8C-A816B42CA28C}"/>
              </a:ext>
            </a:extLst>
          </p:cNvPr>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p:blipFill>
        <p:spPr bwMode="auto">
          <a:xfrm>
            <a:off x="6292624" y="4216732"/>
            <a:ext cx="793244" cy="503214"/>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28">
            <a:extLst>
              <a:ext uri="{FF2B5EF4-FFF2-40B4-BE49-F238E27FC236}">
                <a16:creationId xmlns:a16="http://schemas.microsoft.com/office/drawing/2014/main" id="{971F754D-9A78-49A3-9D7D-6345B2611CD3}"/>
              </a:ext>
            </a:extLst>
          </p:cNvPr>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p:blipFill>
        <p:spPr bwMode="auto">
          <a:xfrm>
            <a:off x="2377647" y="4332210"/>
            <a:ext cx="752693" cy="7574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0">
            <a:extLst>
              <a:ext uri="{FF2B5EF4-FFF2-40B4-BE49-F238E27FC236}">
                <a16:creationId xmlns:a16="http://schemas.microsoft.com/office/drawing/2014/main" id="{2939475B-69BE-45BE-BB8C-F6451038C6DC}"/>
              </a:ext>
            </a:extLst>
          </p:cNvPr>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p:blipFill>
        <p:spPr bwMode="auto">
          <a:xfrm>
            <a:off x="2406737" y="5393707"/>
            <a:ext cx="698987" cy="710082"/>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4">
            <a:extLst>
              <a:ext uri="{FF2B5EF4-FFF2-40B4-BE49-F238E27FC236}">
                <a16:creationId xmlns:a16="http://schemas.microsoft.com/office/drawing/2014/main" id="{C1CC6BE5-FA79-4B31-A021-5343A719EFD9}"/>
              </a:ext>
            </a:extLst>
          </p:cNvPr>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p:blipFill>
        <p:spPr bwMode="auto">
          <a:xfrm>
            <a:off x="7111745" y="5562000"/>
            <a:ext cx="1355216" cy="677607"/>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6">
            <a:extLst>
              <a:ext uri="{FF2B5EF4-FFF2-40B4-BE49-F238E27FC236}">
                <a16:creationId xmlns:a16="http://schemas.microsoft.com/office/drawing/2014/main" id="{7AB6E200-4587-447A-AB68-73F740FE774B}"/>
              </a:ext>
            </a:extLst>
          </p:cNvPr>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p:blipFill>
        <p:spPr bwMode="auto">
          <a:xfrm>
            <a:off x="7524914" y="2202014"/>
            <a:ext cx="579032" cy="80912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a:extLst>
              <a:ext uri="{FF2B5EF4-FFF2-40B4-BE49-F238E27FC236}">
                <a16:creationId xmlns:a16="http://schemas.microsoft.com/office/drawing/2014/main" id="{A0EEBE43-C13E-4285-ADDF-B6AF3329698F}"/>
              </a:ext>
            </a:extLst>
          </p:cNvPr>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p:blipFill>
        <p:spPr bwMode="auto">
          <a:xfrm>
            <a:off x="5755100" y="3051524"/>
            <a:ext cx="817338" cy="794351"/>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0">
            <a:extLst>
              <a:ext uri="{FF2B5EF4-FFF2-40B4-BE49-F238E27FC236}">
                <a16:creationId xmlns:a16="http://schemas.microsoft.com/office/drawing/2014/main" id="{A2E2B52F-A481-49F9-97C0-41CA9B3FF606}"/>
              </a:ext>
            </a:extLst>
          </p:cNvPr>
          <p:cNvPicPr>
            <a:picLocks noChangeAspect="1" noChangeArrowheads="1"/>
          </p:cNvPicPr>
          <p:nvPr/>
        </p:nvPicPr>
        <p:blipFill>
          <a:blip r:embed="rId39" cstate="print">
            <a:extLst>
              <a:ext uri="{28A0092B-C50C-407E-A947-70E740481C1C}">
                <a14:useLocalDpi xmlns:a14="http://schemas.microsoft.com/office/drawing/2010/main" val="0"/>
              </a:ext>
            </a:extLst>
          </a:blip>
          <a:srcRect t="742" b="742"/>
          <a:stretch/>
        </p:blipFill>
        <p:spPr bwMode="auto">
          <a:xfrm>
            <a:off x="5035682" y="5315550"/>
            <a:ext cx="718240" cy="694313"/>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44">
            <a:extLst>
              <a:ext uri="{FF2B5EF4-FFF2-40B4-BE49-F238E27FC236}">
                <a16:creationId xmlns:a16="http://schemas.microsoft.com/office/drawing/2014/main" id="{6618C1D0-1237-4DBE-BB79-366A346A4ED5}"/>
              </a:ext>
            </a:extLst>
          </p:cNvPr>
          <p:cNvPicPr>
            <a:picLocks noChangeAspect="1" noChangeArrowheads="1"/>
          </p:cNvPicPr>
          <p:nvPr/>
        </p:nvPicPr>
        <p:blipFill rotWithShape="1">
          <a:blip r:embed="rId40" cstate="print">
            <a:extLst>
              <a:ext uri="{28A0092B-C50C-407E-A947-70E740481C1C}">
                <a14:useLocalDpi xmlns:a14="http://schemas.microsoft.com/office/drawing/2010/main" val="0"/>
              </a:ext>
            </a:extLst>
          </a:blip>
          <a:srcRect l="29829"/>
          <a:stretch/>
        </p:blipFill>
        <p:spPr bwMode="auto">
          <a:xfrm>
            <a:off x="59592" y="5648980"/>
            <a:ext cx="1008605" cy="950783"/>
          </a:xfrm>
          <a:prstGeom prst="rect">
            <a:avLst/>
          </a:prstGeom>
          <a:noFill/>
          <a:extLst>
            <a:ext uri="{909E8E84-426E-40DD-AFC4-6F175D3DCCD1}">
              <a14:hiddenFill xmlns:a14="http://schemas.microsoft.com/office/drawing/2010/main">
                <a:solidFill>
                  <a:srgbClr val="FFFFFF"/>
                </a:solidFill>
              </a14:hiddenFill>
            </a:ext>
          </a:extLst>
        </p:spPr>
      </p:pic>
      <p:cxnSp>
        <p:nvCxnSpPr>
          <p:cNvPr id="79" name="Straight Arrow Connector 78">
            <a:extLst>
              <a:ext uri="{FF2B5EF4-FFF2-40B4-BE49-F238E27FC236}">
                <a16:creationId xmlns:a16="http://schemas.microsoft.com/office/drawing/2014/main" id="{E523918E-DF5B-4E40-BB75-BAACB4AF283E}"/>
              </a:ext>
            </a:extLst>
          </p:cNvPr>
          <p:cNvCxnSpPr>
            <a:cxnSpLocks/>
          </p:cNvCxnSpPr>
          <p:nvPr/>
        </p:nvCxnSpPr>
        <p:spPr>
          <a:xfrm flipH="1">
            <a:off x="4011415" y="3184583"/>
            <a:ext cx="649338" cy="156009"/>
          </a:xfrm>
          <a:prstGeom prst="straightConnector1">
            <a:avLst/>
          </a:prstGeom>
          <a:ln w="4762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0" name="Picture 28">
            <a:extLst>
              <a:ext uri="{FF2B5EF4-FFF2-40B4-BE49-F238E27FC236}">
                <a16:creationId xmlns:a16="http://schemas.microsoft.com/office/drawing/2014/main" id="{FF792902-508C-4765-8C02-E66A16F778FC}"/>
              </a:ext>
            </a:extLst>
          </p:cNvPr>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p:blipFill>
        <p:spPr bwMode="auto">
          <a:xfrm>
            <a:off x="1357961" y="3838102"/>
            <a:ext cx="752693" cy="69859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ear">
            <a:hlinkClick r:id="" action="ppaction://noaction">
              <a:snd r:embed="rId42" name="eil oreille.wav"/>
            </a:hlinkClick>
            <a:extLst>
              <a:ext uri="{FF2B5EF4-FFF2-40B4-BE49-F238E27FC236}">
                <a16:creationId xmlns:a16="http://schemas.microsoft.com/office/drawing/2014/main" id="{05762D71-C5C5-4238-9462-1F911B6CB1AC}"/>
              </a:ext>
            </a:extLst>
          </p:cNvPr>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9438969" y="2085553"/>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81" descr="Fog, Moon, Bet Ricon, Night, Icon, Foggy, Weather">
            <a:hlinkClick r:id="" action="ppaction://noaction">
              <a:snd r:embed="rId44" name="ouil brouillard.wav"/>
            </a:hlinkClick>
            <a:extLst>
              <a:ext uri="{FF2B5EF4-FFF2-40B4-BE49-F238E27FC236}">
                <a16:creationId xmlns:a16="http://schemas.microsoft.com/office/drawing/2014/main" id="{7417880D-AB4A-41A8-A072-838AA248406D}"/>
              </a:ext>
            </a:extLst>
          </p:cNvPr>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2174899" y="1207849"/>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4">
            <a:extLst>
              <a:ext uri="{FF2B5EF4-FFF2-40B4-BE49-F238E27FC236}">
                <a16:creationId xmlns:a16="http://schemas.microsoft.com/office/drawing/2014/main" id="{EAB3448E-995E-458F-B792-8D52BD64DD56}"/>
              </a:ext>
            </a:extLst>
          </p:cNvPr>
          <p:cNvPicPr>
            <a:picLocks noChangeAspect="1" noChangeArrowheads="1"/>
          </p:cNvPicPr>
          <p:nvPr/>
        </p:nvPicPr>
        <p:blipFill>
          <a:blip r:embed="rId46"/>
          <a:srcRect/>
          <a:stretch/>
        </p:blipFill>
        <p:spPr bwMode="auto">
          <a:xfrm>
            <a:off x="141293" y="2296869"/>
            <a:ext cx="847466" cy="95489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2">
            <a:hlinkClick r:id="" action="ppaction://noaction">
              <a:snd r:embed="rId42" name="eil oreille.wav"/>
            </a:hlinkClick>
            <a:extLst>
              <a:ext uri="{FF2B5EF4-FFF2-40B4-BE49-F238E27FC236}">
                <a16:creationId xmlns:a16="http://schemas.microsoft.com/office/drawing/2014/main" id="{A8E2EBC2-997D-436B-8C26-AA4F0D64C9AF}"/>
              </a:ext>
            </a:extLst>
          </p:cNvPr>
          <p:cNvPicPr>
            <a:picLocks noChangeAspect="1" noChangeArrowheads="1"/>
          </p:cNvPicPr>
          <p:nvPr/>
        </p:nvPicPr>
        <p:blipFill>
          <a:blip r:embed="rId47"/>
          <a:srcRect/>
          <a:stretch/>
        </p:blipFill>
        <p:spPr bwMode="auto">
          <a:xfrm>
            <a:off x="8559867" y="679409"/>
            <a:ext cx="811820" cy="9515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57392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0"/>
                    </p:tgtEl>
                  </p:cond>
                </p:stCondLst>
                <p:endSync evt="end" delay="0">
                  <p:rtn val="all"/>
                </p:endSync>
                <p:childTnLst>
                  <p:par>
                    <p:cTn id="3" fill="hold">
                      <p:stCondLst>
                        <p:cond delay="0"/>
                      </p:stCondLst>
                      <p:childTnLst>
                        <p:par>
                          <p:cTn id="4" fill="hold">
                            <p:stCondLst>
                              <p:cond delay="0"/>
                            </p:stCondLst>
                            <p:childTnLst>
                              <p:par>
                                <p:cTn id="5" presetID="22" presetClass="exit" presetSubtype="1" fill="hold" grpId="0" nodeType="clickEffect">
                                  <p:stCondLst>
                                    <p:cond delay="0"/>
                                  </p:stCondLst>
                                  <p:childTnLst>
                                    <p:animEffect transition="out" filter="wipe(up)">
                                      <p:cBhvr>
                                        <p:cTn id="6" dur="30000"/>
                                        <p:tgtEl>
                                          <p:spTgt spid="32"/>
                                        </p:tgtEl>
                                      </p:cBhvr>
                                    </p:animEffect>
                                    <p:set>
                                      <p:cBhvr>
                                        <p:cTn id="7" dur="1" fill="hold">
                                          <p:stCondLst>
                                            <p:cond delay="29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40"/>
                  </p:tgtEl>
                </p:cond>
              </p:nextCondLst>
            </p:seq>
          </p:childTnLst>
        </p:cTn>
      </p:par>
    </p:tnLst>
    <p:bldLst>
      <p:bldP spid="3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6">
            <a:extLst>
              <a:ext uri="{FF2B5EF4-FFF2-40B4-BE49-F238E27FC236}">
                <a16:creationId xmlns:a16="http://schemas.microsoft.com/office/drawing/2014/main" id="{4940C312-9836-4D9E-BE02-F4DBCEFD0395}"/>
              </a:ext>
            </a:extLst>
          </p:cNvPr>
          <p:cNvGraphicFramePr>
            <a:graphicFrameLocks noGrp="1"/>
          </p:cNvGraphicFramePr>
          <p:nvPr/>
        </p:nvGraphicFramePr>
        <p:xfrm>
          <a:off x="221802" y="1985722"/>
          <a:ext cx="11688119" cy="4218084"/>
        </p:xfrm>
        <a:graphic>
          <a:graphicData uri="http://schemas.openxmlformats.org/drawingml/2006/table">
            <a:tbl>
              <a:tblPr firstRow="1" bandRow="1">
                <a:tableStyleId>{21E4AEA4-8DFA-4A89-87EB-49C32662AFE0}</a:tableStyleId>
              </a:tblPr>
              <a:tblGrid>
                <a:gridCol w="495185">
                  <a:extLst>
                    <a:ext uri="{9D8B030D-6E8A-4147-A177-3AD203B41FA5}">
                      <a16:colId xmlns:a16="http://schemas.microsoft.com/office/drawing/2014/main" val="2607353726"/>
                    </a:ext>
                  </a:extLst>
                </a:gridCol>
                <a:gridCol w="2918158">
                  <a:extLst>
                    <a:ext uri="{9D8B030D-6E8A-4147-A177-3AD203B41FA5}">
                      <a16:colId xmlns:a16="http://schemas.microsoft.com/office/drawing/2014/main" val="1600817978"/>
                    </a:ext>
                  </a:extLst>
                </a:gridCol>
                <a:gridCol w="1525914">
                  <a:extLst>
                    <a:ext uri="{9D8B030D-6E8A-4147-A177-3AD203B41FA5}">
                      <a16:colId xmlns:a16="http://schemas.microsoft.com/office/drawing/2014/main" val="4128092149"/>
                    </a:ext>
                  </a:extLst>
                </a:gridCol>
                <a:gridCol w="1629604">
                  <a:extLst>
                    <a:ext uri="{9D8B030D-6E8A-4147-A177-3AD203B41FA5}">
                      <a16:colId xmlns:a16="http://schemas.microsoft.com/office/drawing/2014/main" val="2609792770"/>
                    </a:ext>
                  </a:extLst>
                </a:gridCol>
                <a:gridCol w="1596682">
                  <a:extLst>
                    <a:ext uri="{9D8B030D-6E8A-4147-A177-3AD203B41FA5}">
                      <a16:colId xmlns:a16="http://schemas.microsoft.com/office/drawing/2014/main" val="2437125958"/>
                    </a:ext>
                  </a:extLst>
                </a:gridCol>
                <a:gridCol w="1843592">
                  <a:extLst>
                    <a:ext uri="{9D8B030D-6E8A-4147-A177-3AD203B41FA5}">
                      <a16:colId xmlns:a16="http://schemas.microsoft.com/office/drawing/2014/main" val="3029660169"/>
                    </a:ext>
                  </a:extLst>
                </a:gridCol>
                <a:gridCol w="1678984">
                  <a:extLst>
                    <a:ext uri="{9D8B030D-6E8A-4147-A177-3AD203B41FA5}">
                      <a16:colId xmlns:a16="http://schemas.microsoft.com/office/drawing/2014/main" val="806956129"/>
                    </a:ext>
                  </a:extLst>
                </a:gridCol>
              </a:tblGrid>
              <a:tr h="0">
                <a:tc>
                  <a:txBody>
                    <a:bodyPr/>
                    <a:lstStyle/>
                    <a:p>
                      <a:endParaRPr lang="en-GB" dirty="0"/>
                    </a:p>
                  </a:txBody>
                  <a:tcPr>
                    <a:solidFill>
                      <a:schemeClr val="bg1"/>
                    </a:solidFill>
                  </a:tcPr>
                </a:tc>
                <a:tc>
                  <a:txBody>
                    <a:bodyPr/>
                    <a:lstStyle/>
                    <a:p>
                      <a:endParaRPr lang="en-GB" dirty="0"/>
                    </a:p>
                  </a:txBody>
                  <a:tcP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r>
                        <a:rPr lang="fr-FR" sz="2000" b="1" i="0" kern="1200" dirty="0">
                          <a:solidFill>
                            <a:schemeClr val="bg1"/>
                          </a:solidFill>
                          <a:effectLst/>
                          <a:latin typeface="Century Gothic" panose="020B0502020202020204" pitchFamily="34" charset="0"/>
                          <a:ea typeface="+mn-ea"/>
                          <a:cs typeface="+mn-cs"/>
                        </a:rPr>
                        <a:t>ill-/-ille</a:t>
                      </a:r>
                      <a:r>
                        <a:rPr kumimoji="0" lang="fr-FR" sz="20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-ail-/aille</a:t>
                      </a:r>
                      <a:r>
                        <a:rPr lang="fr-FR" sz="2000" b="1" dirty="0">
                          <a:solidFill>
                            <a:schemeClr val="bg1"/>
                          </a:solidFill>
                          <a:latin typeface="Century Gothic" panose="020B0502020202020204" pitchFamily="34" charset="0"/>
                        </a:rPr>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-eil/-eille]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-euil/-euille]</a:t>
                      </a:r>
                      <a:endParaRPr lang="fr-FR" sz="2000" b="1" dirty="0">
                        <a:solidFill>
                          <a:schemeClr val="bg1"/>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000" b="1" dirty="0">
                          <a:solidFill>
                            <a:schemeClr val="bg1"/>
                          </a:solidFill>
                          <a:latin typeface="Century Gothic" panose="020B0502020202020204" pitchFamily="34" charset="0"/>
                        </a:rPr>
                        <a:t>[</a:t>
                      </a:r>
                      <a:r>
                        <a:rPr lang="fr-FR" sz="2000" b="1" i="0" kern="1200" dirty="0">
                          <a:solidFill>
                            <a:schemeClr val="bg1"/>
                          </a:solidFill>
                          <a:effectLst/>
                          <a:latin typeface="Century Gothic" panose="020B0502020202020204" pitchFamily="34" charset="0"/>
                          <a:ea typeface="+mn-ea"/>
                          <a:cs typeface="+mn-cs"/>
                        </a:rPr>
                        <a:t>ouil/ouille]</a:t>
                      </a:r>
                      <a:endParaRPr lang="fr-FR" sz="2000" b="1" baseline="0" dirty="0">
                        <a:solidFill>
                          <a:schemeClr val="bg1"/>
                        </a:solidFill>
                        <a:latin typeface="Century Gothic" panose="020B0502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2000" b="1" dirty="0">
                        <a:solidFill>
                          <a:schemeClr val="bg1"/>
                        </a:solidFill>
                        <a:latin typeface="Century Gothic" panose="020B0502020202020204" pitchFamily="34" charset="0"/>
                      </a:endParaRPr>
                    </a:p>
                  </a:txBody>
                  <a:tcPr/>
                </a:tc>
                <a:extLst>
                  <a:ext uri="{0D108BD9-81ED-4DB2-BD59-A6C34878D82A}">
                    <a16:rowId xmlns:a16="http://schemas.microsoft.com/office/drawing/2014/main" val="1153431983"/>
                  </a:ext>
                </a:extLst>
              </a:tr>
              <a:tr h="516541">
                <a:tc>
                  <a:txBody>
                    <a:bodyPr/>
                    <a:lstStyle/>
                    <a:p>
                      <a:pPr algn="ctr"/>
                      <a:endParaRPr lang="en-GB" sz="2000" dirty="0">
                        <a:solidFill>
                          <a:schemeClr val="accent1">
                            <a:lumMod val="50000"/>
                          </a:schemeClr>
                        </a:solidFill>
                      </a:endParaRPr>
                    </a:p>
                  </a:txBody>
                  <a:tcPr/>
                </a:tc>
                <a:tc>
                  <a:txBody>
                    <a:bodyPr/>
                    <a:lstStyle/>
                    <a:p>
                      <a:r>
                        <a:rPr lang="fr-FR" sz="2000" b="0" u="none" noProof="0" dirty="0">
                          <a:solidFill>
                            <a:srgbClr val="115076"/>
                          </a:solidFill>
                          <a:latin typeface="Century Gothic" panose="020B0502020202020204" pitchFamily="34" charset="0"/>
                        </a:rPr>
                        <a:t>b</a:t>
                      </a:r>
                      <a:r>
                        <a:rPr lang="fr-FR" sz="2000" b="0" u="none" noProof="0" dirty="0">
                          <a:solidFill>
                            <a:srgbClr val="E65D00"/>
                          </a:solidFill>
                          <a:latin typeface="Century Gothic" panose="020B0502020202020204" pitchFamily="34" charset="0"/>
                        </a:rPr>
                        <a:t>ouil</a:t>
                      </a:r>
                      <a:r>
                        <a:rPr lang="fr-FR" sz="2000" b="0" u="none" noProof="0" dirty="0">
                          <a:solidFill>
                            <a:srgbClr val="115076"/>
                          </a:solidFill>
                          <a:latin typeface="Century Gothic" panose="020B0502020202020204" pitchFamily="34" charset="0"/>
                        </a:rPr>
                        <a:t>lon</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171492714"/>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portef</a:t>
                      </a:r>
                      <a:r>
                        <a:rPr lang="fr-FR" sz="2000" noProof="0" dirty="0">
                          <a:solidFill>
                            <a:srgbClr val="E65D00"/>
                          </a:solidFill>
                          <a:latin typeface="Century Gothic" panose="020B0502020202020204" pitchFamily="34" charset="0"/>
                        </a:rPr>
                        <a:t>euille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1961458278"/>
                  </a:ext>
                </a:extLst>
              </a:tr>
              <a:tr h="426720">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cons</a:t>
                      </a:r>
                      <a:r>
                        <a:rPr lang="en-GB" sz="4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eil</a:t>
                      </a:r>
                      <a:endParaRPr lang="en-GB" sz="2000" u="sng" dirty="0">
                        <a:solidFill>
                          <a:srgbClr val="E65D00"/>
                        </a:solidFill>
                        <a:latin typeface="Century Gothic" panose="020B0502020202020204" pitchFamily="34" charset="0"/>
                      </a:endParaRP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189313960"/>
                  </a:ext>
                </a:extLst>
              </a:tr>
              <a:tr h="302588">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past</a:t>
                      </a:r>
                      <a:r>
                        <a:rPr lang="en-GB" sz="2000" dirty="0">
                          <a:solidFill>
                            <a:srgbClr val="E65D00"/>
                          </a:solidFill>
                          <a:latin typeface="Century Gothic" panose="020B0502020202020204" pitchFamily="34" charset="0"/>
                        </a:rPr>
                        <a:t>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2344197191"/>
                  </a:ext>
                </a:extLst>
              </a:tr>
              <a:tr h="489434">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acc</a:t>
                      </a:r>
                      <a:r>
                        <a:rPr lang="en-GB" sz="300" dirty="0">
                          <a:solidFill>
                            <a:schemeClr val="accent1">
                              <a:lumMod val="50000"/>
                            </a:schemeClr>
                          </a:solidFill>
                          <a:latin typeface="Century Gothic" panose="020B0502020202020204" pitchFamily="34" charset="0"/>
                        </a:rPr>
                        <a:t> </a:t>
                      </a:r>
                      <a:r>
                        <a:rPr lang="en-GB" sz="2000" dirty="0">
                          <a:solidFill>
                            <a:srgbClr val="E65D00"/>
                          </a:solidFill>
                          <a:latin typeface="Century Gothic" panose="020B0502020202020204" pitchFamily="34" charset="0"/>
                        </a:rPr>
                        <a:t>ueill</a:t>
                      </a:r>
                      <a:r>
                        <a:rPr lang="en-GB" sz="500" dirty="0">
                          <a:solidFill>
                            <a:srgbClr val="E65D00"/>
                          </a:solidFill>
                          <a:latin typeface="Century Gothic" panose="020B0502020202020204" pitchFamily="34" charset="0"/>
                        </a:rPr>
                        <a:t> </a:t>
                      </a:r>
                      <a:r>
                        <a:rPr lang="en-GB" sz="2000" dirty="0">
                          <a:solidFill>
                            <a:srgbClr val="115076"/>
                          </a:solidFill>
                          <a:latin typeface="Century Gothic" panose="020B0502020202020204" pitchFamily="34" charset="0"/>
                        </a:rPr>
                        <a:t>ir</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381496524"/>
                  </a:ext>
                </a:extLst>
              </a:tr>
              <a:tr h="433987">
                <a:tc>
                  <a:txBody>
                    <a:bodyPr/>
                    <a:lstStyle/>
                    <a:p>
                      <a:pPr algn="ctr"/>
                      <a:endParaRPr lang="en-GB" sz="2000" dirty="0">
                        <a:solidFill>
                          <a:schemeClr val="accent1">
                            <a:lumMod val="50000"/>
                          </a:schemeClr>
                        </a:solidFill>
                      </a:endParaRPr>
                    </a:p>
                  </a:txBody>
                  <a:tcPr/>
                </a:tc>
                <a:tc>
                  <a:txBody>
                    <a:bodyPr/>
                    <a:lstStyle/>
                    <a:p>
                      <a:r>
                        <a:rPr lang="fr-FR" sz="2000" noProof="0" dirty="0">
                          <a:solidFill>
                            <a:schemeClr val="accent1">
                              <a:lumMod val="50000"/>
                            </a:schemeClr>
                          </a:solidFill>
                          <a:latin typeface="Century Gothic" panose="020B0502020202020204" pitchFamily="34" charset="0"/>
                        </a:rPr>
                        <a:t>ort</a:t>
                      </a:r>
                      <a:r>
                        <a:rPr lang="fr-FR" sz="2000" noProof="0" dirty="0">
                          <a:solidFill>
                            <a:srgbClr val="E65D00"/>
                          </a:solidFill>
                          <a:latin typeface="Century Gothic" panose="020B0502020202020204" pitchFamily="34" charset="0"/>
                        </a:rPr>
                        <a:t>eil</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964505378"/>
                  </a:ext>
                </a:extLst>
              </a:tr>
              <a:tr h="431162">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trouv</a:t>
                      </a:r>
                      <a:r>
                        <a:rPr lang="en-GB" sz="2000" dirty="0">
                          <a:solidFill>
                            <a:srgbClr val="E65D00"/>
                          </a:solidFill>
                          <a:latin typeface="Century Gothic" panose="020B0502020202020204" pitchFamily="34" charset="0"/>
                        </a:rPr>
                        <a:t>aille</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42607760"/>
                  </a:ext>
                </a:extLst>
              </a:tr>
              <a:tr h="373226">
                <a:tc>
                  <a:txBody>
                    <a:bodyPr/>
                    <a:lstStyle/>
                    <a:p>
                      <a:pPr algn="ctr"/>
                      <a:endParaRPr lang="en-GB" sz="2000" dirty="0">
                        <a:solidFill>
                          <a:schemeClr val="accent1">
                            <a:lumMod val="50000"/>
                          </a:schemeClr>
                        </a:solidFill>
                      </a:endParaRPr>
                    </a:p>
                  </a:txBody>
                  <a:tcPr/>
                </a:tc>
                <a:tc>
                  <a:txBody>
                    <a:bodyPr/>
                    <a:lstStyle/>
                    <a:p>
                      <a:r>
                        <a:rPr lang="en-GB" sz="2000" dirty="0">
                          <a:solidFill>
                            <a:schemeClr val="accent1">
                              <a:lumMod val="50000"/>
                            </a:schemeClr>
                          </a:solidFill>
                          <a:latin typeface="Century Gothic" panose="020B0502020202020204" pitchFamily="34" charset="0"/>
                        </a:rPr>
                        <a:t>b</a:t>
                      </a:r>
                      <a:r>
                        <a:rPr lang="en-GB" sz="2000" dirty="0">
                          <a:solidFill>
                            <a:srgbClr val="E65D00"/>
                          </a:solidFill>
                          <a:latin typeface="Century Gothic" panose="020B0502020202020204" pitchFamily="34" charset="0"/>
                        </a:rPr>
                        <a:t>ille</a:t>
                      </a:r>
                      <a:r>
                        <a:rPr lang="en-GB" sz="400" dirty="0">
                          <a:solidFill>
                            <a:srgbClr val="E65D00"/>
                          </a:solidFill>
                          <a:latin typeface="Century Gothic" panose="020B0502020202020204" pitchFamily="34" charset="0"/>
                        </a:rPr>
                        <a:t> </a:t>
                      </a:r>
                      <a:r>
                        <a:rPr lang="en-GB" sz="2000" dirty="0">
                          <a:solidFill>
                            <a:schemeClr val="accent1">
                              <a:lumMod val="50000"/>
                            </a:schemeClr>
                          </a:solidFill>
                          <a:latin typeface="Century Gothic" panose="020B0502020202020204" pitchFamily="34" charset="0"/>
                        </a:rPr>
                        <a:t>s </a:t>
                      </a:r>
                    </a:p>
                  </a:txBody>
                  <a:tcPr anchor="ct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tc>
                  <a:txBody>
                    <a:bodyPr/>
                    <a:lstStyle/>
                    <a:p>
                      <a:endParaRPr lang="en-GB" sz="2000" dirty="0">
                        <a:solidFill>
                          <a:schemeClr val="accent1">
                            <a:lumMod val="50000"/>
                          </a:schemeClr>
                        </a:solidFill>
                        <a:latin typeface="Century Gothic" panose="020B0502020202020204" pitchFamily="34" charset="0"/>
                      </a:endParaRPr>
                    </a:p>
                  </a:txBody>
                  <a:tcPr/>
                </a:tc>
                <a:extLst>
                  <a:ext uri="{0D108BD9-81ED-4DB2-BD59-A6C34878D82A}">
                    <a16:rowId xmlns:a16="http://schemas.microsoft.com/office/drawing/2014/main" val="3042441705"/>
                  </a:ext>
                </a:extLst>
              </a:tr>
            </a:tbl>
          </a:graphicData>
        </a:graphic>
      </p:graphicFrame>
      <p:sp>
        <p:nvSpPr>
          <p:cNvPr id="22" name="TextBox 21" descr="text box hiding answer">
            <a:extLst>
              <a:ext uri="{FF2B5EF4-FFF2-40B4-BE49-F238E27FC236}">
                <a16:creationId xmlns:a16="http://schemas.microsoft.com/office/drawing/2014/main" id="{E86D7C1F-555A-4705-9F39-1DC2DDE391E4}"/>
              </a:ext>
            </a:extLst>
          </p:cNvPr>
          <p:cNvSpPr txBox="1"/>
          <p:nvPr/>
        </p:nvSpPr>
        <p:spPr>
          <a:xfrm>
            <a:off x="968902" y="2811993"/>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5" name="TextBox 34" descr="text box hiding answer">
            <a:extLst>
              <a:ext uri="{FF2B5EF4-FFF2-40B4-BE49-F238E27FC236}">
                <a16:creationId xmlns:a16="http://schemas.microsoft.com/office/drawing/2014/main" id="{9FC2D357-E107-4698-94C2-39A7A3D32773}"/>
              </a:ext>
            </a:extLst>
          </p:cNvPr>
          <p:cNvSpPr txBox="1"/>
          <p:nvPr/>
        </p:nvSpPr>
        <p:spPr>
          <a:xfrm>
            <a:off x="1554669" y="3256400"/>
            <a:ext cx="681433"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_____</a:t>
            </a:r>
          </a:p>
        </p:txBody>
      </p:sp>
      <p:sp>
        <p:nvSpPr>
          <p:cNvPr id="36" name="TextBox 35" descr="text box hiding answer">
            <a:extLst>
              <a:ext uri="{FF2B5EF4-FFF2-40B4-BE49-F238E27FC236}">
                <a16:creationId xmlns:a16="http://schemas.microsoft.com/office/drawing/2014/main" id="{2BFF3A38-1EB0-4332-BAC1-644FC4737F0A}"/>
              </a:ext>
            </a:extLst>
          </p:cNvPr>
          <p:cNvSpPr txBox="1"/>
          <p:nvPr/>
        </p:nvSpPr>
        <p:spPr>
          <a:xfrm>
            <a:off x="1419616" y="3706024"/>
            <a:ext cx="39600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a:t>
            </a:r>
          </a:p>
        </p:txBody>
      </p:sp>
      <p:sp>
        <p:nvSpPr>
          <p:cNvPr id="37" name="TextBox 36" descr="text box hiding answer">
            <a:extLst>
              <a:ext uri="{FF2B5EF4-FFF2-40B4-BE49-F238E27FC236}">
                <a16:creationId xmlns:a16="http://schemas.microsoft.com/office/drawing/2014/main" id="{1E302E26-730E-49C1-8F62-FAEE7B739D3D}"/>
              </a:ext>
            </a:extLst>
          </p:cNvPr>
          <p:cNvSpPr txBox="1"/>
          <p:nvPr/>
        </p:nvSpPr>
        <p:spPr>
          <a:xfrm flipH="1">
            <a:off x="1312220" y="4107466"/>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sp>
        <p:nvSpPr>
          <p:cNvPr id="38" name="Action Button: Custom 16">
            <a:hlinkClick r:id="" action="ppaction://noaction" highlightClick="1">
              <a:snd r:embed="rId3" name="bouillon.wav"/>
            </a:hlinkClick>
            <a:extLst>
              <a:ext uri="{FF2B5EF4-FFF2-40B4-BE49-F238E27FC236}">
                <a16:creationId xmlns:a16="http://schemas.microsoft.com/office/drawing/2014/main" id="{BB2F6F74-0A94-473A-A3A3-494C447B5B5E}"/>
              </a:ext>
            </a:extLst>
          </p:cNvPr>
          <p:cNvSpPr/>
          <p:nvPr/>
        </p:nvSpPr>
        <p:spPr>
          <a:xfrm>
            <a:off x="283062" y="272377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9" name="Action Button: Custom 16">
            <a:hlinkClick r:id="" action="ppaction://noaction" highlightClick="1">
              <a:snd r:embed="rId4" name="portefeuille.wav"/>
            </a:hlinkClick>
            <a:extLst>
              <a:ext uri="{FF2B5EF4-FFF2-40B4-BE49-F238E27FC236}">
                <a16:creationId xmlns:a16="http://schemas.microsoft.com/office/drawing/2014/main" id="{B721D19A-4D55-4490-B5DA-AA0AE4D41216}"/>
              </a:ext>
            </a:extLst>
          </p:cNvPr>
          <p:cNvSpPr/>
          <p:nvPr/>
        </p:nvSpPr>
        <p:spPr>
          <a:xfrm>
            <a:off x="283062" y="318113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0" name="Action Button: Custom 16">
            <a:hlinkClick r:id="" action="ppaction://noaction" highlightClick="1">
              <a:snd r:embed="rId5" name="conseil.wav"/>
            </a:hlinkClick>
            <a:extLst>
              <a:ext uri="{FF2B5EF4-FFF2-40B4-BE49-F238E27FC236}">
                <a16:creationId xmlns:a16="http://schemas.microsoft.com/office/drawing/2014/main" id="{C3B76938-651B-477F-9A21-CD7EFA7240CD}"/>
              </a:ext>
            </a:extLst>
          </p:cNvPr>
          <p:cNvSpPr/>
          <p:nvPr/>
        </p:nvSpPr>
        <p:spPr>
          <a:xfrm>
            <a:off x="283062" y="360994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1" name="Action Button: Custom 16">
            <a:hlinkClick r:id="" action="ppaction://noaction" highlightClick="1">
              <a:snd r:embed="rId6" name="pastille.wav"/>
            </a:hlinkClick>
            <a:extLst>
              <a:ext uri="{FF2B5EF4-FFF2-40B4-BE49-F238E27FC236}">
                <a16:creationId xmlns:a16="http://schemas.microsoft.com/office/drawing/2014/main" id="{2D349D6C-AD75-4EF0-A14E-FB4723AECBC8}"/>
              </a:ext>
            </a:extLst>
          </p:cNvPr>
          <p:cNvSpPr/>
          <p:nvPr/>
        </p:nvSpPr>
        <p:spPr>
          <a:xfrm>
            <a:off x="283062" y="4038759"/>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pic>
        <p:nvPicPr>
          <p:cNvPr id="42" name="Picture 41" descr="background rectangle">
            <a:extLst>
              <a:ext uri="{FF2B5EF4-FFF2-40B4-BE49-F238E27FC236}">
                <a16:creationId xmlns:a16="http://schemas.microsoft.com/office/drawing/2014/main" id="{C745A171-1702-49E1-A65E-EE07DA47BEA4}"/>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3" name="Title 3">
            <a:extLst>
              <a:ext uri="{FF2B5EF4-FFF2-40B4-BE49-F238E27FC236}">
                <a16:creationId xmlns:a16="http://schemas.microsoft.com/office/drawing/2014/main" id="{EC5DA3A9-08BA-40CB-87FD-DF9D6C04D167}"/>
              </a:ext>
            </a:extLst>
          </p:cNvPr>
          <p:cNvSpPr>
            <a:spLocks noGrp="1"/>
          </p:cNvSpPr>
          <p:nvPr>
            <p:ph type="title"/>
          </p:nvPr>
        </p:nvSpPr>
        <p:spPr>
          <a:xfrm>
            <a:off x="0" y="296864"/>
            <a:ext cx="5265384" cy="707849"/>
          </a:xfrm>
        </p:spPr>
        <p:txBody>
          <a:bodyPr>
            <a:normAutofit/>
          </a:bodyPr>
          <a:lstStyle/>
          <a:p>
            <a:r>
              <a:rPr lang="fr-FR" sz="3600" b="1" dirty="0">
                <a:solidFill>
                  <a:schemeClr val="bg1"/>
                </a:solidFill>
                <a:latin typeface="Century Gothic" panose="020B0502020202020204" pitchFamily="34" charset="0"/>
              </a:rPr>
              <a:t>Phonétique</a:t>
            </a:r>
            <a:r>
              <a:rPr lang="fr-FR" sz="3600" b="1" dirty="0">
                <a:solidFill>
                  <a:schemeClr val="bg1"/>
                </a:solidFill>
              </a:rPr>
              <a:t>  </a:t>
            </a:r>
          </a:p>
        </p:txBody>
      </p:sp>
      <p:sp>
        <p:nvSpPr>
          <p:cNvPr id="44" name="Rounded Rectangle 46">
            <a:extLst>
              <a:ext uri="{FF2B5EF4-FFF2-40B4-BE49-F238E27FC236}">
                <a16:creationId xmlns:a16="http://schemas.microsoft.com/office/drawing/2014/main" id="{D4664A87-3284-4293-AF77-DCEE01D8AE56}"/>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écouter / écrire</a:t>
            </a:r>
          </a:p>
        </p:txBody>
      </p:sp>
      <p:pic>
        <p:nvPicPr>
          <p:cNvPr id="45" name="Picture 44" descr="green checkmark">
            <a:extLst>
              <a:ext uri="{FF2B5EF4-FFF2-40B4-BE49-F238E27FC236}">
                <a16:creationId xmlns:a16="http://schemas.microsoft.com/office/drawing/2014/main" id="{59149DEB-88FA-4970-A7E4-AEEEEFF4D0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7190" y="2848545"/>
            <a:ext cx="282522" cy="294294"/>
          </a:xfrm>
          <a:prstGeom prst="rect">
            <a:avLst/>
          </a:prstGeom>
        </p:spPr>
      </p:pic>
      <p:pic>
        <p:nvPicPr>
          <p:cNvPr id="46" name="Picture 45" descr="green checkmark">
            <a:extLst>
              <a:ext uri="{FF2B5EF4-FFF2-40B4-BE49-F238E27FC236}">
                <a16:creationId xmlns:a16="http://schemas.microsoft.com/office/drawing/2014/main" id="{A5F3E768-9D9E-43F9-8433-EF0DF4E2DCB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3301271"/>
            <a:ext cx="282522" cy="294294"/>
          </a:xfrm>
          <a:prstGeom prst="rect">
            <a:avLst/>
          </a:prstGeom>
        </p:spPr>
      </p:pic>
      <p:pic>
        <p:nvPicPr>
          <p:cNvPr id="47" name="Picture 46" descr="green checkmark">
            <a:extLst>
              <a:ext uri="{FF2B5EF4-FFF2-40B4-BE49-F238E27FC236}">
                <a16:creationId xmlns:a16="http://schemas.microsoft.com/office/drawing/2014/main" id="{7C75B006-8C51-44BC-B250-9D4EE176737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4114208"/>
            <a:ext cx="282522" cy="294294"/>
          </a:xfrm>
          <a:prstGeom prst="rect">
            <a:avLst/>
          </a:prstGeom>
        </p:spPr>
      </p:pic>
      <p:pic>
        <p:nvPicPr>
          <p:cNvPr id="48" name="Picture 47" descr="green checkmark">
            <a:extLst>
              <a:ext uri="{FF2B5EF4-FFF2-40B4-BE49-F238E27FC236}">
                <a16:creationId xmlns:a16="http://schemas.microsoft.com/office/drawing/2014/main" id="{C3D50000-1231-442A-BF66-7D6F401482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51297" y="3706024"/>
            <a:ext cx="282522" cy="294294"/>
          </a:xfrm>
          <a:prstGeom prst="rect">
            <a:avLst/>
          </a:prstGeom>
        </p:spPr>
      </p:pic>
      <p:sp>
        <p:nvSpPr>
          <p:cNvPr id="49" name="TextBox 48">
            <a:extLst>
              <a:ext uri="{FF2B5EF4-FFF2-40B4-BE49-F238E27FC236}">
                <a16:creationId xmlns:a16="http://schemas.microsoft.com/office/drawing/2014/main" id="{C72BCDF1-25BC-4B01-941B-8DBE985A6A75}"/>
              </a:ext>
            </a:extLst>
          </p:cNvPr>
          <p:cNvSpPr txBox="1"/>
          <p:nvPr/>
        </p:nvSpPr>
        <p:spPr>
          <a:xfrm>
            <a:off x="2497695" y="2730848"/>
            <a:ext cx="1234766"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[broth]</a:t>
            </a:r>
          </a:p>
        </p:txBody>
      </p:sp>
      <p:sp>
        <p:nvSpPr>
          <p:cNvPr id="50" name="TextBox 49">
            <a:extLst>
              <a:ext uri="{FF2B5EF4-FFF2-40B4-BE49-F238E27FC236}">
                <a16:creationId xmlns:a16="http://schemas.microsoft.com/office/drawing/2014/main" id="{AD97F8CF-7938-4F07-BAE6-7827ADCC5491}"/>
              </a:ext>
            </a:extLst>
          </p:cNvPr>
          <p:cNvSpPr txBox="1"/>
          <p:nvPr/>
        </p:nvSpPr>
        <p:spPr>
          <a:xfrm>
            <a:off x="2095970" y="3194483"/>
            <a:ext cx="1636491"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[wallet]</a:t>
            </a:r>
          </a:p>
        </p:txBody>
      </p:sp>
      <p:sp>
        <p:nvSpPr>
          <p:cNvPr id="51" name="TextBox 50">
            <a:extLst>
              <a:ext uri="{FF2B5EF4-FFF2-40B4-BE49-F238E27FC236}">
                <a16:creationId xmlns:a16="http://schemas.microsoft.com/office/drawing/2014/main" id="{F6696E78-16A9-48F6-9E5E-ACD880BBB525}"/>
              </a:ext>
            </a:extLst>
          </p:cNvPr>
          <p:cNvSpPr txBox="1"/>
          <p:nvPr/>
        </p:nvSpPr>
        <p:spPr>
          <a:xfrm>
            <a:off x="2438401" y="3606198"/>
            <a:ext cx="129406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[advice]</a:t>
            </a:r>
          </a:p>
        </p:txBody>
      </p:sp>
      <p:sp>
        <p:nvSpPr>
          <p:cNvPr id="52" name="TextBox 51">
            <a:extLst>
              <a:ext uri="{FF2B5EF4-FFF2-40B4-BE49-F238E27FC236}">
                <a16:creationId xmlns:a16="http://schemas.microsoft.com/office/drawing/2014/main" id="{6D9ACEFC-2F97-4380-9E21-28DF386EDBA1}"/>
              </a:ext>
            </a:extLst>
          </p:cNvPr>
          <p:cNvSpPr txBox="1"/>
          <p:nvPr/>
        </p:nvSpPr>
        <p:spPr>
          <a:xfrm>
            <a:off x="2580868" y="4015133"/>
            <a:ext cx="115159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[tablet]</a:t>
            </a:r>
          </a:p>
        </p:txBody>
      </p:sp>
      <p:sp>
        <p:nvSpPr>
          <p:cNvPr id="53" name="TextBox 52">
            <a:extLst>
              <a:ext uri="{FF2B5EF4-FFF2-40B4-BE49-F238E27FC236}">
                <a16:creationId xmlns:a16="http://schemas.microsoft.com/office/drawing/2014/main" id="{C81518D9-9982-4280-9D17-0B49B47461B0}"/>
              </a:ext>
            </a:extLst>
          </p:cNvPr>
          <p:cNvSpPr txBox="1"/>
          <p:nvPr/>
        </p:nvSpPr>
        <p:spPr>
          <a:xfrm>
            <a:off x="21625" y="1270705"/>
            <a:ext cx="11198087"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et complète les mots avec </a:t>
            </a:r>
            <a:r>
              <a:rPr kumimoji="0" lang="fr-FR" sz="2400" b="1" i="0" u="none" strike="noStrike" kern="1200" cap="none" spc="0" normalizeH="0" baseline="0" noProof="0" dirty="0">
                <a:ln>
                  <a:noFill/>
                </a:ln>
                <a:solidFill>
                  <a:srgbClr val="E87D1E"/>
                </a:solidFill>
                <a:effectLst/>
                <a:uLnTx/>
                <a:uFillTx/>
                <a:latin typeface="Century Gothic" panose="020F0302020204030204"/>
                <a:ea typeface="+mn-ea"/>
                <a:cs typeface="+mn-cs"/>
              </a:rPr>
              <a:t>le bon SSC</a:t>
            </a:r>
          </a:p>
        </p:txBody>
      </p:sp>
      <p:sp>
        <p:nvSpPr>
          <p:cNvPr id="54" name="Action Button: Custom 16">
            <a:hlinkClick r:id="" action="ppaction://noaction" highlightClick="1">
              <a:snd r:embed="rId9" name="acceuillir.wav"/>
            </a:hlinkClick>
            <a:extLst>
              <a:ext uri="{FF2B5EF4-FFF2-40B4-BE49-F238E27FC236}">
                <a16:creationId xmlns:a16="http://schemas.microsoft.com/office/drawing/2014/main" id="{E5A6DBBD-9AD8-4C0D-BA6B-FD034DB1CECF}"/>
              </a:ext>
            </a:extLst>
          </p:cNvPr>
          <p:cNvSpPr/>
          <p:nvPr/>
        </p:nvSpPr>
        <p:spPr>
          <a:xfrm>
            <a:off x="283062" y="4496128"/>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55" name="Action Button: Custom 16">
            <a:hlinkClick r:id="" action="ppaction://noaction" highlightClick="1">
              <a:snd r:embed="rId10" name="orteil.wav"/>
            </a:hlinkClick>
            <a:extLst>
              <a:ext uri="{FF2B5EF4-FFF2-40B4-BE49-F238E27FC236}">
                <a16:creationId xmlns:a16="http://schemas.microsoft.com/office/drawing/2014/main" id="{3721FFC4-D748-4546-ACED-B2AC7D9196D8}"/>
              </a:ext>
            </a:extLst>
          </p:cNvPr>
          <p:cNvSpPr/>
          <p:nvPr/>
        </p:nvSpPr>
        <p:spPr>
          <a:xfrm>
            <a:off x="283062" y="494804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56" name="Action Button: Custom 16">
            <a:hlinkClick r:id="" action="ppaction://noaction" highlightClick="1">
              <a:snd r:embed="rId11" name="trouvaille.wav"/>
            </a:hlinkClick>
            <a:extLst>
              <a:ext uri="{FF2B5EF4-FFF2-40B4-BE49-F238E27FC236}">
                <a16:creationId xmlns:a16="http://schemas.microsoft.com/office/drawing/2014/main" id="{80EBF0EC-C80E-44F9-9794-FC6816DA7E23}"/>
              </a:ext>
            </a:extLst>
          </p:cNvPr>
          <p:cNvSpPr/>
          <p:nvPr/>
        </p:nvSpPr>
        <p:spPr>
          <a:xfrm>
            <a:off x="283062" y="5376850"/>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57" name="Action Button: Custom 16">
            <a:hlinkClick r:id="" action="ppaction://noaction" highlightClick="1">
              <a:snd r:embed="rId12" name="billes.wav"/>
            </a:hlinkClick>
            <a:extLst>
              <a:ext uri="{FF2B5EF4-FFF2-40B4-BE49-F238E27FC236}">
                <a16:creationId xmlns:a16="http://schemas.microsoft.com/office/drawing/2014/main" id="{9B1B95AF-E434-4E89-8079-00BE698A3D9D}"/>
              </a:ext>
            </a:extLst>
          </p:cNvPr>
          <p:cNvSpPr/>
          <p:nvPr/>
        </p:nvSpPr>
        <p:spPr>
          <a:xfrm>
            <a:off x="283062" y="5803981"/>
            <a:ext cx="396000" cy="396000"/>
          </a:xfrm>
          <a:prstGeom prst="actionButtonBlank">
            <a:avLst/>
          </a:prstGeom>
          <a:solidFill>
            <a:schemeClr val="accent1">
              <a:lumMod val="5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58" name="TextBox 57" descr="text box hiding answer">
            <a:extLst>
              <a:ext uri="{FF2B5EF4-FFF2-40B4-BE49-F238E27FC236}">
                <a16:creationId xmlns:a16="http://schemas.microsoft.com/office/drawing/2014/main" id="{40953413-BA73-444B-9336-CFA781DFBF45}"/>
              </a:ext>
            </a:extLst>
          </p:cNvPr>
          <p:cNvSpPr txBox="1"/>
          <p:nvPr/>
        </p:nvSpPr>
        <p:spPr>
          <a:xfrm>
            <a:off x="1330501" y="4537348"/>
            <a:ext cx="450714"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 </a:t>
            </a:r>
          </a:p>
        </p:txBody>
      </p:sp>
      <p:pic>
        <p:nvPicPr>
          <p:cNvPr id="59" name="Picture 58" descr="green checkmark">
            <a:extLst>
              <a:ext uri="{FF2B5EF4-FFF2-40B4-BE49-F238E27FC236}">
                <a16:creationId xmlns:a16="http://schemas.microsoft.com/office/drawing/2014/main" id="{B6878128-6A53-4A32-87B0-F10C21E40FC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226829" y="4556020"/>
            <a:ext cx="282522" cy="294294"/>
          </a:xfrm>
          <a:prstGeom prst="rect">
            <a:avLst/>
          </a:prstGeom>
        </p:spPr>
      </p:pic>
      <p:sp>
        <p:nvSpPr>
          <p:cNvPr id="60" name="TextBox 59">
            <a:extLst>
              <a:ext uri="{FF2B5EF4-FFF2-40B4-BE49-F238E27FC236}">
                <a16:creationId xmlns:a16="http://schemas.microsoft.com/office/drawing/2014/main" id="{0DD037E8-B01F-4DED-9EF9-CABF56918525}"/>
              </a:ext>
            </a:extLst>
          </p:cNvPr>
          <p:cNvSpPr txBox="1"/>
          <p:nvPr/>
        </p:nvSpPr>
        <p:spPr>
          <a:xfrm>
            <a:off x="1837588" y="4468273"/>
            <a:ext cx="1894873"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 welcome]</a:t>
            </a:r>
          </a:p>
        </p:txBody>
      </p:sp>
      <p:sp>
        <p:nvSpPr>
          <p:cNvPr id="61" name="TextBox 60" descr="text box hiding answer">
            <a:extLst>
              <a:ext uri="{FF2B5EF4-FFF2-40B4-BE49-F238E27FC236}">
                <a16:creationId xmlns:a16="http://schemas.microsoft.com/office/drawing/2014/main" id="{5798C6B1-F343-4D76-8F8F-6E8214D40723}"/>
              </a:ext>
            </a:extLst>
          </p:cNvPr>
          <p:cNvSpPr txBox="1"/>
          <p:nvPr/>
        </p:nvSpPr>
        <p:spPr>
          <a:xfrm flipH="1">
            <a:off x="1147379" y="5036263"/>
            <a:ext cx="484897"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2" name="Picture 61" descr="green checkmark">
            <a:extLst>
              <a:ext uri="{FF2B5EF4-FFF2-40B4-BE49-F238E27FC236}">
                <a16:creationId xmlns:a16="http://schemas.microsoft.com/office/drawing/2014/main" id="{6A523321-35EF-43C7-B084-CD764DAC1A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3703" y="4998893"/>
            <a:ext cx="282522" cy="294294"/>
          </a:xfrm>
          <a:prstGeom prst="rect">
            <a:avLst/>
          </a:prstGeom>
        </p:spPr>
      </p:pic>
      <p:sp>
        <p:nvSpPr>
          <p:cNvPr id="63" name="TextBox 62">
            <a:extLst>
              <a:ext uri="{FF2B5EF4-FFF2-40B4-BE49-F238E27FC236}">
                <a16:creationId xmlns:a16="http://schemas.microsoft.com/office/drawing/2014/main" id="{063BC912-7295-455B-A727-AE4F743869B2}"/>
              </a:ext>
            </a:extLst>
          </p:cNvPr>
          <p:cNvSpPr txBox="1"/>
          <p:nvPr/>
        </p:nvSpPr>
        <p:spPr>
          <a:xfrm>
            <a:off x="2095971" y="4960154"/>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[toe]</a:t>
            </a:r>
          </a:p>
        </p:txBody>
      </p:sp>
      <p:sp>
        <p:nvSpPr>
          <p:cNvPr id="64" name="TextBox 63" descr="text box hiding answer">
            <a:extLst>
              <a:ext uri="{FF2B5EF4-FFF2-40B4-BE49-F238E27FC236}">
                <a16:creationId xmlns:a16="http://schemas.microsoft.com/office/drawing/2014/main" id="{672EC104-B677-47A5-A53F-6A940AA4B4BC}"/>
              </a:ext>
            </a:extLst>
          </p:cNvPr>
          <p:cNvSpPr txBox="1"/>
          <p:nvPr/>
        </p:nvSpPr>
        <p:spPr>
          <a:xfrm>
            <a:off x="1444670" y="5443503"/>
            <a:ext cx="791431" cy="307777"/>
          </a:xfrm>
          <a:prstGeom prst="rect">
            <a:avLst/>
          </a:prstGeom>
          <a:solidFill>
            <a:srgbClr val="F8D7CD"/>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____</a:t>
            </a:r>
          </a:p>
        </p:txBody>
      </p:sp>
      <p:pic>
        <p:nvPicPr>
          <p:cNvPr id="65" name="Picture 64" descr="green checkmark">
            <a:extLst>
              <a:ext uri="{FF2B5EF4-FFF2-40B4-BE49-F238E27FC236}">
                <a16:creationId xmlns:a16="http://schemas.microsoft.com/office/drawing/2014/main" id="{E71DA97E-3D1B-4B9B-A05A-C13EBB15CBD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08126" y="5450567"/>
            <a:ext cx="282522" cy="294294"/>
          </a:xfrm>
          <a:prstGeom prst="rect">
            <a:avLst/>
          </a:prstGeom>
        </p:spPr>
      </p:pic>
      <p:sp>
        <p:nvSpPr>
          <p:cNvPr id="66" name="TextBox 65">
            <a:extLst>
              <a:ext uri="{FF2B5EF4-FFF2-40B4-BE49-F238E27FC236}">
                <a16:creationId xmlns:a16="http://schemas.microsoft.com/office/drawing/2014/main" id="{A747CA76-42DD-4FCF-907D-0024601B1AB1}"/>
              </a:ext>
            </a:extLst>
          </p:cNvPr>
          <p:cNvSpPr txBox="1"/>
          <p:nvPr/>
        </p:nvSpPr>
        <p:spPr>
          <a:xfrm>
            <a:off x="2095971" y="535824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[discovery]</a:t>
            </a:r>
          </a:p>
        </p:txBody>
      </p:sp>
      <p:sp>
        <p:nvSpPr>
          <p:cNvPr id="67" name="TextBox 66" descr="text box hiding answer">
            <a:extLst>
              <a:ext uri="{FF2B5EF4-FFF2-40B4-BE49-F238E27FC236}">
                <a16:creationId xmlns:a16="http://schemas.microsoft.com/office/drawing/2014/main" id="{497EC583-ABB8-4577-89BF-9108235B7171}"/>
              </a:ext>
            </a:extLst>
          </p:cNvPr>
          <p:cNvSpPr txBox="1"/>
          <p:nvPr/>
        </p:nvSpPr>
        <p:spPr>
          <a:xfrm flipH="1">
            <a:off x="968901" y="5860353"/>
            <a:ext cx="343318" cy="307777"/>
          </a:xfrm>
          <a:prstGeom prst="rect">
            <a:avLst/>
          </a:prstGeom>
          <a:solidFill>
            <a:srgbClr val="FCECE8"/>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__</a:t>
            </a:r>
          </a:p>
        </p:txBody>
      </p:sp>
      <p:pic>
        <p:nvPicPr>
          <p:cNvPr id="68" name="Picture 67" descr="green checkmark">
            <a:extLst>
              <a:ext uri="{FF2B5EF4-FFF2-40B4-BE49-F238E27FC236}">
                <a16:creationId xmlns:a16="http://schemas.microsoft.com/office/drawing/2014/main" id="{E530A20C-EA8E-46A3-9617-CEF03131F67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74143" y="5853612"/>
            <a:ext cx="282522" cy="294294"/>
          </a:xfrm>
          <a:prstGeom prst="rect">
            <a:avLst/>
          </a:prstGeom>
        </p:spPr>
      </p:pic>
      <p:sp>
        <p:nvSpPr>
          <p:cNvPr id="69" name="TextBox 68">
            <a:extLst>
              <a:ext uri="{FF2B5EF4-FFF2-40B4-BE49-F238E27FC236}">
                <a16:creationId xmlns:a16="http://schemas.microsoft.com/office/drawing/2014/main" id="{92D616DF-E7C3-46C3-9599-B38C8DF7D22E}"/>
              </a:ext>
            </a:extLst>
          </p:cNvPr>
          <p:cNvSpPr txBox="1"/>
          <p:nvPr/>
        </p:nvSpPr>
        <p:spPr>
          <a:xfrm>
            <a:off x="2095971" y="5779928"/>
            <a:ext cx="1636490"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[marbles]</a:t>
            </a:r>
          </a:p>
        </p:txBody>
      </p:sp>
    </p:spTree>
    <p:extLst>
      <p:ext uri="{BB962C8B-B14F-4D97-AF65-F5344CB8AC3E}">
        <p14:creationId xmlns:p14="http://schemas.microsoft.com/office/powerpoint/2010/main" val="1119522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hidden"/>
                                      </p:to>
                                    </p:set>
                                  </p:childTnLst>
                                </p:cTn>
                              </p:par>
                              <p:par>
                                <p:cTn id="17" presetID="1" presetClass="entr" presetSubtype="0" fill="hold"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37"/>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8"/>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5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6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3"/>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64"/>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65"/>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6"/>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67"/>
                                        </p:tgtEl>
                                        <p:attrNameLst>
                                          <p:attrName>style.visibility</p:attrName>
                                        </p:attrNameLst>
                                      </p:cBhvr>
                                      <p:to>
                                        <p:strVal val="hidden"/>
                                      </p:to>
                                    </p:set>
                                  </p:childTnLst>
                                </p:cTn>
                              </p:par>
                              <p:par>
                                <p:cTn id="77" presetID="1" presetClass="entr" presetSubtype="0" fill="hold" nodeType="withEffect">
                                  <p:stCondLst>
                                    <p:cond delay="0"/>
                                  </p:stCondLst>
                                  <p:childTnLst>
                                    <p:set>
                                      <p:cBhvr>
                                        <p:cTn id="78" dur="1" fill="hold">
                                          <p:stCondLst>
                                            <p:cond delay="0"/>
                                          </p:stCondLst>
                                        </p:cTn>
                                        <p:tgtEl>
                                          <p:spTgt spid="6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35" grpId="0" animBg="1"/>
      <p:bldP spid="36" grpId="0" animBg="1"/>
      <p:bldP spid="37" grpId="0" animBg="1"/>
      <p:bldP spid="49" grpId="0"/>
      <p:bldP spid="50" grpId="0"/>
      <p:bldP spid="51" grpId="0"/>
      <p:bldP spid="52" grpId="0"/>
      <p:bldP spid="58" grpId="0" animBg="1"/>
      <p:bldP spid="60" grpId="0"/>
      <p:bldP spid="61" grpId="0" animBg="1"/>
      <p:bldP spid="63" grpId="0"/>
      <p:bldP spid="64" grpId="0" animBg="1"/>
      <p:bldP spid="66" grpId="0"/>
      <p:bldP spid="67" grpId="0" animBg="1"/>
      <p:bldP spid="6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chor="ctr">
            <a:normAutofit/>
          </a:bodyPr>
          <a:lstStyle/>
          <a:p>
            <a:r>
              <a:rPr lang="en-GB" sz="3600" b="1" dirty="0" err="1">
                <a:solidFill>
                  <a:schemeClr val="bg1"/>
                </a:solidFill>
                <a:latin typeface="+mj-lt"/>
              </a:rPr>
              <a:t>Phonétique</a:t>
            </a:r>
            <a:r>
              <a:rPr lang="en-GB" sz="3600" b="1" dirty="0">
                <a:solidFill>
                  <a:schemeClr val="bg1"/>
                </a:solidFill>
                <a:latin typeface="+mj-lt"/>
              </a:rPr>
              <a:t>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72700" y="249869"/>
            <a:ext cx="17372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21932C06-44B2-436B-BF77-7D8C372B77E8}"/>
              </a:ext>
            </a:extLst>
          </p:cNvPr>
          <p:cNvSpPr txBox="1"/>
          <p:nvPr/>
        </p:nvSpPr>
        <p:spPr>
          <a:xfrm>
            <a:off x="291391" y="1325377"/>
            <a:ext cx="1130046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know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 and [-ail/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like a </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vowel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0" name="TextBox 39">
            <a:extLst>
              <a:ext uri="{FF2B5EF4-FFF2-40B4-BE49-F238E27FC236}">
                <a16:creationId xmlns:a16="http://schemas.microsoft.com/office/drawing/2014/main" id="{607CD695-F488-42B2-956A-366669DF5972}"/>
              </a:ext>
            </a:extLst>
          </p:cNvPr>
          <p:cNvSpPr txBox="1"/>
          <p:nvPr/>
        </p:nvSpPr>
        <p:spPr>
          <a:xfrm>
            <a:off x="291391" y="2866230"/>
            <a:ext cx="1178581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Using</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this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pattern,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can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work</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out how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these</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new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SSCs</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sound</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2" name="TextBox 41">
            <a:extLst>
              <a:ext uri="{FF2B5EF4-FFF2-40B4-BE49-F238E27FC236}">
                <a16:creationId xmlns:a16="http://schemas.microsoft.com/office/drawing/2014/main" id="{1455557E-31AA-40FD-A47C-C0D9CE1ECE20}"/>
              </a:ext>
            </a:extLst>
          </p:cNvPr>
          <p:cNvSpPr txBox="1"/>
          <p:nvPr/>
        </p:nvSpPr>
        <p:spPr>
          <a:xfrm>
            <a:off x="291391" y="3809334"/>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5" name="TextBox 44">
            <a:extLst>
              <a:ext uri="{FF2B5EF4-FFF2-40B4-BE49-F238E27FC236}">
                <a16:creationId xmlns:a16="http://schemas.microsoft.com/office/drawing/2014/main" id="{6B5E0D15-DF9D-42D9-80FD-5B08A4CCC29E}"/>
              </a:ext>
            </a:extLst>
          </p:cNvPr>
          <p:cNvSpPr txBox="1"/>
          <p:nvPr/>
        </p:nvSpPr>
        <p:spPr>
          <a:xfrm>
            <a:off x="2421132"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è</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6" name="TextBox 45">
            <a:extLst>
              <a:ext uri="{FF2B5EF4-FFF2-40B4-BE49-F238E27FC236}">
                <a16:creationId xmlns:a16="http://schemas.microsoft.com/office/drawing/2014/main" id="{4E5B36A2-A72C-4BA5-9508-A81217EBA428}"/>
              </a:ext>
            </a:extLst>
          </p:cNvPr>
          <p:cNvSpPr txBox="1"/>
          <p:nvPr/>
        </p:nvSpPr>
        <p:spPr>
          <a:xfrm>
            <a:off x="291390" y="4615871"/>
            <a:ext cx="2129741"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7" name="TextBox 46">
            <a:extLst>
              <a:ext uri="{FF2B5EF4-FFF2-40B4-BE49-F238E27FC236}">
                <a16:creationId xmlns:a16="http://schemas.microsoft.com/office/drawing/2014/main" id="{3A56C364-7CC2-4E08-A010-72B9331C02E7}"/>
              </a:ext>
            </a:extLst>
          </p:cNvPr>
          <p:cNvSpPr txBox="1"/>
          <p:nvPr/>
        </p:nvSpPr>
        <p:spPr>
          <a:xfrm>
            <a:off x="2421132"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ou</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48" name="TextBox 47">
            <a:extLst>
              <a:ext uri="{FF2B5EF4-FFF2-40B4-BE49-F238E27FC236}">
                <a16:creationId xmlns:a16="http://schemas.microsoft.com/office/drawing/2014/main" id="{FE0B6A9B-5B68-4F24-9E98-7870B526EAF1}"/>
              </a:ext>
            </a:extLst>
          </p:cNvPr>
          <p:cNvSpPr txBox="1"/>
          <p:nvPr/>
        </p:nvSpPr>
        <p:spPr>
          <a:xfrm>
            <a:off x="291391" y="542240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49" name="TextBox 48">
            <a:extLst>
              <a:ext uri="{FF2B5EF4-FFF2-40B4-BE49-F238E27FC236}">
                <a16:creationId xmlns:a16="http://schemas.microsoft.com/office/drawing/2014/main" id="{EC5EE701-8534-4949-A11D-A2430A5C38BB}"/>
              </a:ext>
            </a:extLst>
          </p:cNvPr>
          <p:cNvSpPr txBox="1"/>
          <p:nvPr/>
        </p:nvSpPr>
        <p:spPr>
          <a:xfrm>
            <a:off x="2421132" y="5416822"/>
            <a:ext cx="37684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1" i="0" u="none" strike="noStrike" kern="1200" cap="none" spc="0" normalizeH="0" baseline="0" noProof="0" dirty="0">
                <a:ln>
                  <a:noFill/>
                </a:ln>
                <a:solidFill>
                  <a:srgbClr val="FF6600"/>
                </a:solidFill>
                <a:effectLst/>
                <a:uLnTx/>
                <a:uFillTx/>
                <a:latin typeface="Century Gothic" panose="020F0302020204030204"/>
                <a:ea typeface="+mn-ea"/>
                <a:cs typeface="+mn-cs"/>
              </a:rPr>
              <a:t> long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eu/</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Arial" panose="020B0604020202020204" pitchFamily="34" charset="0"/>
              </a:rPr>
              <a:t>œ</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0" name="TextBox 49">
            <a:extLst>
              <a:ext uri="{FF2B5EF4-FFF2-40B4-BE49-F238E27FC236}">
                <a16:creationId xmlns:a16="http://schemas.microsoft.com/office/drawing/2014/main" id="{4251A5D6-5BD4-4F4F-8075-5F443EF49354}"/>
              </a:ext>
            </a:extLst>
          </p:cNvPr>
          <p:cNvSpPr txBox="1"/>
          <p:nvPr/>
        </p:nvSpPr>
        <p:spPr>
          <a:xfrm>
            <a:off x="291391" y="2024062"/>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/ille]</a:t>
            </a:r>
          </a:p>
        </p:txBody>
      </p:sp>
      <p:sp>
        <p:nvSpPr>
          <p:cNvPr id="51" name="TextBox 50">
            <a:extLst>
              <a:ext uri="{FF2B5EF4-FFF2-40B4-BE49-F238E27FC236}">
                <a16:creationId xmlns:a16="http://schemas.microsoft.com/office/drawing/2014/main" id="{920E4796-67A8-49F0-9C52-2B628793F2A9}"/>
              </a:ext>
            </a:extLst>
          </p:cNvPr>
          <p:cNvSpPr txBox="1"/>
          <p:nvPr/>
        </p:nvSpPr>
        <p:spPr>
          <a:xfrm>
            <a:off x="2414826" y="2077453"/>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i</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2" name="TextBox 51">
            <a:extLst>
              <a:ext uri="{FF2B5EF4-FFF2-40B4-BE49-F238E27FC236}">
                <a16:creationId xmlns:a16="http://schemas.microsoft.com/office/drawing/2014/main" id="{FFC8D5FB-F942-4004-B39A-8897DE1334CC}"/>
              </a:ext>
            </a:extLst>
          </p:cNvPr>
          <p:cNvSpPr txBox="1"/>
          <p:nvPr/>
        </p:nvSpPr>
        <p:spPr>
          <a:xfrm>
            <a:off x="6616004" y="2080785"/>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[-ail/</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53" name="TextBox 52">
            <a:extLst>
              <a:ext uri="{FF2B5EF4-FFF2-40B4-BE49-F238E27FC236}">
                <a16:creationId xmlns:a16="http://schemas.microsoft.com/office/drawing/2014/main" id="{77CCC14D-C17B-44E5-B116-A77F709CA5D8}"/>
              </a:ext>
            </a:extLst>
          </p:cNvPr>
          <p:cNvSpPr txBox="1"/>
          <p:nvPr/>
        </p:nvSpPr>
        <p:spPr>
          <a:xfrm>
            <a:off x="8283108" y="20807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 </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r>
              <a:rPr kumimoji="0" lang="fr-FR" sz="2800" b="1" i="0" u="none" strike="noStrike" kern="1200" cap="none" spc="0" normalizeH="0" baseline="0" noProof="0" dirty="0" err="1">
                <a:ln>
                  <a:noFill/>
                </a:ln>
                <a:solidFill>
                  <a:srgbClr val="E65D00"/>
                </a:solidFill>
                <a:effectLst/>
                <a:uLnTx/>
                <a:uFillTx/>
                <a:latin typeface="Century Gothic" panose="020F0302020204030204"/>
                <a:ea typeface="+mn-ea"/>
                <a:cs typeface="+mn-cs"/>
              </a:rPr>
              <a:t>yih</a:t>
            </a:r>
            <a:r>
              <a:rPr kumimoji="0" lang="fr-FR" sz="2800" b="1" i="0" u="none" strike="noStrike" kern="1200" cap="none" spc="0" normalizeH="0" baseline="0" noProof="0" dirty="0">
                <a:ln>
                  <a:noFill/>
                </a:ln>
                <a:solidFill>
                  <a:srgbClr val="E65D00"/>
                </a:solidFill>
                <a:effectLst/>
                <a:uLnTx/>
                <a:uFillTx/>
                <a:latin typeface="Century Gothic" panose="020F0302020204030204"/>
                <a:ea typeface="+mn-ea"/>
                <a:cs typeface="+mn-cs"/>
              </a:rPr>
              <a:t>’</a:t>
            </a:r>
          </a:p>
        </p:txBody>
      </p:sp>
      <p:sp>
        <p:nvSpPr>
          <p:cNvPr id="55" name="TextBox 54">
            <a:extLst>
              <a:ext uri="{FF2B5EF4-FFF2-40B4-BE49-F238E27FC236}">
                <a16:creationId xmlns:a16="http://schemas.microsoft.com/office/drawing/2014/main" id="{B6ED5B46-1633-47DD-8E03-B6431012C8CD}"/>
              </a:ext>
            </a:extLst>
          </p:cNvPr>
          <p:cNvSpPr txBox="1"/>
          <p:nvPr/>
        </p:nvSpPr>
        <p:spPr>
          <a:xfrm>
            <a:off x="6616004" y="3803748"/>
            <a:ext cx="2039522"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sp>
        <p:nvSpPr>
          <p:cNvPr id="56" name="TextBox 55">
            <a:extLst>
              <a:ext uri="{FF2B5EF4-FFF2-40B4-BE49-F238E27FC236}">
                <a16:creationId xmlns:a16="http://schemas.microsoft.com/office/drawing/2014/main" id="{AF5BD2CA-F724-43F7-A3BD-7EA4C995C55A}"/>
              </a:ext>
            </a:extLst>
          </p:cNvPr>
          <p:cNvSpPr txBox="1"/>
          <p:nvPr/>
        </p:nvSpPr>
        <p:spPr>
          <a:xfrm>
            <a:off x="6616004" y="4610285"/>
            <a:ext cx="2754630"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br</a:t>
            </a:r>
            <a:r>
              <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rPr>
              <a:t>ouil</a:t>
            </a:r>
            <a:r>
              <a:rPr kumimoji="0" lang="fr-FR" sz="2800" b="0" i="0" u="none" strike="noStrike" kern="1200" cap="none" spc="0" normalizeH="0" baseline="0" noProof="0" dirty="0">
                <a:ln>
                  <a:noFill/>
                </a:ln>
                <a:solidFill>
                  <a:srgbClr val="FF6600"/>
                </a:solidFill>
                <a:effectLst/>
                <a:uLnTx/>
                <a:uFillTx/>
                <a:latin typeface="Century Gothic" panose="020F0302020204030204"/>
                <a:ea typeface="+mn-ea"/>
                <a:cs typeface="+mn-cs"/>
              </a:rPr>
              <a:t>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ard</a:t>
            </a:r>
          </a:p>
        </p:txBody>
      </p:sp>
      <p:sp>
        <p:nvSpPr>
          <p:cNvPr id="57" name="TextBox 56">
            <a:extLst>
              <a:ext uri="{FF2B5EF4-FFF2-40B4-BE49-F238E27FC236}">
                <a16:creationId xmlns:a16="http://schemas.microsoft.com/office/drawing/2014/main" id="{37E41735-2643-427E-9A8C-667CA10A5A13}"/>
              </a:ext>
            </a:extLst>
          </p:cNvPr>
          <p:cNvSpPr txBox="1"/>
          <p:nvPr/>
        </p:nvSpPr>
        <p:spPr>
          <a:xfrm>
            <a:off x="6616004" y="5416822"/>
            <a:ext cx="2537644" cy="52322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e.g. </a:t>
            </a:r>
            <a:r>
              <a:rPr kumimoji="0" lang="fr-FR" sz="2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t>
            </a:r>
            <a:r>
              <a:rPr kumimoji="0" lang="fr-FR" sz="2800" b="0" i="0" u="none" strike="noStrike" kern="1200" cap="none" spc="0" normalizeH="0" baseline="0" noProof="0" dirty="0" err="1">
                <a:ln>
                  <a:noFill/>
                </a:ln>
                <a:solidFill>
                  <a:srgbClr val="E65D00"/>
                </a:solidFill>
                <a:effectLst/>
                <a:uLnTx/>
                <a:uFillTx/>
                <a:latin typeface="Century Gothic" panose="020F0302020204030204"/>
                <a:ea typeface="+mn-ea"/>
                <a:cs typeface="+mn-cs"/>
              </a:rPr>
              <a:t>euill</a:t>
            </a:r>
            <a:r>
              <a:rPr kumimoji="0" lang="fr-FR" sz="2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e</a:t>
            </a:r>
            <a:endParaRPr kumimoji="0" lang="fr-FR" sz="2800" b="0" i="0" u="none" strike="noStrike" kern="1200" cap="none" spc="0" normalizeH="0" baseline="0" noProof="0" dirty="0">
              <a:ln>
                <a:noFill/>
              </a:ln>
              <a:solidFill>
                <a:srgbClr val="E65D00"/>
              </a:solidFill>
              <a:effectLst/>
              <a:uLnTx/>
              <a:uFillTx/>
              <a:latin typeface="Century Gothic" panose="020F0302020204030204"/>
              <a:ea typeface="+mn-ea"/>
              <a:cs typeface="+mn-cs"/>
            </a:endParaRPr>
          </a:p>
        </p:txBody>
      </p:sp>
      <p:pic>
        <p:nvPicPr>
          <p:cNvPr id="24" name="Picture 2" descr="ear">
            <a:hlinkClick r:id="" action="ppaction://noaction">
              <a:snd r:embed="rId4" name="eil oreille.wav"/>
            </a:hlinkClick>
            <a:extLst>
              <a:ext uri="{FF2B5EF4-FFF2-40B4-BE49-F238E27FC236}">
                <a16:creationId xmlns:a16="http://schemas.microsoft.com/office/drawing/2014/main" id="{69A43941-4F51-489D-9D8D-F2AE8BE194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4546" y="3675366"/>
            <a:ext cx="499102" cy="83183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Fog, Moon, Bet Ricon, Night, Icon, Foggy, Weather">
            <a:hlinkClick r:id="" action="ppaction://noaction">
              <a:snd r:embed="rId6" name="ouil brouillard.wav"/>
            </a:hlinkClick>
            <a:extLst>
              <a:ext uri="{FF2B5EF4-FFF2-40B4-BE49-F238E27FC236}">
                <a16:creationId xmlns:a16="http://schemas.microsoft.com/office/drawing/2014/main" id="{96DCD907-815A-4E15-9459-94D1B0B00133}"/>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53648" y="4491080"/>
            <a:ext cx="895196" cy="63503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Leaves, Tropical, Palms, Plant, Green, Exotic, Foliage">
            <a:hlinkClick r:id="" action="ppaction://noaction">
              <a:snd r:embed="rId8" name="feuille.wav"/>
            </a:hlinkClick>
            <a:extLst>
              <a:ext uri="{FF2B5EF4-FFF2-40B4-BE49-F238E27FC236}">
                <a16:creationId xmlns:a16="http://schemas.microsoft.com/office/drawing/2014/main" id="{5B0FDB2D-6E21-44F8-B806-7C74A0BCA1D9}"/>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64417"/>
          <a:stretch/>
        </p:blipFill>
        <p:spPr bwMode="auto">
          <a:xfrm>
            <a:off x="8642981" y="5197658"/>
            <a:ext cx="640319" cy="8997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40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500"/>
                                        <p:tgtEl>
                                          <p:spTgt spid="5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500"/>
                                        <p:tgtEl>
                                          <p:spTgt spid="5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
                                        </p:tgtEl>
                                        <p:attrNameLst>
                                          <p:attrName>style.visibility</p:attrName>
                                        </p:attrNameLst>
                                      </p:cBhvr>
                                      <p:to>
                                        <p:strVal val="visible"/>
                                      </p:to>
                                    </p:set>
                                    <p:animEffect transition="in" filter="fade">
                                      <p:cBhvr>
                                        <p:cTn id="32" dur="500"/>
                                        <p:tgtEl>
                                          <p:spTgt spid="4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5"/>
                                        </p:tgtEl>
                                        <p:attrNameLst>
                                          <p:attrName>style.visibility</p:attrName>
                                        </p:attrNameLst>
                                      </p:cBhvr>
                                      <p:to>
                                        <p:strVal val="visible"/>
                                      </p:to>
                                    </p:set>
                                    <p:animEffect transition="in" filter="fade">
                                      <p:cBhvr>
                                        <p:cTn id="42" dur="500"/>
                                        <p:tgtEl>
                                          <p:spTgt spid="4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500"/>
                                        <p:tgtEl>
                                          <p:spTgt spid="55"/>
                                        </p:tgtEl>
                                      </p:cBhvr>
                                    </p:animEffect>
                                  </p:childTnLst>
                                </p:cTn>
                              </p:par>
                              <p:par>
                                <p:cTn id="48" presetID="10" presetClass="entr" presetSubtype="0" fill="hold"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fade">
                                      <p:cBhvr>
                                        <p:cTn id="55" dur="500"/>
                                        <p:tgtEl>
                                          <p:spTgt spid="46"/>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47"/>
                                        </p:tgtEl>
                                        <p:attrNameLst>
                                          <p:attrName>style.visibility</p:attrName>
                                        </p:attrNameLst>
                                      </p:cBhvr>
                                      <p:to>
                                        <p:strVal val="visible"/>
                                      </p:to>
                                    </p:set>
                                    <p:animEffect transition="in" filter="fade">
                                      <p:cBhvr>
                                        <p:cTn id="60" dur="500"/>
                                        <p:tgtEl>
                                          <p:spTgt spid="47"/>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56"/>
                                        </p:tgtEl>
                                        <p:attrNameLst>
                                          <p:attrName>style.visibility</p:attrName>
                                        </p:attrNameLst>
                                      </p:cBhvr>
                                      <p:to>
                                        <p:strVal val="visible"/>
                                      </p:to>
                                    </p:set>
                                    <p:animEffect transition="in" filter="fade">
                                      <p:cBhvr>
                                        <p:cTn id="65" dur="500"/>
                                        <p:tgtEl>
                                          <p:spTgt spid="56"/>
                                        </p:tgtEl>
                                      </p:cBhvr>
                                    </p:animEffect>
                                  </p:childTnLst>
                                </p:cTn>
                              </p:par>
                              <p:par>
                                <p:cTn id="66" presetID="10" presetClass="entr" presetSubtype="0" fill="hold" nodeType="with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500"/>
                                        <p:tgtEl>
                                          <p:spTgt spid="25"/>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fade">
                                      <p:cBhvr>
                                        <p:cTn id="73" dur="500"/>
                                        <p:tgtEl>
                                          <p:spTgt spid="48"/>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49"/>
                                        </p:tgtEl>
                                        <p:attrNameLst>
                                          <p:attrName>style.visibility</p:attrName>
                                        </p:attrNameLst>
                                      </p:cBhvr>
                                      <p:to>
                                        <p:strVal val="visible"/>
                                      </p:to>
                                    </p:set>
                                    <p:animEffect transition="in" filter="fade">
                                      <p:cBhvr>
                                        <p:cTn id="78" dur="500"/>
                                        <p:tgtEl>
                                          <p:spTgt spid="49"/>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visible"/>
                                      </p:to>
                                    </p:set>
                                    <p:animEffect transition="in" filter="fade">
                                      <p:cBhvr>
                                        <p:cTn id="83" dur="500"/>
                                        <p:tgtEl>
                                          <p:spTgt spid="57"/>
                                        </p:tgtEl>
                                      </p:cBhvr>
                                    </p:animEffect>
                                  </p:childTnLst>
                                </p:cTn>
                              </p:par>
                              <p:par>
                                <p:cTn id="84" presetID="10" presetClass="entr" presetSubtype="0" fill="hold"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0" grpId="0"/>
      <p:bldP spid="42" grpId="0"/>
      <p:bldP spid="45" grpId="0"/>
      <p:bldP spid="46" grpId="0"/>
      <p:bldP spid="47" grpId="0"/>
      <p:bldP spid="48" grpId="0"/>
      <p:bldP spid="49" grpId="0"/>
      <p:bldP spid="50" grpId="0"/>
      <p:bldP spid="51" grpId="0"/>
      <p:bldP spid="52" grpId="0"/>
      <p:bldP spid="53" grpId="0"/>
      <p:bldP spid="55" grpId="0"/>
      <p:bldP spid="56" grpId="0"/>
      <p:bldP spid="5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8D98ABF-EE04-44A6-B8C4-095568A1A178}"/>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ea typeface="+mn-ea"/>
                <a:cs typeface="Calibri" panose="020F0502020204030204" pitchFamily="34" charset="0"/>
              </a:rPr>
              <a:t>ouill</a:t>
            </a:r>
            <a:r>
              <a:rPr lang="en-GB" sz="10000" b="1" dirty="0">
                <a:solidFill>
                  <a:srgbClr val="1F4E79"/>
                </a:solidFill>
                <a:latin typeface="Century Gothic" panose="020B0502020202020204" pitchFamily="34" charset="0"/>
                <a:ea typeface="+mn-ea"/>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5" name="TextBox 4">
            <a:extLst>
              <a:ext uri="{FF2B5EF4-FFF2-40B4-BE49-F238E27FC236}">
                <a16:creationId xmlns:a16="http://schemas.microsoft.com/office/drawing/2014/main" id="{926A884A-546E-45C4-9C6D-0E5AE9EF3A2C}"/>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6" name="Picture 5" descr="moon behind fog">
            <a:extLst>
              <a:ext uri="{FF2B5EF4-FFF2-40B4-BE49-F238E27FC236}">
                <a16:creationId xmlns:a16="http://schemas.microsoft.com/office/drawing/2014/main" id="{DC97CDC2-1237-4337-AA68-9028A0D0E3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862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subTnLst>
                                    <p:audio>
                                      <p:cMediaNode>
                                        <p:cTn display="0" masterRel="sameClick">
                                          <p:stCondLst>
                                            <p:cond evt="begin" delay="0">
                                              <p:tn val="15"/>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B702DEC-7526-4D43-87ED-A363422658C4}"/>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6" name="TextBox 5">
            <a:extLst>
              <a:ext uri="{FF2B5EF4-FFF2-40B4-BE49-F238E27FC236}">
                <a16:creationId xmlns:a16="http://schemas.microsoft.com/office/drawing/2014/main" id="{FDC011A3-1DE9-40DC-9467-4A6C5EB4FFD0}"/>
              </a:ext>
            </a:extLst>
          </p:cNvPr>
          <p:cNvSpPr txBox="1"/>
          <p:nvPr/>
        </p:nvSpPr>
        <p:spPr>
          <a:xfrm>
            <a:off x="2454618" y="2459504"/>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2521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393A1F71-91F4-4CF3-AA8B-C30F4DE4C830}"/>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ouill</a:t>
            </a:r>
            <a:r>
              <a:rPr lang="en-GB" sz="10000" b="1" dirty="0">
                <a:solidFill>
                  <a:srgbClr val="1F4E79"/>
                </a:solidFill>
                <a:latin typeface="Century Gothic" panose="020B0502020202020204" pitchFamily="34" charset="0"/>
                <a:cs typeface="Calibri" panose="020F0502020204030204" pitchFamily="34" charset="0"/>
              </a:rPr>
              <a:t>-/-</a:t>
            </a:r>
            <a:r>
              <a:rPr lang="en-GB" sz="10000" b="1" dirty="0" err="1">
                <a:solidFill>
                  <a:srgbClr val="1F4E79"/>
                </a:solidFill>
                <a:latin typeface="Century Gothic" panose="020B0502020202020204" pitchFamily="34" charset="0"/>
                <a:cs typeface="Calibri" panose="020F0502020204030204" pitchFamily="34" charset="0"/>
              </a:rPr>
              <a:t>ouil</a:t>
            </a:r>
            <a:endParaRPr lang="en-US" sz="10000" dirty="0"/>
          </a:p>
        </p:txBody>
      </p:sp>
      <p:sp>
        <p:nvSpPr>
          <p:cNvPr id="6" name="TextBox 5">
            <a:extLst>
              <a:ext uri="{FF2B5EF4-FFF2-40B4-BE49-F238E27FC236}">
                <a16:creationId xmlns:a16="http://schemas.microsoft.com/office/drawing/2014/main" id="{0C7706F1-E4D1-404D-9426-141602F09877}"/>
              </a:ext>
            </a:extLst>
          </p:cNvPr>
          <p:cNvSpPr txBox="1"/>
          <p:nvPr/>
        </p:nvSpPr>
        <p:spPr>
          <a:xfrm>
            <a:off x="2454618" y="4312367"/>
            <a:ext cx="7282763" cy="193899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br</a:t>
            </a:r>
            <a:r>
              <a:rPr kumimoji="0" lang="en-GB" sz="12000" b="1"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ouill</a:t>
            </a:r>
            <a:r>
              <a:rPr kumimoji="0" lang="en-GB" sz="1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8" name="Picture 7" descr="moon behind fog">
            <a:extLst>
              <a:ext uri="{FF2B5EF4-FFF2-40B4-BE49-F238E27FC236}">
                <a16:creationId xmlns:a16="http://schemas.microsoft.com/office/drawing/2014/main" id="{BF8B4E12-E936-46D8-8ED1-2B82144CFC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6843" y="1633471"/>
            <a:ext cx="3776417" cy="2678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881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6F31DACF-ED9F-4AA1-A8CB-8A0BA68DBCAC}"/>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a:t>
            </a:r>
            <a:endParaRPr lang="en-GB" sz="10000" dirty="0"/>
          </a:p>
        </p:txBody>
      </p:sp>
      <p:sp>
        <p:nvSpPr>
          <p:cNvPr id="19" name="Rounded Rectangle 8" descr="rectangle">
            <a:extLst>
              <a:ext uri="{FF2B5EF4-FFF2-40B4-BE49-F238E27FC236}">
                <a16:creationId xmlns:a16="http://schemas.microsoft.com/office/drawing/2014/main" id="{0DA73804-1814-4367-85CC-70EF1C5BC644}"/>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74462134-F322-4F7D-82D4-40CC3E416C22}"/>
              </a:ext>
            </a:extLst>
          </p:cNvPr>
          <p:cNvSpPr txBox="1"/>
          <p:nvPr/>
        </p:nvSpPr>
        <p:spPr>
          <a:xfrm>
            <a:off x="4267613" y="3594940"/>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3" name="Rectangle 22">
            <a:extLst>
              <a:ext uri="{FF2B5EF4-FFF2-40B4-BE49-F238E27FC236}">
                <a16:creationId xmlns:a16="http://schemas.microsoft.com/office/drawing/2014/main" id="{11D232AA-27B7-48E5-B7BC-841E002A039C}"/>
              </a:ext>
            </a:extLst>
          </p:cNvPr>
          <p:cNvSpPr/>
          <p:nvPr/>
        </p:nvSpPr>
        <p:spPr>
          <a:xfrm>
            <a:off x="648868" y="1518237"/>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4" name="TextBox 23">
            <a:extLst>
              <a:ext uri="{FF2B5EF4-FFF2-40B4-BE49-F238E27FC236}">
                <a16:creationId xmlns:a16="http://schemas.microsoft.com/office/drawing/2014/main" id="{C55F1815-D837-4B4B-8B7E-BABA7E822DC5}"/>
              </a:ext>
            </a:extLst>
          </p:cNvPr>
          <p:cNvSpPr txBox="1"/>
          <p:nvPr/>
        </p:nvSpPr>
        <p:spPr>
          <a:xfrm>
            <a:off x="3671422" y="4708480"/>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5" name="TextBox 24">
            <a:extLst>
              <a:ext uri="{FF2B5EF4-FFF2-40B4-BE49-F238E27FC236}">
                <a16:creationId xmlns:a16="http://schemas.microsoft.com/office/drawing/2014/main" id="{914E3938-1A30-4970-AB77-D63DF7005F63}"/>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Rectangle 25">
            <a:extLst>
              <a:ext uri="{FF2B5EF4-FFF2-40B4-BE49-F238E27FC236}">
                <a16:creationId xmlns:a16="http://schemas.microsoft.com/office/drawing/2014/main" id="{C3AC33AF-950F-433C-BAC3-B5D5A3B0B692}"/>
              </a:ext>
            </a:extLst>
          </p:cNvPr>
          <p:cNvSpPr/>
          <p:nvPr/>
        </p:nvSpPr>
        <p:spPr>
          <a:xfrm>
            <a:off x="8119341" y="1518237"/>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7" name="Rectangle 26">
            <a:extLst>
              <a:ext uri="{FF2B5EF4-FFF2-40B4-BE49-F238E27FC236}">
                <a16:creationId xmlns:a16="http://schemas.microsoft.com/office/drawing/2014/main" id="{51A03CF0-EAAD-4226-A1F7-559CFB34A797}"/>
              </a:ext>
            </a:extLst>
          </p:cNvPr>
          <p:cNvSpPr/>
          <p:nvPr/>
        </p:nvSpPr>
        <p:spPr>
          <a:xfrm>
            <a:off x="4397120" y="5620742"/>
            <a:ext cx="316945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scramble]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ectangle 27">
            <a:extLst>
              <a:ext uri="{FF2B5EF4-FFF2-40B4-BE49-F238E27FC236}">
                <a16:creationId xmlns:a16="http://schemas.microsoft.com/office/drawing/2014/main" id="{C30902FE-7621-4D7C-9EDA-5CAC565789CB}"/>
              </a:ext>
            </a:extLst>
          </p:cNvPr>
          <p:cNvSpPr/>
          <p:nvPr/>
        </p:nvSpPr>
        <p:spPr>
          <a:xfrm>
            <a:off x="8133031" y="5296473"/>
            <a:ext cx="313739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[disentangle]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9" name="Rectangle 28">
            <a:extLst>
              <a:ext uri="{FF2B5EF4-FFF2-40B4-BE49-F238E27FC236}">
                <a16:creationId xmlns:a16="http://schemas.microsoft.com/office/drawing/2014/main" id="{7A26AF56-C948-4FE3-871A-D60C93778B6F}"/>
              </a:ext>
            </a:extLst>
          </p:cNvPr>
          <p:cNvSpPr/>
          <p:nvPr/>
        </p:nvSpPr>
        <p:spPr>
          <a:xfrm>
            <a:off x="568957" y="2338198"/>
            <a:ext cx="33089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rummage]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0" name="Picture 2" descr="frog">
            <a:extLst>
              <a:ext uri="{FF2B5EF4-FFF2-40B4-BE49-F238E27FC236}">
                <a16:creationId xmlns:a16="http://schemas.microsoft.com/office/drawing/2014/main" id="{8C47AB17-6F76-46E7-8094-4763D70BDF5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92571" y="2391620"/>
            <a:ext cx="1504746" cy="1361077"/>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moon behind fog">
            <a:extLst>
              <a:ext uri="{FF2B5EF4-FFF2-40B4-BE49-F238E27FC236}">
                <a16:creationId xmlns:a16="http://schemas.microsoft.com/office/drawing/2014/main" id="{417A482A-E628-4353-9798-F500D23189A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047730" y="2325527"/>
            <a:ext cx="2047742" cy="145261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A07149C-620A-4267-B1F7-49968592B9CC}"/>
              </a:ext>
            </a:extLst>
          </p:cNvPr>
          <p:cNvSpPr txBox="1"/>
          <p:nvPr/>
        </p:nvSpPr>
        <p:spPr>
          <a:xfrm>
            <a:off x="-130410" y="513579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33" name="Picture 2" descr="animal out in the rain">
            <a:extLst>
              <a:ext uri="{FF2B5EF4-FFF2-40B4-BE49-F238E27FC236}">
                <a16:creationId xmlns:a16="http://schemas.microsoft.com/office/drawing/2014/main" id="{0E019AF5-A445-4B84-B1F0-E06E50C14BEE}"/>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8957" y="3219183"/>
            <a:ext cx="2130468" cy="213046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5001BCF6-1AA4-496F-86AE-364FE1532D1E}"/>
              </a:ext>
            </a:extLst>
          </p:cNvPr>
          <p:cNvSpPr/>
          <p:nvPr/>
        </p:nvSpPr>
        <p:spPr>
          <a:xfrm>
            <a:off x="2699425" y="4708480"/>
            <a:ext cx="9605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[wet]</a:t>
            </a:r>
            <a:endPar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480631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subTnLst>
                                    <p:audio>
                                      <p:cMediaNode>
                                        <p:cTn display="0" masterRel="sameClick">
                                          <p:stCondLst>
                                            <p:cond evt="begin" delay="0">
                                              <p:tn val="21"/>
                                            </p:cond>
                                          </p:stCondLst>
                                          <p:endCondLst>
                                            <p:cond evt="onStopAudio" delay="0">
                                              <p:tgtEl>
                                                <p:sldTgt/>
                                              </p:tgtEl>
                                            </p:cond>
                                          </p:endCondLst>
                                        </p:cTn>
                                        <p:tgtEl>
                                          <p:sndTgt r:embed="rId5" name="ouil fouiller.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500"/>
                                        <p:tgtEl>
                                          <p:spTgt spid="29"/>
                                        </p:tgtEl>
                                      </p:cBhvr>
                                    </p:animEffect>
                                  </p:childTnLst>
                                  <p:subTnLst>
                                    <p:audio>
                                      <p:cMediaNode>
                                        <p:cTn display="0" masterRel="sameClick">
                                          <p:stCondLst>
                                            <p:cond evt="begin" delay="0">
                                              <p:tn val="26"/>
                                            </p:cond>
                                          </p:stCondLst>
                                          <p:endCondLst>
                                            <p:cond evt="onStopAudio" delay="0">
                                              <p:tgtEl>
                                                <p:sldTgt/>
                                              </p:tgtEl>
                                            </p:cond>
                                          </p:endCondLst>
                                        </p:cTn>
                                        <p:tgtEl>
                                          <p:sndTgt r:embed="rId5" name="ouil fouill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500"/>
                                        <p:tgtEl>
                                          <p:spTgt spid="32"/>
                                        </p:tgtEl>
                                      </p:cBhvr>
                                    </p:animEffect>
                                  </p:childTnLst>
                                  <p:subTnLst>
                                    <p:audio>
                                      <p:cMediaNode>
                                        <p:cTn display="0" masterRel="sameClick">
                                          <p:stCondLst>
                                            <p:cond evt="begin" delay="0">
                                              <p:tn val="31"/>
                                            </p:cond>
                                          </p:stCondLst>
                                          <p:endCondLst>
                                            <p:cond evt="onStopAudio" delay="0">
                                              <p:tgtEl>
                                                <p:sldTgt/>
                                              </p:tgtEl>
                                            </p:cond>
                                          </p:endCondLst>
                                        </p:cTn>
                                        <p:tgtEl>
                                          <p:sndTgt r:embed="rId6" name="ouil mouille.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fade">
                                      <p:cBhvr>
                                        <p:cTn id="38" dur="500"/>
                                        <p:tgtEl>
                                          <p:spTgt spid="33"/>
                                        </p:tgtEl>
                                      </p:cBhvr>
                                    </p:animEffect>
                                  </p:childTnLst>
                                  <p:subTnLst>
                                    <p:audio>
                                      <p:cMediaNode>
                                        <p:cTn display="0" masterRel="sameClick">
                                          <p:stCondLst>
                                            <p:cond evt="begin" delay="0">
                                              <p:tn val="36"/>
                                            </p:cond>
                                          </p:stCondLst>
                                          <p:endCondLst>
                                            <p:cond evt="onStopAudio" delay="0">
                                              <p:tgtEl>
                                                <p:sldTgt/>
                                              </p:tgtEl>
                                            </p:cond>
                                          </p:endCondLst>
                                        </p:cTn>
                                        <p:tgtEl>
                                          <p:sndTgt r:embed="rId6" name="ouil mouille.wav"/>
                                        </p:tgtEl>
                                      </p:cMediaNode>
                                    </p:audio>
                                  </p:subTnLst>
                                </p:cTn>
                              </p:par>
                              <p:par>
                                <p:cTn id="39" presetID="10" presetClass="entr" presetSubtype="0"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fade">
                                      <p:cBhvr>
                                        <p:cTn id="41" dur="500"/>
                                        <p:tgtEl>
                                          <p:spTgt spid="34"/>
                                        </p:tgtEl>
                                      </p:cBhvr>
                                    </p:animEffect>
                                  </p:childTnLst>
                                  <p:subTnLst>
                                    <p:audio>
                                      <p:cMediaNode>
                                        <p:cTn display="0" masterRel="sameClick">
                                          <p:stCondLst>
                                            <p:cond evt="begin" delay="0">
                                              <p:tn val="39"/>
                                            </p:cond>
                                          </p:stCondLst>
                                          <p:endCondLst>
                                            <p:cond evt="onStopAudio" delay="0">
                                              <p:tgtEl>
                                                <p:sldTgt/>
                                              </p:tgtEl>
                                            </p:cond>
                                          </p:endCondLst>
                                        </p:cTn>
                                        <p:tgtEl>
                                          <p:sndTgt r:embed="rId6" name="ouil mouille.wav"/>
                                        </p:tgtEl>
                                      </p:cMediaNode>
                                    </p:audio>
                                  </p:sub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subTnLst>
                                    <p:audio>
                                      <p:cMediaNode>
                                        <p:cTn display="0" masterRel="sameClick">
                                          <p:stCondLst>
                                            <p:cond evt="begin" delay="0">
                                              <p:tn val="44"/>
                                            </p:cond>
                                          </p:stCondLst>
                                          <p:endCondLst>
                                            <p:cond evt="onStopAudio" delay="0">
                                              <p:tgtEl>
                                                <p:sldTgt/>
                                              </p:tgtEl>
                                            </p:cond>
                                          </p:endCondLst>
                                        </p:cTn>
                                        <p:tgtEl>
                                          <p:sndTgt r:embed="rId7" name="ouil brouiller.wav"/>
                                        </p:tgtEl>
                                      </p:cMediaNode>
                                    </p:audio>
                                  </p:sub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fade">
                                      <p:cBhvr>
                                        <p:cTn id="51" dur="500"/>
                                        <p:tgtEl>
                                          <p:spTgt spid="27"/>
                                        </p:tgtEl>
                                      </p:cBhvr>
                                    </p:animEffect>
                                  </p:childTnLst>
                                  <p:subTnLst>
                                    <p:audio>
                                      <p:cMediaNode>
                                        <p:cTn display="0" masterRel="sameClick">
                                          <p:stCondLst>
                                            <p:cond evt="begin" delay="0">
                                              <p:tn val="49"/>
                                            </p:cond>
                                          </p:stCondLst>
                                          <p:endCondLst>
                                            <p:cond evt="onStopAudio" delay="0">
                                              <p:tgtEl>
                                                <p:sldTgt/>
                                              </p:tgtEl>
                                            </p:cond>
                                          </p:endCondLst>
                                        </p:cTn>
                                        <p:tgtEl>
                                          <p:sndTgt r:embed="rId7" name="ouil brouiller.wav"/>
                                        </p:tgtEl>
                                      </p:cMediaNode>
                                    </p:audio>
                                  </p:sub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subTnLst>
                                    <p:audio>
                                      <p:cMediaNode>
                                        <p:cTn display="0" masterRel="sameClick">
                                          <p:stCondLst>
                                            <p:cond evt="begin" delay="0">
                                              <p:tn val="54"/>
                                            </p:cond>
                                          </p:stCondLst>
                                          <p:endCondLst>
                                            <p:cond evt="onStopAudio" delay="0">
                                              <p:tgtEl>
                                                <p:sldTgt/>
                                              </p:tgtEl>
                                            </p:cond>
                                          </p:endCondLst>
                                        </p:cTn>
                                        <p:tgtEl>
                                          <p:sndTgt r:embed="rId8" name="ouil débrouiller.wav"/>
                                        </p:tgtEl>
                                      </p:cMediaNode>
                                    </p:audio>
                                  </p:sub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500"/>
                                        <p:tgtEl>
                                          <p:spTgt spid="28"/>
                                        </p:tgtEl>
                                      </p:cBhvr>
                                    </p:animEffect>
                                  </p:childTnLst>
                                  <p:subTnLst>
                                    <p:audio>
                                      <p:cMediaNode>
                                        <p:cTn display="0" masterRel="sameClick">
                                          <p:stCondLst>
                                            <p:cond evt="begin" delay="0">
                                              <p:tn val="59"/>
                                            </p:cond>
                                          </p:stCondLst>
                                          <p:endCondLst>
                                            <p:cond evt="onStopAudio" delay="0">
                                              <p:tgtEl>
                                                <p:sldTgt/>
                                              </p:tgtEl>
                                            </p:cond>
                                          </p:endCondLst>
                                        </p:cTn>
                                        <p:tgtEl>
                                          <p:sndTgt r:embed="rId8" name="ouil débrouiller.wav"/>
                                        </p:tgtEl>
                                      </p:cMediaNode>
                                    </p:audio>
                                  </p:sub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subTnLst>
                                    <p:audio>
                                      <p:cMediaNode>
                                        <p:cTn display="0" masterRel="sameClick">
                                          <p:stCondLst>
                                            <p:cond evt="begin" delay="0">
                                              <p:tn val="64"/>
                                            </p:cond>
                                          </p:stCondLst>
                                          <p:endCondLst>
                                            <p:cond evt="onStopAudio" delay="0">
                                              <p:tgtEl>
                                                <p:sldTgt/>
                                              </p:tgtEl>
                                            </p:cond>
                                          </p:endCondLst>
                                        </p:cTn>
                                        <p:tgtEl>
                                          <p:sndTgt r:embed="rId9" name="ouil grenouille.wav"/>
                                        </p:tgtEl>
                                      </p:cMediaNode>
                                    </p:audio>
                                  </p:sub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fade">
                                      <p:cBhvr>
                                        <p:cTn id="71" dur="500"/>
                                        <p:tgtEl>
                                          <p:spTgt spid="30"/>
                                        </p:tgtEl>
                                      </p:cBhvr>
                                    </p:animEffect>
                                  </p:childTnLst>
                                  <p:subTnLst>
                                    <p:audio>
                                      <p:cMediaNode>
                                        <p:cTn display="0" masterRel="sameClick">
                                          <p:stCondLst>
                                            <p:cond evt="begin" delay="0">
                                              <p:tn val="69"/>
                                            </p:cond>
                                          </p:stCondLst>
                                          <p:endCondLst>
                                            <p:cond evt="onStopAudio" delay="0">
                                              <p:tgtEl>
                                                <p:sldTgt/>
                                              </p:tgtEl>
                                            </p:cond>
                                          </p:endCondLst>
                                        </p:cTn>
                                        <p:tgtEl>
                                          <p:sndTgt r:embed="rId9" name="ouil greno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P spid="23" grpId="0"/>
      <p:bldP spid="24" grpId="0"/>
      <p:bldP spid="25" grpId="0"/>
      <p:bldP spid="26" grpId="0"/>
      <p:bldP spid="27" grpId="0"/>
      <p:bldP spid="28" grpId="0"/>
      <p:bldP spid="29" grpId="0"/>
      <p:bldP spid="32"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BD2EBC7-2E43-435D-BE02-C8D787D67435}"/>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a:t>
            </a:r>
            <a:endParaRPr lang="en-GB" sz="10000" dirty="0"/>
          </a:p>
        </p:txBody>
      </p:sp>
      <p:sp>
        <p:nvSpPr>
          <p:cNvPr id="16" name="TextBox 15">
            <a:extLst>
              <a:ext uri="{FF2B5EF4-FFF2-40B4-BE49-F238E27FC236}">
                <a16:creationId xmlns:a16="http://schemas.microsoft.com/office/drawing/2014/main" id="{C3C6F3BC-33AF-4695-971D-A85CA2FCE07E}"/>
              </a:ext>
            </a:extLst>
          </p:cNvPr>
          <p:cNvSpPr txBox="1"/>
          <p:nvPr/>
        </p:nvSpPr>
        <p:spPr>
          <a:xfrm>
            <a:off x="4267612" y="3078618"/>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Rectangle 16">
            <a:extLst>
              <a:ext uri="{FF2B5EF4-FFF2-40B4-BE49-F238E27FC236}">
                <a16:creationId xmlns:a16="http://schemas.microsoft.com/office/drawing/2014/main" id="{61D36898-2F91-487E-9311-821C390C6A2D}"/>
              </a:ext>
            </a:extLst>
          </p:cNvPr>
          <p:cNvSpPr/>
          <p:nvPr/>
        </p:nvSpPr>
        <p:spPr>
          <a:xfrm>
            <a:off x="470780" y="2063834"/>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28316541-B2A7-46F5-AD6D-41726CCD2B59}"/>
              </a:ext>
            </a:extLst>
          </p:cNvPr>
          <p:cNvSpPr txBox="1"/>
          <p:nvPr/>
        </p:nvSpPr>
        <p:spPr>
          <a:xfrm>
            <a:off x="3770115" y="516906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9" name="TextBox 18">
            <a:extLst>
              <a:ext uri="{FF2B5EF4-FFF2-40B4-BE49-F238E27FC236}">
                <a16:creationId xmlns:a16="http://schemas.microsoft.com/office/drawing/2014/main" id="{85D62C01-A021-4219-A101-089EC1EB813F}"/>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559122FC-13CE-42A6-8D64-B31844E48DCF}"/>
              </a:ext>
            </a:extLst>
          </p:cNvPr>
          <p:cNvSpPr/>
          <p:nvPr/>
        </p:nvSpPr>
        <p:spPr>
          <a:xfrm>
            <a:off x="8119341" y="2063834"/>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1" name="TextBox 20">
            <a:extLst>
              <a:ext uri="{FF2B5EF4-FFF2-40B4-BE49-F238E27FC236}">
                <a16:creationId xmlns:a16="http://schemas.microsoft.com/office/drawing/2014/main" id="{73EC454A-AE33-44DB-9045-97045FC2DCF2}"/>
              </a:ext>
            </a:extLst>
          </p:cNvPr>
          <p:cNvSpPr txBox="1"/>
          <p:nvPr/>
        </p:nvSpPr>
        <p:spPr>
          <a:xfrm>
            <a:off x="-105942" y="4437154"/>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22" name="Rounded Rectangle 8" descr="rectangle">
            <a:extLst>
              <a:ext uri="{FF2B5EF4-FFF2-40B4-BE49-F238E27FC236}">
                <a16:creationId xmlns:a16="http://schemas.microsoft.com/office/drawing/2014/main" id="{803234D6-F092-4019-95C7-EBB3435D5425}"/>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15107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subTnLst>
                                    <p:audio>
                                      <p:cMediaNode>
                                        <p:cTn display="0" masterRel="sameClick">
                                          <p:stCondLst>
                                            <p:cond evt="begin" delay="0">
                                              <p:tn val="5"/>
                                            </p:cond>
                                          </p:stCondLst>
                                          <p:endCondLst>
                                            <p:cond evt="onStopAudio" delay="0">
                                              <p:tgtEl>
                                                <p:sldTgt/>
                                              </p:tgtEl>
                                            </p:cond>
                                          </p:endCondLst>
                                        </p:cTn>
                                        <p:tgtEl>
                                          <p:sndTgt r:embed="rId3" name="ouil.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4" name="ouil brouillard.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5" name="ouil fouiller.wav"/>
                                        </p:tgtEl>
                                      </p:cMediaNode>
                                    </p:audio>
                                  </p:sub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subTnLst>
                                    <p:audio>
                                      <p:cMediaNode>
                                        <p:cTn display="0" masterRel="sameClick">
                                          <p:stCondLst>
                                            <p:cond evt="begin" delay="0">
                                              <p:tn val="23"/>
                                            </p:cond>
                                          </p:stCondLst>
                                          <p:endCondLst>
                                            <p:cond evt="onStopAudio" delay="0">
                                              <p:tgtEl>
                                                <p:sldTgt/>
                                              </p:tgtEl>
                                            </p:cond>
                                          </p:endCondLst>
                                        </p:cTn>
                                        <p:tgtEl>
                                          <p:sndTgt r:embed="rId6" name="ouil mouille.wav"/>
                                        </p:tgtEl>
                                      </p:cMediaNode>
                                    </p:audio>
                                  </p:sub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500"/>
                                        <p:tgtEl>
                                          <p:spTgt spid="18"/>
                                        </p:tgtEl>
                                      </p:cBhvr>
                                    </p:animEffect>
                                  </p:childTnLst>
                                  <p:subTnLst>
                                    <p:audio>
                                      <p:cMediaNode>
                                        <p:cTn display="0" masterRel="sameClick">
                                          <p:stCondLst>
                                            <p:cond evt="begin" delay="0">
                                              <p:tn val="28"/>
                                            </p:cond>
                                          </p:stCondLst>
                                          <p:endCondLst>
                                            <p:cond evt="onStopAudio" delay="0">
                                              <p:tgtEl>
                                                <p:sldTgt/>
                                              </p:tgtEl>
                                            </p:cond>
                                          </p:endCondLst>
                                        </p:cTn>
                                        <p:tgtEl>
                                          <p:sndTgt r:embed="rId7" name="ouil brouiller.wav"/>
                                        </p:tgtEl>
                                      </p:cMediaNode>
                                    </p:audio>
                                  </p:sub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subTnLst>
                                    <p:audio>
                                      <p:cMediaNode>
                                        <p:cTn display="0" masterRel="sameClick">
                                          <p:stCondLst>
                                            <p:cond evt="begin" delay="0">
                                              <p:tn val="33"/>
                                            </p:cond>
                                          </p:stCondLst>
                                          <p:endCondLst>
                                            <p:cond evt="onStopAudio" delay="0">
                                              <p:tgtEl>
                                                <p:sldTgt/>
                                              </p:tgtEl>
                                            </p:cond>
                                          </p:endCondLst>
                                        </p:cTn>
                                        <p:tgtEl>
                                          <p:sndTgt r:embed="rId8" name="ouil débrouiller.wav"/>
                                        </p:tgtEl>
                                      </p:cMediaNode>
                                    </p:audio>
                                  </p:sub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subTnLst>
                                    <p:audio>
                                      <p:cMediaNode>
                                        <p:cTn display="0" masterRel="sameClick">
                                          <p:stCondLst>
                                            <p:cond evt="begin" delay="0">
                                              <p:tn val="38"/>
                                            </p:cond>
                                          </p:stCondLst>
                                          <p:endCondLst>
                                            <p:cond evt="onStopAudio" delay="0">
                                              <p:tgtEl>
                                                <p:sldTgt/>
                                              </p:tgtEl>
                                            </p:cond>
                                          </p:endCondLst>
                                        </p:cTn>
                                        <p:tgtEl>
                                          <p:sndTgt r:embed="rId9" name="ouil grenouill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1" grpId="0"/>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AAB9CBA8-6634-465F-B645-27F314467D9D}"/>
              </a:ext>
            </a:extLst>
          </p:cNvPr>
          <p:cNvSpPr>
            <a:spLocks noGrp="1"/>
          </p:cNvSpPr>
          <p:nvPr>
            <p:ph type="title"/>
          </p:nvPr>
        </p:nvSpPr>
        <p:spPr>
          <a:xfrm>
            <a:off x="838197" y="306000"/>
            <a:ext cx="10515600" cy="1325563"/>
          </a:xfrm>
        </p:spPr>
        <p:txBody>
          <a:bodyPr>
            <a:noAutofit/>
          </a:bodyPr>
          <a:lstStyle/>
          <a:p>
            <a:pPr algn="ct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ouill</a:t>
            </a:r>
            <a:r>
              <a:rPr lang="en-GB" sz="10000" b="1" dirty="0">
                <a:solidFill>
                  <a:srgbClr val="1F4E79"/>
                </a:solidFill>
                <a:cs typeface="Calibri" panose="020F0502020204030204" pitchFamily="34" charset="0"/>
              </a:rPr>
              <a:t>-/-</a:t>
            </a:r>
            <a:r>
              <a:rPr lang="en-GB" sz="10000" b="1" dirty="0" err="1">
                <a:solidFill>
                  <a:srgbClr val="1F4E79"/>
                </a:solidFill>
                <a:cs typeface="Calibri" panose="020F0502020204030204" pitchFamily="34" charset="0"/>
              </a:rPr>
              <a:t>ouil</a:t>
            </a:r>
            <a:endParaRPr lang="en-GB" sz="10000" dirty="0"/>
          </a:p>
        </p:txBody>
      </p:sp>
      <p:sp>
        <p:nvSpPr>
          <p:cNvPr id="14" name="TextBox 13">
            <a:extLst>
              <a:ext uri="{FF2B5EF4-FFF2-40B4-BE49-F238E27FC236}">
                <a16:creationId xmlns:a16="http://schemas.microsoft.com/office/drawing/2014/main" id="{7C06A33B-3107-4B8D-ADBB-20B9D02415E3}"/>
              </a:ext>
            </a:extLst>
          </p:cNvPr>
          <p:cNvSpPr txBox="1"/>
          <p:nvPr/>
        </p:nvSpPr>
        <p:spPr>
          <a:xfrm>
            <a:off x="4267613" y="3594940"/>
            <a:ext cx="3656770" cy="101566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ard</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Rectangle 15">
            <a:extLst>
              <a:ext uri="{FF2B5EF4-FFF2-40B4-BE49-F238E27FC236}">
                <a16:creationId xmlns:a16="http://schemas.microsoft.com/office/drawing/2014/main" id="{B2567AF5-9602-4842-AE7D-73918C0C721B}"/>
              </a:ext>
            </a:extLst>
          </p:cNvPr>
          <p:cNvSpPr/>
          <p:nvPr/>
        </p:nvSpPr>
        <p:spPr>
          <a:xfrm>
            <a:off x="719208" y="1504169"/>
            <a:ext cx="2834430" cy="110799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err="1">
                <a:ln>
                  <a:noFill/>
                </a:ln>
                <a:solidFill>
                  <a:srgbClr val="E65D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7" name="TextBox 16">
            <a:extLst>
              <a:ext uri="{FF2B5EF4-FFF2-40B4-BE49-F238E27FC236}">
                <a16:creationId xmlns:a16="http://schemas.microsoft.com/office/drawing/2014/main" id="{A7ED2E7C-1FDC-46CA-8FF2-E3101CF114C7}"/>
              </a:ext>
            </a:extLst>
          </p:cNvPr>
          <p:cNvSpPr txBox="1"/>
          <p:nvPr/>
        </p:nvSpPr>
        <p:spPr>
          <a:xfrm>
            <a:off x="3671422" y="4708480"/>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br</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sp>
        <p:nvSpPr>
          <p:cNvPr id="18" name="TextBox 17">
            <a:extLst>
              <a:ext uri="{FF2B5EF4-FFF2-40B4-BE49-F238E27FC236}">
                <a16:creationId xmlns:a16="http://schemas.microsoft.com/office/drawing/2014/main" id="{10064871-D506-4208-B2EF-333E9649582A}"/>
              </a:ext>
            </a:extLst>
          </p:cNvPr>
          <p:cNvSpPr txBox="1"/>
          <p:nvPr/>
        </p:nvSpPr>
        <p:spPr>
          <a:xfrm>
            <a:off x="7646172" y="4483321"/>
            <a:ext cx="430947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débr</a:t>
            </a:r>
            <a:r>
              <a:rPr kumimoji="0" lang="en-GB" sz="60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9" name="Rectangle 18">
            <a:extLst>
              <a:ext uri="{FF2B5EF4-FFF2-40B4-BE49-F238E27FC236}">
                <a16:creationId xmlns:a16="http://schemas.microsoft.com/office/drawing/2014/main" id="{B3B0B270-3017-48B1-85A0-218B36567744}"/>
              </a:ext>
            </a:extLst>
          </p:cNvPr>
          <p:cNvSpPr/>
          <p:nvPr/>
        </p:nvSpPr>
        <p:spPr>
          <a:xfrm>
            <a:off x="8119341" y="1518237"/>
            <a:ext cx="3836307" cy="101566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gren</a:t>
            </a:r>
            <a:r>
              <a:rPr kumimoji="0" lang="en-GB" sz="6000" b="0" i="0" u="none" strike="noStrike" kern="1200" cap="none" spc="0" normalizeH="0" baseline="0" noProof="0" dirty="0">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e</a:t>
            </a:r>
            <a:endParaRPr kumimoji="0" lang="en-GB" sz="6000" b="0" i="0" u="none" strike="noStrike" kern="1200" cap="none" spc="0" normalizeH="0" baseline="0" noProof="0" dirty="0">
              <a:ln>
                <a:noFill/>
              </a:ln>
              <a:solidFill>
                <a:srgbClr val="115076"/>
              </a:solidFill>
              <a:effectLst/>
              <a:uLnTx/>
              <a:uFillTx/>
              <a:latin typeface="Calibri" panose="020F0502020204030204" pitchFamily="34" charset="0"/>
              <a:ea typeface="+mn-ea"/>
              <a:cs typeface="Calibri" panose="020F0502020204030204" pitchFamily="34" charset="0"/>
            </a:endParaRPr>
          </a:p>
        </p:txBody>
      </p:sp>
      <p:sp>
        <p:nvSpPr>
          <p:cNvPr id="20" name="Rectangle 19">
            <a:extLst>
              <a:ext uri="{FF2B5EF4-FFF2-40B4-BE49-F238E27FC236}">
                <a16:creationId xmlns:a16="http://schemas.microsoft.com/office/drawing/2014/main" id="{B2D2A823-A33F-4B2D-9A02-6192B8328D2E}"/>
              </a:ext>
            </a:extLst>
          </p:cNvPr>
          <p:cNvSpPr/>
          <p:nvPr/>
        </p:nvSpPr>
        <p:spPr>
          <a:xfrm>
            <a:off x="4397120" y="5620742"/>
            <a:ext cx="316945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scramble]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1" name="Rectangle 20">
            <a:extLst>
              <a:ext uri="{FF2B5EF4-FFF2-40B4-BE49-F238E27FC236}">
                <a16:creationId xmlns:a16="http://schemas.microsoft.com/office/drawing/2014/main" id="{9172EDFA-E382-47EF-96E1-B224917153DF}"/>
              </a:ext>
            </a:extLst>
          </p:cNvPr>
          <p:cNvSpPr/>
          <p:nvPr/>
        </p:nvSpPr>
        <p:spPr>
          <a:xfrm>
            <a:off x="8133031" y="5296473"/>
            <a:ext cx="313739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[disentangle]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2" name="Rectangle 21">
            <a:extLst>
              <a:ext uri="{FF2B5EF4-FFF2-40B4-BE49-F238E27FC236}">
                <a16:creationId xmlns:a16="http://schemas.microsoft.com/office/drawing/2014/main" id="{ED31D0C9-917D-4E8D-A43B-CD2613B225D2}"/>
              </a:ext>
            </a:extLst>
          </p:cNvPr>
          <p:cNvSpPr/>
          <p:nvPr/>
        </p:nvSpPr>
        <p:spPr>
          <a:xfrm>
            <a:off x="568957" y="2338198"/>
            <a:ext cx="330891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[to rummage]</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23" name="Picture 2" descr="frog">
            <a:extLst>
              <a:ext uri="{FF2B5EF4-FFF2-40B4-BE49-F238E27FC236}">
                <a16:creationId xmlns:a16="http://schemas.microsoft.com/office/drawing/2014/main" id="{7B093CF6-2FC6-4657-B499-C3F5C1E5E0C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92571" y="2391620"/>
            <a:ext cx="1504746" cy="1361077"/>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moon behind fog">
            <a:extLst>
              <a:ext uri="{FF2B5EF4-FFF2-40B4-BE49-F238E27FC236}">
                <a16:creationId xmlns:a16="http://schemas.microsoft.com/office/drawing/2014/main" id="{A8E41887-0915-4B91-AEAA-84659AABD6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60195" y="2337528"/>
            <a:ext cx="2047742" cy="1452617"/>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25E092BC-B84A-4B7C-963A-D8037812BD48}"/>
              </a:ext>
            </a:extLst>
          </p:cNvPr>
          <p:cNvSpPr txBox="1"/>
          <p:nvPr/>
        </p:nvSpPr>
        <p:spPr>
          <a:xfrm>
            <a:off x="-130410" y="5135797"/>
            <a:ext cx="4593452"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6600" b="0" i="0" u="none" strike="noStrike" kern="1200" cap="none" spc="0" normalizeH="0" baseline="0" noProof="0" dirty="0" err="1">
                <a:ln>
                  <a:noFill/>
                </a:ln>
                <a:solidFill>
                  <a:srgbClr val="EE6000"/>
                </a:solidFill>
                <a:effectLst/>
                <a:uLnTx/>
                <a:uFillTx/>
                <a:latin typeface="Century Gothic" panose="020B0502020202020204" pitchFamily="34" charset="0"/>
                <a:ea typeface="+mn-ea"/>
                <a:cs typeface="Calibri" panose="020F0502020204030204" pitchFamily="34" charset="0"/>
              </a:rPr>
              <a:t>ouill</a:t>
            </a:r>
            <a:r>
              <a:rPr kumimoji="0" lang="en-GB" sz="66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é</a:t>
            </a:r>
            <a:endParaRPr kumimoji="0" lang="en-GB" sz="6600" b="0" i="0" u="none" strike="noStrike" kern="1200" cap="none" spc="0" normalizeH="0" baseline="0" noProof="0" dirty="0">
              <a:ln>
                <a:noFill/>
              </a:ln>
              <a:solidFill>
                <a:srgbClr val="E65D00"/>
              </a:solidFill>
              <a:effectLst/>
              <a:uLnTx/>
              <a:uFillTx/>
              <a:latin typeface="Century Gothic" panose="020B0502020202020204" pitchFamily="34" charset="0"/>
              <a:ea typeface="+mn-ea"/>
              <a:cs typeface="Calibri" panose="020F0502020204030204" pitchFamily="34" charset="0"/>
            </a:endParaRPr>
          </a:p>
        </p:txBody>
      </p:sp>
      <p:pic>
        <p:nvPicPr>
          <p:cNvPr id="26" name="Picture 2" descr="animal out in the rain">
            <a:extLst>
              <a:ext uri="{FF2B5EF4-FFF2-40B4-BE49-F238E27FC236}">
                <a16:creationId xmlns:a16="http://schemas.microsoft.com/office/drawing/2014/main" id="{FF43ACDD-F0D6-4544-97FF-3F9F85C2DEA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957" y="3219183"/>
            <a:ext cx="2130468" cy="2130468"/>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BBC6230C-C652-4A8F-B4E8-7B65143FCAB8}"/>
              </a:ext>
            </a:extLst>
          </p:cNvPr>
          <p:cNvSpPr/>
          <p:nvPr/>
        </p:nvSpPr>
        <p:spPr>
          <a:xfrm>
            <a:off x="2699425" y="4708480"/>
            <a:ext cx="960519" cy="46166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[wet]</a:t>
            </a:r>
            <a:endPar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8" name="Rounded Rectangle 8" descr="rectangle">
            <a:extLst>
              <a:ext uri="{FF2B5EF4-FFF2-40B4-BE49-F238E27FC236}">
                <a16:creationId xmlns:a16="http://schemas.microsoft.com/office/drawing/2014/main" id="{64DEA49E-A49E-4632-848B-8335E6E1BB97}"/>
              </a:ext>
            </a:extLst>
          </p:cNvPr>
          <p:cNvSpPr/>
          <p:nvPr/>
        </p:nvSpPr>
        <p:spPr>
          <a:xfrm>
            <a:off x="4079616" y="2063834"/>
            <a:ext cx="4039726" cy="2569400"/>
          </a:xfrm>
          <a:prstGeom prst="roundRect">
            <a:avLst/>
          </a:prstGeom>
          <a:no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04053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6"/>
                                        </p:tgtEl>
                                        <p:attrNameLst>
                                          <p:attrName>style.visibility</p:attrName>
                                        </p:attrNameLst>
                                      </p:cBhvr>
                                      <p:to>
                                        <p:strVal val="visible"/>
                                      </p:to>
                                    </p:set>
                                    <p:animEffect transition="in" filter="fade">
                                      <p:cBhvr>
                                        <p:cTn id="38" dur="500"/>
                                        <p:tgtEl>
                                          <p:spTgt spid="2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fade">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
                                        </p:tgtEl>
                                        <p:attrNameLst>
                                          <p:attrName>style.visibility</p:attrName>
                                        </p:attrNameLst>
                                      </p:cBhvr>
                                      <p:to>
                                        <p:strVal val="visible"/>
                                      </p:to>
                                    </p:set>
                                    <p:animEffect transition="in" filter="fade">
                                      <p:cBhvr>
                                        <p:cTn id="56" dur="500"/>
                                        <p:tgtEl>
                                          <p:spTgt spid="1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Effect transition="in" filter="fade">
                                      <p:cBhvr>
                                        <p:cTn id="61" dur="500"/>
                                        <p:tgtEl>
                                          <p:spTgt spid="21"/>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9"/>
                                        </p:tgtEl>
                                        <p:attrNameLst>
                                          <p:attrName>style.visibility</p:attrName>
                                        </p:attrNameLst>
                                      </p:cBhvr>
                                      <p:to>
                                        <p:strVal val="visible"/>
                                      </p:to>
                                    </p:set>
                                    <p:animEffect transition="in" filter="fade">
                                      <p:cBhvr>
                                        <p:cTn id="66" dur="500"/>
                                        <p:tgtEl>
                                          <p:spTgt spid="19"/>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nodeType="click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6" grpId="0"/>
      <p:bldP spid="17" grpId="0"/>
      <p:bldP spid="18" grpId="0"/>
      <p:bldP spid="19" grpId="0"/>
      <p:bldP spid="20" grpId="0"/>
      <p:bldP spid="21" grpId="0"/>
      <p:bldP spid="22" grpId="0"/>
      <p:bldP spid="25" grpId="0"/>
      <p:bldP spid="27" grpId="0"/>
      <p:bldP spid="28"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skeleton_template" id="{8581BD2D-41DD-2F4A-A625-4F5721570AFA}" vid="{0FFFEC36-5810-6749-8F05-986CA2358D1D}"/>
    </a:ext>
  </a:extLst>
</a:theme>
</file>

<file path=ppt/theme/theme2.xml><?xml version="1.0" encoding="utf-8"?>
<a:theme xmlns:a="http://schemas.openxmlformats.org/drawingml/2006/main" name="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9E779C71-68E2-D942-9213-7E5BD48DD39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rench_skeleton_template" id="{8581BD2D-41DD-2F4A-A625-4F5721570AFA}" vid="{18A606E2-FD5C-BB43-8276-B6C723CB4548}"/>
    </a:ext>
  </a:extLst>
</a:theme>
</file>

<file path=ppt/theme/theme4.xml><?xml version="1.0" encoding="utf-8"?>
<a:theme xmlns:a="http://schemas.openxmlformats.org/drawingml/2006/main" name="1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5.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accent2">
            <a:lumMod val="20000"/>
            <a:lumOff val="80000"/>
          </a:schemeClr>
        </a:solidFill>
        <a:ln>
          <a:solidFill>
            <a:srgbClr val="002060"/>
          </a:solidFill>
        </a:ln>
      </a:spPr>
      <a:bodyPr wrap="square" rtlCol="0">
        <a:spAutoFit/>
      </a:bodyPr>
      <a:lstStyle>
        <a:defPPr algn="l">
          <a:defRPr sz="2200" b="1" dirty="0" err="1">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7.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French_skeleton_template</Template>
  <TotalTime>0</TotalTime>
  <Words>4517</Words>
  <Application>Microsoft Office PowerPoint</Application>
  <PresentationFormat>Widescreen</PresentationFormat>
  <Paragraphs>598</Paragraphs>
  <Slides>27</Slides>
  <Notes>27</Notes>
  <HiddenSlides>0</HiddenSlides>
  <MMClips>0</MMClips>
  <ScaleCrop>false</ScaleCrop>
  <HeadingPairs>
    <vt:vector size="6" baseType="variant">
      <vt:variant>
        <vt:lpstr>Fonts Used</vt:lpstr>
      </vt:variant>
      <vt:variant>
        <vt:i4>6</vt:i4>
      </vt:variant>
      <vt:variant>
        <vt:lpstr>Theme</vt:lpstr>
      </vt:variant>
      <vt:variant>
        <vt:i4>8</vt:i4>
      </vt:variant>
      <vt:variant>
        <vt:lpstr>Slide Titles</vt:lpstr>
      </vt:variant>
      <vt:variant>
        <vt:i4>27</vt:i4>
      </vt:variant>
    </vt:vector>
  </HeadingPairs>
  <TitlesOfParts>
    <vt:vector size="41" baseType="lpstr">
      <vt:lpstr>Arial</vt:lpstr>
      <vt:lpstr>Calibri</vt:lpstr>
      <vt:lpstr>Century Gothic</vt:lpstr>
      <vt:lpstr>Georgia</vt:lpstr>
      <vt:lpstr>Tw Cen MT</vt:lpstr>
      <vt:lpstr>Twentieth Century</vt:lpstr>
      <vt:lpstr>1_Office Theme</vt:lpstr>
      <vt:lpstr>NCELP Theme</vt:lpstr>
      <vt:lpstr>2_Office Theme</vt:lpstr>
      <vt:lpstr>1_NCELP Theme</vt:lpstr>
      <vt:lpstr>5_Office Theme</vt:lpstr>
      <vt:lpstr>3_Office Theme</vt:lpstr>
      <vt:lpstr>4_Office Theme</vt:lpstr>
      <vt:lpstr>6_Office Theme</vt:lpstr>
      <vt:lpstr>French Phonics Collection </vt:lpstr>
      <vt:lpstr>SSC [-ouill-/ouil]</vt:lpstr>
      <vt:lpstr>Phonétique  </vt:lpstr>
      <vt:lpstr>-ouill-/-ouil</vt:lpstr>
      <vt:lpstr>-ouill-/-ouil</vt:lpstr>
      <vt:lpstr>-ouill-/-ouil</vt:lpstr>
      <vt:lpstr>-ouill-/-ouil</vt:lpstr>
      <vt:lpstr>-ouill-/-ouil</vt:lpstr>
      <vt:lpstr>-ouill-/-ouil</vt:lpstr>
      <vt:lpstr>Phonétique  </vt:lpstr>
      <vt:lpstr>Phonétique  </vt:lpstr>
      <vt:lpstr>Phonétique  </vt:lpstr>
      <vt:lpstr>Phonétique  </vt:lpstr>
      <vt:lpstr>SSC [-eill-/eil]</vt:lpstr>
      <vt:lpstr>-ouill-/-ouil</vt:lpstr>
      <vt:lpstr>-ouill-/-ouil</vt:lpstr>
      <vt:lpstr>Phonétique  </vt:lpstr>
      <vt:lpstr>Phonétique  </vt:lpstr>
      <vt:lpstr>Rolecards for printing</vt:lpstr>
      <vt:lpstr>Réponses  </vt:lpstr>
      <vt:lpstr>Réponses  </vt:lpstr>
      <vt:lpstr>SSC [-eill-/eil]</vt:lpstr>
      <vt:lpstr>-ouill-/-ouil</vt:lpstr>
      <vt:lpstr>-ouill-/-ouil</vt:lpstr>
      <vt:lpstr>PowerPoint Presentation</vt:lpstr>
      <vt:lpstr>ill-/-ille, -ail/-aille, -eil/-eille, -ouil/-ouille</vt:lpstr>
      <vt:lpstr>Phonétique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36</cp:revision>
  <dcterms:created xsi:type="dcterms:W3CDTF">2021-02-16T11:52:59Z</dcterms:created>
  <dcterms:modified xsi:type="dcterms:W3CDTF">2022-08-31T09:53:02Z</dcterms:modified>
</cp:coreProperties>
</file>