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96" r:id="rId2"/>
    <p:sldMasterId id="2147483708" r:id="rId3"/>
    <p:sldMasterId id="2147483720" r:id="rId4"/>
    <p:sldMasterId id="2147483744" r:id="rId5"/>
    <p:sldMasterId id="2147483756" r:id="rId6"/>
  </p:sldMasterIdLst>
  <p:notesMasterIdLst>
    <p:notesMasterId r:id="rId35"/>
  </p:notesMasterIdLst>
  <p:sldIdLst>
    <p:sldId id="256" r:id="rId7"/>
    <p:sldId id="257" r:id="rId8"/>
    <p:sldId id="795" r:id="rId9"/>
    <p:sldId id="396" r:id="rId10"/>
    <p:sldId id="397" r:id="rId11"/>
    <p:sldId id="796" r:id="rId12"/>
    <p:sldId id="444" r:id="rId13"/>
    <p:sldId id="449" r:id="rId14"/>
    <p:sldId id="606" r:id="rId15"/>
    <p:sldId id="372" r:id="rId16"/>
    <p:sldId id="797" r:id="rId17"/>
    <p:sldId id="611" r:id="rId18"/>
    <p:sldId id="381" r:id="rId19"/>
    <p:sldId id="380" r:id="rId20"/>
    <p:sldId id="276" r:id="rId21"/>
    <p:sldId id="395" r:id="rId22"/>
    <p:sldId id="398" r:id="rId23"/>
    <p:sldId id="313" r:id="rId24"/>
    <p:sldId id="791" r:id="rId25"/>
    <p:sldId id="792" r:id="rId26"/>
    <p:sldId id="793" r:id="rId27"/>
    <p:sldId id="794" r:id="rId28"/>
    <p:sldId id="798" r:id="rId29"/>
    <p:sldId id="799" r:id="rId30"/>
    <p:sldId id="800" r:id="rId31"/>
    <p:sldId id="686" r:id="rId32"/>
    <p:sldId id="687" r:id="rId33"/>
    <p:sldId id="688"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Century Gothic" panose="020B0502020202020204" pitchFamily="34" charset="0"/>
      <p:regular r:id="rId40"/>
      <p:bold r:id="rId41"/>
      <p:italic r:id="rId42"/>
      <p:boldItalic r:id="rId43"/>
    </p:embeddedFont>
    <p:embeddedFont>
      <p:font typeface="Georgia" panose="02040502050405020303" pitchFamily="18" charset="0"/>
      <p:regular r:id="rId44"/>
      <p:bold r:id="rId45"/>
      <p:italic r:id="rId46"/>
      <p:boldItalic r:id="rId47"/>
    </p:embeddedFont>
    <p:embeddedFont>
      <p:font typeface="Noto Serif" panose="02020600060500020200" pitchFamily="18" charset="0"/>
      <p:regular r:id="rId48"/>
      <p:bold r:id="rId49"/>
      <p:italic r:id="rId50"/>
      <p:boldItalic r:id="rId51"/>
    </p:embeddedFont>
    <p:embeddedFont>
      <p:font typeface="Tw Cen MT" panose="020B0602020104020603"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6" roundtripDataSignature="AMtx7mhs+XZEfe8dAmcauQRn3942r3vO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618C542-09D0-4160-9B80-A92415A22C73}">
  <a:tblStyle styleId="{5618C542-09D0-4160-9B80-A92415A22C73}" styleName="Table_0">
    <a:wholeTbl>
      <a:tcTxStyle b="off" i="off">
        <a:font>
          <a:latin typeface="Century Gothic"/>
          <a:ea typeface="Century Gothic"/>
          <a:cs typeface="Century Gothic"/>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entury Gothic"/>
          <a:ea typeface="Century Gothic"/>
          <a:cs typeface="Century Gothic"/>
        </a:font>
        <a:schemeClr val="lt1"/>
      </a:tcTxStyle>
      <a:tcStyle>
        <a:tcBdr/>
        <a:fill>
          <a:solidFill>
            <a:schemeClr val="accent1"/>
          </a:solidFill>
        </a:fill>
      </a:tcStyle>
    </a:lastCol>
    <a:firstCol>
      <a:tcTxStyle b="on" i="off">
        <a:font>
          <a:latin typeface="Century Gothic"/>
          <a:ea typeface="Century Gothic"/>
          <a:cs typeface="Century Gothic"/>
        </a:font>
        <a:schemeClr val="lt1"/>
      </a:tcTxStyle>
      <a:tcStyle>
        <a:tcBdr/>
        <a:fill>
          <a:solidFill>
            <a:schemeClr val="accent1"/>
          </a:solidFill>
        </a:fill>
      </a:tcStyle>
    </a:firstCol>
    <a:lastRow>
      <a:tcTxStyle b="on" i="off">
        <a:font>
          <a:latin typeface="Century Gothic"/>
          <a:ea typeface="Century Gothic"/>
          <a:cs typeface="Century Gothic"/>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entury Gothic"/>
          <a:ea typeface="Century Gothic"/>
          <a:cs typeface="Century Gothic"/>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73" d="100"/>
          <a:sy n="73" d="100"/>
        </p:scale>
        <p:origin x="1042" y="8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4.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font" Target="fonts/font20.fntdata"/><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customschemas.google.com/relationships/presentationmetadata" Target="metadata"/><Relationship Id="rId8" Type="http://schemas.openxmlformats.org/officeDocument/2006/relationships/slide" Target="slides/slide2.xml"/><Relationship Id="rId51" Type="http://schemas.openxmlformats.org/officeDocument/2006/relationships/font" Target="fonts/font16.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6.fntdata"/><Relationship Id="rId54"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presProps" Target="pres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a:solidFill>
                  <a:schemeClr val="dk1"/>
                </a:solidFill>
                <a:latin typeface="Calibri"/>
                <a:ea typeface="Calibri"/>
                <a:cs typeface="Calibri"/>
                <a:sym typeface="Calibri"/>
              </a:rPr>
              <a:t>Artwork by Chloé Motard. All additional pictures selected are available under a Creative Commons license, no attribution required.</a:t>
            </a:r>
            <a:endParaRPr/>
          </a:p>
          <a:p>
            <a:pPr marL="0" marR="0" lvl="0" indent="0" algn="l" rtl="0">
              <a:lnSpc>
                <a:spcPct val="100000"/>
              </a:lnSpc>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p:txBody>
      </p:sp>
      <p:sp>
        <p:nvSpPr>
          <p:cNvPr id="246" name="Google Shape;246;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1</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raise awareness of</a:t>
            </a:r>
            <a:r>
              <a:rPr lang="en-US" b="0" baseline="0" dirty="0"/>
              <a:t> exceptions to the [-ill-/-</a:t>
            </a:r>
            <a:r>
              <a:rPr lang="en-US" b="0" baseline="0" dirty="0" err="1"/>
              <a:t>ille</a:t>
            </a:r>
            <a:r>
              <a:rPr lang="en-US" b="0" baseline="0" dirty="0"/>
              <a:t>] pronunciation rule</a:t>
            </a:r>
            <a:endParaRPr lang="en-US" b="0" dirty="0"/>
          </a:p>
          <a:p>
            <a:endParaRPr lang="en-US" b="0" dirty="0"/>
          </a:p>
          <a:p>
            <a:r>
              <a:rPr lang="en-US" b="1" dirty="0"/>
              <a:t>Procedure:</a:t>
            </a:r>
          </a:p>
          <a:p>
            <a:r>
              <a:rPr lang="en-US" b="0" dirty="0"/>
              <a:t>1. Explain to students that there are four important exceptions to the pronunciation rule they have practiced, and they are going to spot them in this exercise.</a:t>
            </a:r>
          </a:p>
          <a:p>
            <a:r>
              <a:rPr lang="en-US" b="0" dirty="0"/>
              <a:t>2. Click</a:t>
            </a:r>
            <a:r>
              <a:rPr lang="en-US" b="0" baseline="0" dirty="0"/>
              <a:t> on the audio buttons to play the words.</a:t>
            </a:r>
            <a:endParaRPr lang="en-US" b="0" dirty="0"/>
          </a:p>
          <a:p>
            <a:r>
              <a:rPr lang="en-US" b="0" dirty="0"/>
              <a:t>3. Students tick in the column for the words</a:t>
            </a:r>
            <a:r>
              <a:rPr lang="en-US" b="0" baseline="0" dirty="0"/>
              <a:t> in which</a:t>
            </a:r>
            <a:r>
              <a:rPr lang="en-US" b="0" dirty="0"/>
              <a:t> they hear the difference.</a:t>
            </a:r>
          </a:p>
          <a:p>
            <a:r>
              <a:rPr lang="en-US" b="0" dirty="0"/>
              <a:t>4. Click to animate the answers (the words which are not exceptions disappear following the fifth click of the mouse).</a:t>
            </a:r>
          </a:p>
          <a:p>
            <a:r>
              <a:rPr lang="en-US" b="0" dirty="0"/>
              <a:t>5. Click</a:t>
            </a:r>
            <a:r>
              <a:rPr lang="en-US" b="0" baseline="0" dirty="0"/>
              <a:t> once more to bring up the speech bubble explanation and the mnemonic. Students try to say the mnemonic. Teacher demonstrates, students repeat.</a:t>
            </a:r>
          </a:p>
          <a:p>
            <a:endParaRPr lang="en-US" b="0" dirty="0"/>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famille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ville</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a:t>
            </a:r>
            <a:r>
              <a:rPr lang="en-GB" b="0" i="0" dirty="0" err="1">
                <a:solidFill>
                  <a:srgbClr val="535A60"/>
                </a:solidFill>
                <a:effectLst/>
                <a:latin typeface="Arial" panose="020B0604020202020204" pitchFamily="34" charset="0"/>
              </a:rPr>
              <a:t>coquillage</a:t>
            </a:r>
            <a:endParaRPr lang="en-GB" b="0" i="0" dirty="0">
              <a:solidFill>
                <a:srgbClr val="535A60"/>
              </a:solidFill>
              <a:effectLst/>
              <a:latin typeface="Arial" panose="020B0604020202020204" pitchFamily="34" charset="0"/>
            </a:endParaRPr>
          </a:p>
          <a:p>
            <a:pPr rtl="0" eaLnBrk="1" fontAlgn="ctr" latinLnBrk="0" hangingPunct="1"/>
            <a:r>
              <a:rPr lang="en-GB" sz="1200" b="0" i="0" u="none" strike="noStrike" kern="1200" dirty="0">
                <a:solidFill>
                  <a:schemeClr val="tx1"/>
                </a:solidFill>
                <a:effectLst/>
                <a:latin typeface="+mn-lt"/>
                <a:ea typeface="+mn-ea"/>
                <a:cs typeface="+mn-cs"/>
              </a:rPr>
              <a:t>4. mille</a:t>
            </a:r>
          </a:p>
          <a:p>
            <a:pPr rtl="0" eaLnBrk="1" fontAlgn="ctr" latinLnBrk="0" hangingPunct="1"/>
            <a:r>
              <a:rPr lang="en-GB" sz="1200" b="0" i="0" u="none" strike="noStrike" kern="1200" dirty="0">
                <a:solidFill>
                  <a:schemeClr val="tx1"/>
                </a:solidFill>
                <a:effectLst/>
                <a:latin typeface="+mn-lt"/>
                <a:ea typeface="+mn-ea"/>
                <a:cs typeface="+mn-cs"/>
              </a:rPr>
              <a:t>5. </a:t>
            </a:r>
            <a:r>
              <a:rPr lang="en-GB" sz="1200" b="0" i="0" u="none" strike="noStrike" kern="1200" dirty="0" err="1">
                <a:solidFill>
                  <a:schemeClr val="tx1"/>
                </a:solidFill>
                <a:effectLst/>
                <a:latin typeface="+mn-lt"/>
                <a:ea typeface="+mn-ea"/>
                <a:cs typeface="+mn-cs"/>
              </a:rPr>
              <a:t>bille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tranquille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7. Lille</a:t>
            </a:r>
          </a:p>
          <a:p>
            <a:pPr rtl="0" eaLnBrk="1" fontAlgn="ctr" latinLnBrk="0" hangingPunct="1"/>
            <a:r>
              <a:rPr lang="en-GB" sz="1200" b="0" i="0" u="none" strike="noStrike" kern="1200" dirty="0">
                <a:solidFill>
                  <a:schemeClr val="tx1"/>
                </a:solidFill>
                <a:effectLst/>
                <a:latin typeface="+mn-lt"/>
                <a:ea typeface="+mn-ea"/>
                <a:cs typeface="+mn-cs"/>
              </a:rPr>
              <a:t>8. </a:t>
            </a:r>
            <a:r>
              <a:rPr lang="en-GB" b="0" i="0" dirty="0" err="1">
                <a:solidFill>
                  <a:srgbClr val="222222"/>
                </a:solidFill>
                <a:effectLst/>
                <a:latin typeface="Georgia" panose="02040502050405020303" pitchFamily="18" charset="0"/>
              </a:rPr>
              <a:t>camomille</a:t>
            </a:r>
            <a:endParaRPr lang="en-GB" b="0" i="0" dirty="0">
              <a:solidFill>
                <a:srgbClr val="222222"/>
              </a:solidFill>
              <a:effectLst/>
              <a:latin typeface="Georgia" panose="02040502050405020303" pitchFamily="18" charset="0"/>
            </a:endParaRPr>
          </a:p>
          <a:p>
            <a:pPr rtl="0" eaLnBrk="1" fontAlgn="ctr" latinLnBrk="0" hangingPunct="1"/>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famille</a:t>
            </a:r>
            <a:r>
              <a:rPr lang="en-GB" baseline="0" dirty="0"/>
              <a:t> [172], </a:t>
            </a:r>
            <a:r>
              <a:rPr lang="en-GB" baseline="0" dirty="0" err="1"/>
              <a:t>ville</a:t>
            </a:r>
            <a:r>
              <a:rPr lang="en-GB" baseline="0" dirty="0"/>
              <a:t> [260], </a:t>
            </a:r>
            <a:r>
              <a:rPr lang="en-GB" b="0" i="0" dirty="0" err="1">
                <a:solidFill>
                  <a:srgbClr val="535A60"/>
                </a:solidFill>
                <a:effectLst/>
                <a:latin typeface="Arial" panose="020B0604020202020204" pitchFamily="34" charset="0"/>
              </a:rPr>
              <a:t>coquillage</a:t>
            </a:r>
            <a:r>
              <a:rPr lang="en-GB" b="0" i="0" dirty="0">
                <a:solidFill>
                  <a:srgbClr val="535A60"/>
                </a:solidFill>
                <a:effectLst/>
                <a:latin typeface="Arial" panose="020B0604020202020204" pitchFamily="34" charset="0"/>
              </a:rPr>
              <a:t> [&gt;5000], </a:t>
            </a:r>
            <a:r>
              <a:rPr lang="en-GB" baseline="0" dirty="0" err="1"/>
              <a:t>mille</a:t>
            </a:r>
            <a:r>
              <a:rPr lang="en-GB" baseline="0" dirty="0"/>
              <a:t> [1008], </a:t>
            </a:r>
            <a:r>
              <a:rPr lang="en-GB" baseline="0" dirty="0" err="1"/>
              <a:t>bille</a:t>
            </a:r>
            <a:r>
              <a:rPr lang="en-GB" baseline="0" dirty="0"/>
              <a:t> [&gt;5000], </a:t>
            </a:r>
            <a:r>
              <a:rPr lang="en-GB" baseline="0" dirty="0" err="1"/>
              <a:t>tranquille</a:t>
            </a:r>
            <a:r>
              <a:rPr lang="en-GB" baseline="0" dirty="0"/>
              <a:t> [2555], Lille [n/a], </a:t>
            </a:r>
            <a:r>
              <a:rPr lang="en-GB" b="0" i="0" dirty="0" err="1">
                <a:solidFill>
                  <a:srgbClr val="222222"/>
                </a:solidFill>
                <a:effectLst/>
                <a:latin typeface="Georgia" panose="02040502050405020303" pitchFamily="18" charset="0"/>
              </a:rPr>
              <a:t>camomille</a:t>
            </a:r>
            <a:r>
              <a:rPr lang="en-GB" baseline="0" dirty="0"/>
              <a:t> [&gt;5000]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0468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spelling rules governing the pronunciation </a:t>
            </a:r>
            <a:r>
              <a:rPr lang="en-US" b="0" baseline="0" dirty="0"/>
              <a:t>of ‘ll’ and cross-linguistic comparison with English.</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baseline="0" dirty="0"/>
              <a:t>for 3 slides</a:t>
            </a:r>
          </a:p>
          <a:p>
            <a:endParaRPr lang="en-US" b="1" dirty="0"/>
          </a:p>
          <a:p>
            <a:r>
              <a:rPr lang="en-US" b="1" dirty="0"/>
              <a:t>Aim: </a:t>
            </a:r>
            <a:r>
              <a:rPr lang="en-US" b="0" dirty="0"/>
              <a:t>Oral </a:t>
            </a:r>
            <a:r>
              <a:rPr lang="en-US" b="0" baseline="0" dirty="0"/>
              <a:t>production (speaking) practice with the ‘ll’ sound after various vowels</a:t>
            </a:r>
            <a:endParaRPr lang="en-US" b="0" dirty="0"/>
          </a:p>
          <a:p>
            <a:endParaRPr lang="en-US" b="1" dirty="0"/>
          </a:p>
          <a:p>
            <a:r>
              <a:rPr lang="en-US" b="1" dirty="0"/>
              <a:t>Procedure:</a:t>
            </a:r>
          </a:p>
          <a:p>
            <a:r>
              <a:rPr lang="en-US" b="0" dirty="0"/>
              <a:t>1. Click to start the timer.</a:t>
            </a:r>
          </a:p>
          <a:p>
            <a:r>
              <a:rPr lang="en-US" b="0" dirty="0"/>
              <a:t>2. Students</a:t>
            </a:r>
            <a:r>
              <a:rPr lang="en-US" b="0" baseline="0" dirty="0"/>
              <a:t> have one minute to try to say all the words correctly to a partner.</a:t>
            </a:r>
          </a:p>
          <a:p>
            <a:r>
              <a:rPr lang="en-US" b="0" baseline="0" dirty="0"/>
              <a:t>3. If the LL sound is pronounced incorrectly, the listening students stops the speaker and has them pronounce the word correctly three times before moving on (any pronunciation errors noticed in other parts of the word should not be </a:t>
            </a:r>
            <a:r>
              <a:rPr lang="en-US" b="0" baseline="0" dirty="0" err="1"/>
              <a:t>penalised</a:t>
            </a:r>
            <a:r>
              <a:rPr lang="en-US" b="0" baseline="0" dirty="0"/>
              <a:t>, but noted by the listener and given as feedback once the timer stops.</a:t>
            </a:r>
            <a:endParaRPr lang="en-US" b="0" dirty="0"/>
          </a:p>
          <a:p>
            <a:r>
              <a:rPr lang="en-US" b="0" dirty="0"/>
              <a:t>4. The student who pronounces the most words correctly in 30 seconds is the winner.</a:t>
            </a:r>
            <a:endParaRPr lang="en-US" b="0" baseline="0" dirty="0"/>
          </a:p>
          <a:p>
            <a:r>
              <a:rPr lang="en-US" b="0" baseline="0" dirty="0"/>
              <a:t>5. Move on to the following slides to repeat the task in fewer seconds, helping </a:t>
            </a:r>
            <a:r>
              <a:rPr lang="en-US" b="0" baseline="0" dirty="0" err="1"/>
              <a:t>automisation</a:t>
            </a:r>
            <a:r>
              <a:rPr lang="en-US" b="0" baseline="0" dirty="0"/>
              <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a:t>dollar [432], </a:t>
            </a:r>
            <a:r>
              <a:rPr lang="en-GB" baseline="0" dirty="0" err="1"/>
              <a:t>collègue</a:t>
            </a:r>
            <a:r>
              <a:rPr lang="en-GB" baseline="0" dirty="0"/>
              <a:t> [1099], </a:t>
            </a:r>
            <a:r>
              <a:rPr lang="en-GB" baseline="0" dirty="0" err="1"/>
              <a:t>collectif</a:t>
            </a:r>
            <a:r>
              <a:rPr lang="en-GB" baseline="0" dirty="0"/>
              <a:t> [1224], salle [812], installer [821], </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actuellement</a:t>
            </a:r>
            <a:r>
              <a:rPr lang="en-GB" baseline="0" dirty="0"/>
              <a:t> [728], </a:t>
            </a:r>
            <a:r>
              <a:rPr lang="en-GB" baseline="0" dirty="0" err="1"/>
              <a:t>vallée</a:t>
            </a:r>
            <a:r>
              <a:rPr lang="en-GB" baseline="0" dirty="0"/>
              <a:t> [2856], </a:t>
            </a:r>
            <a:r>
              <a:rPr lang="en-GB" baseline="0" dirty="0" err="1"/>
              <a:t>folle</a:t>
            </a:r>
            <a:r>
              <a:rPr lang="en-GB" baseline="0" dirty="0"/>
              <a:t> [</a:t>
            </a:r>
            <a:r>
              <a:rPr lang="en-GB" baseline="0" dirty="0" err="1"/>
              <a:t>fou</a:t>
            </a:r>
            <a:r>
              <a:rPr lang="en-GB" baseline="0" dirty="0"/>
              <a:t> 1357], </a:t>
            </a:r>
            <a:r>
              <a:rPr lang="en-GB" baseline="0" dirty="0" err="1"/>
              <a:t>syllabe</a:t>
            </a:r>
            <a:r>
              <a:rPr lang="en-GB" baseline="0" dirty="0"/>
              <a:t> [&gt;5000], </a:t>
            </a:r>
            <a:r>
              <a:rPr lang="en-GB" baseline="0" dirty="0" err="1"/>
              <a:t>elle</a:t>
            </a:r>
            <a:r>
              <a:rPr lang="en-GB" baseline="0" dirty="0"/>
              <a:t> [38],</a:t>
            </a:r>
            <a:r>
              <a:rPr lang="en-GB" i="0" baseline="0" dirty="0"/>
              <a:t> </a:t>
            </a:r>
            <a:r>
              <a:rPr lang="en-GB" b="0" i="0" dirty="0" err="1">
                <a:solidFill>
                  <a:srgbClr val="000000"/>
                </a:solidFill>
                <a:effectLst/>
                <a:latin typeface="Noto Serif"/>
              </a:rPr>
              <a:t>cédille</a:t>
            </a:r>
            <a:r>
              <a:rPr lang="en-GB" b="0" i="0" dirty="0">
                <a:solidFill>
                  <a:srgbClr val="000000"/>
                </a:solidFill>
                <a:effectLst/>
                <a:latin typeface="Noto Serif"/>
              </a:rPr>
              <a:t> </a:t>
            </a:r>
            <a:r>
              <a:rPr lang="en-GB" baseline="0" dirty="0"/>
              <a:t>[&gt;5000], </a:t>
            </a:r>
            <a:r>
              <a:rPr lang="en-GB" baseline="0" dirty="0" err="1"/>
              <a:t>tellement</a:t>
            </a:r>
            <a:r>
              <a:rPr lang="en-GB" baseline="0" dirty="0"/>
              <a:t> [869], excellent [1225], </a:t>
            </a:r>
            <a:r>
              <a:rPr kumimoji="0" lang="fr-FR"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vanille</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[&gt;5000], la Bastille [n/a], cheville [&gt;5000], pull [&gt;5000], </a:t>
            </a:r>
            <a:r>
              <a:rPr kumimoji="0" lang="en-US" sz="12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balle</a:t>
            </a:r>
            <a:r>
              <a:rPr kumimoji="0" lang="en-US" sz="12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[2311], Lille [n/a], million [307]</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9071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Century Gothic" panose="020B0502020202020204" pitchFamily="34" charset="0"/>
                <a:ea typeface="+mn-ea"/>
                <a:cs typeface="+mn-cs"/>
              </a:rPr>
              <a:t>As previous with 15 fewer seconds on the timer.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90816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Century Gothic" panose="020B0502020202020204" pitchFamily="34" charset="0"/>
                <a:ea typeface="+mn-ea"/>
                <a:cs typeface="+mn-cs"/>
              </a:rPr>
              <a:t>As previous with 15 fewer seconds on the timer still.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123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681" name="Google Shape;68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15</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[-ill-/-</a:t>
            </a:r>
            <a:r>
              <a:rPr lang="en-GB" b="1" baseline="0" dirty="0" err="1"/>
              <a:t>ille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[-ill-/</a:t>
            </a:r>
            <a:r>
              <a:rPr lang="en-GB" b="1" dirty="0" err="1"/>
              <a:t>ille</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gesture at some of the girls in the class.</a:t>
            </a:r>
            <a:br>
              <a:rPr lang="en-GB" baseline="0" dirty="0"/>
            </a:br>
            <a:r>
              <a:rPr lang="en-GB" baseline="0" dirty="0"/>
              <a:t>4. Roll back the animations and work through 1-3 again, but this time, dropping your voice completely to listen carefully to the students saying the </a:t>
            </a:r>
            <a:r>
              <a:rPr lang="en-GB" b="1" dirty="0"/>
              <a:t>[-ill-/-</a:t>
            </a:r>
            <a:r>
              <a:rPr lang="en-GB" b="1" dirty="0" err="1"/>
              <a:t>ille</a:t>
            </a:r>
            <a:r>
              <a:rPr lang="en-GB" b="1" dirty="0"/>
              <a:t>] </a:t>
            </a:r>
            <a:r>
              <a:rPr lang="en-GB" baseline="0" dirty="0"/>
              <a:t>sound, pronouncing </a:t>
            </a:r>
            <a:r>
              <a:rPr lang="en-GB" b="0" baseline="0" dirty="0"/>
              <a:t>”</a:t>
            </a:r>
            <a:r>
              <a:rPr lang="en-GB" b="1" baseline="0" dirty="0"/>
              <a:t>fille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fille</a:t>
            </a:r>
            <a:r>
              <a:rPr lang="en-GB" b="1" dirty="0"/>
              <a:t> </a:t>
            </a:r>
            <a:r>
              <a:rPr lang="en-GB" b="0" dirty="0"/>
              <a:t>[629]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93284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[-ill-/-</a:t>
            </a:r>
            <a:r>
              <a:rPr lang="en-GB" b="1" baseline="0" dirty="0" err="1"/>
              <a:t>ille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[-ill-/-</a:t>
            </a:r>
            <a:r>
              <a:rPr lang="en-GB" b="1" baseline="0" dirty="0" err="1"/>
              <a:t>ille</a:t>
            </a:r>
            <a:r>
              <a:rPr lang="en-GB" b="1" baseline="0" dirty="0"/>
              <a:t>] </a:t>
            </a:r>
            <a:r>
              <a:rPr lang="en-GB" baseline="0" dirty="0"/>
              <a:t>and then the </a:t>
            </a:r>
            <a:r>
              <a:rPr lang="en-GB" b="1" baseline="0" dirty="0"/>
              <a:t>source</a:t>
            </a:r>
            <a:r>
              <a:rPr lang="en-GB" baseline="0" dirty="0"/>
              <a:t> word again ‘</a:t>
            </a:r>
            <a:r>
              <a:rPr lang="en-GB" b="1" baseline="0" dirty="0"/>
              <a:t>fille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brillant</a:t>
            </a:r>
            <a:r>
              <a:rPr lang="en-GB" baseline="0" dirty="0"/>
              <a:t> [2569]; </a:t>
            </a:r>
            <a:r>
              <a:rPr lang="en-GB" b="1" baseline="0" dirty="0" err="1"/>
              <a:t>juillet</a:t>
            </a:r>
            <a:r>
              <a:rPr lang="en-GB" baseline="0" dirty="0"/>
              <a:t> [1326]; </a:t>
            </a:r>
            <a:r>
              <a:rPr lang="en-GB" b="1" baseline="0" dirty="0" err="1"/>
              <a:t>habiller</a:t>
            </a:r>
            <a:r>
              <a:rPr lang="en-GB" baseline="0" dirty="0"/>
              <a:t> [3576]; </a:t>
            </a:r>
            <a:r>
              <a:rPr lang="en-GB" b="1" baseline="0" dirty="0" err="1"/>
              <a:t>famille</a:t>
            </a:r>
            <a:r>
              <a:rPr lang="en-GB" b="1" baseline="0" dirty="0"/>
              <a:t> </a:t>
            </a:r>
            <a:r>
              <a:rPr lang="en-GB" baseline="0" dirty="0"/>
              <a:t>[172]; </a:t>
            </a:r>
            <a:r>
              <a:rPr lang="en-GB" b="1" baseline="0" dirty="0" err="1"/>
              <a:t>pavillon</a:t>
            </a:r>
            <a:r>
              <a:rPr lang="en-GB" b="0" baseline="0" dirty="0"/>
              <a:t> [3412].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230338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a:t>
            </a:r>
            <a:r>
              <a:rPr lang="en-GB" b="0" dirty="0"/>
              <a:t>SSCs [-</a:t>
            </a:r>
            <a:r>
              <a:rPr lang="en-GB" b="0" dirty="0" err="1"/>
              <a:t>ille</a:t>
            </a:r>
            <a:r>
              <a:rPr lang="en-GB" b="0" dirty="0"/>
              <a:t>] and [-</a:t>
            </a:r>
            <a:r>
              <a:rPr lang="en-GB" b="0" dirty="0" err="1"/>
              <a:t>ien</a:t>
            </a:r>
            <a:r>
              <a:rPr lang="en-GB" b="0" dirty="0"/>
              <a:t>] at the end of words which are near-cognates in written but not spoken form; raising awareness of English equivalent spellings/pronunciation of [-</a:t>
            </a:r>
            <a:r>
              <a:rPr lang="en-GB" b="0" dirty="0" err="1"/>
              <a:t>ille</a:t>
            </a:r>
            <a:r>
              <a:rPr lang="en-GB" b="0" dirty="0"/>
              <a:t>] and [-</a:t>
            </a:r>
            <a:r>
              <a:rPr lang="en-GB" b="0" dirty="0" err="1"/>
              <a:t>ien</a:t>
            </a:r>
            <a:r>
              <a:rPr lang="en-GB" b="0" dirty="0"/>
              <a:t>].</a:t>
            </a:r>
            <a:endParaRPr lang="en-US" b="1" dirty="0"/>
          </a:p>
          <a:p>
            <a:endParaRPr lang="en-US" b="1" dirty="0"/>
          </a:p>
          <a:p>
            <a:r>
              <a:rPr lang="en-US" b="1" dirty="0"/>
              <a:t>Procedure:</a:t>
            </a:r>
          </a:p>
          <a:p>
            <a:pPr marL="0" indent="0">
              <a:buFont typeface="+mj-lt"/>
              <a:buNone/>
            </a:pPr>
            <a:r>
              <a:rPr lang="en-US" b="0" dirty="0"/>
              <a:t>1. Click on a number to play the audio. </a:t>
            </a:r>
          </a:p>
          <a:p>
            <a:pPr marL="0" indent="0">
              <a:buFont typeface="+mj-lt"/>
              <a:buNone/>
            </a:pPr>
            <a:r>
              <a:rPr lang="en-US" b="0" dirty="0"/>
              <a:t>2. Instruct students </a:t>
            </a:r>
            <a:r>
              <a:rPr lang="en-GB" b="0" i="0" dirty="0">
                <a:solidFill>
                  <a:srgbClr val="222222"/>
                </a:solidFill>
                <a:effectLst/>
                <a:latin typeface="Arial" panose="020B0604020202020204" pitchFamily="34" charset="0"/>
              </a:rPr>
              <a:t>to play close attention to the </a:t>
            </a:r>
            <a:r>
              <a:rPr lang="en-GB" b="0" i="1" dirty="0">
                <a:solidFill>
                  <a:srgbClr val="222222"/>
                </a:solidFill>
                <a:effectLst/>
                <a:latin typeface="Arial" panose="020B0604020202020204" pitchFamily="34" charset="0"/>
              </a:rPr>
              <a:t>end</a:t>
            </a:r>
            <a:r>
              <a:rPr lang="en-GB" b="0" i="0" dirty="0">
                <a:solidFill>
                  <a:srgbClr val="222222"/>
                </a:solidFill>
                <a:effectLst/>
                <a:latin typeface="Arial" panose="020B0604020202020204" pitchFamily="34" charset="0"/>
              </a:rPr>
              <a:t> of the word, </a:t>
            </a:r>
            <a:r>
              <a:rPr lang="en-US" b="0" i="0" dirty="0">
                <a:solidFill>
                  <a:srgbClr val="222222"/>
                </a:solidFill>
                <a:effectLst/>
                <a:latin typeface="Arial" panose="020B0604020202020204" pitchFamily="34" charset="0"/>
              </a:rPr>
              <a:t>and </a:t>
            </a:r>
            <a:r>
              <a:rPr lang="en-US" b="0" dirty="0"/>
              <a:t>decide which SSC they hear.</a:t>
            </a:r>
          </a:p>
          <a:p>
            <a:pPr marL="0" indent="0">
              <a:buFont typeface="+mj-lt"/>
              <a:buNone/>
            </a:pPr>
            <a:r>
              <a:rPr lang="en-US" b="0" dirty="0"/>
              <a:t>3. Click to reveal answers.</a:t>
            </a:r>
          </a:p>
          <a:p>
            <a:pPr marL="0" indent="0">
              <a:buFont typeface="+mj-lt"/>
              <a:buNone/>
            </a:pPr>
            <a:r>
              <a:rPr lang="en-US" b="0" dirty="0"/>
              <a:t>4. Click to play the words again. Students already know how the word ends, so they should now focus on the beginning. Ask them which English word it sounds like.</a:t>
            </a:r>
          </a:p>
          <a:p>
            <a:pPr marL="0" indent="0">
              <a:buFont typeface="+mj-lt"/>
              <a:buNone/>
            </a:pPr>
            <a:r>
              <a:rPr lang="en-US" b="0" dirty="0"/>
              <a:t>5. Click to bring up picture clues if necessary.</a:t>
            </a:r>
          </a:p>
          <a:p>
            <a:pPr marL="0" indent="0">
              <a:buFont typeface="+mj-lt"/>
              <a:buNone/>
            </a:pPr>
            <a:r>
              <a:rPr lang="en-US" b="0" dirty="0"/>
              <a:t>6. Click to reveal English translations.</a:t>
            </a:r>
          </a:p>
          <a:p>
            <a:pPr marL="0" indent="0">
              <a:buFont typeface="+mj-lt"/>
              <a:buNone/>
            </a:pPr>
            <a:r>
              <a:rPr lang="en-US" b="0" dirty="0"/>
              <a:t>7. Click to reveal French transcriptions.</a:t>
            </a:r>
          </a:p>
          <a:p>
            <a:pPr marL="0" indent="0">
              <a:buFont typeface="+mj-lt"/>
              <a:buNone/>
            </a:pPr>
            <a:r>
              <a:rPr lang="en-US" b="0" dirty="0"/>
              <a:t>8. Play the audio again. Students repeat.</a:t>
            </a:r>
          </a:p>
          <a:p>
            <a:pPr marL="0" indent="0">
              <a:buFont typeface="+mj-lt"/>
              <a:buNone/>
            </a:pPr>
            <a:endParaRPr lang="en-US" b="0" dirty="0"/>
          </a:p>
          <a:p>
            <a:r>
              <a:rPr lang="en-US" b="1" dirty="0"/>
              <a:t>Transcript:</a:t>
            </a:r>
          </a:p>
          <a:p>
            <a:pPr marL="0" indent="0" rtl="0" eaLnBrk="1" fontAlgn="t" latinLnBrk="0" hangingPunct="1">
              <a:buFont typeface="+mj-lt"/>
              <a:buNone/>
            </a:pPr>
            <a:r>
              <a:rPr lang="fr-FR" sz="1200" b="0" i="0" u="none" strike="noStrike" kern="1200" dirty="0">
                <a:solidFill>
                  <a:schemeClr val="tx1"/>
                </a:solidFill>
                <a:effectLst/>
                <a:latin typeface="+mn-lt"/>
                <a:ea typeface="+mn-ea"/>
                <a:cs typeface="+mn-cs"/>
              </a:rPr>
              <a:t>1. un musicien</a:t>
            </a:r>
            <a:endParaRPr lang="en-GB" sz="1200" b="0" i="0" u="none" strike="noStrike" kern="1200" dirty="0">
              <a:solidFill>
                <a:schemeClr val="tx1"/>
              </a:solidFill>
              <a:effectLst/>
              <a:latin typeface="+mn-lt"/>
              <a:ea typeface="+mn-ea"/>
              <a:cs typeface="+mn-cs"/>
            </a:endParaRPr>
          </a:p>
          <a:p>
            <a:pPr marL="0" indent="0" rtl="0" eaLnBrk="1" fontAlgn="t" latinLnBrk="0" hangingPunct="1">
              <a:buFont typeface="+mj-lt"/>
              <a:buNone/>
            </a:pPr>
            <a:r>
              <a:rPr lang="fr-FR" sz="1200" b="0" i="0" u="none" strike="noStrike" kern="1200" dirty="0">
                <a:solidFill>
                  <a:schemeClr val="tx1"/>
                </a:solidFill>
                <a:effectLst/>
                <a:latin typeface="+mn-lt"/>
                <a:ea typeface="+mn-ea"/>
                <a:cs typeface="+mn-cs"/>
              </a:rPr>
              <a:t>2. une lentille</a:t>
            </a:r>
            <a:endParaRPr lang="en-GB" sz="1200" b="0" i="0" u="none" strike="noStrike" kern="1200" dirty="0">
              <a:solidFill>
                <a:schemeClr val="tx1"/>
              </a:solidFill>
              <a:effectLst/>
              <a:latin typeface="+mn-lt"/>
              <a:ea typeface="+mn-ea"/>
              <a:cs typeface="+mn-cs"/>
            </a:endParaRPr>
          </a:p>
          <a:p>
            <a:pPr marL="0" indent="0" rtl="0" eaLnBrk="1" fontAlgn="t" latinLnBrk="0" hangingPunct="1">
              <a:buFont typeface="+mj-lt"/>
              <a:buNone/>
            </a:pPr>
            <a:r>
              <a:rPr lang="fr-FR" sz="1200" b="0" i="0" u="none" strike="noStrike" kern="1200" dirty="0">
                <a:solidFill>
                  <a:schemeClr val="tx1"/>
                </a:solidFill>
                <a:effectLst/>
                <a:latin typeface="+mn-lt"/>
                <a:ea typeface="+mn-ea"/>
                <a:cs typeface="+mn-cs"/>
              </a:rPr>
              <a:t>3. un dalmatien</a:t>
            </a:r>
            <a:endParaRPr lang="en-GB" sz="1200" b="0" i="0" u="none" strike="noStrike" kern="1200" dirty="0">
              <a:solidFill>
                <a:schemeClr val="tx1"/>
              </a:solidFill>
              <a:effectLst/>
              <a:latin typeface="+mn-lt"/>
              <a:ea typeface="+mn-ea"/>
              <a:cs typeface="+mn-cs"/>
            </a:endParaRPr>
          </a:p>
          <a:p>
            <a:pPr marL="0" indent="0" rtl="0" eaLnBrk="1" fontAlgn="t" latinLnBrk="0" hangingPunct="1">
              <a:buFont typeface="+mj-lt"/>
              <a:buNone/>
            </a:pPr>
            <a:r>
              <a:rPr lang="fr-FR" sz="1200" b="0" i="0" u="none" strike="noStrike" kern="1200" dirty="0">
                <a:solidFill>
                  <a:schemeClr val="tx1"/>
                </a:solidFill>
                <a:effectLst/>
                <a:latin typeface="+mn-lt"/>
                <a:ea typeface="+mn-ea"/>
                <a:cs typeface="+mn-cs"/>
              </a:rPr>
              <a:t>4. un martien</a:t>
            </a:r>
            <a:endParaRPr lang="en-GB" sz="1200" b="0" i="0" u="none" strike="noStrike" kern="1200" dirty="0">
              <a:solidFill>
                <a:schemeClr val="tx1"/>
              </a:solidFill>
              <a:effectLst/>
              <a:latin typeface="+mn-lt"/>
              <a:ea typeface="+mn-ea"/>
              <a:cs typeface="+mn-cs"/>
            </a:endParaRPr>
          </a:p>
          <a:p>
            <a:pPr marL="0" indent="0" rtl="0" eaLnBrk="1" fontAlgn="t" latinLnBrk="0" hangingPunct="1">
              <a:buFont typeface="+mj-lt"/>
              <a:buNone/>
            </a:pPr>
            <a:r>
              <a:rPr lang="fr-FR" sz="1200" b="0" i="0" u="none" strike="noStrike" kern="1200" dirty="0">
                <a:solidFill>
                  <a:schemeClr val="tx1"/>
                </a:solidFill>
                <a:effectLst/>
                <a:latin typeface="+mn-lt"/>
                <a:ea typeface="+mn-ea"/>
                <a:cs typeface="+mn-cs"/>
              </a:rPr>
              <a:t>5. un gorille</a:t>
            </a:r>
            <a:endParaRPr lang="en-GB" sz="1200" b="0" i="0" u="none" strike="noStrike" kern="1200" dirty="0">
              <a:solidFill>
                <a:schemeClr val="tx1"/>
              </a:solidFill>
              <a:effectLst/>
              <a:latin typeface="+mn-lt"/>
              <a:ea typeface="+mn-ea"/>
              <a:cs typeface="+mn-cs"/>
            </a:endParaRPr>
          </a:p>
          <a:p>
            <a:pPr marL="0" indent="0" rtl="0" eaLnBrk="1" fontAlgn="t" latinLnBrk="0" hangingPunct="1">
              <a:buFont typeface="+mj-lt"/>
              <a:buNone/>
            </a:pPr>
            <a:r>
              <a:rPr lang="fr-FR" sz="1200" b="0" i="0" u="none" strike="noStrike" kern="1200" dirty="0">
                <a:solidFill>
                  <a:schemeClr val="tx1"/>
                </a:solidFill>
                <a:effectLst/>
                <a:latin typeface="+mn-lt"/>
                <a:ea typeface="+mn-ea"/>
                <a:cs typeface="+mn-cs"/>
              </a:rPr>
              <a:t>6. un comédien</a:t>
            </a:r>
            <a:endParaRPr lang="en-GB" sz="1200" b="0" i="0" u="none" strike="noStrike" kern="1200" dirty="0">
              <a:solidFill>
                <a:schemeClr val="tx1"/>
              </a:solidFill>
              <a:effectLst/>
              <a:latin typeface="+mn-lt"/>
              <a:ea typeface="+mn-ea"/>
              <a:cs typeface="+mn-cs"/>
            </a:endParaRPr>
          </a:p>
          <a:p>
            <a:pPr marL="0" indent="0" rtl="0" eaLnBrk="1" fontAlgn="t" latinLnBrk="0" hangingPunct="1">
              <a:buFont typeface="+mj-lt"/>
              <a:buNone/>
            </a:pPr>
            <a:r>
              <a:rPr lang="fr-FR" sz="1200" b="0" i="0" u="none" strike="noStrike" kern="1200" dirty="0">
                <a:solidFill>
                  <a:schemeClr val="tx1"/>
                </a:solidFill>
                <a:effectLst/>
                <a:latin typeface="+mn-lt"/>
                <a:ea typeface="+mn-ea"/>
                <a:cs typeface="+mn-cs"/>
              </a:rPr>
              <a:t>7. vanille</a:t>
            </a:r>
          </a:p>
          <a:p>
            <a:pPr marL="0" indent="0" rtl="0" eaLnBrk="1" fontAlgn="t" latinLnBrk="0" hangingPunct="1">
              <a:buFont typeface="+mj-lt"/>
              <a:buNone/>
            </a:pPr>
            <a:endParaRPr lang="en-US" b="1" dirty="0"/>
          </a:p>
          <a:p>
            <a:pPr rtl="0" eaLnBrk="1" fontAlgn="t" latinLnBrk="0" hangingPunct="1"/>
            <a:r>
              <a:rPr lang="en-GB" b="1" baseline="0" dirty="0"/>
              <a:t>Word frequency of cognates (1 is the most frequent word in French): </a:t>
            </a:r>
          </a:p>
          <a:p>
            <a:pPr rtl="0" eaLnBrk="1" fontAlgn="t" latinLnBrk="0" hangingPunct="1"/>
            <a:r>
              <a:rPr lang="en-GB" sz="1200" b="0" i="0" u="none" strike="noStrike" kern="1200" dirty="0" err="1">
                <a:solidFill>
                  <a:schemeClr val="tx1"/>
                </a:solidFill>
                <a:effectLst/>
                <a:latin typeface="+mn-lt"/>
                <a:ea typeface="+mn-ea"/>
                <a:cs typeface="+mn-cs"/>
              </a:rPr>
              <a:t>lentille</a:t>
            </a:r>
            <a:r>
              <a:rPr lang="en-GB" sz="1200" b="0" i="0" u="none" strike="noStrike" kern="1200" dirty="0">
                <a:solidFill>
                  <a:schemeClr val="tx1"/>
                </a:solidFill>
                <a:effectLst/>
                <a:latin typeface="+mn-lt"/>
                <a:ea typeface="+mn-ea"/>
                <a:cs typeface="+mn-cs"/>
              </a:rPr>
              <a:t> [&gt;5000], </a:t>
            </a:r>
            <a:r>
              <a:rPr lang="fr-FR" sz="1200" b="0" i="0" u="none" strike="noStrike" kern="1200" dirty="0">
                <a:solidFill>
                  <a:schemeClr val="tx1"/>
                </a:solidFill>
                <a:effectLst/>
                <a:latin typeface="+mn-lt"/>
                <a:ea typeface="+mn-ea"/>
                <a:cs typeface="+mn-cs"/>
              </a:rPr>
              <a:t>dalmatien [&gt;5000]</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martien [&gt;5000]</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gorille [&gt;5000]</a:t>
            </a:r>
            <a:r>
              <a:rPr lang="en-GB" sz="1200" b="0" i="0" u="none" strike="noStrike"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rPr>
              <a:t>comédien [4253]</a:t>
            </a:r>
            <a:r>
              <a:rPr lang="en-GB" sz="1200" b="0" i="0" u="none" strike="noStrike" kern="1200" dirty="0">
                <a:solidFill>
                  <a:schemeClr val="tx1"/>
                </a:solidFill>
                <a:effectLst/>
                <a:latin typeface="+mn-lt"/>
                <a:ea typeface="+mn-ea"/>
                <a:cs typeface="+mn-cs"/>
              </a:rPr>
              <a:t>, </a:t>
            </a:r>
            <a:r>
              <a:rPr lang="en-GB" sz="1200" b="0" i="0" u="none" strike="noStrike" kern="1200" dirty="0" err="1">
                <a:solidFill>
                  <a:schemeClr val="tx1"/>
                </a:solidFill>
                <a:effectLst/>
                <a:latin typeface="+mn-lt"/>
                <a:ea typeface="+mn-ea"/>
                <a:cs typeface="+mn-cs"/>
              </a:rPr>
              <a:t>vanille</a:t>
            </a:r>
            <a:r>
              <a:rPr lang="en-GB" sz="1200" b="0" i="0" u="none" strike="noStrike" kern="1200" dirty="0">
                <a:solidFill>
                  <a:schemeClr val="tx1"/>
                </a:solidFill>
                <a:effectLst/>
                <a:latin typeface="+mn-lt"/>
                <a:ea typeface="+mn-ea"/>
                <a:cs typeface="+mn-cs"/>
              </a:rPr>
              <a:t> [&gt;5000]</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6168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r>
              <a:rPr lang="en-US" b="0" dirty="0"/>
              <a:t>. This is slide </a:t>
            </a:r>
            <a:r>
              <a:rPr lang="en-US" b="1" dirty="0"/>
              <a:t>1/4.</a:t>
            </a:r>
            <a:endParaRPr lang="en-US" b="0" dirty="0"/>
          </a:p>
          <a:p>
            <a:endParaRPr lang="en-US" b="1" dirty="0"/>
          </a:p>
          <a:p>
            <a:r>
              <a:rPr lang="en-US" b="1" dirty="0"/>
              <a:t>Aim: </a:t>
            </a:r>
            <a:r>
              <a:rPr lang="en-US" b="0" dirty="0"/>
              <a:t>Oral production of sentences with words containing a mix of SSCs containing [</a:t>
            </a:r>
            <a:r>
              <a:rPr lang="en-US" b="0" dirty="0" err="1"/>
              <a:t>i</a:t>
            </a:r>
            <a:r>
              <a:rPr lang="en-US" b="0" dirty="0"/>
              <a:t>] ([-ill-]/[-</a:t>
            </a:r>
            <a:r>
              <a:rPr lang="en-US" b="0" dirty="0" err="1"/>
              <a:t>ille</a:t>
            </a:r>
            <a:r>
              <a:rPr lang="en-US" b="0" dirty="0"/>
              <a:t>], [-</a:t>
            </a:r>
            <a:r>
              <a:rPr lang="en-US" b="0" dirty="0" err="1"/>
              <a:t>ien</a:t>
            </a:r>
            <a:r>
              <a:rPr lang="en-US" b="0" dirty="0"/>
              <a:t>], [-</a:t>
            </a:r>
            <a:r>
              <a:rPr lang="en-US" b="0" dirty="0" err="1"/>
              <a:t>tion</a:t>
            </a:r>
            <a:r>
              <a:rPr lang="en-US" b="0" dirty="0"/>
              <a:t>]).</a:t>
            </a:r>
          </a:p>
          <a:p>
            <a:endParaRPr lang="en-US" b="1" dirty="0"/>
          </a:p>
          <a:p>
            <a:r>
              <a:rPr lang="en-US" b="1" dirty="0"/>
              <a:t>Procedure:</a:t>
            </a:r>
          </a:p>
          <a:p>
            <a:pPr marL="0" indent="0">
              <a:buFont typeface="+mj-lt"/>
              <a:buNone/>
            </a:pPr>
            <a:r>
              <a:rPr lang="en-US" b="0" dirty="0"/>
              <a:t>1. Remind students which words containing [-ill-] are exceptions (</a:t>
            </a:r>
            <a:r>
              <a:rPr lang="en-US" b="0" i="1" dirty="0" err="1"/>
              <a:t>mille</a:t>
            </a:r>
            <a:r>
              <a:rPr lang="en-US" b="0" i="1" dirty="0"/>
              <a:t>, </a:t>
            </a:r>
            <a:r>
              <a:rPr lang="en-US" b="0" i="1" dirty="0" err="1"/>
              <a:t>ville</a:t>
            </a:r>
            <a:r>
              <a:rPr lang="en-US" b="0" i="0" dirty="0"/>
              <a:t>).</a:t>
            </a:r>
            <a:endParaRPr lang="en-US" b="0" dirty="0"/>
          </a:p>
          <a:p>
            <a:pPr marL="0" indent="0">
              <a:buFont typeface="+mj-lt"/>
              <a:buNone/>
            </a:pPr>
            <a:r>
              <a:rPr lang="en-GB" b="0" dirty="0"/>
              <a:t>2. Students takes turns to say the tongue twisters, focussing on the SSCs in bold.</a:t>
            </a:r>
          </a:p>
          <a:p>
            <a:pPr marL="0" indent="0">
              <a:buFont typeface="+mj-lt"/>
              <a:buNone/>
            </a:pPr>
            <a:r>
              <a:rPr lang="en-GB" b="0" dirty="0"/>
              <a:t>3. Click on the slowest speed (1) to check pronunciation.</a:t>
            </a:r>
          </a:p>
          <a:p>
            <a:pPr marL="0" indent="0">
              <a:buFont typeface="+mj-lt"/>
              <a:buNone/>
            </a:pPr>
            <a:r>
              <a:rPr lang="en-GB" b="0" dirty="0"/>
              <a:t>4. Students repeat.</a:t>
            </a:r>
          </a:p>
          <a:p>
            <a:pPr marL="0" indent="0">
              <a:buFont typeface="+mj-lt"/>
              <a:buNone/>
            </a:pPr>
            <a:r>
              <a:rPr lang="en-GB" b="0" dirty="0"/>
              <a:t>5. Repeat steps 203 at speeds (2) and (3) to improve fluency.</a:t>
            </a:r>
          </a:p>
          <a:p>
            <a:endParaRPr lang="en-GB" b="1"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Le coméd</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ien</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canad</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ien</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pose une quest</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ion</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à la fam</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ille</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 de gor</a:t>
            </a:r>
            <a:r>
              <a:rPr lang="fr-FR" sz="18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ille</a:t>
            </a:r>
            <a:r>
              <a:rPr lang="fr-FR" sz="18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b="1" dirty="0">
              <a:solidFill>
                <a:srgbClr val="1F4E79"/>
              </a:solidFill>
              <a:effectLst/>
              <a:latin typeface="Century Gothic" panose="020B0502020202020204" pitchFamily="34" charset="0"/>
              <a:cs typeface="Times New Roman" panose="02020603050405020304" pitchFamily="18" charset="0"/>
            </a:endParaRPr>
          </a:p>
          <a:p>
            <a:pPr rtl="0" eaLnBrk="1" fontAlgn="t" latinLnBrk="0" hangingPunct="1"/>
            <a:r>
              <a:rPr lang="en-GB" b="1" baseline="0" dirty="0"/>
              <a:t>Word frequency of cognates (1 is the most frequent word in French): </a:t>
            </a:r>
          </a:p>
          <a:p>
            <a:pPr rtl="0" eaLnBrk="1" fontAlgn="t" latinLnBrk="0" hangingPunct="1"/>
            <a:r>
              <a:rPr lang="fr-FR" sz="1200" b="0" i="0" u="none" strike="noStrike" kern="1200" dirty="0">
                <a:solidFill>
                  <a:schemeClr val="tx1"/>
                </a:solidFill>
                <a:effectLst/>
                <a:latin typeface="+mn-lt"/>
                <a:ea typeface="+mn-ea"/>
                <a:cs typeface="+mn-cs"/>
              </a:rPr>
              <a:t>comédien [4253]</a:t>
            </a:r>
            <a:r>
              <a:rPr lang="en-GB" sz="1200" b="0" i="0" u="none" strike="noStrike" kern="1200" dirty="0">
                <a:solidFill>
                  <a:schemeClr val="tx1"/>
                </a:solidFill>
                <a:effectLst/>
                <a:latin typeface="+mn-lt"/>
                <a:ea typeface="+mn-ea"/>
                <a:cs typeface="+mn-cs"/>
              </a:rPr>
              <a:t>, poser [218], </a:t>
            </a:r>
            <a:r>
              <a:rPr lang="en-GB" sz="1200" b="0" i="0" u="none" strike="noStrike" kern="1200" dirty="0" err="1">
                <a:solidFill>
                  <a:schemeClr val="tx1"/>
                </a:solidFill>
                <a:effectLst/>
                <a:latin typeface="+mn-lt"/>
                <a:ea typeface="+mn-ea"/>
                <a:cs typeface="+mn-cs"/>
              </a:rPr>
              <a:t>gorille</a:t>
            </a:r>
            <a:r>
              <a:rPr lang="en-GB" sz="1200" b="0" i="0" u="none" strike="noStrike" kern="1200" dirty="0">
                <a:solidFill>
                  <a:schemeClr val="tx1"/>
                </a:solidFill>
                <a:effectLst/>
                <a:latin typeface="+mn-lt"/>
                <a:ea typeface="+mn-ea"/>
                <a:cs typeface="+mn-cs"/>
              </a:rPr>
              <a:t> [&gt;5000]</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76693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261" name="Google Shape;26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2/4.</a:t>
            </a:r>
          </a:p>
          <a:p>
            <a:endParaRPr lang="en-GB" b="1" dirty="0"/>
          </a:p>
          <a:p>
            <a:r>
              <a:rPr lang="en-GB" b="1" dirty="0"/>
              <a:t>Transcript:</a:t>
            </a:r>
          </a:p>
          <a:p>
            <a:r>
              <a:rPr lang="fr-FR" sz="1200" dirty="0">
                <a:solidFill>
                  <a:srgbClr val="EE6000"/>
                </a:solidFill>
              </a:rPr>
              <a:t>Un gr</a:t>
            </a:r>
            <a:r>
              <a:rPr lang="fr-FR" sz="1200" b="1" dirty="0">
                <a:solidFill>
                  <a:srgbClr val="EE6000"/>
                </a:solidFill>
              </a:rPr>
              <a:t>ill</a:t>
            </a:r>
            <a:r>
              <a:rPr lang="fr-FR" sz="1200" dirty="0">
                <a:solidFill>
                  <a:srgbClr val="EE6000"/>
                </a:solidFill>
              </a:rPr>
              <a:t>on canad</a:t>
            </a:r>
            <a:r>
              <a:rPr lang="fr-FR" sz="1200" b="1" dirty="0">
                <a:solidFill>
                  <a:srgbClr val="EE6000"/>
                </a:solidFill>
              </a:rPr>
              <a:t>ien</a:t>
            </a:r>
            <a:r>
              <a:rPr lang="fr-FR" sz="1200" dirty="0">
                <a:solidFill>
                  <a:srgbClr val="EE6000"/>
                </a:solidFill>
              </a:rPr>
              <a:t> </a:t>
            </a:r>
            <a:r>
              <a:rPr kumimoji="0" lang="fr-FR" sz="1200" b="0" i="0" u="none" strike="noStrike" kern="1200" cap="none" spc="0" normalizeH="0" baseline="0" noProof="0" dirty="0">
                <a:ln>
                  <a:noFill/>
                </a:ln>
                <a:solidFill>
                  <a:srgbClr val="EE6000"/>
                </a:solidFill>
                <a:effectLst/>
                <a:uLnTx/>
                <a:uFillTx/>
                <a:latin typeface="Century Gothic" panose="020F0302020204030204"/>
                <a:ea typeface="+mn-ea"/>
                <a:cs typeface="+mn-cs"/>
              </a:rPr>
              <a:t>vit avec u</a:t>
            </a:r>
            <a:r>
              <a:rPr lang="fr-FR" sz="1200" dirty="0">
                <a:solidFill>
                  <a:srgbClr val="EE6000"/>
                </a:solidFill>
              </a:rPr>
              <a:t>ne fam</a:t>
            </a:r>
            <a:r>
              <a:rPr lang="fr-FR" sz="1200" b="1" dirty="0">
                <a:solidFill>
                  <a:srgbClr val="EE6000"/>
                </a:solidFill>
              </a:rPr>
              <a:t>ille</a:t>
            </a:r>
            <a:r>
              <a:rPr lang="fr-FR" sz="1200" dirty="0">
                <a:solidFill>
                  <a:srgbClr val="EE6000"/>
                </a:solidFill>
              </a:rPr>
              <a:t> de chen</a:t>
            </a:r>
            <a:r>
              <a:rPr lang="fr-FR" sz="1200" b="1" dirty="0">
                <a:solidFill>
                  <a:srgbClr val="EE6000"/>
                </a:solidFill>
              </a:rPr>
              <a:t>ille</a:t>
            </a:r>
            <a:r>
              <a:rPr lang="fr-FR" sz="1200" dirty="0">
                <a:solidFill>
                  <a:srgbClr val="EE6000"/>
                </a:solidFill>
              </a:rPr>
              <a:t>s dans </a:t>
            </a:r>
            <a:r>
              <a:rPr kumimoji="0" lang="fr-FR" sz="1200" b="0" i="0" u="none" strike="noStrike" kern="1200" cap="none" spc="0" normalizeH="0" baseline="0" noProof="0" dirty="0">
                <a:ln>
                  <a:noFill/>
                </a:ln>
                <a:solidFill>
                  <a:srgbClr val="EE6000"/>
                </a:solidFill>
                <a:effectLst/>
                <a:uLnTx/>
                <a:uFillTx/>
                <a:latin typeface="Century Gothic" panose="020F0302020204030204"/>
                <a:ea typeface="+mn-ea"/>
                <a:cs typeface="+mn-cs"/>
              </a:rPr>
              <a:t>une cab</a:t>
            </a:r>
            <a:r>
              <a:rPr kumimoji="0" lang="fr-FR" sz="1200" b="1" i="0" u="none" strike="noStrike" kern="1200" cap="none" spc="0" normalizeH="0" baseline="0" noProof="0" dirty="0">
                <a:ln>
                  <a:noFill/>
                </a:ln>
                <a:solidFill>
                  <a:srgbClr val="EE6000"/>
                </a:solidFill>
                <a:effectLst/>
                <a:uLnTx/>
                <a:uFillTx/>
                <a:latin typeface="Century Gothic" panose="020F0302020204030204"/>
                <a:ea typeface="+mn-ea"/>
                <a:cs typeface="+mn-cs"/>
              </a:rPr>
              <a:t>ine</a:t>
            </a:r>
            <a:r>
              <a:rPr kumimoji="0" lang="fr-FR" sz="12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a:p>
            <a:endParaRPr kumimoji="0" lang="fr-FR" sz="12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pPr rtl="0" eaLnBrk="1" fontAlgn="t" latinLnBrk="0" hangingPunct="1"/>
            <a:r>
              <a:rPr lang="en-GB" b="1" baseline="0" dirty="0"/>
              <a:t>Word frequency of cognates (1 is the most frequent word in French): </a:t>
            </a:r>
          </a:p>
          <a:p>
            <a:pPr rtl="0" eaLnBrk="1" fontAlgn="t" latinLnBrk="0" hangingPunct="1"/>
            <a:r>
              <a:rPr lang="en-GB" sz="1200" b="0" i="0" u="none" strike="noStrike" kern="1200" dirty="0" err="1">
                <a:solidFill>
                  <a:schemeClr val="tx1"/>
                </a:solidFill>
                <a:effectLst/>
                <a:latin typeface="+mn-lt"/>
                <a:ea typeface="+mn-ea"/>
                <a:cs typeface="+mn-cs"/>
              </a:rPr>
              <a:t>cabine</a:t>
            </a:r>
            <a:r>
              <a:rPr lang="en-GB" sz="1200" b="0" i="0" u="none" strike="noStrike" kern="1200" dirty="0">
                <a:solidFill>
                  <a:schemeClr val="tx1"/>
                </a:solidFill>
                <a:effectLst/>
                <a:latin typeface="+mn-lt"/>
                <a:ea typeface="+mn-ea"/>
                <a:cs typeface="+mn-cs"/>
              </a:rPr>
              <a:t> [3953]</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pPr rtl="0" eaLnBrk="1" fontAlgn="t" latinLnBrk="0" hangingPunct="1"/>
            <a:endParaRPr lang="en-GB" b="1" baseline="0" dirty="0"/>
          </a:p>
          <a:p>
            <a:pPr rtl="0" eaLnBrk="1" fontAlgn="t" latinLnBrk="0" hangingPunct="1"/>
            <a:r>
              <a:rPr lang="en-GB" b="1" baseline="0" dirty="0"/>
              <a:t>Word frequency of unknown words (1 is the most frequent word in French): </a:t>
            </a:r>
          </a:p>
          <a:p>
            <a:pPr rtl="0" eaLnBrk="1" fontAlgn="t" latinLnBrk="0" hangingPunct="1"/>
            <a:r>
              <a:rPr lang="en-GB" sz="1200" b="0" i="0" u="none" strike="noStrike" kern="1200" dirty="0">
                <a:solidFill>
                  <a:schemeClr val="tx1"/>
                </a:solidFill>
                <a:effectLst/>
                <a:latin typeface="+mn-lt"/>
                <a:ea typeface="+mn-ea"/>
                <a:cs typeface="+mn-cs"/>
              </a:rPr>
              <a:t>vivre [201], </a:t>
            </a:r>
            <a:r>
              <a:rPr lang="en-GB" sz="1200" b="0" i="0" u="none" strike="noStrike" kern="1200" dirty="0" err="1">
                <a:solidFill>
                  <a:schemeClr val="tx1"/>
                </a:solidFill>
                <a:effectLst/>
                <a:latin typeface="+mn-lt"/>
                <a:ea typeface="+mn-ea"/>
                <a:cs typeface="+mn-cs"/>
              </a:rPr>
              <a:t>grillon</a:t>
            </a:r>
            <a:r>
              <a:rPr lang="en-GB" sz="1200" b="0" i="0" u="none" strike="noStrike" kern="1200" dirty="0">
                <a:solidFill>
                  <a:schemeClr val="tx1"/>
                </a:solidFill>
                <a:effectLst/>
                <a:latin typeface="+mn-lt"/>
                <a:ea typeface="+mn-ea"/>
                <a:cs typeface="+mn-cs"/>
              </a:rPr>
              <a:t> [&gt;5000], chenille [&gt;5000]</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endParaRPr kumimoji="0" lang="fr-FR" sz="12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8466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3/4.</a:t>
            </a:r>
          </a:p>
          <a:p>
            <a:endParaRPr lang="en-GB" b="1" dirty="0"/>
          </a:p>
          <a:p>
            <a:r>
              <a:rPr lang="en-GB" b="1" dirty="0"/>
              <a:t>Transcript:</a:t>
            </a:r>
          </a:p>
          <a:p>
            <a:pPr rtl="0">
              <a:spcBef>
                <a:spcPts val="0"/>
              </a:spcBef>
              <a:spcAft>
                <a:spcPts val="0"/>
              </a:spcAft>
            </a:pPr>
            <a:r>
              <a:rPr lang="fr-FR" sz="1800" b="0" i="0" u="none" strike="noStrike" dirty="0">
                <a:solidFill>
                  <a:srgbClr val="1F4E79"/>
                </a:solidFill>
                <a:effectLst/>
                <a:latin typeface="Century Gothic" panose="020B0502020202020204" pitchFamily="34" charset="0"/>
              </a:rPr>
              <a:t>Un dalmat</a:t>
            </a:r>
            <a:r>
              <a:rPr lang="fr-FR" sz="1800" b="1" i="0" u="none" strike="noStrike" dirty="0">
                <a:solidFill>
                  <a:srgbClr val="1F4E79"/>
                </a:solidFill>
                <a:effectLst/>
                <a:latin typeface="Century Gothic" panose="020B0502020202020204" pitchFamily="34" charset="0"/>
              </a:rPr>
              <a:t>ien</a:t>
            </a:r>
            <a:r>
              <a:rPr lang="fr-FR" sz="1800" b="0" i="0" u="none" strike="noStrike" dirty="0">
                <a:solidFill>
                  <a:srgbClr val="1F4E79"/>
                </a:solidFill>
                <a:effectLst/>
                <a:latin typeface="Century Gothic" panose="020B0502020202020204" pitchFamily="34" charset="0"/>
              </a:rPr>
              <a:t> ital</a:t>
            </a:r>
            <a:r>
              <a:rPr lang="fr-FR" sz="1800" b="1" i="0" u="none" strike="noStrike" dirty="0">
                <a:solidFill>
                  <a:srgbClr val="1F4E79"/>
                </a:solidFill>
                <a:effectLst/>
                <a:latin typeface="Century Gothic" panose="020B0502020202020204" pitchFamily="34" charset="0"/>
              </a:rPr>
              <a:t>ien</a:t>
            </a:r>
            <a:r>
              <a:rPr lang="fr-FR" sz="1800" b="0" i="0" u="none" strike="noStrike" dirty="0">
                <a:solidFill>
                  <a:srgbClr val="1F4E79"/>
                </a:solidFill>
                <a:effectLst/>
                <a:latin typeface="Century Gothic" panose="020B0502020202020204" pitchFamily="34" charset="0"/>
              </a:rPr>
              <a:t> joue avec trois m</a:t>
            </a:r>
            <a:r>
              <a:rPr lang="fr-FR" sz="1800" b="1" i="0" u="none" strike="noStrike" dirty="0">
                <a:solidFill>
                  <a:srgbClr val="1F4E79"/>
                </a:solidFill>
                <a:effectLst/>
                <a:latin typeface="Century Gothic" panose="020B0502020202020204" pitchFamily="34" charset="0"/>
              </a:rPr>
              <a:t>ille</a:t>
            </a:r>
            <a:r>
              <a:rPr lang="fr-FR" sz="1800" b="0" i="0" u="none" strike="noStrike" dirty="0">
                <a:solidFill>
                  <a:srgbClr val="1F4E79"/>
                </a:solidFill>
                <a:effectLst/>
                <a:latin typeface="Century Gothic" panose="020B0502020202020204" pitchFamily="34" charset="0"/>
              </a:rPr>
              <a:t> b</a:t>
            </a:r>
            <a:r>
              <a:rPr lang="fr-FR" sz="1800" b="1" i="0" u="none" strike="noStrike" dirty="0">
                <a:solidFill>
                  <a:srgbClr val="1F4E79"/>
                </a:solidFill>
                <a:effectLst/>
                <a:latin typeface="Century Gothic" panose="020B0502020202020204" pitchFamily="34" charset="0"/>
              </a:rPr>
              <a:t>ille</a:t>
            </a:r>
            <a:r>
              <a:rPr lang="fr-FR" sz="1800" b="0" i="0" u="none" strike="noStrike" dirty="0">
                <a:solidFill>
                  <a:srgbClr val="1F4E79"/>
                </a:solidFill>
                <a:effectLst/>
                <a:latin typeface="Century Gothic" panose="020B0502020202020204" pitchFamily="34" charset="0"/>
              </a:rPr>
              <a:t>s dans la v</a:t>
            </a:r>
            <a:r>
              <a:rPr lang="fr-FR" sz="1800" b="1" i="0" u="none" strike="noStrike" dirty="0">
                <a:solidFill>
                  <a:srgbClr val="1F4E79"/>
                </a:solidFill>
                <a:effectLst/>
                <a:latin typeface="Century Gothic" panose="020B0502020202020204" pitchFamily="34" charset="0"/>
              </a:rPr>
              <a:t>ille</a:t>
            </a:r>
            <a:r>
              <a:rPr lang="fr-FR" sz="1800" b="0" i="0" u="none" strike="noStrike" dirty="0">
                <a:solidFill>
                  <a:srgbClr val="1F4E79"/>
                </a:solidFill>
                <a:effectLst/>
                <a:latin typeface="Century Gothic" panose="020B0502020202020204" pitchFamily="34" charset="0"/>
              </a:rPr>
              <a:t>.</a:t>
            </a:r>
          </a:p>
          <a:p>
            <a:pPr rtl="0">
              <a:spcBef>
                <a:spcPts val="0"/>
              </a:spcBef>
              <a:spcAft>
                <a:spcPts val="0"/>
              </a:spcAft>
            </a:pPr>
            <a:endParaRPr lang="fr-FR" sz="1800" b="0" i="0" u="none" strike="noStrike" dirty="0">
              <a:solidFill>
                <a:srgbClr val="1F4E79"/>
              </a:solidFill>
              <a:effectLst/>
              <a:latin typeface="Century Gothic" panose="020B0502020202020204" pitchFamily="34" charset="0"/>
            </a:endParaRPr>
          </a:p>
          <a:p>
            <a:pPr rtl="0" eaLnBrk="1" fontAlgn="t" latinLnBrk="0" hangingPunct="1"/>
            <a:r>
              <a:rPr lang="en-GB" b="1" baseline="0" dirty="0"/>
              <a:t>Word frequency of cognates (1 is the most frequent word in French): </a:t>
            </a:r>
          </a:p>
          <a:p>
            <a:pPr rtl="0" eaLnBrk="1" fontAlgn="t" latinLnBrk="0" hangingPunct="1"/>
            <a:r>
              <a:rPr lang="en-GB" sz="1200" b="0" i="0" u="none" strike="noStrike" kern="1200" dirty="0" err="1">
                <a:solidFill>
                  <a:schemeClr val="tx1"/>
                </a:solidFill>
                <a:effectLst/>
                <a:latin typeface="+mn-lt"/>
                <a:ea typeface="+mn-ea"/>
                <a:cs typeface="+mn-cs"/>
              </a:rPr>
              <a:t>dalmatien</a:t>
            </a:r>
            <a:r>
              <a:rPr lang="en-GB" sz="1200" b="0" i="0" u="none" strike="noStrike" kern="1200" dirty="0">
                <a:solidFill>
                  <a:schemeClr val="tx1"/>
                </a:solidFill>
                <a:effectLst/>
                <a:latin typeface="+mn-lt"/>
                <a:ea typeface="+mn-ea"/>
                <a:cs typeface="+mn-cs"/>
              </a:rPr>
              <a:t> [&gt;5000]</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pPr rtl="0" eaLnBrk="1" fontAlgn="t" latinLnBrk="0" hangingPunct="1"/>
            <a:endParaRPr lang="en-GB" b="1" baseline="0" dirty="0"/>
          </a:p>
          <a:p>
            <a:pPr rtl="0" eaLnBrk="1" fontAlgn="t" latinLnBrk="0" hangingPunct="1"/>
            <a:r>
              <a:rPr lang="en-GB" b="1" baseline="0" dirty="0"/>
              <a:t>Word frequency of unknown words (1 is the most frequent word in French): </a:t>
            </a:r>
          </a:p>
          <a:p>
            <a:pPr rtl="0" eaLnBrk="1" fontAlgn="t" latinLnBrk="0" hangingPunct="1"/>
            <a:r>
              <a:rPr lang="en-GB" sz="1200" b="0" i="0" u="none" strike="noStrike" kern="1200" dirty="0" err="1">
                <a:solidFill>
                  <a:schemeClr val="tx1"/>
                </a:solidFill>
                <a:effectLst/>
                <a:latin typeface="+mn-lt"/>
                <a:ea typeface="+mn-ea"/>
                <a:cs typeface="+mn-cs"/>
              </a:rPr>
              <a:t>mille</a:t>
            </a:r>
            <a:r>
              <a:rPr lang="en-GB" sz="1200" b="0" i="0" u="none" strike="noStrike" kern="1200" dirty="0">
                <a:solidFill>
                  <a:schemeClr val="tx1"/>
                </a:solidFill>
                <a:effectLst/>
                <a:latin typeface="+mn-lt"/>
                <a:ea typeface="+mn-ea"/>
                <a:cs typeface="+mn-cs"/>
              </a:rPr>
              <a:t> [1008], </a:t>
            </a:r>
            <a:r>
              <a:rPr lang="en-GB" sz="1200" b="0" i="0" u="none" strike="noStrike" kern="1200" dirty="0" err="1">
                <a:solidFill>
                  <a:schemeClr val="tx1"/>
                </a:solidFill>
                <a:effectLst/>
                <a:latin typeface="+mn-lt"/>
                <a:ea typeface="+mn-ea"/>
                <a:cs typeface="+mn-cs"/>
              </a:rPr>
              <a:t>bille</a:t>
            </a:r>
            <a:r>
              <a:rPr lang="en-GB" sz="1200" b="0" i="0" u="none" strike="noStrike" kern="1200" dirty="0">
                <a:solidFill>
                  <a:schemeClr val="tx1"/>
                </a:solidFill>
                <a:effectLst/>
                <a:latin typeface="+mn-lt"/>
                <a:ea typeface="+mn-ea"/>
                <a:cs typeface="+mn-cs"/>
              </a:rPr>
              <a:t> [&gt;5000]</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pPr rtl="0">
              <a:spcBef>
                <a:spcPts val="0"/>
              </a:spcBef>
              <a:spcAft>
                <a:spcPts val="0"/>
              </a:spcAft>
            </a:pPr>
            <a:endParaRPr lang="fr-FR" b="0" dirty="0">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84260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is slide </a:t>
            </a:r>
            <a:r>
              <a:rPr lang="en-GB" b="1" dirty="0"/>
              <a:t>4/4.</a:t>
            </a:r>
          </a:p>
          <a:p>
            <a:endParaRPr lang="en-GB" b="1" dirty="0"/>
          </a:p>
          <a:p>
            <a:r>
              <a:rPr lang="en-GB"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rgbClr val="EE6000"/>
                </a:solidFill>
              </a:rPr>
              <a:t>Sa cop</a:t>
            </a:r>
            <a:r>
              <a:rPr lang="fr-FR" sz="1200" b="1" dirty="0">
                <a:solidFill>
                  <a:srgbClr val="EE6000"/>
                </a:solidFill>
              </a:rPr>
              <a:t>ine</a:t>
            </a:r>
            <a:r>
              <a:rPr lang="fr-FR" sz="1200" dirty="0">
                <a:solidFill>
                  <a:srgbClr val="EE6000"/>
                </a:solidFill>
              </a:rPr>
              <a:t> t</a:t>
            </a:r>
            <a:r>
              <a:rPr lang="fr-FR" sz="1200" b="1" dirty="0">
                <a:solidFill>
                  <a:srgbClr val="EE6000"/>
                </a:solidFill>
              </a:rPr>
              <a:t>ien</a:t>
            </a:r>
            <a:r>
              <a:rPr lang="fr-FR" sz="1200" dirty="0">
                <a:solidFill>
                  <a:srgbClr val="EE6000"/>
                </a:solidFill>
              </a:rPr>
              <a:t>t un gr</a:t>
            </a:r>
            <a:r>
              <a:rPr lang="fr-FR" sz="1200" b="1" dirty="0">
                <a:solidFill>
                  <a:srgbClr val="EE6000"/>
                </a:solidFill>
              </a:rPr>
              <a:t>ill</a:t>
            </a:r>
            <a:r>
              <a:rPr lang="fr-FR" sz="1200" dirty="0">
                <a:solidFill>
                  <a:srgbClr val="EE6000"/>
                </a:solidFill>
              </a:rPr>
              <a:t>on canad</a:t>
            </a:r>
            <a:r>
              <a:rPr lang="fr-FR" sz="1200" b="1" dirty="0">
                <a:solidFill>
                  <a:srgbClr val="EE6000"/>
                </a:solidFill>
              </a:rPr>
              <a:t>ien</a:t>
            </a:r>
            <a:r>
              <a:rPr lang="fr-FR" sz="1200" dirty="0">
                <a:solidFill>
                  <a:srgbClr val="EE6000"/>
                </a:solidFill>
              </a:rPr>
              <a:t> et un lap</a:t>
            </a:r>
            <a:r>
              <a:rPr lang="fr-FR" sz="1200" b="1" dirty="0">
                <a:solidFill>
                  <a:srgbClr val="EE6000"/>
                </a:solidFill>
              </a:rPr>
              <a:t>in</a:t>
            </a:r>
            <a:r>
              <a:rPr lang="fr-FR" sz="1200" dirty="0">
                <a:solidFill>
                  <a:srgbClr val="EE6000"/>
                </a:solidFill>
              </a:rPr>
              <a:t> ital</a:t>
            </a:r>
            <a:r>
              <a:rPr lang="fr-FR" sz="1200" b="1" dirty="0">
                <a:solidFill>
                  <a:srgbClr val="EE6000"/>
                </a:solidFill>
              </a:rPr>
              <a:t>ien</a:t>
            </a:r>
            <a:r>
              <a:rPr lang="fr-FR" sz="1200" dirty="0">
                <a:solidFill>
                  <a:srgbClr val="EE6000"/>
                </a:solidFill>
              </a:rPr>
              <a:t>.</a:t>
            </a:r>
          </a:p>
          <a:p>
            <a:pPr rtl="0" eaLnBrk="1" fontAlgn="t" latinLnBrk="0" hangingPunct="1"/>
            <a:endParaRPr lang="en-GB" b="1" baseline="0" dirty="0"/>
          </a:p>
          <a:p>
            <a:pPr rtl="0" eaLnBrk="1" fontAlgn="t" latinLnBrk="0" hangingPunct="1"/>
            <a:r>
              <a:rPr lang="en-GB" b="1" baseline="0" dirty="0"/>
              <a:t>Word frequency of unknown words (1 is the most frequent word in French): </a:t>
            </a:r>
          </a:p>
          <a:p>
            <a:pPr marL="0" marR="0" lvl="0" indent="0" algn="l" defTabSz="914400" rtl="0" eaLnBrk="1" fontAlgn="t" latinLnBrk="0" hangingPunct="1">
              <a:lnSpc>
                <a:spcPct val="100000"/>
              </a:lnSpc>
              <a:spcBef>
                <a:spcPts val="0"/>
              </a:spcBef>
              <a:spcAft>
                <a:spcPts val="0"/>
              </a:spcAft>
              <a:buClrTx/>
              <a:buSzTx/>
              <a:buFontTx/>
              <a:buNone/>
              <a:tabLst/>
              <a:defRPr/>
            </a:pPr>
            <a:r>
              <a:rPr lang="en-GB" sz="1200" b="0" i="0" u="none" strike="noStrike" kern="1200" dirty="0" err="1">
                <a:solidFill>
                  <a:schemeClr val="tx1"/>
                </a:solidFill>
                <a:effectLst/>
                <a:latin typeface="+mn-lt"/>
                <a:ea typeface="+mn-ea"/>
                <a:cs typeface="+mn-cs"/>
              </a:rPr>
              <a:t>copain</a:t>
            </a:r>
            <a:r>
              <a:rPr lang="en-GB" sz="1200" b="0" i="0" u="none" strike="noStrike" kern="1200" dirty="0">
                <a:solidFill>
                  <a:schemeClr val="tx1"/>
                </a:solidFill>
                <a:effectLst/>
                <a:latin typeface="+mn-lt"/>
                <a:ea typeface="+mn-ea"/>
                <a:cs typeface="+mn-cs"/>
              </a:rPr>
              <a:t> [3020], </a:t>
            </a:r>
            <a:r>
              <a:rPr lang="en-GB" sz="1200" b="0" i="0" u="none" strike="noStrike" kern="1200" dirty="0" err="1">
                <a:solidFill>
                  <a:schemeClr val="tx1"/>
                </a:solidFill>
                <a:effectLst/>
                <a:latin typeface="+mn-lt"/>
                <a:ea typeface="+mn-ea"/>
                <a:cs typeface="+mn-cs"/>
              </a:rPr>
              <a:t>tenir</a:t>
            </a:r>
            <a:r>
              <a:rPr lang="en-GB" sz="1200" b="0" i="0" u="none" strike="noStrike" kern="1200" dirty="0">
                <a:solidFill>
                  <a:schemeClr val="tx1"/>
                </a:solidFill>
                <a:effectLst/>
                <a:latin typeface="+mn-lt"/>
                <a:ea typeface="+mn-ea"/>
                <a:cs typeface="+mn-cs"/>
              </a:rPr>
              <a:t> [104], </a:t>
            </a:r>
            <a:r>
              <a:rPr lang="en-GB" sz="1200" b="0" i="0" u="none" strike="noStrike" kern="1200" dirty="0" err="1">
                <a:solidFill>
                  <a:schemeClr val="tx1"/>
                </a:solidFill>
                <a:effectLst/>
                <a:latin typeface="+mn-lt"/>
                <a:ea typeface="+mn-ea"/>
                <a:cs typeface="+mn-cs"/>
              </a:rPr>
              <a:t>grillon</a:t>
            </a:r>
            <a:r>
              <a:rPr lang="en-GB" sz="1200" b="0" i="0" u="none" strike="noStrike" kern="1200" dirty="0">
                <a:solidFill>
                  <a:schemeClr val="tx1"/>
                </a:solidFill>
                <a:effectLst/>
                <a:latin typeface="+mn-lt"/>
                <a:ea typeface="+mn-ea"/>
                <a:cs typeface="+mn-cs"/>
              </a:rPr>
              <a:t> [&gt;5000], lapin [&gt;5000]</a:t>
            </a:r>
          </a:p>
          <a:p>
            <a:pPr rtl="0" eaLnBrk="1" fontAlgn="t" latinLnBrk="0" hangingPunct="1"/>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a:t>
            </a:r>
            <a:r>
              <a:rPr lang="en-GB" sz="1200" i="1" kern="1200" dirty="0" err="1">
                <a:solidFill>
                  <a:schemeClr val="tx1"/>
                </a:solidFill>
                <a:effectLst/>
                <a:latin typeface="Century Gothic" panose="020B0502020202020204" pitchFamily="34" charset="0"/>
                <a:ea typeface="+mn-ea"/>
                <a:cs typeface="+mn-cs"/>
              </a:rPr>
              <a:t>Léarners</a:t>
            </a:r>
            <a:r>
              <a:rPr lang="en-GB" sz="1200" i="1" kern="1200" dirty="0">
                <a:solidFill>
                  <a:schemeClr val="tx1"/>
                </a:solidFill>
                <a:effectLst/>
                <a:latin typeface="Century Gothic" panose="020B0502020202020204" pitchFamily="34" charset="0"/>
                <a:ea typeface="+mn-ea"/>
                <a:cs typeface="+mn-cs"/>
              </a:rPr>
              <a:t>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solidFill>
                <a:srgbClr val="EE6000"/>
              </a:solidFill>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9584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681" name="Google Shape;68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9593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[-ill-/-ille]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[-ill-/ille]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fille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gesture at some of the girls in the class.</a:t>
            </a:r>
            <a:br>
              <a:rPr lang="en-GB" baseline="0" dirty="0"/>
            </a:br>
            <a:r>
              <a:rPr lang="en-GB" baseline="0" dirty="0"/>
              <a:t>4. Roll back the animations and work through 1-3 again, but this time, dropping your voice completely to listen carefully to the students saying the </a:t>
            </a:r>
            <a:r>
              <a:rPr lang="en-GB" b="1" dirty="0"/>
              <a:t>[-ill-/-ille] </a:t>
            </a:r>
            <a:r>
              <a:rPr lang="en-GB" baseline="0" dirty="0"/>
              <a:t>sound, pronouncing </a:t>
            </a:r>
            <a:r>
              <a:rPr lang="en-GB" b="0" baseline="0" dirty="0"/>
              <a:t>”</a:t>
            </a:r>
            <a:r>
              <a:rPr lang="en-GB" b="1" baseline="0" dirty="0"/>
              <a:t>fille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fille </a:t>
            </a:r>
            <a:r>
              <a:rPr lang="en-GB" b="0" dirty="0"/>
              <a:t>[629]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932841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[-ill-/-ille]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[-ill-/-ille] </a:t>
            </a:r>
            <a:r>
              <a:rPr lang="en-GB" baseline="0" dirty="0"/>
              <a:t>and then the </a:t>
            </a:r>
            <a:r>
              <a:rPr lang="en-GB" b="1" baseline="0" dirty="0"/>
              <a:t>source</a:t>
            </a:r>
            <a:r>
              <a:rPr lang="en-GB" baseline="0" dirty="0"/>
              <a:t> word again ‘</a:t>
            </a:r>
            <a:r>
              <a:rPr lang="en-GB" b="1" baseline="0" dirty="0"/>
              <a:t>fille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brillant</a:t>
            </a:r>
            <a:r>
              <a:rPr lang="en-GB" baseline="0" dirty="0"/>
              <a:t> [2569]; </a:t>
            </a:r>
            <a:r>
              <a:rPr lang="en-GB" b="1" baseline="0" dirty="0"/>
              <a:t>juillet</a:t>
            </a:r>
            <a:r>
              <a:rPr lang="en-GB" baseline="0" dirty="0"/>
              <a:t> [1326]; </a:t>
            </a:r>
            <a:r>
              <a:rPr lang="en-GB" b="1" baseline="0" dirty="0"/>
              <a:t>habiller</a:t>
            </a:r>
            <a:r>
              <a:rPr lang="en-GB" baseline="0" dirty="0"/>
              <a:t> [3576]; </a:t>
            </a:r>
            <a:r>
              <a:rPr lang="en-GB" b="1" baseline="0" dirty="0"/>
              <a:t>famille </a:t>
            </a:r>
            <a:r>
              <a:rPr lang="en-GB" baseline="0" dirty="0"/>
              <a:t>[172]; </a:t>
            </a:r>
            <a:r>
              <a:rPr lang="en-GB" b="1" baseline="0" dirty="0"/>
              <a:t>pavillon</a:t>
            </a:r>
            <a:r>
              <a:rPr lang="en-GB" b="0" baseline="0" dirty="0"/>
              <a:t> [3412].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23033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baseline="0" dirty="0"/>
              <a:t>Timing: </a:t>
            </a:r>
            <a:r>
              <a:rPr lang="en-US" b="0" baseline="0" dirty="0"/>
              <a:t>2 minutes</a:t>
            </a:r>
          </a:p>
          <a:p>
            <a:endParaRPr lang="en-US" b="1" baseline="0" dirty="0"/>
          </a:p>
          <a:p>
            <a:r>
              <a:rPr lang="en-US" b="1" baseline="0" dirty="0"/>
              <a:t>Aim: </a:t>
            </a:r>
            <a:r>
              <a:rPr lang="en-US" b="0" baseline="0" dirty="0"/>
              <a:t>Consolidation of SSCs [-eil/eill], [-euil/euill], and [-ouil/ouill] and the idea of vowel + [-il/ill] to help students break down these less frequent SSCs.</a:t>
            </a:r>
          </a:p>
          <a:p>
            <a:endParaRPr lang="en-US" b="1" baseline="0" dirty="0"/>
          </a:p>
          <a:p>
            <a:r>
              <a:rPr lang="en-US" b="1" baseline="0" dirty="0"/>
              <a:t>Procedure:</a:t>
            </a:r>
          </a:p>
          <a:p>
            <a:r>
              <a:rPr lang="en-US" b="0" baseline="0" dirty="0"/>
              <a:t>1. Click to remind students of SSCs </a:t>
            </a:r>
            <a:r>
              <a:rPr kumimoji="0" lang="fr-FR"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[-ill/ille] </a:t>
            </a:r>
            <a:r>
              <a:rPr lang="fr-FR" sz="1200" dirty="0">
                <a:solidFill>
                  <a:srgbClr val="5B9BD5">
                    <a:lumMod val="50000"/>
                  </a:srgbClr>
                </a:solidFill>
              </a:rPr>
              <a:t>and [-ail/aill], drawing attention to the fact that they can be broken down into SSCs [i]/[a] + yih.</a:t>
            </a:r>
            <a:endParaRPr lang="en-US" b="0" baseline="0" dirty="0"/>
          </a:p>
          <a:p>
            <a:r>
              <a:rPr lang="en-US" b="0" baseline="0" dirty="0"/>
              <a:t>2. Click to bring up further SSC consolidation. Students say SSC [-eil/eill] following the pronunciation tips given.</a:t>
            </a:r>
          </a:p>
          <a:p>
            <a:r>
              <a:rPr lang="en-US" b="0" baseline="0" dirty="0"/>
              <a:t>3. Click to reveal ‘decoded’ pronunciation and example word (click picture to hear pronunciation).</a:t>
            </a:r>
          </a:p>
          <a:p>
            <a:r>
              <a:rPr lang="en-US" b="0" baseline="0" dirty="0"/>
              <a:t>4. Repeat for [-ouil/ouill] and [-euil/euill].</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oreille [1884], </a:t>
            </a:r>
            <a:r>
              <a:rPr lang="en-GB" b="0" baseline="0" dirty="0"/>
              <a:t>feuille [2440], </a:t>
            </a:r>
            <a:r>
              <a:rPr lang="en-GB" b="0" dirty="0"/>
              <a:t>brouillard [4452]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34711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endParaRPr lang="en-US" b="1" dirty="0"/>
          </a:p>
          <a:p>
            <a:endParaRPr lang="en-US" b="1" dirty="0"/>
          </a:p>
          <a:p>
            <a:r>
              <a:rPr lang="en-US" b="1" dirty="0"/>
              <a:t>Aim: </a:t>
            </a:r>
            <a:r>
              <a:rPr lang="en-US" b="0" dirty="0"/>
              <a:t>Speaking practice of SSCs</a:t>
            </a:r>
            <a:endParaRPr lang="en-US" b="1" dirty="0"/>
          </a:p>
          <a:p>
            <a:endParaRPr lang="en-US" b="1" dirty="0"/>
          </a:p>
          <a:p>
            <a:r>
              <a:rPr lang="en-US" b="1" dirty="0"/>
              <a:t>Procedure:</a:t>
            </a:r>
          </a:p>
          <a:p>
            <a:r>
              <a:rPr lang="en-US" b="0" dirty="0"/>
              <a:t>1. Students work in pairs.</a:t>
            </a:r>
          </a:p>
          <a:p>
            <a:r>
              <a:rPr lang="en-US" b="0" dirty="0"/>
              <a:t>2. One at a time they have to say as many [</a:t>
            </a:r>
            <a:r>
              <a:rPr lang="en-GB" sz="1200" b="0" i="0" kern="1200" dirty="0">
                <a:solidFill>
                  <a:schemeClr val="tx1"/>
                </a:solidFill>
                <a:effectLst/>
                <a:latin typeface="+mn-lt"/>
                <a:ea typeface="+mn-ea"/>
                <a:cs typeface="+mn-cs"/>
              </a:rPr>
              <a:t>ill-/-ille. -ail-/-aille, -eil/-eille, -euil/-euille,  ouil/ouille.</a:t>
            </a:r>
            <a:r>
              <a:rPr lang="en-US" b="0" dirty="0"/>
              <a:t>] words as possible in 30s.</a:t>
            </a:r>
          </a:p>
          <a:p>
            <a:r>
              <a:rPr lang="en-US" b="0" dirty="0"/>
              <a:t>3. The partner listens to make sure pronunciation is correct.</a:t>
            </a:r>
          </a:p>
          <a:p>
            <a:r>
              <a:rPr lang="en-US" b="0" dirty="0"/>
              <a:t>4. If they get one wrong, start again.</a:t>
            </a:r>
          </a:p>
          <a:p>
            <a:r>
              <a:rPr lang="en-US" b="0" dirty="0"/>
              <a:t>5. Swap roles.</a:t>
            </a:r>
          </a:p>
          <a:p>
            <a:r>
              <a:rPr lang="en-US" b="0" dirty="0"/>
              <a:t>6. Click on words to hear native pronunciation.</a:t>
            </a:r>
          </a:p>
          <a:p>
            <a:endParaRPr lang="en-US" b="0" dirty="0"/>
          </a:p>
          <a:p>
            <a:r>
              <a:rPr lang="en-US" b="1" dirty="0"/>
              <a:t>Transcript:</a:t>
            </a:r>
          </a:p>
          <a:p>
            <a:r>
              <a:rPr lang="en-US" b="0" dirty="0"/>
              <a:t>lentille</a:t>
            </a:r>
          </a:p>
          <a:p>
            <a:r>
              <a:rPr lang="en-US" b="0" dirty="0"/>
              <a:t>brouillard</a:t>
            </a:r>
          </a:p>
          <a:p>
            <a:r>
              <a:rPr lang="en-US" b="0" dirty="0"/>
              <a:t>Marseille</a:t>
            </a:r>
          </a:p>
          <a:p>
            <a:r>
              <a:rPr lang="en-US" b="0" dirty="0"/>
              <a:t>famille </a:t>
            </a:r>
          </a:p>
          <a:p>
            <a:r>
              <a:rPr lang="en-US" b="0" dirty="0"/>
              <a:t>travail</a:t>
            </a:r>
          </a:p>
          <a:p>
            <a:r>
              <a:rPr lang="en-US" b="0" dirty="0"/>
              <a:t>bouteille</a:t>
            </a:r>
          </a:p>
          <a:p>
            <a:r>
              <a:rPr lang="en-US" b="0" dirty="0"/>
              <a:t>vitrail</a:t>
            </a:r>
          </a:p>
          <a:p>
            <a:r>
              <a:rPr lang="en-US" b="0" dirty="0"/>
              <a:t>médaille</a:t>
            </a:r>
          </a:p>
          <a:p>
            <a:r>
              <a:rPr lang="en-US" b="0" dirty="0"/>
              <a:t>oreille</a:t>
            </a:r>
          </a:p>
          <a:p>
            <a:r>
              <a:rPr lang="en-US" b="0" dirty="0"/>
              <a:t>paille</a:t>
            </a:r>
          </a:p>
          <a:p>
            <a:r>
              <a:rPr lang="en-US" b="0" dirty="0"/>
              <a:t>corbeille</a:t>
            </a:r>
          </a:p>
          <a:p>
            <a:r>
              <a:rPr lang="en-US" b="0" dirty="0"/>
              <a:t>éventail</a:t>
            </a:r>
          </a:p>
          <a:p>
            <a:r>
              <a:rPr lang="en-US" b="0" dirty="0"/>
              <a:t>chandail</a:t>
            </a:r>
          </a:p>
          <a:p>
            <a:r>
              <a:rPr lang="en-US" b="0" dirty="0"/>
              <a:t>soleil</a:t>
            </a:r>
          </a:p>
          <a:p>
            <a:r>
              <a:rPr lang="en-US" b="0" dirty="0"/>
              <a:t>feuille</a:t>
            </a:r>
          </a:p>
          <a:p>
            <a:r>
              <a:rPr lang="en-US" b="0" dirty="0"/>
              <a:t>cheville</a:t>
            </a:r>
          </a:p>
          <a:p>
            <a:r>
              <a:rPr lang="en-US" b="0" dirty="0"/>
              <a:t>grenouille</a:t>
            </a:r>
          </a:p>
          <a:p>
            <a:r>
              <a:rPr lang="en-US" b="0" dirty="0"/>
              <a:t>appareil</a:t>
            </a:r>
          </a:p>
          <a:p>
            <a:r>
              <a:rPr lang="en-US" b="0" dirty="0"/>
              <a:t>écureuil</a:t>
            </a:r>
          </a:p>
          <a:p>
            <a:r>
              <a:rPr lang="en-US" b="0" dirty="0"/>
              <a:t>fauteuil</a:t>
            </a:r>
          </a:p>
          <a:p>
            <a:r>
              <a:rPr lang="en-US" b="0" dirty="0"/>
              <a:t>détail</a:t>
            </a:r>
          </a:p>
          <a:p>
            <a:endParaRPr lang="en-US" b="0" baseline="0" dirty="0"/>
          </a:p>
          <a:p>
            <a:r>
              <a:rPr lang="en-GB" b="1" baseline="0" dirty="0"/>
              <a:t>Word frequency of cognates (1 is the most frequent word in French): </a:t>
            </a:r>
            <a:r>
              <a:rPr lang="en-GB" b="0" baseline="0" dirty="0"/>
              <a:t>lentille </a:t>
            </a:r>
            <a:r>
              <a:rPr lang="en-GB" sz="1200" b="0" i="0" kern="1200" dirty="0">
                <a:solidFill>
                  <a:schemeClr val="tx1"/>
                </a:solidFill>
                <a:effectLst/>
                <a:latin typeface="+mn-lt"/>
                <a:ea typeface="+mn-ea"/>
                <a:cs typeface="+mn-cs"/>
              </a:rPr>
              <a:t>[&gt;5000]</a:t>
            </a:r>
            <a:r>
              <a:rPr lang="en-GB" b="0" baseline="0" dirty="0"/>
              <a:t>, brouillard [4452], famille [172], travail [153], bouteille [2979], vitrail </a:t>
            </a:r>
            <a:r>
              <a:rPr lang="en-GB" sz="1200" b="0" i="0" kern="1200" dirty="0">
                <a:solidFill>
                  <a:schemeClr val="tx1"/>
                </a:solidFill>
                <a:effectLst/>
                <a:latin typeface="+mn-lt"/>
                <a:ea typeface="+mn-ea"/>
                <a:cs typeface="+mn-cs"/>
              </a:rPr>
              <a:t>[&gt;5000]</a:t>
            </a:r>
            <a:r>
              <a:rPr lang="en-GB" b="0" baseline="0" dirty="0"/>
              <a:t>, médaille [3361], oreille [1884], paille </a:t>
            </a:r>
            <a:r>
              <a:rPr lang="en-GB" sz="1200" b="0" i="0" kern="1200" dirty="0">
                <a:solidFill>
                  <a:schemeClr val="tx1"/>
                </a:solidFill>
                <a:effectLst/>
                <a:latin typeface="+mn-lt"/>
                <a:ea typeface="+mn-ea"/>
                <a:cs typeface="+mn-cs"/>
              </a:rPr>
              <a:t>[&gt;5000]</a:t>
            </a:r>
            <a:r>
              <a:rPr lang="en-GB" b="0" baseline="0" dirty="0"/>
              <a:t>, ville [260], corbeille </a:t>
            </a:r>
            <a:r>
              <a:rPr lang="en-GB" sz="1200" b="0" i="0" kern="1200" dirty="0">
                <a:solidFill>
                  <a:schemeClr val="tx1"/>
                </a:solidFill>
                <a:effectLst/>
                <a:latin typeface="+mn-lt"/>
                <a:ea typeface="+mn-ea"/>
                <a:cs typeface="+mn-cs"/>
              </a:rPr>
              <a:t>[&gt;5000]</a:t>
            </a:r>
            <a:r>
              <a:rPr lang="en-GB" b="0" baseline="0" dirty="0"/>
              <a:t>, éventail [4621], chandail </a:t>
            </a:r>
            <a:r>
              <a:rPr lang="en-GB" sz="1200" b="0" i="0" kern="1200" dirty="0">
                <a:solidFill>
                  <a:schemeClr val="tx1"/>
                </a:solidFill>
                <a:effectLst/>
                <a:latin typeface="+mn-lt"/>
                <a:ea typeface="+mn-ea"/>
                <a:cs typeface="+mn-cs"/>
              </a:rPr>
              <a:t>[&gt;5000]</a:t>
            </a:r>
            <a:r>
              <a:rPr lang="en-GB" b="0" baseline="0" dirty="0"/>
              <a:t>, soleil [1713], feuille [2440], cheville </a:t>
            </a:r>
            <a:r>
              <a:rPr lang="en-GB" sz="1200" b="0" i="0" kern="1200" dirty="0">
                <a:solidFill>
                  <a:schemeClr val="tx1"/>
                </a:solidFill>
                <a:effectLst/>
                <a:latin typeface="+mn-lt"/>
                <a:ea typeface="+mn-ea"/>
                <a:cs typeface="+mn-cs"/>
              </a:rPr>
              <a:t>[&gt;5000]</a:t>
            </a:r>
            <a:r>
              <a:rPr lang="en-GB" b="0" baseline="0" dirty="0"/>
              <a:t>, grenouille </a:t>
            </a:r>
            <a:r>
              <a:rPr lang="en-GB" sz="1200" b="0" i="0" kern="1200" dirty="0">
                <a:solidFill>
                  <a:schemeClr val="tx1"/>
                </a:solidFill>
                <a:effectLst/>
                <a:latin typeface="+mn-lt"/>
                <a:ea typeface="+mn-ea"/>
                <a:cs typeface="+mn-cs"/>
              </a:rPr>
              <a:t>[&gt;5000]</a:t>
            </a:r>
            <a:r>
              <a:rPr lang="en-GB" b="0" baseline="0" dirty="0"/>
              <a:t>, appareil [1420], écureuil </a:t>
            </a:r>
            <a:r>
              <a:rPr lang="en-GB" sz="1200" b="0" i="0" kern="1200" dirty="0">
                <a:solidFill>
                  <a:schemeClr val="tx1"/>
                </a:solidFill>
                <a:effectLst/>
                <a:latin typeface="+mn-lt"/>
                <a:ea typeface="+mn-ea"/>
                <a:cs typeface="+mn-cs"/>
              </a:rPr>
              <a:t>[&gt;5000]</a:t>
            </a:r>
            <a:r>
              <a:rPr lang="en-GB" b="0" baseline="0" dirty="0"/>
              <a:t>, fauteuil [2743], détail [318]</a:t>
            </a:r>
            <a:br>
              <a:rPr lang="en-GB" baseline="0" dirty="0"/>
            </a:br>
            <a:endParaRPr lang="en-US" b="0" dirty="0"/>
          </a:p>
          <a:p>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6222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a:t>
            </a:r>
            <a:r>
              <a:rPr lang="en-US" b="0" baseline="0" dirty="0"/>
              <a:t>7 minutes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a:t>
            </a:r>
            <a:r>
              <a:rPr lang="en-US" b="0" baseline="0" dirty="0"/>
              <a:t> aural recognition of SSCs </a:t>
            </a:r>
            <a:r>
              <a:rPr lang="en-US" b="0" dirty="0"/>
              <a:t>[</a:t>
            </a:r>
            <a:r>
              <a:rPr lang="en-GB" sz="1200" b="0" i="0" kern="1200" dirty="0">
                <a:solidFill>
                  <a:schemeClr val="tx1"/>
                </a:solidFill>
                <a:effectLst/>
                <a:latin typeface="+mn-lt"/>
                <a:ea typeface="+mn-ea"/>
                <a:cs typeface="+mn-cs"/>
              </a:rPr>
              <a:t>ill-/-ille. -ail-/aille, -eil/-eille, -euil/-euille, ouil/ouille]</a:t>
            </a:r>
            <a:endParaRPr lang="en-US" b="1" baseline="0" dirty="0"/>
          </a:p>
          <a:p>
            <a:r>
              <a:rPr lang="en-US" b="1" baseline="0" dirty="0"/>
              <a:t>Procedure:</a:t>
            </a:r>
          </a:p>
          <a:p>
            <a:pPr marL="0" indent="0">
              <a:buNone/>
            </a:pPr>
            <a:r>
              <a:rPr lang="en-US" b="0" baseline="0" dirty="0"/>
              <a:t>1. Click the numbers to play the audio.</a:t>
            </a:r>
          </a:p>
          <a:p>
            <a:pPr marL="0" indent="0">
              <a:buNone/>
            </a:pPr>
            <a:r>
              <a:rPr lang="en-US" b="0" baseline="0" dirty="0"/>
              <a:t>2. Students write 1-12 and choose which SSC they think is missing.</a:t>
            </a:r>
          </a:p>
          <a:p>
            <a:pPr marL="0" indent="0">
              <a:buNone/>
            </a:pPr>
            <a:r>
              <a:rPr lang="en-US" b="0" baseline="0" dirty="0"/>
              <a:t>3. Click to reveal the answers.</a:t>
            </a:r>
          </a:p>
          <a:p>
            <a:endParaRPr lang="en-US" b="1" baseline="0" dirty="0"/>
          </a:p>
          <a:p>
            <a:r>
              <a:rPr lang="en-US" b="1" baseline="0" dirty="0"/>
              <a:t>Transcript:</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1. bouillon</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dirty="0">
                <a:solidFill>
                  <a:schemeClr val="accent1">
                    <a:lumMod val="50000"/>
                  </a:schemeClr>
                </a:solidFill>
              </a:rPr>
              <a:t>2. portefeuille</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3. conseil</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4. pastille</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5. accueilir</a:t>
            </a:r>
          </a:p>
          <a:p>
            <a:pPr marL="0" indent="0" rtl="0" eaLnBrk="1" fontAlgn="ctr" latinLnBrk="0" hangingPunct="1">
              <a:buNone/>
            </a:pPr>
            <a:r>
              <a:rPr lang="en-GB" sz="1200" b="0" i="0" u="none" strike="noStrike" kern="1200" baseline="0" dirty="0">
                <a:solidFill>
                  <a:schemeClr val="accent1">
                    <a:lumMod val="50000"/>
                  </a:schemeClr>
                </a:solidFill>
                <a:effectLst/>
                <a:latin typeface="+mn-lt"/>
                <a:ea typeface="+mn-ea"/>
                <a:cs typeface="+mn-cs"/>
              </a:rPr>
              <a:t>6. orteil</a:t>
            </a:r>
            <a:endParaRPr lang="en-GB" sz="1200" dirty="0">
              <a:solidFill>
                <a:schemeClr val="accent1">
                  <a:lumMod val="50000"/>
                </a:schemeClr>
              </a:solidFill>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7. trouvaille</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8. billes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r>
              <a:rPr lang="en-GB" b="0" baseline="0" dirty="0"/>
              <a:t>bouillon </a:t>
            </a:r>
            <a:r>
              <a:rPr lang="en-GB" sz="1200" b="0" i="0" kern="1200" dirty="0">
                <a:solidFill>
                  <a:schemeClr val="tx1"/>
                </a:solidFill>
                <a:effectLst/>
                <a:latin typeface="+mn-lt"/>
                <a:ea typeface="+mn-ea"/>
                <a:cs typeface="+mn-cs"/>
              </a:rPr>
              <a:t>[&gt;5000],portefeuille [&gt;5000], </a:t>
            </a:r>
            <a:r>
              <a:rPr lang="en-GB" b="0" baseline="0" dirty="0"/>
              <a:t>conseil [577], pastille </a:t>
            </a:r>
            <a:r>
              <a:rPr lang="en-GB" sz="1200" b="0" i="0" kern="1200" dirty="0">
                <a:solidFill>
                  <a:schemeClr val="tx1"/>
                </a:solidFill>
                <a:effectLst/>
                <a:latin typeface="+mn-lt"/>
                <a:ea typeface="+mn-ea"/>
                <a:cs typeface="+mn-cs"/>
              </a:rPr>
              <a:t>[&gt;5000],</a:t>
            </a:r>
            <a:r>
              <a:rPr lang="en-GB" b="0" baseline="0" dirty="0"/>
              <a:t> accueillir [1189], orteil </a:t>
            </a:r>
            <a:r>
              <a:rPr lang="en-GB" sz="1200" b="0" i="0" kern="1200" dirty="0">
                <a:solidFill>
                  <a:schemeClr val="tx1"/>
                </a:solidFill>
                <a:effectLst/>
                <a:latin typeface="+mn-lt"/>
                <a:ea typeface="+mn-ea"/>
                <a:cs typeface="+mn-cs"/>
              </a:rPr>
              <a:t>[&gt;5000], trouvaille [&gt;5000], billes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5516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[-ill-/-</a:t>
            </a:r>
            <a:r>
              <a:rPr lang="en-GB" b="1" baseline="0" dirty="0" err="1"/>
              <a:t>ille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[-ill-/</a:t>
            </a:r>
            <a:r>
              <a:rPr lang="en-GB" b="1" dirty="0" err="1"/>
              <a:t>ille</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gesture at some of the girls in the class.</a:t>
            </a:r>
            <a:br>
              <a:rPr lang="en-GB" baseline="0" dirty="0"/>
            </a:br>
            <a:r>
              <a:rPr lang="en-GB" baseline="0" dirty="0"/>
              <a:t>4. Roll back the animations and work through 1-3 again, but this time, dropping your voice completely to listen carefully to the students saying the </a:t>
            </a:r>
            <a:r>
              <a:rPr lang="en-GB" b="1" dirty="0"/>
              <a:t>[-ill-/-</a:t>
            </a:r>
            <a:r>
              <a:rPr lang="en-GB" b="1" dirty="0" err="1"/>
              <a:t>ille</a:t>
            </a:r>
            <a:r>
              <a:rPr lang="en-GB" b="1" dirty="0"/>
              <a:t>] </a:t>
            </a:r>
            <a:r>
              <a:rPr lang="en-GB" baseline="0" dirty="0"/>
              <a:t>sound, pronouncing </a:t>
            </a:r>
            <a:r>
              <a:rPr lang="en-GB" b="0" baseline="0" dirty="0"/>
              <a:t>”</a:t>
            </a:r>
            <a:r>
              <a:rPr lang="en-GB" b="1" baseline="0" dirty="0"/>
              <a:t>fille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fille</a:t>
            </a:r>
            <a:r>
              <a:rPr lang="en-GB" b="1" dirty="0"/>
              <a:t> </a:t>
            </a:r>
            <a:r>
              <a:rPr lang="en-GB" b="0" dirty="0"/>
              <a:t>[629]</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93284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98835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137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[-ill-/-</a:t>
            </a:r>
            <a:r>
              <a:rPr lang="en-GB" b="1" baseline="0" dirty="0" err="1"/>
              <a:t>ille</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[-ill-/-</a:t>
            </a:r>
            <a:r>
              <a:rPr lang="en-GB" b="1" baseline="0" dirty="0" err="1"/>
              <a:t>ille</a:t>
            </a:r>
            <a:r>
              <a:rPr lang="en-GB" b="1" baseline="0" dirty="0"/>
              <a:t>] </a:t>
            </a:r>
            <a:r>
              <a:rPr lang="en-GB" baseline="0" dirty="0"/>
              <a:t>and then the </a:t>
            </a:r>
            <a:r>
              <a:rPr lang="en-GB" b="1" baseline="0" dirty="0"/>
              <a:t>source</a:t>
            </a:r>
            <a:r>
              <a:rPr lang="en-GB" baseline="0" dirty="0"/>
              <a:t> word again ‘</a:t>
            </a:r>
            <a:r>
              <a:rPr lang="en-GB" b="1" baseline="0" dirty="0"/>
              <a:t>fille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brillant</a:t>
            </a:r>
            <a:r>
              <a:rPr lang="en-GB" baseline="0" dirty="0"/>
              <a:t> [2569]; </a:t>
            </a:r>
            <a:r>
              <a:rPr lang="en-GB" b="1" baseline="0" dirty="0" err="1"/>
              <a:t>juillet</a:t>
            </a:r>
            <a:r>
              <a:rPr lang="en-GB" baseline="0" dirty="0"/>
              <a:t> [1326]; </a:t>
            </a:r>
            <a:r>
              <a:rPr lang="en-GB" b="1" baseline="0" dirty="0" err="1"/>
              <a:t>habiller</a:t>
            </a:r>
            <a:r>
              <a:rPr lang="en-GB" baseline="0" dirty="0"/>
              <a:t> [3576]; </a:t>
            </a:r>
            <a:r>
              <a:rPr lang="en-GB" b="1" baseline="0" dirty="0" err="1"/>
              <a:t>famille</a:t>
            </a:r>
            <a:r>
              <a:rPr lang="en-GB" b="1" baseline="0" dirty="0"/>
              <a:t> </a:t>
            </a:r>
            <a:r>
              <a:rPr lang="en-GB" baseline="0" dirty="0"/>
              <a:t>[172]; </a:t>
            </a:r>
            <a:r>
              <a:rPr lang="en-GB" b="1" baseline="0" dirty="0" err="1"/>
              <a:t>pavillon</a:t>
            </a:r>
            <a:r>
              <a:rPr lang="en-GB" b="0" baseline="0" dirty="0"/>
              <a:t> [3412].</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23033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0063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574611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aural recognition of SSCs [-ill-/</a:t>
            </a:r>
            <a:r>
              <a:rPr lang="en-US" b="0" dirty="0" err="1"/>
              <a:t>ille</a:t>
            </a:r>
            <a:r>
              <a:rPr lang="en-US" b="0" dirty="0"/>
              <a:t>] and [</a:t>
            </a:r>
            <a:r>
              <a:rPr lang="en-US" b="0" dirty="0" err="1"/>
              <a:t>i</a:t>
            </a:r>
            <a:r>
              <a:rPr lang="en-US" b="0" dirty="0"/>
              <a:t>]</a:t>
            </a:r>
          </a:p>
          <a:p>
            <a:endParaRPr lang="en-US" b="1" dirty="0"/>
          </a:p>
          <a:p>
            <a:r>
              <a:rPr lang="en-US" b="1" dirty="0"/>
              <a:t>Procedure:</a:t>
            </a:r>
          </a:p>
          <a:p>
            <a:pPr marL="0" indent="0">
              <a:buNone/>
            </a:pPr>
            <a:r>
              <a:rPr lang="en-US" b="0" dirty="0"/>
              <a:t>1. Students try to say the words in the minimal pair, </a:t>
            </a:r>
            <a:r>
              <a:rPr lang="en-US" b="0" i="1" dirty="0"/>
              <a:t>fi </a:t>
            </a:r>
            <a:r>
              <a:rPr lang="en-US" b="0" i="0" dirty="0"/>
              <a:t>and </a:t>
            </a:r>
            <a:r>
              <a:rPr lang="en-US" b="0" i="1" dirty="0" err="1"/>
              <a:t>fille</a:t>
            </a:r>
            <a:r>
              <a:rPr lang="en-US" b="0" i="1" dirty="0"/>
              <a:t>. </a:t>
            </a:r>
            <a:r>
              <a:rPr lang="en-US" b="0" i="0" dirty="0"/>
              <a:t>Click to hear the words said by a native speaker. Students repeat.</a:t>
            </a:r>
            <a:endParaRPr lang="en-US" b="0" dirty="0"/>
          </a:p>
          <a:p>
            <a:r>
              <a:rPr lang="en-US" b="0" dirty="0"/>
              <a:t>2. Click to bring up the hint.</a:t>
            </a:r>
          </a:p>
          <a:p>
            <a:r>
              <a:rPr lang="en-US" b="0" dirty="0"/>
              <a:t>3. Click</a:t>
            </a:r>
            <a:r>
              <a:rPr lang="en-US" b="0" baseline="0" dirty="0"/>
              <a:t> the numbers to play the audio.</a:t>
            </a:r>
            <a:endParaRPr lang="en-US" b="0" dirty="0"/>
          </a:p>
          <a:p>
            <a:r>
              <a:rPr lang="en-US" b="0" dirty="0"/>
              <a:t>4. Students write 1-8 and choose [-ill-] or [</a:t>
            </a:r>
            <a:r>
              <a:rPr lang="en-US" b="0" dirty="0" err="1"/>
              <a:t>i</a:t>
            </a:r>
            <a:r>
              <a:rPr lang="en-US" b="0" dirty="0"/>
              <a:t>] for each.</a:t>
            </a:r>
          </a:p>
          <a:p>
            <a:r>
              <a:rPr lang="en-US" b="0" dirty="0"/>
              <a:t>5. Click to reveal the answers.</a:t>
            </a:r>
          </a:p>
          <a:p>
            <a:r>
              <a:rPr lang="en-US" b="0" dirty="0"/>
              <a:t>6. Click to highlight exceptions to the CRLF rule.</a:t>
            </a:r>
          </a:p>
          <a:p>
            <a:r>
              <a:rPr lang="en-US" b="1" dirty="0"/>
              <a:t>Transcript:</a:t>
            </a:r>
          </a:p>
          <a:p>
            <a:pPr rtl="0" eaLnBrk="1" fontAlgn="ctr" latinLnBrk="0" hangingPunct="1"/>
            <a:r>
              <a:rPr lang="en-GB" sz="1200" b="0" i="0" u="none" strike="noStrike" kern="1200" dirty="0">
                <a:solidFill>
                  <a:schemeClr val="tx1"/>
                </a:solidFill>
                <a:effectLst/>
                <a:latin typeface="+mn-lt"/>
                <a:ea typeface="+mn-ea"/>
                <a:cs typeface="+mn-cs"/>
              </a:rPr>
              <a:t>1. </a:t>
            </a:r>
            <a:r>
              <a:rPr lang="en-GB" sz="1200" b="0" i="0" u="none" strike="noStrike" kern="1200" dirty="0" err="1">
                <a:solidFill>
                  <a:schemeClr val="tx1"/>
                </a:solidFill>
                <a:effectLst/>
                <a:latin typeface="+mn-lt"/>
                <a:ea typeface="+mn-ea"/>
                <a:cs typeface="+mn-cs"/>
              </a:rPr>
              <a:t>gentil</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2. </a:t>
            </a:r>
            <a:r>
              <a:rPr lang="en-GB" sz="1200" b="0" i="0" u="none" strike="noStrike" kern="1200" dirty="0" err="1">
                <a:solidFill>
                  <a:schemeClr val="tx1"/>
                </a:solidFill>
                <a:effectLst/>
                <a:latin typeface="+mn-lt"/>
                <a:ea typeface="+mn-ea"/>
                <a:cs typeface="+mn-cs"/>
              </a:rPr>
              <a:t>briller</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3. grille</a:t>
            </a:r>
          </a:p>
          <a:p>
            <a:pPr rtl="0" eaLnBrk="1" fontAlgn="ctr" latinLnBrk="0" hangingPunct="1"/>
            <a:r>
              <a:rPr lang="en-GB" sz="1200" b="0" i="0" u="none" strike="noStrike" kern="1200" dirty="0">
                <a:solidFill>
                  <a:schemeClr val="tx1"/>
                </a:solidFill>
                <a:effectLst/>
                <a:latin typeface="+mn-lt"/>
                <a:ea typeface="+mn-ea"/>
                <a:cs typeface="+mn-cs"/>
              </a:rPr>
              <a:t>4. </a:t>
            </a:r>
            <a:r>
              <a:rPr lang="en-GB" sz="1200" b="0" i="0" u="none" strike="noStrike" kern="1200" dirty="0" err="1">
                <a:solidFill>
                  <a:schemeClr val="tx1"/>
                </a:solidFill>
                <a:effectLst/>
                <a:latin typeface="+mn-lt"/>
                <a:ea typeface="+mn-ea"/>
                <a:cs typeface="+mn-cs"/>
              </a:rPr>
              <a:t>fils</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5. billet</a:t>
            </a:r>
          </a:p>
          <a:p>
            <a:pPr rtl="0" eaLnBrk="1" fontAlgn="auto" latinLnBrk="0" hangingPunct="1"/>
            <a:r>
              <a:rPr lang="en-GB" sz="1200" b="0" i="0" u="none" strike="noStrike" kern="1200" dirty="0">
                <a:solidFill>
                  <a:schemeClr val="tx1"/>
                </a:solidFill>
                <a:effectLst/>
                <a:latin typeface="+mn-lt"/>
                <a:ea typeface="+mn-ea"/>
                <a:cs typeface="+mn-cs"/>
              </a:rPr>
              <a:t>6. </a:t>
            </a:r>
            <a:r>
              <a:rPr lang="en-GB" sz="1200" b="0" i="0" u="none" strike="noStrike" kern="1200" dirty="0" err="1">
                <a:solidFill>
                  <a:schemeClr val="tx1"/>
                </a:solidFill>
                <a:effectLst/>
                <a:latin typeface="+mn-lt"/>
                <a:ea typeface="+mn-ea"/>
                <a:cs typeface="+mn-cs"/>
              </a:rPr>
              <a:t>fillette</a:t>
            </a:r>
            <a:endParaRPr lang="en-GB" sz="1200" b="0" i="0" u="none" strike="noStrike" kern="1200" dirty="0">
              <a:solidFill>
                <a:schemeClr val="tx1"/>
              </a:solidFill>
              <a:effectLst/>
              <a:latin typeface="+mn-lt"/>
              <a:ea typeface="+mn-ea"/>
              <a:cs typeface="+mn-cs"/>
            </a:endParaRPr>
          </a:p>
          <a:p>
            <a:pPr rtl="0" eaLnBrk="1" fontAlgn="auto" latinLnBrk="0" hangingPunct="1"/>
            <a:r>
              <a:rPr lang="en-GB" sz="1200" b="0" i="0" u="none" strike="noStrike" kern="1200" dirty="0">
                <a:solidFill>
                  <a:schemeClr val="tx1"/>
                </a:solidFill>
                <a:effectLst/>
                <a:latin typeface="+mn-lt"/>
                <a:ea typeface="+mn-ea"/>
                <a:cs typeface="+mn-cs"/>
              </a:rPr>
              <a:t>7. </a:t>
            </a:r>
            <a:r>
              <a:rPr lang="en-GB" sz="1200" b="0" i="0" u="none" strike="noStrike" kern="1200" dirty="0" err="1">
                <a:solidFill>
                  <a:schemeClr val="tx1"/>
                </a:solidFill>
                <a:effectLst/>
                <a:latin typeface="+mn-lt"/>
                <a:ea typeface="+mn-ea"/>
                <a:cs typeface="+mn-cs"/>
              </a:rPr>
              <a:t>outil</a:t>
            </a:r>
            <a:endParaRPr lang="en-GB" sz="1200" b="0" i="0" u="none" strike="noStrike" kern="1200" dirty="0">
              <a:solidFill>
                <a:schemeClr val="tx1"/>
              </a:solidFill>
              <a:effectLst/>
              <a:latin typeface="+mn-lt"/>
              <a:ea typeface="+mn-ea"/>
              <a:cs typeface="+mn-cs"/>
            </a:endParaRPr>
          </a:p>
          <a:p>
            <a:pPr rtl="0" eaLnBrk="1" fontAlgn="ctr" latinLnBrk="0" hangingPunct="1"/>
            <a:r>
              <a:rPr lang="en-GB" sz="1200" b="0" i="0" u="none" strike="noStrike" kern="1200" dirty="0">
                <a:solidFill>
                  <a:schemeClr val="tx1"/>
                </a:solidFill>
                <a:effectLst/>
                <a:latin typeface="+mn-lt"/>
                <a:ea typeface="+mn-ea"/>
                <a:cs typeface="+mn-cs"/>
              </a:rPr>
              <a:t>8. </a:t>
            </a:r>
            <a:r>
              <a:rPr lang="en-GB" sz="1200" b="0" i="0" u="none" strike="noStrike" kern="1200" dirty="0" err="1">
                <a:solidFill>
                  <a:schemeClr val="tx1"/>
                </a:solidFill>
                <a:effectLst/>
                <a:latin typeface="+mn-lt"/>
                <a:ea typeface="+mn-ea"/>
                <a:cs typeface="+mn-cs"/>
              </a:rPr>
              <a:t>subtil</a:t>
            </a:r>
            <a:endParaRPr lang="en-GB" sz="1200" b="0" i="0" u="none" strike="noStrike"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gentil</a:t>
            </a:r>
            <a:r>
              <a:rPr lang="en-GB" baseline="0" dirty="0"/>
              <a:t> [2832] </a:t>
            </a:r>
            <a:r>
              <a:rPr lang="en-GB" baseline="0" dirty="0" err="1"/>
              <a:t>fils</a:t>
            </a:r>
            <a:r>
              <a:rPr lang="en-GB" baseline="0" dirty="0"/>
              <a:t> [735] </a:t>
            </a:r>
            <a:r>
              <a:rPr lang="en-GB" baseline="0" dirty="0" err="1"/>
              <a:t>outil</a:t>
            </a:r>
            <a:r>
              <a:rPr lang="en-GB" baseline="0" dirty="0"/>
              <a:t> [1725] </a:t>
            </a:r>
            <a:r>
              <a:rPr lang="en-GB" baseline="0" dirty="0" err="1"/>
              <a:t>briller</a:t>
            </a:r>
            <a:r>
              <a:rPr lang="en-GB" baseline="0" dirty="0"/>
              <a:t> [2904], </a:t>
            </a:r>
            <a:r>
              <a:rPr lang="en-GB" baseline="0" dirty="0" err="1"/>
              <a:t>billard</a:t>
            </a:r>
            <a:r>
              <a:rPr lang="en-GB" baseline="0" dirty="0"/>
              <a:t> [&gt;5000], </a:t>
            </a:r>
            <a:r>
              <a:rPr lang="en-GB" baseline="0" dirty="0" err="1"/>
              <a:t>fillette</a:t>
            </a:r>
            <a:r>
              <a:rPr lang="en-GB" baseline="0" dirty="0"/>
              <a:t> [4737] grille [3341] </a:t>
            </a:r>
            <a:r>
              <a:rPr lang="en-GB" baseline="0" dirty="0" err="1"/>
              <a:t>subtil</a:t>
            </a:r>
            <a:r>
              <a:rPr lang="en-GB" baseline="0" dirty="0"/>
              <a:t> [4345]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94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2"/>
        <p:cNvGrpSpPr/>
        <p:nvPr/>
      </p:nvGrpSpPr>
      <p:grpSpPr>
        <a:xfrm>
          <a:off x="0" y="0"/>
          <a:ext cx="0" cy="0"/>
          <a:chOff x="0" y="0"/>
          <a:chExt cx="0" cy="0"/>
        </a:xfrm>
      </p:grpSpPr>
      <p:sp>
        <p:nvSpPr>
          <p:cNvPr id="43" name="Google Shape;43;p38"/>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3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39"/>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5"/>
        <p:cNvGrpSpPr/>
        <p:nvPr/>
      </p:nvGrpSpPr>
      <p:grpSpPr>
        <a:xfrm>
          <a:off x="0" y="0"/>
          <a:ext cx="0" cy="0"/>
          <a:chOff x="0" y="0"/>
          <a:chExt cx="0" cy="0"/>
        </a:xfrm>
      </p:grpSpPr>
      <p:sp>
        <p:nvSpPr>
          <p:cNvPr id="196" name="Google Shape;196;p71"/>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1F3864"/>
              </a:buClr>
              <a:buSzPts val="6000"/>
              <a:buFont typeface="Twentieth Century"/>
              <a:buNone/>
              <a:defRPr sz="60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7" name="Google Shape;197;p7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1pPr>
            <a:lvl2pPr marR="0" lvl="1" algn="ctr"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2pPr>
            <a:lvl3pPr marR="0" lvl="2" algn="ctr" rtl="0">
              <a:lnSpc>
                <a:spcPct val="90000"/>
              </a:lnSpc>
              <a:spcBef>
                <a:spcPts val="500"/>
              </a:spcBef>
              <a:spcAft>
                <a:spcPts val="0"/>
              </a:spcAft>
              <a:buClr>
                <a:srgbClr val="1F3864"/>
              </a:buClr>
              <a:buSzPts val="1800"/>
              <a:buFont typeface="Arial"/>
              <a:buNone/>
              <a:defRPr sz="1800" b="0" i="0" u="none" strike="noStrike" cap="none">
                <a:solidFill>
                  <a:srgbClr val="1F3864"/>
                </a:solidFill>
                <a:latin typeface="Twentieth Century"/>
                <a:ea typeface="Twentieth Century"/>
                <a:cs typeface="Twentieth Century"/>
                <a:sym typeface="Twentieth Century"/>
              </a:defRPr>
            </a:lvl3pPr>
            <a:lvl4pPr marR="0" lvl="3"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4pPr>
            <a:lvl5pPr marR="0" lvl="4"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8"/>
        <p:cNvGrpSpPr/>
        <p:nvPr/>
      </p:nvGrpSpPr>
      <p:grpSpPr>
        <a:xfrm>
          <a:off x="0" y="0"/>
          <a:ext cx="0" cy="0"/>
          <a:chOff x="0" y="0"/>
          <a:chExt cx="0" cy="0"/>
        </a:xfrm>
      </p:grpSpPr>
      <p:sp>
        <p:nvSpPr>
          <p:cNvPr id="199" name="Google Shape;199;p7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0" name="Google Shape;200;p7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1"/>
        <p:cNvGrpSpPr/>
        <p:nvPr/>
      </p:nvGrpSpPr>
      <p:grpSpPr>
        <a:xfrm>
          <a:off x="0" y="0"/>
          <a:ext cx="0" cy="0"/>
          <a:chOff x="0" y="0"/>
          <a:chExt cx="0" cy="0"/>
        </a:xfrm>
      </p:grpSpPr>
      <p:sp>
        <p:nvSpPr>
          <p:cNvPr id="202" name="Google Shape;202;p73"/>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6000"/>
              <a:buFont typeface="Twentieth Century"/>
              <a:buNone/>
              <a:defRPr sz="60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3" name="Google Shape;203;p73"/>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04"/>
        <p:cNvGrpSpPr/>
        <p:nvPr/>
      </p:nvGrpSpPr>
      <p:grpSpPr>
        <a:xfrm>
          <a:off x="0" y="0"/>
          <a:ext cx="0" cy="0"/>
          <a:chOff x="0" y="0"/>
          <a:chExt cx="0" cy="0"/>
        </a:xfrm>
      </p:grpSpPr>
      <p:sp>
        <p:nvSpPr>
          <p:cNvPr id="205" name="Google Shape;205;p7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06" name="Google Shape;206;p7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07" name="Google Shape;207;p7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08"/>
        <p:cNvGrpSpPr/>
        <p:nvPr/>
      </p:nvGrpSpPr>
      <p:grpSpPr>
        <a:xfrm>
          <a:off x="0" y="0"/>
          <a:ext cx="0" cy="0"/>
          <a:chOff x="0" y="0"/>
          <a:chExt cx="0" cy="0"/>
        </a:xfrm>
      </p:grpSpPr>
      <p:sp>
        <p:nvSpPr>
          <p:cNvPr id="209" name="Google Shape;209;p75"/>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0" name="Google Shape;210;p75"/>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1"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2000"/>
              <a:buFont typeface="Arial"/>
              <a:buNone/>
              <a:defRPr sz="2000" b="1"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800"/>
              <a:buFont typeface="Arial"/>
              <a:buNone/>
              <a:defRPr sz="1800" b="1"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211" name="Google Shape;211;p75"/>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12" name="Google Shape;212;p75"/>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1"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2000"/>
              <a:buFont typeface="Arial"/>
              <a:buNone/>
              <a:defRPr sz="2000" b="1"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800"/>
              <a:buFont typeface="Arial"/>
              <a:buNone/>
              <a:defRPr sz="1800" b="1"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213" name="Google Shape;213;p75"/>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4"/>
        <p:cNvGrpSpPr/>
        <p:nvPr/>
      </p:nvGrpSpPr>
      <p:grpSpPr>
        <a:xfrm>
          <a:off x="0" y="0"/>
          <a:ext cx="0" cy="0"/>
          <a:chOff x="0" y="0"/>
          <a:chExt cx="0" cy="0"/>
        </a:xfrm>
      </p:grpSpPr>
      <p:sp>
        <p:nvSpPr>
          <p:cNvPr id="215" name="Google Shape;215;p76"/>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6"/>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7"/>
        <p:cNvGrpSpPr/>
        <p:nvPr/>
      </p:nvGrpSpPr>
      <p:grpSpPr>
        <a:xfrm>
          <a:off x="0" y="0"/>
          <a:ext cx="0" cy="0"/>
          <a:chOff x="0" y="0"/>
          <a:chExt cx="0" cy="0"/>
        </a:xfrm>
      </p:grpSpPr>
      <p:sp>
        <p:nvSpPr>
          <p:cNvPr id="218" name="Google Shape;218;p7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3200"/>
              <a:buFont typeface="Twentieth Century"/>
              <a:buNone/>
              <a:defRPr sz="32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9" name="Google Shape;219;p7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1F3864"/>
              </a:buClr>
              <a:buSzPts val="3200"/>
              <a:buFont typeface="Arial"/>
              <a:buChar char="•"/>
              <a:defRPr sz="3200" b="0" i="0" u="none" strike="noStrike" cap="none">
                <a:solidFill>
                  <a:srgbClr val="1F3864"/>
                </a:solidFill>
                <a:latin typeface="Twentieth Century"/>
                <a:ea typeface="Twentieth Century"/>
                <a:cs typeface="Twentieth Century"/>
                <a:sym typeface="Twentieth Century"/>
              </a:defRPr>
            </a:lvl1pPr>
            <a:lvl2pPr marL="914400" marR="0" lvl="1" indent="-406400" algn="l" rtl="0">
              <a:lnSpc>
                <a:spcPct val="90000"/>
              </a:lnSpc>
              <a:spcBef>
                <a:spcPts val="5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2pPr>
            <a:lvl3pPr marL="1371600" marR="0" lvl="2"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3pPr>
            <a:lvl4pPr marL="1828800" marR="0" lvl="3"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4pPr>
            <a:lvl5pPr marL="2286000" marR="0" lvl="4"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20" name="Google Shape;220;p7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1400"/>
              <a:buFont typeface="Arial"/>
              <a:buNone/>
              <a:defRPr sz="1400" b="0"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200"/>
              <a:buFont typeface="Arial"/>
              <a:buNone/>
              <a:defRPr sz="1200" b="0"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1" name="Google Shape;221;p7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2" name="Google Shape;222;p7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3" name="Google Shape;223;p7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2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4"/>
        <p:cNvGrpSpPr/>
        <p:nvPr/>
      </p:nvGrpSpPr>
      <p:grpSpPr>
        <a:xfrm>
          <a:off x="0" y="0"/>
          <a:ext cx="0" cy="0"/>
          <a:chOff x="0" y="0"/>
          <a:chExt cx="0" cy="0"/>
        </a:xfrm>
      </p:grpSpPr>
      <p:sp>
        <p:nvSpPr>
          <p:cNvPr id="225" name="Google Shape;225;p7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3200"/>
              <a:buFont typeface="Twentieth Century"/>
              <a:buNone/>
              <a:defRPr sz="32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6" name="Google Shape;226;p7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Twentieth Century"/>
                <a:ea typeface="Twentieth Century"/>
                <a:cs typeface="Twentieth Century"/>
                <a:sym typeface="Twentieth Century"/>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Twentieth Century"/>
                <a:ea typeface="Twentieth Century"/>
                <a:cs typeface="Twentieth Century"/>
                <a:sym typeface="Twentieth Century"/>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27" name="Google Shape;227;p7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1400"/>
              <a:buFont typeface="Arial"/>
              <a:buNone/>
              <a:defRPr sz="1400" b="0"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200"/>
              <a:buFont typeface="Arial"/>
              <a:buNone/>
              <a:defRPr sz="1200" b="0"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28" name="Google Shape;228;p7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29" name="Google Shape;229;p7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0" name="Google Shape;230;p7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1"/>
        <p:cNvGrpSpPr/>
        <p:nvPr/>
      </p:nvGrpSpPr>
      <p:grpSpPr>
        <a:xfrm>
          <a:off x="0" y="0"/>
          <a:ext cx="0" cy="0"/>
          <a:chOff x="0" y="0"/>
          <a:chExt cx="0" cy="0"/>
        </a:xfrm>
      </p:grpSpPr>
      <p:sp>
        <p:nvSpPr>
          <p:cNvPr id="232" name="Google Shape;232;p8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3" name="Google Shape;233;p8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4" name="Google Shape;234;p8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5" name="Google Shape;235;p8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36" name="Google Shape;236;p8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7"/>
        <p:cNvGrpSpPr/>
        <p:nvPr/>
      </p:nvGrpSpPr>
      <p:grpSpPr>
        <a:xfrm>
          <a:off x="0" y="0"/>
          <a:ext cx="0" cy="0"/>
          <a:chOff x="0" y="0"/>
          <a:chExt cx="0" cy="0"/>
        </a:xfrm>
      </p:grpSpPr>
      <p:sp>
        <p:nvSpPr>
          <p:cNvPr id="238" name="Google Shape;238;p8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9" name="Google Shape;239;p8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0" name="Google Shape;240;p8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1" name="Google Shape;241;p8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2" name="Google Shape;242;p8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670933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399113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052579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4815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07904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93824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84050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8"/>
        <p:cNvGrpSpPr/>
        <p:nvPr/>
      </p:nvGrpSpPr>
      <p:grpSpPr>
        <a:xfrm>
          <a:off x="0" y="0"/>
          <a:ext cx="0" cy="0"/>
          <a:chOff x="0" y="0"/>
          <a:chExt cx="0" cy="0"/>
        </a:xfrm>
      </p:grpSpPr>
      <p:sp>
        <p:nvSpPr>
          <p:cNvPr id="19" name="Google Shape;19;p31"/>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1"/>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454524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798703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498123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0281906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385682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842982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14780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1399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356908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18324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1"/>
        <p:cNvGrpSpPr/>
        <p:nvPr/>
      </p:nvGrpSpPr>
      <p:grpSpPr>
        <a:xfrm>
          <a:off x="0" y="0"/>
          <a:ext cx="0" cy="0"/>
          <a:chOff x="0" y="0"/>
          <a:chExt cx="0" cy="0"/>
        </a:xfrm>
      </p:grpSpPr>
      <p:sp>
        <p:nvSpPr>
          <p:cNvPr id="22" name="Google Shape;22;p3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850083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4687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18366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69671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069352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4333267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15501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732527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0264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4806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5"/>
        <p:cNvGrpSpPr/>
        <p:nvPr/>
      </p:nvGrpSpPr>
      <p:grpSpPr>
        <a:xfrm>
          <a:off x="0" y="0"/>
          <a:ext cx="0" cy="0"/>
          <a:chOff x="0" y="0"/>
          <a:chExt cx="0" cy="0"/>
        </a:xfrm>
      </p:grpSpPr>
      <p:sp>
        <p:nvSpPr>
          <p:cNvPr id="26" name="Google Shape;26;p33"/>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3"/>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33"/>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33"/>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33"/>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67206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0686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392939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242883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75544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398753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4627097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032978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762311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69983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1"/>
        <p:cNvGrpSpPr/>
        <p:nvPr/>
      </p:nvGrpSpPr>
      <p:grpSpPr>
        <a:xfrm>
          <a:off x="0" y="0"/>
          <a:ext cx="0" cy="0"/>
          <a:chOff x="0" y="0"/>
          <a:chExt cx="0" cy="0"/>
        </a:xfrm>
      </p:grpSpPr>
      <p:sp>
        <p:nvSpPr>
          <p:cNvPr id="32" name="Google Shape;32;p34"/>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457225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319208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35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18892048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443562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33155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14136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33"/>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4"/>
        <p:cNvGrpSpPr/>
        <p:nvPr/>
      </p:nvGrpSpPr>
      <p:grpSpPr>
        <a:xfrm>
          <a:off x="0" y="0"/>
          <a:ext cx="0" cy="0"/>
          <a:chOff x="0" y="0"/>
          <a:chExt cx="0" cy="0"/>
        </a:xfrm>
      </p:grpSpPr>
      <p:sp>
        <p:nvSpPr>
          <p:cNvPr id="35" name="Google Shape;35;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6"/>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3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8"/>
        <p:cNvGrpSpPr/>
        <p:nvPr/>
      </p:nvGrpSpPr>
      <p:grpSpPr>
        <a:xfrm>
          <a:off x="0" y="0"/>
          <a:ext cx="0" cy="0"/>
          <a:chOff x="0" y="0"/>
          <a:chExt cx="0" cy="0"/>
        </a:xfrm>
      </p:grpSpPr>
      <p:sp>
        <p:nvSpPr>
          <p:cNvPr id="39" name="Google Shape;39;p3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7"/>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3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194"/>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1468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159412769"/>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0037009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219793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image" Target="../media/image12.png"/><Relationship Id="rId3" Type="http://schemas.openxmlformats.org/officeDocument/2006/relationships/audio" Target="../media/audio18.wav"/><Relationship Id="rId7" Type="http://schemas.openxmlformats.org/officeDocument/2006/relationships/audio" Target="../media/audio22.wav"/><Relationship Id="rId12"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audio" Target="../media/audio21.wav"/><Relationship Id="rId11" Type="http://schemas.openxmlformats.org/officeDocument/2006/relationships/image" Target="../media/image5.png"/><Relationship Id="rId5" Type="http://schemas.openxmlformats.org/officeDocument/2006/relationships/audio" Target="../media/audio20.wav"/><Relationship Id="rId15" Type="http://schemas.openxmlformats.org/officeDocument/2006/relationships/image" Target="../media/image14.png"/><Relationship Id="rId10" Type="http://schemas.openxmlformats.org/officeDocument/2006/relationships/audio" Target="../media/audio25.wav"/><Relationship Id="rId4" Type="http://schemas.openxmlformats.org/officeDocument/2006/relationships/audio" Target="../media/audio19.wav"/><Relationship Id="rId9" Type="http://schemas.openxmlformats.org/officeDocument/2006/relationships/audio" Target="../media/audio24.wav"/><Relationship Id="rId1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18" Type="http://schemas.openxmlformats.org/officeDocument/2006/relationships/audio" Target="../media/audio40.wav"/><Relationship Id="rId26" Type="http://schemas.openxmlformats.org/officeDocument/2006/relationships/image" Target="../media/image17.png"/><Relationship Id="rId3" Type="http://schemas.openxmlformats.org/officeDocument/2006/relationships/image" Target="../media/image5.png"/><Relationship Id="rId21" Type="http://schemas.openxmlformats.org/officeDocument/2006/relationships/audio" Target="../media/audio43.wav"/><Relationship Id="rId7" Type="http://schemas.openxmlformats.org/officeDocument/2006/relationships/audio" Target="../media/audio29.wav"/><Relationship Id="rId12" Type="http://schemas.openxmlformats.org/officeDocument/2006/relationships/audio" Target="../media/audio34.wav"/><Relationship Id="rId17" Type="http://schemas.openxmlformats.org/officeDocument/2006/relationships/audio" Target="../media/audio39.wav"/><Relationship Id="rId25" Type="http://schemas.openxmlformats.org/officeDocument/2006/relationships/image" Target="../media/image16.png"/><Relationship Id="rId2" Type="http://schemas.openxmlformats.org/officeDocument/2006/relationships/notesSlide" Target="../notesSlides/notesSlide12.xml"/><Relationship Id="rId16" Type="http://schemas.openxmlformats.org/officeDocument/2006/relationships/audio" Target="../media/audio38.wav"/><Relationship Id="rId20" Type="http://schemas.openxmlformats.org/officeDocument/2006/relationships/audio" Target="../media/audio42.wav"/><Relationship Id="rId29" Type="http://schemas.openxmlformats.org/officeDocument/2006/relationships/image" Target="../media/image20.png"/><Relationship Id="rId1" Type="http://schemas.openxmlformats.org/officeDocument/2006/relationships/slideLayout" Target="../slideLayouts/slideLayout46.xml"/><Relationship Id="rId6" Type="http://schemas.openxmlformats.org/officeDocument/2006/relationships/audio" Target="../media/audio28.wav"/><Relationship Id="rId11" Type="http://schemas.openxmlformats.org/officeDocument/2006/relationships/audio" Target="../media/audio33.wav"/><Relationship Id="rId24" Type="http://schemas.openxmlformats.org/officeDocument/2006/relationships/image" Target="../media/image15.png"/><Relationship Id="rId32" Type="http://schemas.openxmlformats.org/officeDocument/2006/relationships/image" Target="../media/image23.png"/><Relationship Id="rId5" Type="http://schemas.openxmlformats.org/officeDocument/2006/relationships/audio" Target="../media/audio27.wav"/><Relationship Id="rId15" Type="http://schemas.openxmlformats.org/officeDocument/2006/relationships/audio" Target="../media/audio37.wav"/><Relationship Id="rId23" Type="http://schemas.openxmlformats.org/officeDocument/2006/relationships/audio" Target="../media/audio45.wav"/><Relationship Id="rId28" Type="http://schemas.openxmlformats.org/officeDocument/2006/relationships/image" Target="../media/image19.png"/><Relationship Id="rId10" Type="http://schemas.openxmlformats.org/officeDocument/2006/relationships/audio" Target="../media/audio32.wav"/><Relationship Id="rId19" Type="http://schemas.openxmlformats.org/officeDocument/2006/relationships/audio" Target="../media/audio41.wav"/><Relationship Id="rId31" Type="http://schemas.openxmlformats.org/officeDocument/2006/relationships/image" Target="../media/image22.png"/><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audio" Target="../media/audio36.wav"/><Relationship Id="rId22" Type="http://schemas.openxmlformats.org/officeDocument/2006/relationships/audio" Target="../media/audio44.wav"/><Relationship Id="rId27" Type="http://schemas.openxmlformats.org/officeDocument/2006/relationships/image" Target="../media/image18.png"/><Relationship Id="rId30"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18" Type="http://schemas.openxmlformats.org/officeDocument/2006/relationships/audio" Target="../media/audio40.wav"/><Relationship Id="rId26" Type="http://schemas.openxmlformats.org/officeDocument/2006/relationships/image" Target="../media/image17.png"/><Relationship Id="rId3" Type="http://schemas.openxmlformats.org/officeDocument/2006/relationships/image" Target="../media/image5.png"/><Relationship Id="rId21" Type="http://schemas.openxmlformats.org/officeDocument/2006/relationships/audio" Target="../media/audio43.wav"/><Relationship Id="rId7" Type="http://schemas.openxmlformats.org/officeDocument/2006/relationships/audio" Target="../media/audio29.wav"/><Relationship Id="rId12" Type="http://schemas.openxmlformats.org/officeDocument/2006/relationships/audio" Target="../media/audio34.wav"/><Relationship Id="rId17" Type="http://schemas.openxmlformats.org/officeDocument/2006/relationships/audio" Target="../media/audio39.wav"/><Relationship Id="rId25" Type="http://schemas.openxmlformats.org/officeDocument/2006/relationships/image" Target="../media/image16.png"/><Relationship Id="rId2" Type="http://schemas.openxmlformats.org/officeDocument/2006/relationships/notesSlide" Target="../notesSlides/notesSlide13.xml"/><Relationship Id="rId16" Type="http://schemas.openxmlformats.org/officeDocument/2006/relationships/audio" Target="../media/audio38.wav"/><Relationship Id="rId20" Type="http://schemas.openxmlformats.org/officeDocument/2006/relationships/audio" Target="../media/audio42.wav"/><Relationship Id="rId29" Type="http://schemas.openxmlformats.org/officeDocument/2006/relationships/image" Target="../media/image20.png"/><Relationship Id="rId1" Type="http://schemas.openxmlformats.org/officeDocument/2006/relationships/slideLayout" Target="../slideLayouts/slideLayout46.xml"/><Relationship Id="rId6" Type="http://schemas.openxmlformats.org/officeDocument/2006/relationships/audio" Target="../media/audio28.wav"/><Relationship Id="rId11" Type="http://schemas.openxmlformats.org/officeDocument/2006/relationships/audio" Target="../media/audio33.wav"/><Relationship Id="rId24" Type="http://schemas.openxmlformats.org/officeDocument/2006/relationships/image" Target="../media/image15.png"/><Relationship Id="rId32" Type="http://schemas.openxmlformats.org/officeDocument/2006/relationships/image" Target="../media/image23.png"/><Relationship Id="rId5" Type="http://schemas.openxmlformats.org/officeDocument/2006/relationships/audio" Target="../media/audio27.wav"/><Relationship Id="rId15" Type="http://schemas.openxmlformats.org/officeDocument/2006/relationships/audio" Target="../media/audio37.wav"/><Relationship Id="rId23" Type="http://schemas.openxmlformats.org/officeDocument/2006/relationships/audio" Target="../media/audio45.wav"/><Relationship Id="rId28" Type="http://schemas.openxmlformats.org/officeDocument/2006/relationships/image" Target="../media/image19.png"/><Relationship Id="rId10" Type="http://schemas.openxmlformats.org/officeDocument/2006/relationships/audio" Target="../media/audio32.wav"/><Relationship Id="rId19" Type="http://schemas.openxmlformats.org/officeDocument/2006/relationships/audio" Target="../media/audio41.wav"/><Relationship Id="rId31" Type="http://schemas.openxmlformats.org/officeDocument/2006/relationships/image" Target="../media/image22.png"/><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audio" Target="../media/audio36.wav"/><Relationship Id="rId22" Type="http://schemas.openxmlformats.org/officeDocument/2006/relationships/audio" Target="../media/audio44.wav"/><Relationship Id="rId27" Type="http://schemas.openxmlformats.org/officeDocument/2006/relationships/image" Target="../media/image18.png"/><Relationship Id="rId30"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audio" Target="../media/audio30.wav"/><Relationship Id="rId13" Type="http://schemas.openxmlformats.org/officeDocument/2006/relationships/audio" Target="../media/audio35.wav"/><Relationship Id="rId18" Type="http://schemas.openxmlformats.org/officeDocument/2006/relationships/audio" Target="../media/audio40.wav"/><Relationship Id="rId26" Type="http://schemas.openxmlformats.org/officeDocument/2006/relationships/image" Target="../media/image17.png"/><Relationship Id="rId3" Type="http://schemas.openxmlformats.org/officeDocument/2006/relationships/image" Target="../media/image5.png"/><Relationship Id="rId21" Type="http://schemas.openxmlformats.org/officeDocument/2006/relationships/audio" Target="../media/audio43.wav"/><Relationship Id="rId7" Type="http://schemas.openxmlformats.org/officeDocument/2006/relationships/audio" Target="../media/audio29.wav"/><Relationship Id="rId12" Type="http://schemas.openxmlformats.org/officeDocument/2006/relationships/audio" Target="../media/audio34.wav"/><Relationship Id="rId17" Type="http://schemas.openxmlformats.org/officeDocument/2006/relationships/audio" Target="../media/audio39.wav"/><Relationship Id="rId25" Type="http://schemas.openxmlformats.org/officeDocument/2006/relationships/image" Target="../media/image16.png"/><Relationship Id="rId2" Type="http://schemas.openxmlformats.org/officeDocument/2006/relationships/notesSlide" Target="../notesSlides/notesSlide14.xml"/><Relationship Id="rId16" Type="http://schemas.openxmlformats.org/officeDocument/2006/relationships/audio" Target="../media/audio38.wav"/><Relationship Id="rId20" Type="http://schemas.openxmlformats.org/officeDocument/2006/relationships/audio" Target="../media/audio42.wav"/><Relationship Id="rId29" Type="http://schemas.openxmlformats.org/officeDocument/2006/relationships/image" Target="../media/image20.png"/><Relationship Id="rId1" Type="http://schemas.openxmlformats.org/officeDocument/2006/relationships/slideLayout" Target="../slideLayouts/slideLayout46.xml"/><Relationship Id="rId6" Type="http://schemas.openxmlformats.org/officeDocument/2006/relationships/audio" Target="../media/audio28.wav"/><Relationship Id="rId11" Type="http://schemas.openxmlformats.org/officeDocument/2006/relationships/audio" Target="../media/audio33.wav"/><Relationship Id="rId24" Type="http://schemas.openxmlformats.org/officeDocument/2006/relationships/image" Target="../media/image15.png"/><Relationship Id="rId32" Type="http://schemas.openxmlformats.org/officeDocument/2006/relationships/image" Target="../media/image23.png"/><Relationship Id="rId5" Type="http://schemas.openxmlformats.org/officeDocument/2006/relationships/audio" Target="../media/audio27.wav"/><Relationship Id="rId15" Type="http://schemas.openxmlformats.org/officeDocument/2006/relationships/audio" Target="../media/audio37.wav"/><Relationship Id="rId23" Type="http://schemas.openxmlformats.org/officeDocument/2006/relationships/audio" Target="../media/audio45.wav"/><Relationship Id="rId28" Type="http://schemas.openxmlformats.org/officeDocument/2006/relationships/image" Target="../media/image19.png"/><Relationship Id="rId10" Type="http://schemas.openxmlformats.org/officeDocument/2006/relationships/audio" Target="../media/audio32.wav"/><Relationship Id="rId19" Type="http://schemas.openxmlformats.org/officeDocument/2006/relationships/audio" Target="../media/audio41.wav"/><Relationship Id="rId31" Type="http://schemas.openxmlformats.org/officeDocument/2006/relationships/image" Target="../media/image22.png"/><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audio" Target="../media/audio36.wav"/><Relationship Id="rId22" Type="http://schemas.openxmlformats.org/officeDocument/2006/relationships/audio" Target="../media/audio44.wav"/><Relationship Id="rId27" Type="http://schemas.openxmlformats.org/officeDocument/2006/relationships/image" Target="../media/image18.png"/><Relationship Id="rId30"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audio" Target="../media/audio49.wav"/><Relationship Id="rId13" Type="http://schemas.openxmlformats.org/officeDocument/2006/relationships/image" Target="../media/image25.png"/><Relationship Id="rId18" Type="http://schemas.openxmlformats.org/officeDocument/2006/relationships/image" Target="../media/image30.png"/><Relationship Id="rId3" Type="http://schemas.openxmlformats.org/officeDocument/2006/relationships/image" Target="../media/image5.png"/><Relationship Id="rId7" Type="http://schemas.openxmlformats.org/officeDocument/2006/relationships/audio" Target="../media/audio48.wav"/><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notesSlide" Target="../notesSlides/notesSlide18.xml"/><Relationship Id="rId16" Type="http://schemas.openxmlformats.org/officeDocument/2006/relationships/image" Target="../media/image28.png"/><Relationship Id="rId1" Type="http://schemas.openxmlformats.org/officeDocument/2006/relationships/slideLayout" Target="../slideLayouts/slideLayout57.xml"/><Relationship Id="rId6" Type="http://schemas.openxmlformats.org/officeDocument/2006/relationships/audio" Target="../media/audio47.wav"/><Relationship Id="rId11" Type="http://schemas.openxmlformats.org/officeDocument/2006/relationships/audio" Target="../media/audio52.wav"/><Relationship Id="rId5" Type="http://schemas.openxmlformats.org/officeDocument/2006/relationships/audio" Target="../media/audio46.wav"/><Relationship Id="rId15" Type="http://schemas.openxmlformats.org/officeDocument/2006/relationships/image" Target="../media/image27.png"/><Relationship Id="rId10" Type="http://schemas.openxmlformats.org/officeDocument/2006/relationships/audio" Target="../media/audio51.wav"/><Relationship Id="rId4" Type="http://schemas.openxmlformats.org/officeDocument/2006/relationships/image" Target="../media/image11.png"/><Relationship Id="rId9" Type="http://schemas.openxmlformats.org/officeDocument/2006/relationships/audio" Target="../media/audio50.wav"/><Relationship Id="rId1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57.xml"/><Relationship Id="rId6" Type="http://schemas.openxmlformats.org/officeDocument/2006/relationships/audio" Target="../media/audio55.wav"/><Relationship Id="rId5" Type="http://schemas.openxmlformats.org/officeDocument/2006/relationships/audio" Target="../media/audio54.wav"/><Relationship Id="rId4" Type="http://schemas.openxmlformats.org/officeDocument/2006/relationships/audio" Target="../media/audio53.wav"/><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5.png"/><Relationship Id="rId7"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57.xml"/><Relationship Id="rId6" Type="http://schemas.openxmlformats.org/officeDocument/2006/relationships/audio" Target="../media/audio58.wav"/><Relationship Id="rId5" Type="http://schemas.openxmlformats.org/officeDocument/2006/relationships/audio" Target="../media/audio57.wav"/><Relationship Id="rId4" Type="http://schemas.openxmlformats.org/officeDocument/2006/relationships/audio" Target="../media/audio56.wav"/><Relationship Id="rId9"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5.png"/><Relationship Id="rId7" Type="http://schemas.openxmlformats.org/officeDocument/2006/relationships/audio" Target="../media/audio61.wav"/><Relationship Id="rId2" Type="http://schemas.openxmlformats.org/officeDocument/2006/relationships/notesSlide" Target="../notesSlides/notesSlide21.xml"/><Relationship Id="rId1" Type="http://schemas.openxmlformats.org/officeDocument/2006/relationships/slideLayout" Target="../slideLayouts/slideLayout57.xml"/><Relationship Id="rId6" Type="http://schemas.openxmlformats.org/officeDocument/2006/relationships/audio" Target="../media/audio60.wav"/><Relationship Id="rId5" Type="http://schemas.openxmlformats.org/officeDocument/2006/relationships/audio" Target="../media/audio59.wav"/><Relationship Id="rId4" Type="http://schemas.openxmlformats.org/officeDocument/2006/relationships/image" Target="../media/image37.png"/><Relationship Id="rId9" Type="http://schemas.openxmlformats.org/officeDocument/2006/relationships/image" Target="../media/image39.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57.xml"/><Relationship Id="rId6" Type="http://schemas.openxmlformats.org/officeDocument/2006/relationships/audio" Target="../media/audio64.wav"/><Relationship Id="rId5" Type="http://schemas.openxmlformats.org/officeDocument/2006/relationships/audio" Target="../media/audio63.wav"/><Relationship Id="rId10" Type="http://schemas.openxmlformats.org/officeDocument/2006/relationships/image" Target="../media/image41.png"/><Relationship Id="rId4" Type="http://schemas.openxmlformats.org/officeDocument/2006/relationships/audio" Target="../media/audio62.wav"/><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26.xml.rels><?xml version="1.0" encoding="UTF-8" standalone="yes"?>
<Relationships xmlns="http://schemas.openxmlformats.org/package/2006/relationships"><Relationship Id="rId8" Type="http://schemas.openxmlformats.org/officeDocument/2006/relationships/audio" Target="../media/audio67.wav"/><Relationship Id="rId3" Type="http://schemas.openxmlformats.org/officeDocument/2006/relationships/image" Target="../media/image5.pn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8.xml"/><Relationship Id="rId6" Type="http://schemas.openxmlformats.org/officeDocument/2006/relationships/audio" Target="../media/audio66.wav"/><Relationship Id="rId5" Type="http://schemas.openxmlformats.org/officeDocument/2006/relationships/image" Target="../media/image42.png"/><Relationship Id="rId4" Type="http://schemas.openxmlformats.org/officeDocument/2006/relationships/audio" Target="../media/audio65.wav"/><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13" Type="http://schemas.openxmlformats.org/officeDocument/2006/relationships/audio" Target="../media/audio76.wav"/><Relationship Id="rId18" Type="http://schemas.openxmlformats.org/officeDocument/2006/relationships/audio" Target="../media/audio81.wav"/><Relationship Id="rId26" Type="http://schemas.openxmlformats.org/officeDocument/2006/relationships/audio" Target="../media/audio88.wav"/><Relationship Id="rId39" Type="http://schemas.openxmlformats.org/officeDocument/2006/relationships/image" Target="../media/image59.png"/><Relationship Id="rId21" Type="http://schemas.openxmlformats.org/officeDocument/2006/relationships/audio" Target="../media/audio84.wav"/><Relationship Id="rId34" Type="http://schemas.openxmlformats.org/officeDocument/2006/relationships/image" Target="../media/image54.png"/><Relationship Id="rId42" Type="http://schemas.openxmlformats.org/officeDocument/2006/relationships/audio" Target="../media/audio65.wav"/><Relationship Id="rId47" Type="http://schemas.openxmlformats.org/officeDocument/2006/relationships/image" Target="../media/image63.png"/><Relationship Id="rId7" Type="http://schemas.openxmlformats.org/officeDocument/2006/relationships/audio" Target="../media/audio71.wav"/><Relationship Id="rId2" Type="http://schemas.openxmlformats.org/officeDocument/2006/relationships/notesSlide" Target="../notesSlides/notesSlide27.xml"/><Relationship Id="rId16" Type="http://schemas.openxmlformats.org/officeDocument/2006/relationships/audio" Target="../media/audio79.wav"/><Relationship Id="rId29" Type="http://schemas.openxmlformats.org/officeDocument/2006/relationships/image" Target="../media/image49.png"/><Relationship Id="rId1" Type="http://schemas.openxmlformats.org/officeDocument/2006/relationships/slideLayout" Target="../slideLayouts/slideLayout28.xml"/><Relationship Id="rId6" Type="http://schemas.openxmlformats.org/officeDocument/2006/relationships/audio" Target="../media/audio70.wav"/><Relationship Id="rId11" Type="http://schemas.openxmlformats.org/officeDocument/2006/relationships/image" Target="../media/image45.png"/><Relationship Id="rId24" Type="http://schemas.openxmlformats.org/officeDocument/2006/relationships/audio" Target="../media/audio87.wav"/><Relationship Id="rId32" Type="http://schemas.openxmlformats.org/officeDocument/2006/relationships/image" Target="../media/image52.png"/><Relationship Id="rId37" Type="http://schemas.openxmlformats.org/officeDocument/2006/relationships/image" Target="../media/image57.png"/><Relationship Id="rId40" Type="http://schemas.openxmlformats.org/officeDocument/2006/relationships/image" Target="../media/image60.png"/><Relationship Id="rId45" Type="http://schemas.openxmlformats.org/officeDocument/2006/relationships/image" Target="../media/image43.png"/><Relationship Id="rId5" Type="http://schemas.openxmlformats.org/officeDocument/2006/relationships/audio" Target="../media/audio69.wav"/><Relationship Id="rId15" Type="http://schemas.openxmlformats.org/officeDocument/2006/relationships/audio" Target="../media/audio78.wav"/><Relationship Id="rId23" Type="http://schemas.openxmlformats.org/officeDocument/2006/relationships/audio" Target="../media/audio86.wav"/><Relationship Id="rId28" Type="http://schemas.openxmlformats.org/officeDocument/2006/relationships/image" Target="../media/image48.png"/><Relationship Id="rId36" Type="http://schemas.openxmlformats.org/officeDocument/2006/relationships/image" Target="../media/image56.png"/><Relationship Id="rId10" Type="http://schemas.openxmlformats.org/officeDocument/2006/relationships/audio" Target="../media/audio74.wav"/><Relationship Id="rId19" Type="http://schemas.openxmlformats.org/officeDocument/2006/relationships/audio" Target="../media/audio82.wav"/><Relationship Id="rId31" Type="http://schemas.openxmlformats.org/officeDocument/2006/relationships/image" Target="../media/image51.png"/><Relationship Id="rId44" Type="http://schemas.openxmlformats.org/officeDocument/2006/relationships/audio" Target="../media/audio66.wav"/><Relationship Id="rId4" Type="http://schemas.openxmlformats.org/officeDocument/2006/relationships/audio" Target="../media/audio68.wav"/><Relationship Id="rId9" Type="http://schemas.openxmlformats.org/officeDocument/2006/relationships/audio" Target="../media/audio73.wav"/><Relationship Id="rId14" Type="http://schemas.openxmlformats.org/officeDocument/2006/relationships/audio" Target="../media/audio77.wav"/><Relationship Id="rId22" Type="http://schemas.openxmlformats.org/officeDocument/2006/relationships/audio" Target="../media/audio85.wav"/><Relationship Id="rId27" Type="http://schemas.openxmlformats.org/officeDocument/2006/relationships/image" Target="../media/image47.jpeg"/><Relationship Id="rId30" Type="http://schemas.openxmlformats.org/officeDocument/2006/relationships/image" Target="../media/image50.png"/><Relationship Id="rId35" Type="http://schemas.openxmlformats.org/officeDocument/2006/relationships/image" Target="../media/image55.png"/><Relationship Id="rId43" Type="http://schemas.openxmlformats.org/officeDocument/2006/relationships/image" Target="../media/image42.png"/><Relationship Id="rId8" Type="http://schemas.openxmlformats.org/officeDocument/2006/relationships/audio" Target="../media/audio72.wav"/><Relationship Id="rId3" Type="http://schemas.openxmlformats.org/officeDocument/2006/relationships/image" Target="../media/image5.png"/><Relationship Id="rId12" Type="http://schemas.openxmlformats.org/officeDocument/2006/relationships/audio" Target="../media/audio75.wav"/><Relationship Id="rId17" Type="http://schemas.openxmlformats.org/officeDocument/2006/relationships/audio" Target="../media/audio80.wav"/><Relationship Id="rId25" Type="http://schemas.openxmlformats.org/officeDocument/2006/relationships/image" Target="../media/image46.png"/><Relationship Id="rId33" Type="http://schemas.openxmlformats.org/officeDocument/2006/relationships/image" Target="../media/image53.png"/><Relationship Id="rId38" Type="http://schemas.openxmlformats.org/officeDocument/2006/relationships/image" Target="../media/image58.png"/><Relationship Id="rId46" Type="http://schemas.openxmlformats.org/officeDocument/2006/relationships/image" Target="../media/image62.png"/><Relationship Id="rId20" Type="http://schemas.openxmlformats.org/officeDocument/2006/relationships/audio" Target="../media/audio83.wav"/><Relationship Id="rId41"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89.wav"/><Relationship Id="rId7" Type="http://schemas.openxmlformats.org/officeDocument/2006/relationships/image" Target="../media/image5.png"/><Relationship Id="rId12" Type="http://schemas.openxmlformats.org/officeDocument/2006/relationships/audio" Target="../media/audio96.wav"/><Relationship Id="rId2" Type="http://schemas.openxmlformats.org/officeDocument/2006/relationships/notesSlide" Target="../notesSlides/notesSlide28.xml"/><Relationship Id="rId1" Type="http://schemas.openxmlformats.org/officeDocument/2006/relationships/slideLayout" Target="../slideLayouts/slideLayout39.xml"/><Relationship Id="rId6" Type="http://schemas.openxmlformats.org/officeDocument/2006/relationships/audio" Target="../media/audio92.wav"/><Relationship Id="rId11" Type="http://schemas.openxmlformats.org/officeDocument/2006/relationships/audio" Target="../media/audio95.wav"/><Relationship Id="rId5" Type="http://schemas.openxmlformats.org/officeDocument/2006/relationships/audio" Target="../media/audio91.wav"/><Relationship Id="rId10" Type="http://schemas.openxmlformats.org/officeDocument/2006/relationships/audio" Target="../media/audio94.wav"/><Relationship Id="rId4" Type="http://schemas.openxmlformats.org/officeDocument/2006/relationships/audio" Target="../media/audio90.wav"/><Relationship Id="rId9" Type="http://schemas.openxmlformats.org/officeDocument/2006/relationships/audio" Target="../media/audio93.wav"/></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7.wav"/><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audio" Target="../media/audio12.wav"/><Relationship Id="rId11" Type="http://schemas.openxmlformats.org/officeDocument/2006/relationships/image" Target="../media/image5.png"/><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 Id="rId1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47"/>
        <p:cNvGrpSpPr/>
        <p:nvPr/>
      </p:nvGrpSpPr>
      <p:grpSpPr>
        <a:xfrm>
          <a:off x="0" y="0"/>
          <a:ext cx="0" cy="0"/>
          <a:chOff x="0" y="0"/>
          <a:chExt cx="0" cy="0"/>
        </a:xfrm>
      </p:grpSpPr>
      <p:grpSp>
        <p:nvGrpSpPr>
          <p:cNvPr id="248" name="Google Shape;248;p1" descr="background rectangle"/>
          <p:cNvGrpSpPr/>
          <p:nvPr/>
        </p:nvGrpSpPr>
        <p:grpSpPr>
          <a:xfrm>
            <a:off x="0" y="0"/>
            <a:ext cx="12172735" cy="6860761"/>
            <a:chOff x="-5614" y="-2778"/>
            <a:chExt cx="12172735" cy="6906416"/>
          </a:xfrm>
        </p:grpSpPr>
        <p:grpSp>
          <p:nvGrpSpPr>
            <p:cNvPr id="249" name="Google Shape;249;p1"/>
            <p:cNvGrpSpPr/>
            <p:nvPr/>
          </p:nvGrpSpPr>
          <p:grpSpPr>
            <a:xfrm>
              <a:off x="-2804" y="-1388"/>
              <a:ext cx="12169925" cy="6903634"/>
              <a:chOff x="53641" y="-1388"/>
              <a:chExt cx="12169925" cy="6903634"/>
            </a:xfrm>
          </p:grpSpPr>
          <p:sp>
            <p:nvSpPr>
              <p:cNvPr id="250" name="Google Shape;250;p1"/>
              <p:cNvSpPr/>
              <p:nvPr/>
            </p:nvSpPr>
            <p:spPr>
              <a:xfrm rot="5400000">
                <a:off x="4989567" y="-331753"/>
                <a:ext cx="6903634" cy="7564364"/>
              </a:xfrm>
              <a:prstGeom prst="triangle">
                <a:avLst>
                  <a:gd name="adj" fmla="val 0"/>
                </a:avLst>
              </a:prstGeom>
              <a:solidFill>
                <a:srgbClr val="E3EA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251" name="Google Shape;251;p1"/>
              <p:cNvSpPr/>
              <p:nvPr/>
            </p:nvSpPr>
            <p:spPr>
              <a:xfrm>
                <a:off x="53641" y="0"/>
                <a:ext cx="4635976" cy="6902246"/>
              </a:xfrm>
              <a:prstGeom prst="rect">
                <a:avLst/>
              </a:prstGeom>
              <a:solidFill>
                <a:srgbClr val="E3EA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252" name="Google Shape;252;p1"/>
            <p:cNvSpPr/>
            <p:nvPr/>
          </p:nvSpPr>
          <p:spPr>
            <a:xfrm rot="5400000">
              <a:off x="4664041" y="-321449"/>
              <a:ext cx="6903637" cy="7540978"/>
            </a:xfrm>
            <a:prstGeom prst="triangle">
              <a:avLst>
                <a:gd name="adj" fmla="val 0"/>
              </a:avLst>
            </a:prstGeom>
            <a:solidFill>
              <a:srgbClr val="115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253" name="Google Shape;253;p1"/>
            <p:cNvSpPr/>
            <p:nvPr/>
          </p:nvSpPr>
          <p:spPr>
            <a:xfrm>
              <a:off x="-5614" y="1"/>
              <a:ext cx="4350984" cy="6903636"/>
            </a:xfrm>
            <a:prstGeom prst="rect">
              <a:avLst/>
            </a:prstGeom>
            <a:solidFill>
              <a:srgbClr val="115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254" name="Google Shape;254;p1"/>
          <p:cNvSpPr txBox="1">
            <a:spLocks noGrp="1"/>
          </p:cNvSpPr>
          <p:nvPr>
            <p:ph type="ctrTitle"/>
          </p:nvPr>
        </p:nvSpPr>
        <p:spPr>
          <a:xfrm>
            <a:off x="180000" y="1883962"/>
            <a:ext cx="7308549" cy="106201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ct val="100000"/>
              <a:buFont typeface="Century Gothic"/>
              <a:buNone/>
            </a:pPr>
            <a:r>
              <a:rPr lang="en-GB" sz="4000" b="1">
                <a:solidFill>
                  <a:srgbClr val="FFFFFF"/>
                </a:solidFill>
              </a:rPr>
              <a:t>French Phonics Collection</a:t>
            </a:r>
            <a:br>
              <a:rPr lang="en-GB" sz="4000" b="1">
                <a:solidFill>
                  <a:srgbClr val="FFFFFF"/>
                </a:solidFill>
              </a:rPr>
            </a:br>
            <a:endParaRPr sz="4000"/>
          </a:p>
        </p:txBody>
      </p:sp>
      <p:sp>
        <p:nvSpPr>
          <p:cNvPr id="255" name="Google Shape;255;p1"/>
          <p:cNvSpPr txBox="1">
            <a:spLocks noGrp="1"/>
          </p:cNvSpPr>
          <p:nvPr>
            <p:ph type="subTitle" idx="1"/>
          </p:nvPr>
        </p:nvSpPr>
        <p:spPr>
          <a:xfrm>
            <a:off x="180000" y="2542938"/>
            <a:ext cx="7748076" cy="8860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3000"/>
              <a:buNone/>
            </a:pPr>
            <a:r>
              <a:rPr lang="en-GB" sz="3000">
                <a:solidFill>
                  <a:srgbClr val="FFFFFF"/>
                </a:solidFill>
              </a:rPr>
              <a:t>SSC [-ill-/ille]</a:t>
            </a:r>
            <a:endParaRPr/>
          </a:p>
        </p:txBody>
      </p:sp>
      <p:sp>
        <p:nvSpPr>
          <p:cNvPr id="256" name="Google Shape;256;p1"/>
          <p:cNvSpPr txBox="1"/>
          <p:nvPr/>
        </p:nvSpPr>
        <p:spPr>
          <a:xfrm>
            <a:off x="235003" y="5666212"/>
            <a:ext cx="7863968" cy="108030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Artwork by: Chloé </a:t>
            </a:r>
            <a:r>
              <a:rPr lang="en-GB" sz="1400" b="0" i="0" u="none" strike="noStrike" cap="none" dirty="0" err="1">
                <a:solidFill>
                  <a:srgbClr val="FFFFFF"/>
                </a:solidFill>
                <a:latin typeface="Century Gothic"/>
                <a:ea typeface="Century Gothic"/>
                <a:cs typeface="Century Gothic"/>
                <a:sym typeface="Century Gothic"/>
              </a:rPr>
              <a:t>Motard</a:t>
            </a:r>
            <a:endParaRPr sz="14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1600"/>
              <a:buFont typeface="Twentieth Century"/>
              <a:buNone/>
            </a:pPr>
            <a:endParaRPr sz="16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 </a:t>
            </a:r>
            <a:r>
              <a:rPr lang="en-GB" dirty="0">
                <a:solidFill>
                  <a:srgbClr val="FFFFFF"/>
                </a:solidFill>
                <a:latin typeface="Century Gothic"/>
                <a:ea typeface="Century Gothic"/>
                <a:cs typeface="Century Gothic"/>
                <a:sym typeface="Century Gothic"/>
              </a:rPr>
              <a:t>30/08/2022</a:t>
            </a:r>
            <a:endParaRPr dirty="0"/>
          </a:p>
        </p:txBody>
      </p:sp>
      <p:pic>
        <p:nvPicPr>
          <p:cNvPr id="257" name="Google Shape;257;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5265384" y="1663580"/>
          <a:ext cx="6656613" cy="4431834"/>
        </p:xfrm>
        <a:graphic>
          <a:graphicData uri="http://schemas.openxmlformats.org/drawingml/2006/table">
            <a:tbl>
              <a:tblPr firstRow="1" bandRow="1">
                <a:tableStyleId>{21E4AEA4-8DFA-4A89-87EB-49C32662AFE0}</a:tableStyleId>
              </a:tblPr>
              <a:tblGrid>
                <a:gridCol w="776809">
                  <a:extLst>
                    <a:ext uri="{9D8B030D-6E8A-4147-A177-3AD203B41FA5}">
                      <a16:colId xmlns:a16="http://schemas.microsoft.com/office/drawing/2014/main" val="2607353726"/>
                    </a:ext>
                  </a:extLst>
                </a:gridCol>
                <a:gridCol w="4008474">
                  <a:extLst>
                    <a:ext uri="{9D8B030D-6E8A-4147-A177-3AD203B41FA5}">
                      <a16:colId xmlns:a16="http://schemas.microsoft.com/office/drawing/2014/main" val="1600817978"/>
                    </a:ext>
                  </a:extLst>
                </a:gridCol>
                <a:gridCol w="1871330">
                  <a:extLst>
                    <a:ext uri="{9D8B030D-6E8A-4147-A177-3AD203B41FA5}">
                      <a16:colId xmlns:a16="http://schemas.microsoft.com/office/drawing/2014/main" val="4128092149"/>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mn-lt"/>
                          <a:ea typeface="+mn-ea"/>
                          <a:cs typeface="+mn-cs"/>
                        </a:rPr>
                        <a:t>différent ?</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fam</a:t>
                      </a:r>
                      <a:r>
                        <a:rPr lang="en-GB" sz="2000" b="1" dirty="0" err="1">
                          <a:solidFill>
                            <a:schemeClr val="accent1">
                              <a:lumMod val="50000"/>
                            </a:schemeClr>
                          </a:solidFill>
                        </a:rPr>
                        <a:t>ille</a:t>
                      </a:r>
                      <a:r>
                        <a:rPr lang="en-GB" sz="2000" dirty="0">
                          <a:solidFill>
                            <a:schemeClr val="accent1">
                              <a:lumMod val="50000"/>
                            </a:schemeClr>
                          </a:solidFill>
                        </a:rPr>
                        <a:t> [family]</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v</a:t>
                      </a:r>
                      <a:r>
                        <a:rPr lang="en-GB" sz="2000" b="1" dirty="0" err="1">
                          <a:solidFill>
                            <a:schemeClr val="accent1">
                              <a:lumMod val="50000"/>
                            </a:schemeClr>
                          </a:solidFill>
                        </a:rPr>
                        <a:t>ille</a:t>
                      </a:r>
                      <a:r>
                        <a:rPr lang="en-GB" sz="2000" dirty="0">
                          <a:solidFill>
                            <a:schemeClr val="accent1">
                              <a:lumMod val="50000"/>
                            </a:schemeClr>
                          </a:solidFill>
                        </a:rPr>
                        <a:t> [town]</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coqu</a:t>
                      </a:r>
                      <a:r>
                        <a:rPr lang="en-GB" sz="2000" b="1" dirty="0" err="1">
                          <a:solidFill>
                            <a:schemeClr val="accent1">
                              <a:lumMod val="50000"/>
                            </a:schemeClr>
                          </a:solidFill>
                        </a:rPr>
                        <a:t>ill</a:t>
                      </a:r>
                      <a:r>
                        <a:rPr lang="en-GB" sz="2000" dirty="0" err="1">
                          <a:solidFill>
                            <a:schemeClr val="accent1">
                              <a:lumMod val="50000"/>
                            </a:schemeClr>
                          </a:solidFill>
                        </a:rPr>
                        <a:t>age</a:t>
                      </a:r>
                      <a:r>
                        <a:rPr lang="en-GB" sz="2000" dirty="0">
                          <a:solidFill>
                            <a:schemeClr val="accent1">
                              <a:lumMod val="50000"/>
                            </a:schemeClr>
                          </a:solidFill>
                        </a:rPr>
                        <a:t> [shell]</a:t>
                      </a:r>
                    </a:p>
                  </a:txBody>
                  <a:tcPr anchor="ct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m</a:t>
                      </a:r>
                      <a:r>
                        <a:rPr lang="en-GB" sz="2000" b="1" dirty="0" err="1">
                          <a:solidFill>
                            <a:schemeClr val="accent1">
                              <a:lumMod val="50000"/>
                            </a:schemeClr>
                          </a:solidFill>
                        </a:rPr>
                        <a:t>ille</a:t>
                      </a:r>
                      <a:r>
                        <a:rPr lang="en-GB" sz="2000" dirty="0">
                          <a:solidFill>
                            <a:schemeClr val="accent1">
                              <a:lumMod val="50000"/>
                            </a:schemeClr>
                          </a:solidFill>
                        </a:rPr>
                        <a:t> [thousand]</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b</a:t>
                      </a:r>
                      <a:r>
                        <a:rPr lang="en-GB" sz="2000" b="1" dirty="0" err="1">
                          <a:solidFill>
                            <a:schemeClr val="accent1">
                              <a:lumMod val="50000"/>
                            </a:schemeClr>
                          </a:solidFill>
                        </a:rPr>
                        <a:t>ille</a:t>
                      </a:r>
                      <a:r>
                        <a:rPr lang="en-GB" sz="2000" b="0" dirty="0" err="1">
                          <a:solidFill>
                            <a:schemeClr val="accent1">
                              <a:lumMod val="50000"/>
                            </a:schemeClr>
                          </a:solidFill>
                        </a:rPr>
                        <a:t>s</a:t>
                      </a:r>
                      <a:r>
                        <a:rPr lang="en-GB" sz="2000" dirty="0">
                          <a:solidFill>
                            <a:schemeClr val="accent1">
                              <a:lumMod val="50000"/>
                            </a:schemeClr>
                          </a:solidFill>
                        </a:rPr>
                        <a:t> [marbles]</a:t>
                      </a:r>
                    </a:p>
                  </a:txBody>
                  <a:tcPr anchor="ctr"/>
                </a:tc>
                <a:tc>
                  <a:txBody>
                    <a:bodyPr/>
                    <a:lstStyle/>
                    <a:p>
                      <a:endParaRPr lang="en-GB" sz="200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tranqu</a:t>
                      </a:r>
                      <a:r>
                        <a:rPr lang="en-GB" sz="2000" b="1" dirty="0" err="1">
                          <a:solidFill>
                            <a:schemeClr val="accent1">
                              <a:lumMod val="50000"/>
                            </a:schemeClr>
                          </a:solidFill>
                        </a:rPr>
                        <a:t>ille</a:t>
                      </a:r>
                      <a:r>
                        <a:rPr lang="en-GB" sz="2000" dirty="0">
                          <a:solidFill>
                            <a:schemeClr val="accent1">
                              <a:lumMod val="50000"/>
                            </a:schemeClr>
                          </a:solidFill>
                        </a:rPr>
                        <a:t> [quiet]</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L</a:t>
                      </a:r>
                      <a:r>
                        <a:rPr lang="en-GB" sz="2000" b="1" dirty="0">
                          <a:solidFill>
                            <a:schemeClr val="accent1">
                              <a:lumMod val="50000"/>
                            </a:schemeClr>
                          </a:solidFill>
                        </a:rPr>
                        <a:t>ille</a:t>
                      </a:r>
                      <a:r>
                        <a:rPr lang="en-GB" sz="2000" dirty="0">
                          <a:solidFill>
                            <a:schemeClr val="accent1">
                              <a:lumMod val="50000"/>
                            </a:schemeClr>
                          </a:solidFill>
                        </a:rPr>
                        <a:t> [a French city]</a:t>
                      </a: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camom</a:t>
                      </a:r>
                      <a:r>
                        <a:rPr lang="en-GB" sz="2000" b="1" dirty="0" err="1">
                          <a:solidFill>
                            <a:schemeClr val="accent1">
                              <a:lumMod val="50000"/>
                            </a:schemeClr>
                          </a:solidFill>
                        </a:rPr>
                        <a:t>ille</a:t>
                      </a:r>
                      <a:endParaRPr lang="en-GB" sz="2000" b="1"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29" name="Action Button: Custom 16">
            <a:hlinkClick r:id="" action="ppaction://noaction" highlightClick="1">
              <a:snd r:embed="rId3" name="famille.wav"/>
            </a:hlinkClick>
            <a:extLst>
              <a:ext uri="{FF2B5EF4-FFF2-40B4-BE49-F238E27FC236}">
                <a16:creationId xmlns:a16="http://schemas.microsoft.com/office/drawing/2014/main" id="{00B3E4C1-DFF4-46C3-8013-784275E7AA6B}"/>
              </a:ext>
            </a:extLst>
          </p:cNvPr>
          <p:cNvSpPr/>
          <p:nvPr/>
        </p:nvSpPr>
        <p:spPr>
          <a:xfrm>
            <a:off x="5468225" y="22016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ville.wav"/>
            </a:hlinkClick>
            <a:extLst>
              <a:ext uri="{FF2B5EF4-FFF2-40B4-BE49-F238E27FC236}">
                <a16:creationId xmlns:a16="http://schemas.microsoft.com/office/drawing/2014/main" id="{5B92A95F-523A-4E36-B65E-94DAE9FBB368}"/>
              </a:ext>
            </a:extLst>
          </p:cNvPr>
          <p:cNvSpPr/>
          <p:nvPr/>
        </p:nvSpPr>
        <p:spPr>
          <a:xfrm>
            <a:off x="5468225" y="269203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coquillage.wav"/>
            </a:hlinkClick>
            <a:extLst>
              <a:ext uri="{FF2B5EF4-FFF2-40B4-BE49-F238E27FC236}">
                <a16:creationId xmlns:a16="http://schemas.microsoft.com/office/drawing/2014/main" id="{D4B491BE-DEE1-4BAB-B62E-08BEC8F84C2F}"/>
              </a:ext>
            </a:extLst>
          </p:cNvPr>
          <p:cNvSpPr/>
          <p:nvPr/>
        </p:nvSpPr>
        <p:spPr>
          <a:xfrm>
            <a:off x="5460945" y="318236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mille.wav"/>
            </a:hlinkClick>
            <a:extLst>
              <a:ext uri="{FF2B5EF4-FFF2-40B4-BE49-F238E27FC236}">
                <a16:creationId xmlns:a16="http://schemas.microsoft.com/office/drawing/2014/main" id="{7C5D1C98-B338-48C7-A0D6-9CC93C596CA9}"/>
              </a:ext>
            </a:extLst>
          </p:cNvPr>
          <p:cNvSpPr/>
          <p:nvPr/>
        </p:nvSpPr>
        <p:spPr>
          <a:xfrm>
            <a:off x="5462401" y="367269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7" name="bille.wav"/>
            </a:hlinkClick>
            <a:extLst>
              <a:ext uri="{FF2B5EF4-FFF2-40B4-BE49-F238E27FC236}">
                <a16:creationId xmlns:a16="http://schemas.microsoft.com/office/drawing/2014/main" id="{735F5EA0-D015-4C01-9444-94092DE5E112}"/>
              </a:ext>
            </a:extLst>
          </p:cNvPr>
          <p:cNvSpPr/>
          <p:nvPr/>
        </p:nvSpPr>
        <p:spPr>
          <a:xfrm>
            <a:off x="5463857" y="416303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8" name="tranqille.wav"/>
            </a:hlinkClick>
            <a:extLst>
              <a:ext uri="{FF2B5EF4-FFF2-40B4-BE49-F238E27FC236}">
                <a16:creationId xmlns:a16="http://schemas.microsoft.com/office/drawing/2014/main" id="{C85FFF45-DBEA-4B31-808F-B9B100F63A1A}"/>
              </a:ext>
            </a:extLst>
          </p:cNvPr>
          <p:cNvSpPr/>
          <p:nvPr/>
        </p:nvSpPr>
        <p:spPr>
          <a:xfrm>
            <a:off x="5469681" y="465336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9" name="lille.wav"/>
            </a:hlinkClick>
            <a:extLst>
              <a:ext uri="{FF2B5EF4-FFF2-40B4-BE49-F238E27FC236}">
                <a16:creationId xmlns:a16="http://schemas.microsoft.com/office/drawing/2014/main" id="{C30A216B-AEBB-4E5C-9D72-F3186157431E}"/>
              </a:ext>
            </a:extLst>
          </p:cNvPr>
          <p:cNvSpPr/>
          <p:nvPr/>
        </p:nvSpPr>
        <p:spPr>
          <a:xfrm>
            <a:off x="5471139" y="514369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0" name="camomille.wav"/>
            </a:hlinkClick>
            <a:extLst>
              <a:ext uri="{FF2B5EF4-FFF2-40B4-BE49-F238E27FC236}">
                <a16:creationId xmlns:a16="http://schemas.microsoft.com/office/drawing/2014/main" id="{B283615F-33BB-4FCE-934D-0B85B4100205}"/>
              </a:ext>
            </a:extLst>
          </p:cNvPr>
          <p:cNvSpPr/>
          <p:nvPr/>
        </p:nvSpPr>
        <p:spPr>
          <a:xfrm>
            <a:off x="5465313" y="563403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4"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9981" y="2755506"/>
            <a:ext cx="282522" cy="294294"/>
          </a:xfrm>
          <a:prstGeom prst="rect">
            <a:avLst/>
          </a:prstGeom>
        </p:spPr>
      </p:pic>
      <p:pic>
        <p:nvPicPr>
          <p:cNvPr id="38" name="Picture 37"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7035" y="3717688"/>
            <a:ext cx="282522" cy="294294"/>
          </a:xfrm>
          <a:prstGeom prst="rect">
            <a:avLst/>
          </a:prstGeom>
        </p:spPr>
      </p:pic>
      <p:pic>
        <p:nvPicPr>
          <p:cNvPr id="39" name="Picture 38"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7035" y="5190216"/>
            <a:ext cx="282522" cy="294294"/>
          </a:xfrm>
          <a:prstGeom prst="rect">
            <a:avLst/>
          </a:prstGeom>
        </p:spPr>
      </p:pic>
      <p:pic>
        <p:nvPicPr>
          <p:cNvPr id="40" name="Picture 39"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7035" y="4732012"/>
            <a:ext cx="282522" cy="294294"/>
          </a:xfrm>
          <a:prstGeom prst="rect">
            <a:avLst/>
          </a:prstGeom>
        </p:spPr>
      </p:pic>
      <p:sp>
        <p:nvSpPr>
          <p:cNvPr id="51" name="TextBox 50" descr="text box hiding answer">
            <a:extLst>
              <a:ext uri="{FF2B5EF4-FFF2-40B4-BE49-F238E27FC236}">
                <a16:creationId xmlns:a16="http://schemas.microsoft.com/office/drawing/2014/main" id="{30999090-992A-47E9-935A-2BB9B2B7B16D}"/>
              </a:ext>
            </a:extLst>
          </p:cNvPr>
          <p:cNvSpPr txBox="1"/>
          <p:nvPr/>
        </p:nvSpPr>
        <p:spPr>
          <a:xfrm>
            <a:off x="6119902" y="2218889"/>
            <a:ext cx="2163829" cy="389912"/>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2" name="TextBox 51" descr="text box hiding answer">
            <a:extLst>
              <a:ext uri="{FF2B5EF4-FFF2-40B4-BE49-F238E27FC236}">
                <a16:creationId xmlns:a16="http://schemas.microsoft.com/office/drawing/2014/main" id="{C0726EA2-D4A9-47F5-95C2-200A7DFA2296}"/>
              </a:ext>
            </a:extLst>
          </p:cNvPr>
          <p:cNvSpPr txBox="1"/>
          <p:nvPr/>
        </p:nvSpPr>
        <p:spPr>
          <a:xfrm>
            <a:off x="6061242" y="5678142"/>
            <a:ext cx="2047670" cy="351888"/>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3" name="TextBox 52" descr="text box hiding answer">
            <a:extLst>
              <a:ext uri="{FF2B5EF4-FFF2-40B4-BE49-F238E27FC236}">
                <a16:creationId xmlns:a16="http://schemas.microsoft.com/office/drawing/2014/main" id="{30999090-992A-47E9-935A-2BB9B2B7B16D}"/>
              </a:ext>
            </a:extLst>
          </p:cNvPr>
          <p:cNvSpPr txBox="1"/>
          <p:nvPr/>
        </p:nvSpPr>
        <p:spPr>
          <a:xfrm>
            <a:off x="6107981" y="3222045"/>
            <a:ext cx="2322210" cy="370085"/>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54" name="TextBox 53" descr="text box hiding answer">
            <a:extLst>
              <a:ext uri="{FF2B5EF4-FFF2-40B4-BE49-F238E27FC236}">
                <a16:creationId xmlns:a16="http://schemas.microsoft.com/office/drawing/2014/main" id="{30999090-992A-47E9-935A-2BB9B2B7B16D}"/>
              </a:ext>
            </a:extLst>
          </p:cNvPr>
          <p:cNvSpPr txBox="1"/>
          <p:nvPr/>
        </p:nvSpPr>
        <p:spPr>
          <a:xfrm>
            <a:off x="6135267" y="4183447"/>
            <a:ext cx="2155542" cy="360000"/>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 name="TextBox 2"/>
          <p:cNvSpPr txBox="1"/>
          <p:nvPr/>
        </p:nvSpPr>
        <p:spPr>
          <a:xfrm>
            <a:off x="6626578" y="296864"/>
            <a:ext cx="266417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Quels mots sont différents ?</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Rounded Rectangular Callout 3"/>
          <p:cNvSpPr/>
          <p:nvPr/>
        </p:nvSpPr>
        <p:spPr>
          <a:xfrm>
            <a:off x="595017" y="2484697"/>
            <a:ext cx="4110822" cy="3212369"/>
          </a:xfrm>
          <a:prstGeom prst="wedgeRoundRectCallout">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These four words are different – the letter ‘l’ in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t>
            </a:r>
            <a:r>
              <a:rPr kumimoji="0" lang="en-GB" sz="1800" b="1"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is pronounced as normal.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There are not many of these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exceptions</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but some are important, high-frequency words.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You just have to learn them by heart!</a:t>
            </a:r>
          </a:p>
        </p:txBody>
      </p:sp>
      <p:sp>
        <p:nvSpPr>
          <p:cNvPr id="37" name="TextBox 36">
            <a:extLst>
              <a:ext uri="{FF2B5EF4-FFF2-40B4-BE49-F238E27FC236}">
                <a16:creationId xmlns:a16="http://schemas.microsoft.com/office/drawing/2014/main" id="{E490B7B8-52D9-459B-8836-AB517CCF9136}"/>
              </a:ext>
            </a:extLst>
          </p:cNvPr>
          <p:cNvSpPr txBox="1"/>
          <p:nvPr/>
        </p:nvSpPr>
        <p:spPr>
          <a:xfrm>
            <a:off x="282079" y="1479854"/>
            <a:ext cx="619059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 y a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mille villes tranquilles</a:t>
            </a:r>
            <a:r>
              <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comme </a:t>
            </a:r>
            <a:r>
              <a:rPr kumimoji="0" lang="fr-FR"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Lille.</a:t>
            </a:r>
            <a:endParaRPr kumimoji="0" lang="en-GB" sz="24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26" name="Picture 2" descr="Scallop Shell Clip Art">
            <a:extLst>
              <a:ext uri="{FF2B5EF4-FFF2-40B4-BE49-F238E27FC236}">
                <a16:creationId xmlns:a16="http://schemas.microsoft.com/office/drawing/2014/main" id="{9D1544C5-B939-46A1-AECF-B0C1EEAC73E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215635" y="3106220"/>
            <a:ext cx="640745" cy="587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ar, Marbles, Cannister, Glass, Container, Transparent">
            <a:extLst>
              <a:ext uri="{FF2B5EF4-FFF2-40B4-BE49-F238E27FC236}">
                <a16:creationId xmlns:a16="http://schemas.microsoft.com/office/drawing/2014/main" id="{4F7B21FB-496B-4A9F-8128-7379F94A3851}"/>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692646" y="3988078"/>
            <a:ext cx="522989" cy="66528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Quiet Sign Clip Art">
            <a:extLst>
              <a:ext uri="{FF2B5EF4-FFF2-40B4-BE49-F238E27FC236}">
                <a16:creationId xmlns:a16="http://schemas.microsoft.com/office/drawing/2014/main" id="{711AB393-F84D-4B47-900D-461140732F2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33112" y="4564529"/>
            <a:ext cx="470404" cy="665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050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1"/>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026"/>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0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4" grpId="0" animBg="1"/>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LL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F5AEF9DF-2FD5-1442-9E84-D31130754D83}"/>
              </a:ext>
            </a:extLst>
          </p:cNvPr>
          <p:cNvSpPr txBox="1"/>
          <p:nvPr/>
        </p:nvSpPr>
        <p:spPr>
          <a:xfrm>
            <a:off x="180000" y="1296000"/>
            <a:ext cx="11876533"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have learned that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pronounced like the English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when it follows the letter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ju</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trava</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Remember there are a handful of exceptions to this rule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tranqu</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ill</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ill</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these words,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 pronounced like the English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After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other vowels</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is</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always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pronounced like English </a:t>
            </a: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all</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b</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oll</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ège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Challenge: on the next slide you will see a set of words in French containing ll.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 you read them out to your partner before the timer runs out?</a:t>
            </a:r>
          </a:p>
        </p:txBody>
      </p:sp>
      <p:sp>
        <p:nvSpPr>
          <p:cNvPr id="3" name="Rectangle 2">
            <a:extLst>
              <a:ext uri="{FF2B5EF4-FFF2-40B4-BE49-F238E27FC236}">
                <a16:creationId xmlns:a16="http://schemas.microsoft.com/office/drawing/2014/main" id="{B5F5682A-29EB-49AB-A784-E905ECC9BF75}"/>
              </a:ext>
            </a:extLst>
          </p:cNvPr>
          <p:cNvSpPr/>
          <p:nvPr/>
        </p:nvSpPr>
        <p:spPr>
          <a:xfrm>
            <a:off x="180000" y="4594860"/>
            <a:ext cx="11729921" cy="1225455"/>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34442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LL</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452295" y="249869"/>
            <a:ext cx="145762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hlinkClick r:id="" action="ppaction://noaction">
              <a:snd r:embed="rId4" name="folle.wav"/>
            </a:hlinkClick>
            <a:extLst>
              <a:ext uri="{FF2B5EF4-FFF2-40B4-BE49-F238E27FC236}">
                <a16:creationId xmlns:a16="http://schemas.microsoft.com/office/drawing/2014/main" id="{F5AEF9DF-2FD5-1442-9E84-D31130754D83}"/>
              </a:ext>
            </a:extLst>
          </p:cNvPr>
          <p:cNvSpPr txBox="1"/>
          <p:nvPr/>
        </p:nvSpPr>
        <p:spPr>
          <a:xfrm>
            <a:off x="674734" y="1483373"/>
            <a:ext cx="19093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hlinkClick r:id="" action="ppaction://noaction">
              <a:snd r:embed="rId5" name="pull.wav"/>
            </a:hlinkClick>
            <a:extLst>
              <a:ext uri="{FF2B5EF4-FFF2-40B4-BE49-F238E27FC236}">
                <a16:creationId xmlns:a16="http://schemas.microsoft.com/office/drawing/2014/main" id="{F5AEF9DF-2FD5-1442-9E84-D31130754D83}"/>
              </a:ext>
            </a:extLst>
          </p:cNvPr>
          <p:cNvSpPr txBox="1"/>
          <p:nvPr/>
        </p:nvSpPr>
        <p:spPr>
          <a:xfrm>
            <a:off x="2972348" y="3919032"/>
            <a:ext cx="1887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pu</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hlinkClick r:id="" action="ppaction://noaction">
              <a:snd r:embed="rId6" name="syllabe.wav"/>
            </a:hlinkClick>
            <a:extLst>
              <a:ext uri="{FF2B5EF4-FFF2-40B4-BE49-F238E27FC236}">
                <a16:creationId xmlns:a16="http://schemas.microsoft.com/office/drawing/2014/main" id="{F5AEF9DF-2FD5-1442-9E84-D31130754D83}"/>
              </a:ext>
            </a:extLst>
          </p:cNvPr>
          <p:cNvSpPr txBox="1"/>
          <p:nvPr/>
        </p:nvSpPr>
        <p:spPr>
          <a:xfrm>
            <a:off x="5312286" y="3718804"/>
            <a:ext cx="17452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sy</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hlinkClick r:id="" action="ppaction://noaction">
              <a:snd r:embed="rId7" name="vallee.wav"/>
            </a:hlinkClick>
            <a:extLst>
              <a:ext uri="{FF2B5EF4-FFF2-40B4-BE49-F238E27FC236}">
                <a16:creationId xmlns:a16="http://schemas.microsoft.com/office/drawing/2014/main" id="{F5AEF9DF-2FD5-1442-9E84-D31130754D83}"/>
              </a:ext>
            </a:extLst>
          </p:cNvPr>
          <p:cNvSpPr txBox="1"/>
          <p:nvPr/>
        </p:nvSpPr>
        <p:spPr>
          <a:xfrm>
            <a:off x="4944172" y="5340038"/>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hlinkClick r:id="" action="ppaction://noaction">
              <a:snd r:embed="rId8" name="collectif.wav"/>
            </a:hlinkClick>
            <a:extLst>
              <a:ext uri="{FF2B5EF4-FFF2-40B4-BE49-F238E27FC236}">
                <a16:creationId xmlns:a16="http://schemas.microsoft.com/office/drawing/2014/main" id="{F5AEF9DF-2FD5-1442-9E84-D31130754D83}"/>
              </a:ext>
            </a:extLst>
          </p:cNvPr>
          <p:cNvSpPr txBox="1"/>
          <p:nvPr/>
        </p:nvSpPr>
        <p:spPr>
          <a:xfrm>
            <a:off x="7595560" y="2442667"/>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ectif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hlinkClick r:id="" action="ppaction://noaction">
              <a:snd r:embed="rId9" name="salle.wav"/>
            </a:hlinkClick>
            <a:extLst>
              <a:ext uri="{FF2B5EF4-FFF2-40B4-BE49-F238E27FC236}">
                <a16:creationId xmlns:a16="http://schemas.microsoft.com/office/drawing/2014/main" id="{F5AEF9DF-2FD5-1442-9E84-D31130754D83}"/>
              </a:ext>
            </a:extLst>
          </p:cNvPr>
          <p:cNvSpPr txBox="1"/>
          <p:nvPr/>
        </p:nvSpPr>
        <p:spPr>
          <a:xfrm>
            <a:off x="6884977" y="5498139"/>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hlinkClick r:id="" action="ppaction://noaction">
              <a:snd r:embed="rId10" name="dollar .wav"/>
            </a:hlinkClick>
            <a:extLst>
              <a:ext uri="{FF2B5EF4-FFF2-40B4-BE49-F238E27FC236}">
                <a16:creationId xmlns:a16="http://schemas.microsoft.com/office/drawing/2014/main" id="{F5AEF9DF-2FD5-1442-9E84-D31130754D83}"/>
              </a:ext>
            </a:extLst>
          </p:cNvPr>
          <p:cNvSpPr txBox="1"/>
          <p:nvPr/>
        </p:nvSpPr>
        <p:spPr>
          <a:xfrm>
            <a:off x="421871" y="4998509"/>
            <a:ext cx="16844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a:hlinkClick r:id="" action="ppaction://noaction">
              <a:snd r:embed="rId11" name="excellent.wav"/>
            </a:hlinkClick>
            <a:extLst>
              <a:ext uri="{FF2B5EF4-FFF2-40B4-BE49-F238E27FC236}">
                <a16:creationId xmlns:a16="http://schemas.microsoft.com/office/drawing/2014/main" id="{F5AEF9DF-2FD5-1442-9E84-D31130754D83}"/>
              </a:ext>
            </a:extLst>
          </p:cNvPr>
          <p:cNvSpPr txBox="1"/>
          <p:nvPr/>
        </p:nvSpPr>
        <p:spPr>
          <a:xfrm>
            <a:off x="2775607" y="4726961"/>
            <a:ext cx="21119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hlinkClick r:id="" action="ppaction://noaction">
              <a:snd r:embed="rId12" name="installer.wav"/>
            </a:hlinkClick>
            <a:extLst>
              <a:ext uri="{FF2B5EF4-FFF2-40B4-BE49-F238E27FC236}">
                <a16:creationId xmlns:a16="http://schemas.microsoft.com/office/drawing/2014/main" id="{F5AEF9DF-2FD5-1442-9E84-D31130754D83}"/>
              </a:ext>
            </a:extLst>
          </p:cNvPr>
          <p:cNvSpPr txBox="1"/>
          <p:nvPr/>
        </p:nvSpPr>
        <p:spPr>
          <a:xfrm>
            <a:off x="6868078" y="4440963"/>
            <a:ext cx="18804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insta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hlinkClick r:id="" action="ppaction://noaction">
              <a:snd r:embed="rId13" name="cedille.wav"/>
            </a:hlinkClick>
            <a:extLst>
              <a:ext uri="{FF2B5EF4-FFF2-40B4-BE49-F238E27FC236}">
                <a16:creationId xmlns:a16="http://schemas.microsoft.com/office/drawing/2014/main" id="{F5AEF9DF-2FD5-1442-9E84-D31130754D83}"/>
              </a:ext>
            </a:extLst>
          </p:cNvPr>
          <p:cNvSpPr txBox="1"/>
          <p:nvPr/>
        </p:nvSpPr>
        <p:spPr>
          <a:xfrm>
            <a:off x="2632692" y="1252541"/>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cédi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14" name="collegue.wav"/>
            </a:hlinkClick>
            <a:extLst>
              <a:ext uri="{FF2B5EF4-FFF2-40B4-BE49-F238E27FC236}">
                <a16:creationId xmlns:a16="http://schemas.microsoft.com/office/drawing/2014/main" id="{F5AEF9DF-2FD5-1442-9E84-D31130754D83}"/>
              </a:ext>
            </a:extLst>
          </p:cNvPr>
          <p:cNvSpPr txBox="1"/>
          <p:nvPr/>
        </p:nvSpPr>
        <p:spPr>
          <a:xfrm>
            <a:off x="705355" y="3726970"/>
            <a:ext cx="23826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ègue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TextBox 18">
            <a:hlinkClick r:id="" action="ppaction://noaction">
              <a:snd r:embed="rId15" name="actuellement.wav"/>
            </a:hlinkClick>
            <a:extLst>
              <a:ext uri="{FF2B5EF4-FFF2-40B4-BE49-F238E27FC236}">
                <a16:creationId xmlns:a16="http://schemas.microsoft.com/office/drawing/2014/main" id="{F5AEF9DF-2FD5-1442-9E84-D31130754D83}"/>
              </a:ext>
            </a:extLst>
          </p:cNvPr>
          <p:cNvSpPr txBox="1"/>
          <p:nvPr/>
        </p:nvSpPr>
        <p:spPr>
          <a:xfrm>
            <a:off x="125098" y="2720744"/>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actue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hlinkClick r:id="" action="ppaction://noaction">
              <a:snd r:embed="rId16" name="balle.wav"/>
            </a:hlinkClick>
            <a:extLst>
              <a:ext uri="{FF2B5EF4-FFF2-40B4-BE49-F238E27FC236}">
                <a16:creationId xmlns:a16="http://schemas.microsoft.com/office/drawing/2014/main" id="{F5AEF9DF-2FD5-1442-9E84-D31130754D83}"/>
              </a:ext>
            </a:extLst>
          </p:cNvPr>
          <p:cNvSpPr txBox="1"/>
          <p:nvPr/>
        </p:nvSpPr>
        <p:spPr>
          <a:xfrm>
            <a:off x="634198" y="5799559"/>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hlinkClick r:id="" action="ppaction://noaction">
              <a:snd r:embed="rId17" name="tellement.wav"/>
            </a:hlinkClick>
            <a:extLst>
              <a:ext uri="{FF2B5EF4-FFF2-40B4-BE49-F238E27FC236}">
                <a16:creationId xmlns:a16="http://schemas.microsoft.com/office/drawing/2014/main" id="{F5AEF9DF-2FD5-1442-9E84-D31130754D83}"/>
              </a:ext>
            </a:extLst>
          </p:cNvPr>
          <p:cNvSpPr txBox="1"/>
          <p:nvPr/>
        </p:nvSpPr>
        <p:spPr>
          <a:xfrm>
            <a:off x="7213855" y="1320210"/>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hlinkClick r:id="" action="ppaction://noaction">
              <a:snd r:embed="rId18" name="vanille.wav"/>
            </a:hlinkClick>
            <a:extLst>
              <a:ext uri="{FF2B5EF4-FFF2-40B4-BE49-F238E27FC236}">
                <a16:creationId xmlns:a16="http://schemas.microsoft.com/office/drawing/2014/main" id="{F5AEF9DF-2FD5-1442-9E84-D31130754D83}"/>
              </a:ext>
            </a:extLst>
          </p:cNvPr>
          <p:cNvSpPr txBox="1"/>
          <p:nvPr/>
        </p:nvSpPr>
        <p:spPr>
          <a:xfrm>
            <a:off x="3193424" y="2337620"/>
            <a:ext cx="1887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vani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hlinkClick r:id="" action="ppaction://noaction">
              <a:snd r:embed="rId19" name="cheville.wav"/>
            </a:hlinkClick>
            <a:extLst>
              <a:ext uri="{FF2B5EF4-FFF2-40B4-BE49-F238E27FC236}">
                <a16:creationId xmlns:a16="http://schemas.microsoft.com/office/drawing/2014/main" id="{F5AEF9DF-2FD5-1442-9E84-D31130754D83}"/>
              </a:ext>
            </a:extLst>
          </p:cNvPr>
          <p:cNvSpPr txBox="1"/>
          <p:nvPr/>
        </p:nvSpPr>
        <p:spPr>
          <a:xfrm>
            <a:off x="5217125" y="1538207"/>
            <a:ext cx="21494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chevi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hlinkClick r:id="" action="ppaction://noaction">
              <a:snd r:embed="rId20" name="elle.wav"/>
            </a:hlinkClick>
            <a:extLst>
              <a:ext uri="{FF2B5EF4-FFF2-40B4-BE49-F238E27FC236}">
                <a16:creationId xmlns:a16="http://schemas.microsoft.com/office/drawing/2014/main" id="{F5AEF9DF-2FD5-1442-9E84-D31130754D83}"/>
              </a:ext>
            </a:extLst>
          </p:cNvPr>
          <p:cNvSpPr txBox="1"/>
          <p:nvPr/>
        </p:nvSpPr>
        <p:spPr>
          <a:xfrm>
            <a:off x="4974689" y="2730884"/>
            <a:ext cx="20474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hlinkClick r:id="" action="ppaction://noaction">
              <a:snd r:embed="rId21" name="la bastille.wav"/>
            </a:hlinkClick>
            <a:extLst>
              <a:ext uri="{FF2B5EF4-FFF2-40B4-BE49-F238E27FC236}">
                <a16:creationId xmlns:a16="http://schemas.microsoft.com/office/drawing/2014/main" id="{F5AEF9DF-2FD5-1442-9E84-D31130754D83}"/>
              </a:ext>
            </a:extLst>
          </p:cNvPr>
          <p:cNvSpPr txBox="1"/>
          <p:nvPr/>
        </p:nvSpPr>
        <p:spPr>
          <a:xfrm>
            <a:off x="6857679" y="3582744"/>
            <a:ext cx="23826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Basti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6" name="TextBox 25">
            <a:hlinkClick r:id="" action="ppaction://noaction">
              <a:snd r:embed="rId22" name="lille.wav"/>
            </a:hlinkClick>
            <a:extLst>
              <a:ext uri="{FF2B5EF4-FFF2-40B4-BE49-F238E27FC236}">
                <a16:creationId xmlns:a16="http://schemas.microsoft.com/office/drawing/2014/main" id="{F5AEF9DF-2FD5-1442-9E84-D31130754D83}"/>
              </a:ext>
            </a:extLst>
          </p:cNvPr>
          <p:cNvSpPr txBox="1"/>
          <p:nvPr/>
        </p:nvSpPr>
        <p:spPr>
          <a:xfrm>
            <a:off x="8518865" y="711338"/>
            <a:ext cx="13748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60</a:t>
            </a:r>
          </a:p>
        </p:txBody>
      </p:sp>
      <p:sp>
        <p:nvSpPr>
          <p:cNvPr id="3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3"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5"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6"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10" name="TextBox 9">
            <a:hlinkClick r:id="" action="ppaction://noaction">
              <a:snd r:embed="rId23" name="million.wav"/>
            </a:hlinkClick>
            <a:extLst>
              <a:ext uri="{FF2B5EF4-FFF2-40B4-BE49-F238E27FC236}">
                <a16:creationId xmlns:a16="http://schemas.microsoft.com/office/drawing/2014/main" id="{68DBA38E-575D-461D-A4BB-98B0369BE4AA}"/>
              </a:ext>
            </a:extLst>
          </p:cNvPr>
          <p:cNvSpPr txBox="1"/>
          <p:nvPr/>
        </p:nvSpPr>
        <p:spPr>
          <a:xfrm>
            <a:off x="6096000" y="570085"/>
            <a:ext cx="21494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mil</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Cartoon Monsters 1 Clip Art">
            <a:extLst>
              <a:ext uri="{FF2B5EF4-FFF2-40B4-BE49-F238E27FC236}">
                <a16:creationId xmlns:a16="http://schemas.microsoft.com/office/drawing/2014/main" id="{B23DCBE9-DACE-441E-8599-9838BE13E7F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58763" y="1418272"/>
            <a:ext cx="834214" cy="86318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7A7C95B-4C40-4EB8-9F48-7B3D7D90F773}"/>
              </a:ext>
            </a:extLst>
          </p:cNvPr>
          <p:cNvSpPr txBox="1"/>
          <p:nvPr/>
        </p:nvSpPr>
        <p:spPr>
          <a:xfrm>
            <a:off x="762046" y="1789258"/>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crazy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42A2531A-8021-4BCC-B96D-491267C90783}"/>
              </a:ext>
            </a:extLst>
          </p:cNvPr>
          <p:cNvSpPr txBox="1"/>
          <p:nvPr/>
        </p:nvSpPr>
        <p:spPr>
          <a:xfrm>
            <a:off x="3161727" y="1585830"/>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cedilla</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5D83ED64-C6F7-4D1C-8DB7-6971123D6C32}"/>
              </a:ext>
            </a:extLst>
          </p:cNvPr>
          <p:cNvSpPr txBox="1"/>
          <p:nvPr/>
        </p:nvSpPr>
        <p:spPr>
          <a:xfrm>
            <a:off x="7830202" y="1613672"/>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much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8" name="Picture 4" descr="Vanilla Soft Serve Ice Cream Cone Clip Art">
            <a:extLst>
              <a:ext uri="{FF2B5EF4-FFF2-40B4-BE49-F238E27FC236}">
                <a16:creationId xmlns:a16="http://schemas.microsoft.com/office/drawing/2014/main" id="{93E0B871-9DB0-4067-9B31-CAFB525842C4}"/>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238801" y="2399983"/>
            <a:ext cx="437570" cy="912380"/>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85E5368A-AEA7-4D92-92A4-B6035034F5A7}"/>
              </a:ext>
            </a:extLst>
          </p:cNvPr>
          <p:cNvSpPr txBox="1"/>
          <p:nvPr/>
        </p:nvSpPr>
        <p:spPr>
          <a:xfrm>
            <a:off x="407342" y="2986044"/>
            <a:ext cx="23476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the moment]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0" name="Picture 6" descr="Leg Clip Art">
            <a:extLst>
              <a:ext uri="{FF2B5EF4-FFF2-40B4-BE49-F238E27FC236}">
                <a16:creationId xmlns:a16="http://schemas.microsoft.com/office/drawing/2014/main" id="{19909AAE-8865-404F-B153-78DF6A51E35F}"/>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45727"/>
          <a:stretch/>
        </p:blipFill>
        <p:spPr bwMode="auto">
          <a:xfrm>
            <a:off x="6626167" y="1563327"/>
            <a:ext cx="791320" cy="867712"/>
          </a:xfrm>
          <a:prstGeom prst="rect">
            <a:avLst/>
          </a:prstGeom>
          <a:noFill/>
          <a:extLst>
            <a:ext uri="{909E8E84-426E-40DD-AFC4-6F175D3DCCD1}">
              <a14:hiddenFill xmlns:a14="http://schemas.microsoft.com/office/drawing/2010/main">
                <a:solidFill>
                  <a:srgbClr val="FFFFFF"/>
                </a:solidFill>
              </a14:hiddenFill>
            </a:ext>
          </a:extLst>
        </p:spPr>
      </p:pic>
      <p:cxnSp>
        <p:nvCxnSpPr>
          <p:cNvPr id="44" name="Straight Arrow Connector 43">
            <a:extLst>
              <a:ext uri="{FF2B5EF4-FFF2-40B4-BE49-F238E27FC236}">
                <a16:creationId xmlns:a16="http://schemas.microsoft.com/office/drawing/2014/main" id="{D2505F47-6797-478E-BF5A-55C4ECA0CA5E}"/>
              </a:ext>
            </a:extLst>
          </p:cNvPr>
          <p:cNvCxnSpPr>
            <a:cxnSpLocks/>
          </p:cNvCxnSpPr>
          <p:nvPr/>
        </p:nvCxnSpPr>
        <p:spPr>
          <a:xfrm>
            <a:off x="6560135" y="1967969"/>
            <a:ext cx="544940" cy="79946"/>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1032" name="Picture 8" descr="Gold Theme Money Dollars Clip Art">
            <a:extLst>
              <a:ext uri="{FF2B5EF4-FFF2-40B4-BE49-F238E27FC236}">
                <a16:creationId xmlns:a16="http://schemas.microsoft.com/office/drawing/2014/main" id="{F7B4955D-1CFD-48A3-A7B3-5C2880AE5D7B}"/>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55723" y="4669090"/>
            <a:ext cx="598134" cy="588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gly Christmas Sweater, Knitted Christmas Sweater">
            <a:extLst>
              <a:ext uri="{FF2B5EF4-FFF2-40B4-BE49-F238E27FC236}">
                <a16:creationId xmlns:a16="http://schemas.microsoft.com/office/drawing/2014/main" id="{D8435956-D9A1-4891-AD5F-6124E1401681}"/>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52319" t="49375"/>
          <a:stretch/>
        </p:blipFill>
        <p:spPr bwMode="auto">
          <a:xfrm>
            <a:off x="4243057" y="3566869"/>
            <a:ext cx="699897" cy="74311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astille, Building, Castle, Fortress, Historic, History">
            <a:extLst>
              <a:ext uri="{FF2B5EF4-FFF2-40B4-BE49-F238E27FC236}">
                <a16:creationId xmlns:a16="http://schemas.microsoft.com/office/drawing/2014/main" id="{02EDBF7A-D10B-45CA-84AF-CC2A8BAF80DE}"/>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742273" y="3363326"/>
            <a:ext cx="1151432" cy="913029"/>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E16200D5-F200-4AEF-8A7E-D5803904425B}"/>
              </a:ext>
            </a:extLst>
          </p:cNvPr>
          <p:cNvSpPr txBox="1"/>
          <p:nvPr/>
        </p:nvSpPr>
        <p:spPr>
          <a:xfrm>
            <a:off x="5507951" y="2977766"/>
            <a:ext cx="10237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hlinkClick r:id="" action="ppaction://noaction">
              <a:snd r:embed="rId4" name="folle.wav"/>
            </a:hlinkClick>
            <a:extLst>
              <a:ext uri="{FF2B5EF4-FFF2-40B4-BE49-F238E27FC236}">
                <a16:creationId xmlns:a16="http://schemas.microsoft.com/office/drawing/2014/main" id="{85C275C4-85B8-466B-B8C5-91AD640DE326}"/>
              </a:ext>
            </a:extLst>
          </p:cNvPr>
          <p:cNvSpPr txBox="1"/>
          <p:nvPr/>
        </p:nvSpPr>
        <p:spPr>
          <a:xfrm>
            <a:off x="5234564" y="4083490"/>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syllable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38" name="Picture 14" descr="8 Ball Clip Art">
            <a:extLst>
              <a:ext uri="{FF2B5EF4-FFF2-40B4-BE49-F238E27FC236}">
                <a16:creationId xmlns:a16="http://schemas.microsoft.com/office/drawing/2014/main" id="{EC2FC60D-05DE-4289-AA47-F1430022BCB8}"/>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496739" y="5442357"/>
            <a:ext cx="824064" cy="870819"/>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9DBA0387-CE32-4CF7-80AA-8BC6522614E5}"/>
              </a:ext>
            </a:extLst>
          </p:cNvPr>
          <p:cNvSpPr txBox="1"/>
          <p:nvPr/>
        </p:nvSpPr>
        <p:spPr>
          <a:xfrm>
            <a:off x="917182" y="4057688"/>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colleague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6" name="Picture 22" descr="Rainbow Hills Clip Art">
            <a:extLst>
              <a:ext uri="{FF2B5EF4-FFF2-40B4-BE49-F238E27FC236}">
                <a16:creationId xmlns:a16="http://schemas.microsoft.com/office/drawing/2014/main" id="{1CF8C6CD-7856-4E91-BD9F-C8973F701FA4}"/>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t="64348"/>
          <a:stretch/>
        </p:blipFill>
        <p:spPr bwMode="auto">
          <a:xfrm>
            <a:off x="4148917" y="5619872"/>
            <a:ext cx="1290877" cy="575284"/>
          </a:xfrm>
          <a:prstGeom prst="rect">
            <a:avLst/>
          </a:prstGeom>
          <a:noFill/>
          <a:extLst>
            <a:ext uri="{909E8E84-426E-40DD-AFC4-6F175D3DCCD1}">
              <a14:hiddenFill xmlns:a14="http://schemas.microsoft.com/office/drawing/2010/main">
                <a:solidFill>
                  <a:srgbClr val="FFFFFF"/>
                </a:solidFill>
              </a14:hiddenFill>
            </a:ext>
          </a:extLst>
        </p:spPr>
      </p:pic>
      <p:cxnSp>
        <p:nvCxnSpPr>
          <p:cNvPr id="68" name="Straight Arrow Connector 67">
            <a:extLst>
              <a:ext uri="{FF2B5EF4-FFF2-40B4-BE49-F238E27FC236}">
                <a16:creationId xmlns:a16="http://schemas.microsoft.com/office/drawing/2014/main" id="{B6D63385-CEBD-47FB-A458-B173303CC69C}"/>
              </a:ext>
            </a:extLst>
          </p:cNvPr>
          <p:cNvCxnSpPr>
            <a:cxnSpLocks/>
          </p:cNvCxnSpPr>
          <p:nvPr/>
        </p:nvCxnSpPr>
        <p:spPr>
          <a:xfrm flipH="1">
            <a:off x="4726216" y="5722202"/>
            <a:ext cx="642419" cy="300415"/>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DE08FE4-4E67-4A9D-9D10-F096F661CC52}"/>
              </a:ext>
            </a:extLst>
          </p:cNvPr>
          <p:cNvSpPr txBox="1"/>
          <p:nvPr/>
        </p:nvSpPr>
        <p:spPr>
          <a:xfrm>
            <a:off x="4939628" y="5643169"/>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valley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48" name="Picture 24" descr="Van Gogh  S Room Clip Art">
            <a:extLst>
              <a:ext uri="{FF2B5EF4-FFF2-40B4-BE49-F238E27FC236}">
                <a16:creationId xmlns:a16="http://schemas.microsoft.com/office/drawing/2014/main" id="{65916D12-2248-48C2-BDB7-D8FD90401F14}"/>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45470" t="42937"/>
          <a:stretch/>
        </p:blipFill>
        <p:spPr bwMode="auto">
          <a:xfrm>
            <a:off x="8202881" y="5401233"/>
            <a:ext cx="1185071" cy="793923"/>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38B2B445-E3FB-479E-A8E1-264326230F02}"/>
              </a:ext>
            </a:extLst>
          </p:cNvPr>
          <p:cNvSpPr txBox="1"/>
          <p:nvPr/>
        </p:nvSpPr>
        <p:spPr>
          <a:xfrm>
            <a:off x="7663026" y="2702599"/>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[collective]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0" name="TextBox 59">
            <a:extLst>
              <a:ext uri="{FF2B5EF4-FFF2-40B4-BE49-F238E27FC236}">
                <a16:creationId xmlns:a16="http://schemas.microsoft.com/office/drawing/2014/main" id="{A1D4D0BE-030D-4C52-A96A-E2BF232C010A}"/>
              </a:ext>
            </a:extLst>
          </p:cNvPr>
          <p:cNvSpPr txBox="1"/>
          <p:nvPr/>
        </p:nvSpPr>
        <p:spPr>
          <a:xfrm>
            <a:off x="6886055" y="4711202"/>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install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0669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29"/>
                                        </p:tgtEl>
                                      </p:cBhvr>
                                    </p:animEffect>
                                    <p:set>
                                      <p:cBhvr>
                                        <p:cTn id="7" dur="1" fill="hold">
                                          <p:stCondLst>
                                            <p:cond delay="58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LL</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452295" y="249869"/>
            <a:ext cx="145762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45</a:t>
            </a:r>
          </a:p>
        </p:txBody>
      </p:sp>
      <p:sp>
        <p:nvSpPr>
          <p:cNvPr id="3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3"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5"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6"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57" name="TextBox 56">
            <a:hlinkClick r:id="" action="ppaction://noaction">
              <a:snd r:embed="rId4" name="folle.wav"/>
            </a:hlinkClick>
            <a:extLst>
              <a:ext uri="{FF2B5EF4-FFF2-40B4-BE49-F238E27FC236}">
                <a16:creationId xmlns:a16="http://schemas.microsoft.com/office/drawing/2014/main" id="{4D5ADED6-9708-4059-9E21-BC10E87EA685}"/>
              </a:ext>
            </a:extLst>
          </p:cNvPr>
          <p:cNvSpPr txBox="1"/>
          <p:nvPr/>
        </p:nvSpPr>
        <p:spPr>
          <a:xfrm>
            <a:off x="674734" y="1483373"/>
            <a:ext cx="19093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a:hlinkClick r:id="" action="ppaction://noaction">
              <a:snd r:embed="rId5" name="pull.wav"/>
            </a:hlinkClick>
            <a:extLst>
              <a:ext uri="{FF2B5EF4-FFF2-40B4-BE49-F238E27FC236}">
                <a16:creationId xmlns:a16="http://schemas.microsoft.com/office/drawing/2014/main" id="{A95E0CA2-F846-448E-941B-80FF4CE739C0}"/>
              </a:ext>
            </a:extLst>
          </p:cNvPr>
          <p:cNvSpPr txBox="1"/>
          <p:nvPr/>
        </p:nvSpPr>
        <p:spPr>
          <a:xfrm>
            <a:off x="2972348" y="3919032"/>
            <a:ext cx="1887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pu</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hlinkClick r:id="" action="ppaction://noaction">
              <a:snd r:embed="rId6" name="syllabe.wav"/>
            </a:hlinkClick>
            <a:extLst>
              <a:ext uri="{FF2B5EF4-FFF2-40B4-BE49-F238E27FC236}">
                <a16:creationId xmlns:a16="http://schemas.microsoft.com/office/drawing/2014/main" id="{3C7DBB4F-5E4D-497C-B8FB-CDC8CC0C9705}"/>
              </a:ext>
            </a:extLst>
          </p:cNvPr>
          <p:cNvSpPr txBox="1"/>
          <p:nvPr/>
        </p:nvSpPr>
        <p:spPr>
          <a:xfrm>
            <a:off x="5312286" y="3718804"/>
            <a:ext cx="17452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sy</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a:hlinkClick r:id="" action="ppaction://noaction">
              <a:snd r:embed="rId7" name="vallee.wav"/>
            </a:hlinkClick>
            <a:extLst>
              <a:ext uri="{FF2B5EF4-FFF2-40B4-BE49-F238E27FC236}">
                <a16:creationId xmlns:a16="http://schemas.microsoft.com/office/drawing/2014/main" id="{A4C9CCA0-A552-4C7D-9B8E-7885F6B72944}"/>
              </a:ext>
            </a:extLst>
          </p:cNvPr>
          <p:cNvSpPr txBox="1"/>
          <p:nvPr/>
        </p:nvSpPr>
        <p:spPr>
          <a:xfrm>
            <a:off x="4944172" y="5340038"/>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hlinkClick r:id="" action="ppaction://noaction">
              <a:snd r:embed="rId8" name="collectif.wav"/>
            </a:hlinkClick>
            <a:extLst>
              <a:ext uri="{FF2B5EF4-FFF2-40B4-BE49-F238E27FC236}">
                <a16:creationId xmlns:a16="http://schemas.microsoft.com/office/drawing/2014/main" id="{D13CCDAB-A7DE-4FFA-8D7C-6508FDFAA640}"/>
              </a:ext>
            </a:extLst>
          </p:cNvPr>
          <p:cNvSpPr txBox="1"/>
          <p:nvPr/>
        </p:nvSpPr>
        <p:spPr>
          <a:xfrm>
            <a:off x="7595560" y="2442667"/>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ectif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hlinkClick r:id="" action="ppaction://noaction">
              <a:snd r:embed="rId9" name="salle.wav"/>
            </a:hlinkClick>
            <a:extLst>
              <a:ext uri="{FF2B5EF4-FFF2-40B4-BE49-F238E27FC236}">
                <a16:creationId xmlns:a16="http://schemas.microsoft.com/office/drawing/2014/main" id="{8C9F0B5A-A98C-4A38-907D-0FBD09A46213}"/>
              </a:ext>
            </a:extLst>
          </p:cNvPr>
          <p:cNvSpPr txBox="1"/>
          <p:nvPr/>
        </p:nvSpPr>
        <p:spPr>
          <a:xfrm>
            <a:off x="6884977" y="5498139"/>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hlinkClick r:id="" action="ppaction://noaction">
              <a:snd r:embed="rId10" name="dollar .wav"/>
            </a:hlinkClick>
            <a:extLst>
              <a:ext uri="{FF2B5EF4-FFF2-40B4-BE49-F238E27FC236}">
                <a16:creationId xmlns:a16="http://schemas.microsoft.com/office/drawing/2014/main" id="{7DA62974-C578-4EE9-B5B5-80A707CE24DB}"/>
              </a:ext>
            </a:extLst>
          </p:cNvPr>
          <p:cNvSpPr txBox="1"/>
          <p:nvPr/>
        </p:nvSpPr>
        <p:spPr>
          <a:xfrm>
            <a:off x="421871" y="4998509"/>
            <a:ext cx="16844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hlinkClick r:id="" action="ppaction://noaction">
              <a:snd r:embed="rId11" name="excellent.wav"/>
            </a:hlinkClick>
            <a:extLst>
              <a:ext uri="{FF2B5EF4-FFF2-40B4-BE49-F238E27FC236}">
                <a16:creationId xmlns:a16="http://schemas.microsoft.com/office/drawing/2014/main" id="{0FF7E9ED-D71D-49F7-A9EA-8FCDA812C4AA}"/>
              </a:ext>
            </a:extLst>
          </p:cNvPr>
          <p:cNvSpPr txBox="1"/>
          <p:nvPr/>
        </p:nvSpPr>
        <p:spPr>
          <a:xfrm>
            <a:off x="2775607" y="4726961"/>
            <a:ext cx="21119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a:hlinkClick r:id="" action="ppaction://noaction">
              <a:snd r:embed="rId12" name="installer.wav"/>
            </a:hlinkClick>
            <a:extLst>
              <a:ext uri="{FF2B5EF4-FFF2-40B4-BE49-F238E27FC236}">
                <a16:creationId xmlns:a16="http://schemas.microsoft.com/office/drawing/2014/main" id="{5B73515A-6912-484C-B623-2315AA5837CD}"/>
              </a:ext>
            </a:extLst>
          </p:cNvPr>
          <p:cNvSpPr txBox="1"/>
          <p:nvPr/>
        </p:nvSpPr>
        <p:spPr>
          <a:xfrm>
            <a:off x="6868078" y="4440963"/>
            <a:ext cx="18804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insta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a:hlinkClick r:id="" action="ppaction://noaction">
              <a:snd r:embed="rId13" name="cedille.wav"/>
            </a:hlinkClick>
            <a:extLst>
              <a:ext uri="{FF2B5EF4-FFF2-40B4-BE49-F238E27FC236}">
                <a16:creationId xmlns:a16="http://schemas.microsoft.com/office/drawing/2014/main" id="{7A17506F-DD21-4486-B9DC-47320C6F6A5A}"/>
              </a:ext>
            </a:extLst>
          </p:cNvPr>
          <p:cNvSpPr txBox="1"/>
          <p:nvPr/>
        </p:nvSpPr>
        <p:spPr>
          <a:xfrm>
            <a:off x="2632692" y="1252541"/>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cédi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hlinkClick r:id="" action="ppaction://noaction">
              <a:snd r:embed="rId14" name="collegue.wav"/>
            </a:hlinkClick>
            <a:extLst>
              <a:ext uri="{FF2B5EF4-FFF2-40B4-BE49-F238E27FC236}">
                <a16:creationId xmlns:a16="http://schemas.microsoft.com/office/drawing/2014/main" id="{B7F5882E-C5A7-49C1-8C01-4FDC75D28453}"/>
              </a:ext>
            </a:extLst>
          </p:cNvPr>
          <p:cNvSpPr txBox="1"/>
          <p:nvPr/>
        </p:nvSpPr>
        <p:spPr>
          <a:xfrm>
            <a:off x="705355" y="3726970"/>
            <a:ext cx="23826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ègue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hlinkClick r:id="" action="ppaction://noaction">
              <a:snd r:embed="rId15" name="actuellement.wav"/>
            </a:hlinkClick>
            <a:extLst>
              <a:ext uri="{FF2B5EF4-FFF2-40B4-BE49-F238E27FC236}">
                <a16:creationId xmlns:a16="http://schemas.microsoft.com/office/drawing/2014/main" id="{737315D4-042B-4DA9-AE30-10D5D7DF3035}"/>
              </a:ext>
            </a:extLst>
          </p:cNvPr>
          <p:cNvSpPr txBox="1"/>
          <p:nvPr/>
        </p:nvSpPr>
        <p:spPr>
          <a:xfrm>
            <a:off x="125098" y="2720744"/>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actue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hlinkClick r:id="" action="ppaction://noaction">
              <a:snd r:embed="rId16" name="balle.wav"/>
            </a:hlinkClick>
            <a:extLst>
              <a:ext uri="{FF2B5EF4-FFF2-40B4-BE49-F238E27FC236}">
                <a16:creationId xmlns:a16="http://schemas.microsoft.com/office/drawing/2014/main" id="{383EFFAE-79A9-4603-ADA2-BA60C019C8D5}"/>
              </a:ext>
            </a:extLst>
          </p:cNvPr>
          <p:cNvSpPr txBox="1"/>
          <p:nvPr/>
        </p:nvSpPr>
        <p:spPr>
          <a:xfrm>
            <a:off x="634198" y="5799559"/>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hlinkClick r:id="" action="ppaction://noaction">
              <a:snd r:embed="rId17" name="tellement.wav"/>
            </a:hlinkClick>
            <a:extLst>
              <a:ext uri="{FF2B5EF4-FFF2-40B4-BE49-F238E27FC236}">
                <a16:creationId xmlns:a16="http://schemas.microsoft.com/office/drawing/2014/main" id="{7CA603AA-A5B4-4DA4-B7EE-EFD60DA11D62}"/>
              </a:ext>
            </a:extLst>
          </p:cNvPr>
          <p:cNvSpPr txBox="1"/>
          <p:nvPr/>
        </p:nvSpPr>
        <p:spPr>
          <a:xfrm>
            <a:off x="7213855" y="1320210"/>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hlinkClick r:id="" action="ppaction://noaction">
              <a:snd r:embed="rId18" name="vanille.wav"/>
            </a:hlinkClick>
            <a:extLst>
              <a:ext uri="{FF2B5EF4-FFF2-40B4-BE49-F238E27FC236}">
                <a16:creationId xmlns:a16="http://schemas.microsoft.com/office/drawing/2014/main" id="{E9D7A617-9709-4B9D-9C10-CB1931C0B1B2}"/>
              </a:ext>
            </a:extLst>
          </p:cNvPr>
          <p:cNvSpPr txBox="1"/>
          <p:nvPr/>
        </p:nvSpPr>
        <p:spPr>
          <a:xfrm>
            <a:off x="3193424" y="2337620"/>
            <a:ext cx="1887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vani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hlinkClick r:id="" action="ppaction://noaction">
              <a:snd r:embed="rId19" name="cheville.wav"/>
            </a:hlinkClick>
            <a:extLst>
              <a:ext uri="{FF2B5EF4-FFF2-40B4-BE49-F238E27FC236}">
                <a16:creationId xmlns:a16="http://schemas.microsoft.com/office/drawing/2014/main" id="{DF053CD2-9AC2-4C73-841F-B070858C534F}"/>
              </a:ext>
            </a:extLst>
          </p:cNvPr>
          <p:cNvSpPr txBox="1"/>
          <p:nvPr/>
        </p:nvSpPr>
        <p:spPr>
          <a:xfrm>
            <a:off x="5217125" y="1538207"/>
            <a:ext cx="21494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chevi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TextBox 75">
            <a:hlinkClick r:id="" action="ppaction://noaction">
              <a:snd r:embed="rId20" name="elle.wav"/>
            </a:hlinkClick>
            <a:extLst>
              <a:ext uri="{FF2B5EF4-FFF2-40B4-BE49-F238E27FC236}">
                <a16:creationId xmlns:a16="http://schemas.microsoft.com/office/drawing/2014/main" id="{7BD2ABA0-7397-4AFA-857E-FEAD3FFA0906}"/>
              </a:ext>
            </a:extLst>
          </p:cNvPr>
          <p:cNvSpPr txBox="1"/>
          <p:nvPr/>
        </p:nvSpPr>
        <p:spPr>
          <a:xfrm>
            <a:off x="4974689" y="2730884"/>
            <a:ext cx="20474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TextBox 76">
            <a:hlinkClick r:id="" action="ppaction://noaction">
              <a:snd r:embed="rId21" name="la bastille.wav"/>
            </a:hlinkClick>
            <a:extLst>
              <a:ext uri="{FF2B5EF4-FFF2-40B4-BE49-F238E27FC236}">
                <a16:creationId xmlns:a16="http://schemas.microsoft.com/office/drawing/2014/main" id="{8CF47C23-2237-49B7-887E-7722C2A9EA53}"/>
              </a:ext>
            </a:extLst>
          </p:cNvPr>
          <p:cNvSpPr txBox="1"/>
          <p:nvPr/>
        </p:nvSpPr>
        <p:spPr>
          <a:xfrm>
            <a:off x="6857679" y="3582744"/>
            <a:ext cx="23826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Basti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TextBox 77">
            <a:hlinkClick r:id="" action="ppaction://noaction">
              <a:snd r:embed="rId22" name="lille.wav"/>
            </a:hlinkClick>
            <a:extLst>
              <a:ext uri="{FF2B5EF4-FFF2-40B4-BE49-F238E27FC236}">
                <a16:creationId xmlns:a16="http://schemas.microsoft.com/office/drawing/2014/main" id="{4E0B91D8-6F08-4B36-845A-B14770AB58EA}"/>
              </a:ext>
            </a:extLst>
          </p:cNvPr>
          <p:cNvSpPr txBox="1"/>
          <p:nvPr/>
        </p:nvSpPr>
        <p:spPr>
          <a:xfrm>
            <a:off x="8518865" y="711338"/>
            <a:ext cx="13748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a:hlinkClick r:id="" action="ppaction://noaction">
              <a:snd r:embed="rId23" name="million.wav"/>
            </a:hlinkClick>
            <a:extLst>
              <a:ext uri="{FF2B5EF4-FFF2-40B4-BE49-F238E27FC236}">
                <a16:creationId xmlns:a16="http://schemas.microsoft.com/office/drawing/2014/main" id="{CBF61A2E-14CB-4AD0-B560-67CA8AAB0553}"/>
              </a:ext>
            </a:extLst>
          </p:cNvPr>
          <p:cNvSpPr txBox="1"/>
          <p:nvPr/>
        </p:nvSpPr>
        <p:spPr>
          <a:xfrm>
            <a:off x="6096000" y="570085"/>
            <a:ext cx="21494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mil</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0" name="Picture 2" descr="Cartoon Monsters 1 Clip Art">
            <a:extLst>
              <a:ext uri="{FF2B5EF4-FFF2-40B4-BE49-F238E27FC236}">
                <a16:creationId xmlns:a16="http://schemas.microsoft.com/office/drawing/2014/main" id="{3FA28734-A693-4F79-862A-FF98ED4090A8}"/>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58763" y="1418272"/>
            <a:ext cx="834214" cy="863180"/>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3CC75B69-46AB-4F26-BA69-2DC89F1B0E74}"/>
              </a:ext>
            </a:extLst>
          </p:cNvPr>
          <p:cNvSpPr txBox="1"/>
          <p:nvPr/>
        </p:nvSpPr>
        <p:spPr>
          <a:xfrm>
            <a:off x="762046" y="1789258"/>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crazy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C54BD671-B10C-46BC-BB03-5CEFA5F1B296}"/>
              </a:ext>
            </a:extLst>
          </p:cNvPr>
          <p:cNvSpPr txBox="1"/>
          <p:nvPr/>
        </p:nvSpPr>
        <p:spPr>
          <a:xfrm>
            <a:off x="3161727" y="1585830"/>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cedilla</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AD7C6F69-5EBA-4EC5-9757-7E7438A9361C}"/>
              </a:ext>
            </a:extLst>
          </p:cNvPr>
          <p:cNvSpPr txBox="1"/>
          <p:nvPr/>
        </p:nvSpPr>
        <p:spPr>
          <a:xfrm>
            <a:off x="7830202" y="1613672"/>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much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4" name="Picture 4" descr="Vanilla Soft Serve Ice Cream Cone Clip Art">
            <a:extLst>
              <a:ext uri="{FF2B5EF4-FFF2-40B4-BE49-F238E27FC236}">
                <a16:creationId xmlns:a16="http://schemas.microsoft.com/office/drawing/2014/main" id="{331BB9E6-C565-4E79-AF9C-AB9ECF1B0DD9}"/>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238801" y="2399983"/>
            <a:ext cx="437570" cy="91238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D8F0B14B-ADED-4E6F-AD81-5B532915E0CD}"/>
              </a:ext>
            </a:extLst>
          </p:cNvPr>
          <p:cNvSpPr txBox="1"/>
          <p:nvPr/>
        </p:nvSpPr>
        <p:spPr>
          <a:xfrm>
            <a:off x="407342" y="2986044"/>
            <a:ext cx="23476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the moment]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6" name="Picture 6" descr="Leg Clip Art">
            <a:extLst>
              <a:ext uri="{FF2B5EF4-FFF2-40B4-BE49-F238E27FC236}">
                <a16:creationId xmlns:a16="http://schemas.microsoft.com/office/drawing/2014/main" id="{01C04B4B-5D97-4298-BBE7-056FF5B76D98}"/>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45727"/>
          <a:stretch/>
        </p:blipFill>
        <p:spPr bwMode="auto">
          <a:xfrm>
            <a:off x="6626167" y="1563327"/>
            <a:ext cx="791320" cy="867712"/>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Straight Arrow Connector 86">
            <a:extLst>
              <a:ext uri="{FF2B5EF4-FFF2-40B4-BE49-F238E27FC236}">
                <a16:creationId xmlns:a16="http://schemas.microsoft.com/office/drawing/2014/main" id="{3E619F46-7B58-45E4-8094-8132A4148C63}"/>
              </a:ext>
            </a:extLst>
          </p:cNvPr>
          <p:cNvCxnSpPr>
            <a:cxnSpLocks/>
          </p:cNvCxnSpPr>
          <p:nvPr/>
        </p:nvCxnSpPr>
        <p:spPr>
          <a:xfrm>
            <a:off x="6560135" y="1967969"/>
            <a:ext cx="544940" cy="79946"/>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88" name="Picture 8" descr="Gold Theme Money Dollars Clip Art">
            <a:extLst>
              <a:ext uri="{FF2B5EF4-FFF2-40B4-BE49-F238E27FC236}">
                <a16:creationId xmlns:a16="http://schemas.microsoft.com/office/drawing/2014/main" id="{748FC1FC-455E-419B-A07E-5A0A8E8629B5}"/>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55723" y="4669090"/>
            <a:ext cx="598134" cy="58816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0" descr="Ugly Christmas Sweater, Knitted Christmas Sweater">
            <a:extLst>
              <a:ext uri="{FF2B5EF4-FFF2-40B4-BE49-F238E27FC236}">
                <a16:creationId xmlns:a16="http://schemas.microsoft.com/office/drawing/2014/main" id="{F2B2C8A2-3272-4A26-B209-C1B31C4F46CF}"/>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52319" t="49375"/>
          <a:stretch/>
        </p:blipFill>
        <p:spPr bwMode="auto">
          <a:xfrm>
            <a:off x="4243057" y="3566869"/>
            <a:ext cx="699897" cy="74311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2" descr="Bastille, Building, Castle, Fortress, Historic, History">
            <a:extLst>
              <a:ext uri="{FF2B5EF4-FFF2-40B4-BE49-F238E27FC236}">
                <a16:creationId xmlns:a16="http://schemas.microsoft.com/office/drawing/2014/main" id="{F8278C8F-066D-4A5B-826A-56F4694C4096}"/>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742273" y="3363326"/>
            <a:ext cx="1151432" cy="913029"/>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BA5C03EA-1E85-498E-B81D-CBCB4E7EA2DD}"/>
              </a:ext>
            </a:extLst>
          </p:cNvPr>
          <p:cNvSpPr txBox="1"/>
          <p:nvPr/>
        </p:nvSpPr>
        <p:spPr>
          <a:xfrm>
            <a:off x="5507951" y="2977766"/>
            <a:ext cx="10237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2" name="TextBox 91">
            <a:hlinkClick r:id="" action="ppaction://noaction">
              <a:snd r:embed="rId4" name="folle.wav"/>
            </a:hlinkClick>
            <a:extLst>
              <a:ext uri="{FF2B5EF4-FFF2-40B4-BE49-F238E27FC236}">
                <a16:creationId xmlns:a16="http://schemas.microsoft.com/office/drawing/2014/main" id="{5BA03039-883A-433A-978C-6D6D41FBE102}"/>
              </a:ext>
            </a:extLst>
          </p:cNvPr>
          <p:cNvSpPr txBox="1"/>
          <p:nvPr/>
        </p:nvSpPr>
        <p:spPr>
          <a:xfrm>
            <a:off x="5234564" y="4083490"/>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syllable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3" name="Picture 14" descr="8 Ball Clip Art">
            <a:extLst>
              <a:ext uri="{FF2B5EF4-FFF2-40B4-BE49-F238E27FC236}">
                <a16:creationId xmlns:a16="http://schemas.microsoft.com/office/drawing/2014/main" id="{82227A41-5BC2-4513-96DF-9C9B4B219767}"/>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496739" y="5442357"/>
            <a:ext cx="824064" cy="870819"/>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41D67743-DA59-4DB0-A536-933ACEAF6B5F}"/>
              </a:ext>
            </a:extLst>
          </p:cNvPr>
          <p:cNvSpPr txBox="1"/>
          <p:nvPr/>
        </p:nvSpPr>
        <p:spPr>
          <a:xfrm>
            <a:off x="917182" y="4057688"/>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colleague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5" name="Picture 22" descr="Rainbow Hills Clip Art">
            <a:extLst>
              <a:ext uri="{FF2B5EF4-FFF2-40B4-BE49-F238E27FC236}">
                <a16:creationId xmlns:a16="http://schemas.microsoft.com/office/drawing/2014/main" id="{7D4707FC-B257-4646-884F-398B4D5DB740}"/>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t="64348"/>
          <a:stretch/>
        </p:blipFill>
        <p:spPr bwMode="auto">
          <a:xfrm>
            <a:off x="4148917" y="5619872"/>
            <a:ext cx="1290877" cy="575284"/>
          </a:xfrm>
          <a:prstGeom prst="rect">
            <a:avLst/>
          </a:prstGeom>
          <a:noFill/>
          <a:extLst>
            <a:ext uri="{909E8E84-426E-40DD-AFC4-6F175D3DCCD1}">
              <a14:hiddenFill xmlns:a14="http://schemas.microsoft.com/office/drawing/2010/main">
                <a:solidFill>
                  <a:srgbClr val="FFFFFF"/>
                </a:solidFill>
              </a14:hiddenFill>
            </a:ext>
          </a:extLst>
        </p:spPr>
      </p:pic>
      <p:cxnSp>
        <p:nvCxnSpPr>
          <p:cNvPr id="96" name="Straight Arrow Connector 95">
            <a:extLst>
              <a:ext uri="{FF2B5EF4-FFF2-40B4-BE49-F238E27FC236}">
                <a16:creationId xmlns:a16="http://schemas.microsoft.com/office/drawing/2014/main" id="{F665A509-88B7-422F-9CC9-3789D6D23237}"/>
              </a:ext>
            </a:extLst>
          </p:cNvPr>
          <p:cNvCxnSpPr>
            <a:cxnSpLocks/>
          </p:cNvCxnSpPr>
          <p:nvPr/>
        </p:nvCxnSpPr>
        <p:spPr>
          <a:xfrm flipH="1">
            <a:off x="4726216" y="5722202"/>
            <a:ext cx="642419" cy="300415"/>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61705601-E61F-46CD-8AD3-069144B58969}"/>
              </a:ext>
            </a:extLst>
          </p:cNvPr>
          <p:cNvSpPr txBox="1"/>
          <p:nvPr/>
        </p:nvSpPr>
        <p:spPr>
          <a:xfrm>
            <a:off x="4939628" y="5643169"/>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valley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8" name="Picture 24" descr="Van Gogh  S Room Clip Art">
            <a:extLst>
              <a:ext uri="{FF2B5EF4-FFF2-40B4-BE49-F238E27FC236}">
                <a16:creationId xmlns:a16="http://schemas.microsoft.com/office/drawing/2014/main" id="{0A36CF89-6236-4685-A185-0BB8649BFAA0}"/>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45470" t="42937"/>
          <a:stretch/>
        </p:blipFill>
        <p:spPr bwMode="auto">
          <a:xfrm>
            <a:off x="8202881" y="5401233"/>
            <a:ext cx="1185071" cy="793923"/>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5D58E3A6-D367-4EA9-8F89-F0C4F94E6A5B}"/>
              </a:ext>
            </a:extLst>
          </p:cNvPr>
          <p:cNvSpPr txBox="1"/>
          <p:nvPr/>
        </p:nvSpPr>
        <p:spPr>
          <a:xfrm>
            <a:off x="7663026" y="2702599"/>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[collective]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0" name="TextBox 99">
            <a:extLst>
              <a:ext uri="{FF2B5EF4-FFF2-40B4-BE49-F238E27FC236}">
                <a16:creationId xmlns:a16="http://schemas.microsoft.com/office/drawing/2014/main" id="{A352FE6E-F97F-40EB-AFEE-7C77B059076B}"/>
              </a:ext>
            </a:extLst>
          </p:cNvPr>
          <p:cNvSpPr txBox="1"/>
          <p:nvPr/>
        </p:nvSpPr>
        <p:spPr>
          <a:xfrm>
            <a:off x="6886055" y="4711202"/>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install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360713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45000"/>
                                        <p:tgtEl>
                                          <p:spTgt spid="29"/>
                                        </p:tgtEl>
                                      </p:cBhvr>
                                    </p:animEffect>
                                    <p:set>
                                      <p:cBhvr>
                                        <p:cTn id="7" dur="1" fill="hold">
                                          <p:stCondLst>
                                            <p:cond delay="44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LL</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452295" y="249869"/>
            <a:ext cx="1457626"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 descr="rectangle for the timer">
            <a:extLst>
              <a:ext uri="{FF2B5EF4-FFF2-40B4-BE49-F238E27FC236}">
                <a16:creationId xmlns:a16="http://schemas.microsoft.com/office/drawing/2014/main" id="{E25FF2EB-7416-4372-BE15-C4C2E61037AE}"/>
              </a:ext>
            </a:extLst>
          </p:cNvPr>
          <p:cNvSpPr>
            <a:spLocks noChangeArrowheads="1"/>
          </p:cNvSpPr>
          <p:nvPr/>
        </p:nvSpPr>
        <p:spPr bwMode="auto">
          <a:xfrm>
            <a:off x="10215649" y="139405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Rectangle 3" descr="rectangle for the timer, it moves down the screen as the time passes">
            <a:extLst>
              <a:ext uri="{FF2B5EF4-FFF2-40B4-BE49-F238E27FC236}">
                <a16:creationId xmlns:a16="http://schemas.microsoft.com/office/drawing/2014/main" id="{B91663AC-C229-4102-8653-FC04F0298671}"/>
              </a:ext>
            </a:extLst>
          </p:cNvPr>
          <p:cNvSpPr>
            <a:spLocks noChangeArrowheads="1"/>
          </p:cNvSpPr>
          <p:nvPr/>
        </p:nvSpPr>
        <p:spPr bwMode="auto">
          <a:xfrm>
            <a:off x="10213283" y="1394050"/>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0" name="Line 7" descr="line to denote the top of the timer, 60 seconds">
            <a:extLst>
              <a:ext uri="{FF2B5EF4-FFF2-40B4-BE49-F238E27FC236}">
                <a16:creationId xmlns:a16="http://schemas.microsoft.com/office/drawing/2014/main" id="{76902A6C-D2ED-404C-A471-A0024758810A}"/>
              </a:ext>
            </a:extLst>
          </p:cNvPr>
          <p:cNvSpPr>
            <a:spLocks noChangeShapeType="1"/>
          </p:cNvSpPr>
          <p:nvPr/>
        </p:nvSpPr>
        <p:spPr bwMode="auto">
          <a:xfrm>
            <a:off x="10923710" y="1382624"/>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1" name="Text Box 12">
            <a:extLst>
              <a:ext uri="{FF2B5EF4-FFF2-40B4-BE49-F238E27FC236}">
                <a16:creationId xmlns:a16="http://schemas.microsoft.com/office/drawing/2014/main" id="{E85AFACC-13C2-4131-AA9A-7C11FE9873CB}"/>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30</a:t>
            </a:r>
          </a:p>
        </p:txBody>
      </p:sp>
      <p:sp>
        <p:nvSpPr>
          <p:cNvPr id="32" name="Text Box 10">
            <a:extLst>
              <a:ext uri="{FF2B5EF4-FFF2-40B4-BE49-F238E27FC236}">
                <a16:creationId xmlns:a16="http://schemas.microsoft.com/office/drawing/2014/main" id="{25B061D2-B4ED-4104-A271-F2105A9E1DFB}"/>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33" name="Line 4" descr="line for the timer, 60 to 0 seconds">
            <a:extLst>
              <a:ext uri="{FF2B5EF4-FFF2-40B4-BE49-F238E27FC236}">
                <a16:creationId xmlns:a16="http://schemas.microsoft.com/office/drawing/2014/main" id="{6400F283-5879-4D05-89B6-C398280D424A}"/>
              </a:ext>
            </a:extLst>
          </p:cNvPr>
          <p:cNvSpPr>
            <a:spLocks noChangeShapeType="1"/>
          </p:cNvSpPr>
          <p:nvPr/>
        </p:nvSpPr>
        <p:spPr bwMode="auto">
          <a:xfrm>
            <a:off x="10899022" y="1382624"/>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4" name="Line 9" descr="line to denote the end of the timer (i.e. zero seconds)">
            <a:extLst>
              <a:ext uri="{FF2B5EF4-FFF2-40B4-BE49-F238E27FC236}">
                <a16:creationId xmlns:a16="http://schemas.microsoft.com/office/drawing/2014/main" id="{301D8E24-4E17-4C0A-B561-032601D58C52}"/>
              </a:ext>
            </a:extLst>
          </p:cNvPr>
          <p:cNvSpPr>
            <a:spLocks noChangeShapeType="1"/>
          </p:cNvSpPr>
          <p:nvPr/>
        </p:nvSpPr>
        <p:spPr bwMode="auto">
          <a:xfrm>
            <a:off x="10899022" y="553888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5" name="Text Box 14">
            <a:extLst>
              <a:ext uri="{FF2B5EF4-FFF2-40B4-BE49-F238E27FC236}">
                <a16:creationId xmlns:a16="http://schemas.microsoft.com/office/drawing/2014/main" id="{5ADD598A-F84A-4D90-B2ED-C19271F23AAA}"/>
              </a:ext>
            </a:extLst>
          </p:cNvPr>
          <p:cNvSpPr txBox="1">
            <a:spLocks noChangeArrowheads="1"/>
          </p:cNvSpPr>
          <p:nvPr/>
        </p:nvSpPr>
        <p:spPr bwMode="auto">
          <a:xfrm>
            <a:off x="11115813" y="5358355"/>
            <a:ext cx="45648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36" name="AutoShape 11">
            <a:hlinkClick r:id="" action="ppaction://noaction" highlightClick="1"/>
            <a:extLst>
              <a:ext uri="{FF2B5EF4-FFF2-40B4-BE49-F238E27FC236}">
                <a16:creationId xmlns:a16="http://schemas.microsoft.com/office/drawing/2014/main" id="{D12D73BF-362A-4FF6-8C8D-7F31FEE5E970}"/>
              </a:ext>
            </a:extLst>
          </p:cNvPr>
          <p:cNvSpPr>
            <a:spLocks noChangeArrowheads="1"/>
          </p:cNvSpPr>
          <p:nvPr/>
        </p:nvSpPr>
        <p:spPr bwMode="auto">
          <a:xfrm>
            <a:off x="9952385" y="5769303"/>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DÉBUT</a:t>
            </a:r>
          </a:p>
        </p:txBody>
      </p:sp>
      <p:sp>
        <p:nvSpPr>
          <p:cNvPr id="57" name="TextBox 56">
            <a:hlinkClick r:id="" action="ppaction://noaction">
              <a:snd r:embed="rId4" name="folle.wav"/>
            </a:hlinkClick>
            <a:extLst>
              <a:ext uri="{FF2B5EF4-FFF2-40B4-BE49-F238E27FC236}">
                <a16:creationId xmlns:a16="http://schemas.microsoft.com/office/drawing/2014/main" id="{6B44B5BD-3088-4966-AFB8-F38780D4350A}"/>
              </a:ext>
            </a:extLst>
          </p:cNvPr>
          <p:cNvSpPr txBox="1"/>
          <p:nvPr/>
        </p:nvSpPr>
        <p:spPr>
          <a:xfrm>
            <a:off x="674734" y="1483373"/>
            <a:ext cx="190936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8" name="TextBox 57">
            <a:hlinkClick r:id="" action="ppaction://noaction">
              <a:snd r:embed="rId5" name="pull.wav"/>
            </a:hlinkClick>
            <a:extLst>
              <a:ext uri="{FF2B5EF4-FFF2-40B4-BE49-F238E27FC236}">
                <a16:creationId xmlns:a16="http://schemas.microsoft.com/office/drawing/2014/main" id="{C7F1E0AD-3483-4274-AED0-B971A3C7E8D3}"/>
              </a:ext>
            </a:extLst>
          </p:cNvPr>
          <p:cNvSpPr txBox="1"/>
          <p:nvPr/>
        </p:nvSpPr>
        <p:spPr>
          <a:xfrm>
            <a:off x="2972348" y="3919032"/>
            <a:ext cx="1887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pu</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hlinkClick r:id="" action="ppaction://noaction">
              <a:snd r:embed="rId6" name="syllabe.wav"/>
            </a:hlinkClick>
            <a:extLst>
              <a:ext uri="{FF2B5EF4-FFF2-40B4-BE49-F238E27FC236}">
                <a16:creationId xmlns:a16="http://schemas.microsoft.com/office/drawing/2014/main" id="{1414456B-2994-411F-B0D9-587A142E95C2}"/>
              </a:ext>
            </a:extLst>
          </p:cNvPr>
          <p:cNvSpPr txBox="1"/>
          <p:nvPr/>
        </p:nvSpPr>
        <p:spPr>
          <a:xfrm>
            <a:off x="5312286" y="3718804"/>
            <a:ext cx="17452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sy</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a:hlinkClick r:id="" action="ppaction://noaction">
              <a:snd r:embed="rId7" name="vallee.wav"/>
            </a:hlinkClick>
            <a:extLst>
              <a:ext uri="{FF2B5EF4-FFF2-40B4-BE49-F238E27FC236}">
                <a16:creationId xmlns:a16="http://schemas.microsoft.com/office/drawing/2014/main" id="{45395C64-0DBB-49B2-9A4D-51EB0FDD8D71}"/>
              </a:ext>
            </a:extLst>
          </p:cNvPr>
          <p:cNvSpPr txBox="1"/>
          <p:nvPr/>
        </p:nvSpPr>
        <p:spPr>
          <a:xfrm>
            <a:off x="4944172" y="5340038"/>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hlinkClick r:id="" action="ppaction://noaction">
              <a:snd r:embed="rId8" name="collectif.wav"/>
            </a:hlinkClick>
            <a:extLst>
              <a:ext uri="{FF2B5EF4-FFF2-40B4-BE49-F238E27FC236}">
                <a16:creationId xmlns:a16="http://schemas.microsoft.com/office/drawing/2014/main" id="{346F44AF-DB19-4424-83BB-905738992423}"/>
              </a:ext>
            </a:extLst>
          </p:cNvPr>
          <p:cNvSpPr txBox="1"/>
          <p:nvPr/>
        </p:nvSpPr>
        <p:spPr>
          <a:xfrm>
            <a:off x="7595560" y="2442667"/>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ectif</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hlinkClick r:id="" action="ppaction://noaction">
              <a:snd r:embed="rId9" name="salle.wav"/>
            </a:hlinkClick>
            <a:extLst>
              <a:ext uri="{FF2B5EF4-FFF2-40B4-BE49-F238E27FC236}">
                <a16:creationId xmlns:a16="http://schemas.microsoft.com/office/drawing/2014/main" id="{0A7481D1-58A9-4EBB-BA66-BFF6BCD10634}"/>
              </a:ext>
            </a:extLst>
          </p:cNvPr>
          <p:cNvSpPr txBox="1"/>
          <p:nvPr/>
        </p:nvSpPr>
        <p:spPr>
          <a:xfrm>
            <a:off x="6884977" y="5498139"/>
            <a:ext cx="193559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hlinkClick r:id="" action="ppaction://noaction">
              <a:snd r:embed="rId10" name="dollar .wav"/>
            </a:hlinkClick>
            <a:extLst>
              <a:ext uri="{FF2B5EF4-FFF2-40B4-BE49-F238E27FC236}">
                <a16:creationId xmlns:a16="http://schemas.microsoft.com/office/drawing/2014/main" id="{B2A2C682-5FB2-4898-B939-27126A362DD6}"/>
              </a:ext>
            </a:extLst>
          </p:cNvPr>
          <p:cNvSpPr txBox="1"/>
          <p:nvPr/>
        </p:nvSpPr>
        <p:spPr>
          <a:xfrm>
            <a:off x="421871" y="4998509"/>
            <a:ext cx="16844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6" name="TextBox 65">
            <a:hlinkClick r:id="" action="ppaction://noaction">
              <a:snd r:embed="rId11" name="excellent.wav"/>
            </a:hlinkClick>
            <a:extLst>
              <a:ext uri="{FF2B5EF4-FFF2-40B4-BE49-F238E27FC236}">
                <a16:creationId xmlns:a16="http://schemas.microsoft.com/office/drawing/2014/main" id="{93B25EB4-F36A-407F-8DBE-F8576C12387A}"/>
              </a:ext>
            </a:extLst>
          </p:cNvPr>
          <p:cNvSpPr txBox="1"/>
          <p:nvPr/>
        </p:nvSpPr>
        <p:spPr>
          <a:xfrm>
            <a:off x="2775607" y="4726961"/>
            <a:ext cx="21119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7" name="TextBox 66">
            <a:hlinkClick r:id="" action="ppaction://noaction">
              <a:snd r:embed="rId12" name="installer.wav"/>
            </a:hlinkClick>
            <a:extLst>
              <a:ext uri="{FF2B5EF4-FFF2-40B4-BE49-F238E27FC236}">
                <a16:creationId xmlns:a16="http://schemas.microsoft.com/office/drawing/2014/main" id="{6588C7C5-7F15-40DF-A862-F32BFE507D75}"/>
              </a:ext>
            </a:extLst>
          </p:cNvPr>
          <p:cNvSpPr txBox="1"/>
          <p:nvPr/>
        </p:nvSpPr>
        <p:spPr>
          <a:xfrm>
            <a:off x="6868078" y="4440963"/>
            <a:ext cx="18804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insta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er</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9" name="TextBox 68">
            <a:hlinkClick r:id="" action="ppaction://noaction">
              <a:snd r:embed="rId13" name="cedille.wav"/>
            </a:hlinkClick>
            <a:extLst>
              <a:ext uri="{FF2B5EF4-FFF2-40B4-BE49-F238E27FC236}">
                <a16:creationId xmlns:a16="http://schemas.microsoft.com/office/drawing/2014/main" id="{79499A3B-602A-4114-9EA5-F8642FBAB2FD}"/>
              </a:ext>
            </a:extLst>
          </p:cNvPr>
          <p:cNvSpPr txBox="1"/>
          <p:nvPr/>
        </p:nvSpPr>
        <p:spPr>
          <a:xfrm>
            <a:off x="2632692" y="1252541"/>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cédi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0" name="TextBox 69">
            <a:hlinkClick r:id="" action="ppaction://noaction">
              <a:snd r:embed="rId14" name="collegue.wav"/>
            </a:hlinkClick>
            <a:extLst>
              <a:ext uri="{FF2B5EF4-FFF2-40B4-BE49-F238E27FC236}">
                <a16:creationId xmlns:a16="http://schemas.microsoft.com/office/drawing/2014/main" id="{93676E8C-D6B2-4366-BDB5-2A428991BF95}"/>
              </a:ext>
            </a:extLst>
          </p:cNvPr>
          <p:cNvSpPr txBox="1"/>
          <p:nvPr/>
        </p:nvSpPr>
        <p:spPr>
          <a:xfrm>
            <a:off x="705355" y="3726970"/>
            <a:ext cx="23826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ègue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1" name="TextBox 70">
            <a:hlinkClick r:id="" action="ppaction://noaction">
              <a:snd r:embed="rId15" name="actuellement.wav"/>
            </a:hlinkClick>
            <a:extLst>
              <a:ext uri="{FF2B5EF4-FFF2-40B4-BE49-F238E27FC236}">
                <a16:creationId xmlns:a16="http://schemas.microsoft.com/office/drawing/2014/main" id="{07323E75-7120-4E27-9FD0-F3520EEC50E7}"/>
              </a:ext>
            </a:extLst>
          </p:cNvPr>
          <p:cNvSpPr txBox="1"/>
          <p:nvPr/>
        </p:nvSpPr>
        <p:spPr>
          <a:xfrm>
            <a:off x="125098" y="2720744"/>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actue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2" name="TextBox 71">
            <a:hlinkClick r:id="" action="ppaction://noaction">
              <a:snd r:embed="rId16" name="balle.wav"/>
            </a:hlinkClick>
            <a:extLst>
              <a:ext uri="{FF2B5EF4-FFF2-40B4-BE49-F238E27FC236}">
                <a16:creationId xmlns:a16="http://schemas.microsoft.com/office/drawing/2014/main" id="{E479695D-0278-404C-8510-A8C5A48F1D51}"/>
              </a:ext>
            </a:extLst>
          </p:cNvPr>
          <p:cNvSpPr txBox="1"/>
          <p:nvPr/>
        </p:nvSpPr>
        <p:spPr>
          <a:xfrm>
            <a:off x="634198" y="5799559"/>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3" name="TextBox 72">
            <a:hlinkClick r:id="" action="ppaction://noaction">
              <a:snd r:embed="rId17" name="tellement.wav"/>
            </a:hlinkClick>
            <a:extLst>
              <a:ext uri="{FF2B5EF4-FFF2-40B4-BE49-F238E27FC236}">
                <a16:creationId xmlns:a16="http://schemas.microsoft.com/office/drawing/2014/main" id="{D88F76C8-A959-4709-BCEA-620119ABC61C}"/>
              </a:ext>
            </a:extLst>
          </p:cNvPr>
          <p:cNvSpPr txBox="1"/>
          <p:nvPr/>
        </p:nvSpPr>
        <p:spPr>
          <a:xfrm>
            <a:off x="7213855" y="1320210"/>
            <a:ext cx="29121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ement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4" name="TextBox 73">
            <a:hlinkClick r:id="" action="ppaction://noaction">
              <a:snd r:embed="rId18" name="vanille.wav"/>
            </a:hlinkClick>
            <a:extLst>
              <a:ext uri="{FF2B5EF4-FFF2-40B4-BE49-F238E27FC236}">
                <a16:creationId xmlns:a16="http://schemas.microsoft.com/office/drawing/2014/main" id="{AFB08890-A6AF-41BE-9D2E-275334290FFD}"/>
              </a:ext>
            </a:extLst>
          </p:cNvPr>
          <p:cNvSpPr txBox="1"/>
          <p:nvPr/>
        </p:nvSpPr>
        <p:spPr>
          <a:xfrm>
            <a:off x="3193424" y="2337620"/>
            <a:ext cx="1887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vani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5" name="TextBox 74">
            <a:hlinkClick r:id="" action="ppaction://noaction">
              <a:snd r:embed="rId19" name="cheville.wav"/>
            </a:hlinkClick>
            <a:extLst>
              <a:ext uri="{FF2B5EF4-FFF2-40B4-BE49-F238E27FC236}">
                <a16:creationId xmlns:a16="http://schemas.microsoft.com/office/drawing/2014/main" id="{9A134FF9-42AD-426B-AA4E-7DE0082A13D1}"/>
              </a:ext>
            </a:extLst>
          </p:cNvPr>
          <p:cNvSpPr txBox="1"/>
          <p:nvPr/>
        </p:nvSpPr>
        <p:spPr>
          <a:xfrm>
            <a:off x="5217125" y="1538207"/>
            <a:ext cx="21494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chevi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6" name="TextBox 75">
            <a:hlinkClick r:id="" action="ppaction://noaction">
              <a:snd r:embed="rId20" name="elle.wav"/>
            </a:hlinkClick>
            <a:extLst>
              <a:ext uri="{FF2B5EF4-FFF2-40B4-BE49-F238E27FC236}">
                <a16:creationId xmlns:a16="http://schemas.microsoft.com/office/drawing/2014/main" id="{1FE66DDE-31AA-4AB8-A7AC-45DBB0D59617}"/>
              </a:ext>
            </a:extLst>
          </p:cNvPr>
          <p:cNvSpPr txBox="1"/>
          <p:nvPr/>
        </p:nvSpPr>
        <p:spPr>
          <a:xfrm>
            <a:off x="4974689" y="2730884"/>
            <a:ext cx="204744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7" name="TextBox 76">
            <a:hlinkClick r:id="" action="ppaction://noaction">
              <a:snd r:embed="rId21" name="la bastille.wav"/>
            </a:hlinkClick>
            <a:extLst>
              <a:ext uri="{FF2B5EF4-FFF2-40B4-BE49-F238E27FC236}">
                <a16:creationId xmlns:a16="http://schemas.microsoft.com/office/drawing/2014/main" id="{389729FC-ECA6-41B6-9F18-E3AAC0ABF9E5}"/>
              </a:ext>
            </a:extLst>
          </p:cNvPr>
          <p:cNvSpPr txBox="1"/>
          <p:nvPr/>
        </p:nvSpPr>
        <p:spPr>
          <a:xfrm>
            <a:off x="6857679" y="3582744"/>
            <a:ext cx="238260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Basti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8" name="TextBox 77">
            <a:hlinkClick r:id="" action="ppaction://noaction">
              <a:snd r:embed="rId22" name="lille.wav"/>
            </a:hlinkClick>
            <a:extLst>
              <a:ext uri="{FF2B5EF4-FFF2-40B4-BE49-F238E27FC236}">
                <a16:creationId xmlns:a16="http://schemas.microsoft.com/office/drawing/2014/main" id="{D8806D3B-62BA-4A66-AD36-E480187257C9}"/>
              </a:ext>
            </a:extLst>
          </p:cNvPr>
          <p:cNvSpPr txBox="1"/>
          <p:nvPr/>
        </p:nvSpPr>
        <p:spPr>
          <a:xfrm>
            <a:off x="8518865" y="711338"/>
            <a:ext cx="137484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Li</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79" name="TextBox 78">
            <a:hlinkClick r:id="" action="ppaction://noaction">
              <a:snd r:embed="rId23" name="million.wav"/>
            </a:hlinkClick>
            <a:extLst>
              <a:ext uri="{FF2B5EF4-FFF2-40B4-BE49-F238E27FC236}">
                <a16:creationId xmlns:a16="http://schemas.microsoft.com/office/drawing/2014/main" id="{1DAE03AD-896E-4ECC-83E7-E6D9C27EB8FA}"/>
              </a:ext>
            </a:extLst>
          </p:cNvPr>
          <p:cNvSpPr txBox="1"/>
          <p:nvPr/>
        </p:nvSpPr>
        <p:spPr>
          <a:xfrm>
            <a:off x="6096000" y="570085"/>
            <a:ext cx="21494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mil</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ion</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0" name="Picture 2" descr="Cartoon Monsters 1 Clip Art">
            <a:extLst>
              <a:ext uri="{FF2B5EF4-FFF2-40B4-BE49-F238E27FC236}">
                <a16:creationId xmlns:a16="http://schemas.microsoft.com/office/drawing/2014/main" id="{E1E3A04A-929F-4D1B-B702-C271CF85AA01}"/>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458763" y="1418272"/>
            <a:ext cx="834214" cy="863180"/>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DB32034C-F511-483C-978C-8CFC4F675B99}"/>
              </a:ext>
            </a:extLst>
          </p:cNvPr>
          <p:cNvSpPr txBox="1"/>
          <p:nvPr/>
        </p:nvSpPr>
        <p:spPr>
          <a:xfrm>
            <a:off x="762046" y="1789258"/>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crazy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2" name="TextBox 81">
            <a:extLst>
              <a:ext uri="{FF2B5EF4-FFF2-40B4-BE49-F238E27FC236}">
                <a16:creationId xmlns:a16="http://schemas.microsoft.com/office/drawing/2014/main" id="{88D6956C-B9F6-46CC-8DA4-4AF68BEF55E4}"/>
              </a:ext>
            </a:extLst>
          </p:cNvPr>
          <p:cNvSpPr txBox="1"/>
          <p:nvPr/>
        </p:nvSpPr>
        <p:spPr>
          <a:xfrm>
            <a:off x="3161727" y="1585830"/>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cedilla</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3" name="TextBox 82">
            <a:extLst>
              <a:ext uri="{FF2B5EF4-FFF2-40B4-BE49-F238E27FC236}">
                <a16:creationId xmlns:a16="http://schemas.microsoft.com/office/drawing/2014/main" id="{BE8633E1-B951-4722-BA82-7DF621599528}"/>
              </a:ext>
            </a:extLst>
          </p:cNvPr>
          <p:cNvSpPr txBox="1"/>
          <p:nvPr/>
        </p:nvSpPr>
        <p:spPr>
          <a:xfrm>
            <a:off x="7830202" y="1613672"/>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much</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4" name="Picture 4" descr="Vanilla Soft Serve Ice Cream Cone Clip Art">
            <a:extLst>
              <a:ext uri="{FF2B5EF4-FFF2-40B4-BE49-F238E27FC236}">
                <a16:creationId xmlns:a16="http://schemas.microsoft.com/office/drawing/2014/main" id="{EA460DC4-AC98-4824-823E-AC94C9BC2FAE}"/>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238801" y="2399983"/>
            <a:ext cx="437570" cy="91238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AF2E0EBF-CAD8-4885-BF82-F768A5F30F15}"/>
              </a:ext>
            </a:extLst>
          </p:cNvPr>
          <p:cNvSpPr txBox="1"/>
          <p:nvPr/>
        </p:nvSpPr>
        <p:spPr>
          <a:xfrm>
            <a:off x="407342" y="2986044"/>
            <a:ext cx="234762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the moment]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6" name="Picture 6" descr="Leg Clip Art">
            <a:extLst>
              <a:ext uri="{FF2B5EF4-FFF2-40B4-BE49-F238E27FC236}">
                <a16:creationId xmlns:a16="http://schemas.microsoft.com/office/drawing/2014/main" id="{9F9E358F-BF61-4AEF-A7F0-F91303273C63}"/>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t="45727"/>
          <a:stretch/>
        </p:blipFill>
        <p:spPr bwMode="auto">
          <a:xfrm>
            <a:off x="6626167" y="1563327"/>
            <a:ext cx="791320" cy="867712"/>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Straight Arrow Connector 86">
            <a:extLst>
              <a:ext uri="{FF2B5EF4-FFF2-40B4-BE49-F238E27FC236}">
                <a16:creationId xmlns:a16="http://schemas.microsoft.com/office/drawing/2014/main" id="{F6CB54BA-A05E-4006-BE86-17DCC7941B17}"/>
              </a:ext>
            </a:extLst>
          </p:cNvPr>
          <p:cNvCxnSpPr>
            <a:cxnSpLocks/>
          </p:cNvCxnSpPr>
          <p:nvPr/>
        </p:nvCxnSpPr>
        <p:spPr>
          <a:xfrm>
            <a:off x="6560135" y="1967969"/>
            <a:ext cx="544940" cy="79946"/>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pic>
        <p:nvPicPr>
          <p:cNvPr id="88" name="Picture 8" descr="Gold Theme Money Dollars Clip Art">
            <a:extLst>
              <a:ext uri="{FF2B5EF4-FFF2-40B4-BE49-F238E27FC236}">
                <a16:creationId xmlns:a16="http://schemas.microsoft.com/office/drawing/2014/main" id="{F9B3B01B-1130-4A9F-888D-D5E71DC22F80}"/>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55723" y="4669090"/>
            <a:ext cx="598134" cy="58816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0" descr="Ugly Christmas Sweater, Knitted Christmas Sweater">
            <a:extLst>
              <a:ext uri="{FF2B5EF4-FFF2-40B4-BE49-F238E27FC236}">
                <a16:creationId xmlns:a16="http://schemas.microsoft.com/office/drawing/2014/main" id="{6A6D6CEC-9ED5-4C26-832F-357FE460DB7A}"/>
              </a:ext>
            </a:extLst>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52319" t="49375"/>
          <a:stretch/>
        </p:blipFill>
        <p:spPr bwMode="auto">
          <a:xfrm>
            <a:off x="4243057" y="3566869"/>
            <a:ext cx="699897" cy="74311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2" descr="Bastille, Building, Castle, Fortress, Historic, History">
            <a:extLst>
              <a:ext uri="{FF2B5EF4-FFF2-40B4-BE49-F238E27FC236}">
                <a16:creationId xmlns:a16="http://schemas.microsoft.com/office/drawing/2014/main" id="{3A8391FC-748B-4745-9A02-5C5645E79651}"/>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8742273" y="3363326"/>
            <a:ext cx="1151432" cy="913029"/>
          </a:xfrm>
          <a:prstGeom prst="rect">
            <a:avLst/>
          </a:prstGeom>
          <a:noFill/>
          <a:extLst>
            <a:ext uri="{909E8E84-426E-40DD-AFC4-6F175D3DCCD1}">
              <a14:hiddenFill xmlns:a14="http://schemas.microsoft.com/office/drawing/2010/main">
                <a:solidFill>
                  <a:srgbClr val="FFFFFF"/>
                </a:solidFill>
              </a14:hiddenFill>
            </a:ext>
          </a:extLst>
        </p:spPr>
      </p:pic>
      <p:sp>
        <p:nvSpPr>
          <p:cNvPr id="91" name="TextBox 90">
            <a:extLst>
              <a:ext uri="{FF2B5EF4-FFF2-40B4-BE49-F238E27FC236}">
                <a16:creationId xmlns:a16="http://schemas.microsoft.com/office/drawing/2014/main" id="{7040F172-A74F-422D-B7D2-BB9E0DE19664}"/>
              </a:ext>
            </a:extLst>
          </p:cNvPr>
          <p:cNvSpPr txBox="1"/>
          <p:nvPr/>
        </p:nvSpPr>
        <p:spPr>
          <a:xfrm>
            <a:off x="5507951" y="2977766"/>
            <a:ext cx="102377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2" name="TextBox 91">
            <a:hlinkClick r:id="" action="ppaction://noaction">
              <a:snd r:embed="rId4" name="folle.wav"/>
            </a:hlinkClick>
            <a:extLst>
              <a:ext uri="{FF2B5EF4-FFF2-40B4-BE49-F238E27FC236}">
                <a16:creationId xmlns:a16="http://schemas.microsoft.com/office/drawing/2014/main" id="{CD681976-764E-4230-9181-253752093B7E}"/>
              </a:ext>
            </a:extLst>
          </p:cNvPr>
          <p:cNvSpPr txBox="1"/>
          <p:nvPr/>
        </p:nvSpPr>
        <p:spPr>
          <a:xfrm>
            <a:off x="5234564" y="4083490"/>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syllable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3" name="Picture 14" descr="8 Ball Clip Art">
            <a:extLst>
              <a:ext uri="{FF2B5EF4-FFF2-40B4-BE49-F238E27FC236}">
                <a16:creationId xmlns:a16="http://schemas.microsoft.com/office/drawing/2014/main" id="{3866C28F-B960-4E9E-AE35-6C2D3F9BE40D}"/>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2496739" y="5442357"/>
            <a:ext cx="824064" cy="870819"/>
          </a:xfrm>
          <a:prstGeom prst="rect">
            <a:avLst/>
          </a:prstGeom>
          <a:noFill/>
          <a:extLst>
            <a:ext uri="{909E8E84-426E-40DD-AFC4-6F175D3DCCD1}">
              <a14:hiddenFill xmlns:a14="http://schemas.microsoft.com/office/drawing/2010/main">
                <a:solidFill>
                  <a:srgbClr val="FFFFFF"/>
                </a:solidFill>
              </a14:hiddenFill>
            </a:ext>
          </a:extLst>
        </p:spPr>
      </p:pic>
      <p:sp>
        <p:nvSpPr>
          <p:cNvPr id="94" name="TextBox 93">
            <a:extLst>
              <a:ext uri="{FF2B5EF4-FFF2-40B4-BE49-F238E27FC236}">
                <a16:creationId xmlns:a16="http://schemas.microsoft.com/office/drawing/2014/main" id="{CA38BB6D-0D93-4668-91F1-DC3A8052A58F}"/>
              </a:ext>
            </a:extLst>
          </p:cNvPr>
          <p:cNvSpPr txBox="1"/>
          <p:nvPr/>
        </p:nvSpPr>
        <p:spPr>
          <a:xfrm>
            <a:off x="917182" y="4057688"/>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colleague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5" name="Picture 22" descr="Rainbow Hills Clip Art">
            <a:extLst>
              <a:ext uri="{FF2B5EF4-FFF2-40B4-BE49-F238E27FC236}">
                <a16:creationId xmlns:a16="http://schemas.microsoft.com/office/drawing/2014/main" id="{AF6B9334-7B57-4FBD-9F6C-B4A13D75A0BF}"/>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t="64348"/>
          <a:stretch/>
        </p:blipFill>
        <p:spPr bwMode="auto">
          <a:xfrm>
            <a:off x="4148917" y="5619872"/>
            <a:ext cx="1290877" cy="575284"/>
          </a:xfrm>
          <a:prstGeom prst="rect">
            <a:avLst/>
          </a:prstGeom>
          <a:noFill/>
          <a:extLst>
            <a:ext uri="{909E8E84-426E-40DD-AFC4-6F175D3DCCD1}">
              <a14:hiddenFill xmlns:a14="http://schemas.microsoft.com/office/drawing/2010/main">
                <a:solidFill>
                  <a:srgbClr val="FFFFFF"/>
                </a:solidFill>
              </a14:hiddenFill>
            </a:ext>
          </a:extLst>
        </p:spPr>
      </p:pic>
      <p:cxnSp>
        <p:nvCxnSpPr>
          <p:cNvPr id="96" name="Straight Arrow Connector 95">
            <a:extLst>
              <a:ext uri="{FF2B5EF4-FFF2-40B4-BE49-F238E27FC236}">
                <a16:creationId xmlns:a16="http://schemas.microsoft.com/office/drawing/2014/main" id="{3A54A318-2D40-428B-B7FF-56FF841C120D}"/>
              </a:ext>
            </a:extLst>
          </p:cNvPr>
          <p:cNvCxnSpPr>
            <a:cxnSpLocks/>
          </p:cNvCxnSpPr>
          <p:nvPr/>
        </p:nvCxnSpPr>
        <p:spPr>
          <a:xfrm flipH="1">
            <a:off x="4726216" y="5722202"/>
            <a:ext cx="642419" cy="300415"/>
          </a:xfrm>
          <a:prstGeom prst="straightConnector1">
            <a:avLst/>
          </a:prstGeom>
          <a:ln w="762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8D2799D7-0964-42EB-B954-D380FDAD3D3F}"/>
              </a:ext>
            </a:extLst>
          </p:cNvPr>
          <p:cNvSpPr txBox="1"/>
          <p:nvPr/>
        </p:nvSpPr>
        <p:spPr>
          <a:xfrm>
            <a:off x="4939628" y="5643169"/>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valley</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98" name="Picture 24" descr="Van Gogh  S Room Clip Art">
            <a:extLst>
              <a:ext uri="{FF2B5EF4-FFF2-40B4-BE49-F238E27FC236}">
                <a16:creationId xmlns:a16="http://schemas.microsoft.com/office/drawing/2014/main" id="{8505EB65-EE3E-45E9-8E4D-DBFC7461930C}"/>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45470" t="42937"/>
          <a:stretch/>
        </p:blipFill>
        <p:spPr bwMode="auto">
          <a:xfrm>
            <a:off x="8202881" y="5401233"/>
            <a:ext cx="1185071" cy="793923"/>
          </a:xfrm>
          <a:prstGeom prst="rect">
            <a:avLst/>
          </a:prstGeom>
          <a:noFill/>
          <a:extLst>
            <a:ext uri="{909E8E84-426E-40DD-AFC4-6F175D3DCCD1}">
              <a14:hiddenFill xmlns:a14="http://schemas.microsoft.com/office/drawing/2010/main">
                <a:solidFill>
                  <a:srgbClr val="FFFFFF"/>
                </a:solidFill>
              </a14:hiddenFill>
            </a:ext>
          </a:extLst>
        </p:spPr>
      </p:pic>
      <p:sp>
        <p:nvSpPr>
          <p:cNvPr id="99" name="TextBox 98">
            <a:extLst>
              <a:ext uri="{FF2B5EF4-FFF2-40B4-BE49-F238E27FC236}">
                <a16:creationId xmlns:a16="http://schemas.microsoft.com/office/drawing/2014/main" id="{DE5F6B20-5C0D-4C7F-8F91-DF5080EE6288}"/>
              </a:ext>
            </a:extLst>
          </p:cNvPr>
          <p:cNvSpPr txBox="1"/>
          <p:nvPr/>
        </p:nvSpPr>
        <p:spPr>
          <a:xfrm>
            <a:off x="7663026" y="2702599"/>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[collective]</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0" name="TextBox 99">
            <a:extLst>
              <a:ext uri="{FF2B5EF4-FFF2-40B4-BE49-F238E27FC236}">
                <a16:creationId xmlns:a16="http://schemas.microsoft.com/office/drawing/2014/main" id="{E72B86A6-038F-4B05-81E0-C2B2DB847A1E}"/>
              </a:ext>
            </a:extLst>
          </p:cNvPr>
          <p:cNvSpPr txBox="1"/>
          <p:nvPr/>
        </p:nvSpPr>
        <p:spPr>
          <a:xfrm>
            <a:off x="6886055" y="4711202"/>
            <a:ext cx="19093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install</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335403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30000"/>
                                        <p:tgtEl>
                                          <p:spTgt spid="29"/>
                                        </p:tgtEl>
                                      </p:cBhvr>
                                    </p:animEffect>
                                    <p:set>
                                      <p:cBhvr>
                                        <p:cTn id="7" dur="1" fill="hold">
                                          <p:stCondLst>
                                            <p:cond delay="29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21"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684" name="Google Shape;684;p21"/>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SSC [-ill-/ille]</a:t>
            </a:r>
            <a:endParaRPr/>
          </a:p>
        </p:txBody>
      </p:sp>
      <p:sp>
        <p:nvSpPr>
          <p:cNvPr id="685" name="Google Shape;685;p21"/>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686" name="Google Shape;686;p21"/>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a:solidFill>
                  <a:srgbClr val="1F3864"/>
                </a:solidFill>
                <a:latin typeface="Century Gothic"/>
                <a:ea typeface="Century Gothic"/>
                <a:cs typeface="Century Gothic"/>
                <a:sym typeface="Century Gothic"/>
              </a:rPr>
              <a:t>Consolidation [1]</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-ill-/-</a:t>
            </a:r>
            <a:r>
              <a:rPr lang="en-GB" sz="12000" b="1" dirty="0" err="1">
                <a:solidFill>
                  <a:srgbClr val="1F4E79"/>
                </a:solidFill>
                <a:latin typeface="Century Gothic" panose="020B0502020202020204" pitchFamily="34" charset="0"/>
                <a:ea typeface="+mn-ea"/>
                <a:cs typeface="Calibri" panose="020F0502020204030204" pitchFamily="34" charset="0"/>
              </a:rPr>
              <a:t>ille</a:t>
            </a:r>
            <a:endParaRPr lang="en-US" sz="12000" dirty="0"/>
          </a:p>
        </p:txBody>
      </p:sp>
      <p:sp>
        <p:nvSpPr>
          <p:cNvPr id="4" name="TextBox 3"/>
          <p:cNvSpPr txBox="1"/>
          <p:nvPr/>
        </p:nvSpPr>
        <p:spPr>
          <a:xfrm>
            <a:off x="4709242" y="4315475"/>
            <a:ext cx="27735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f</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ill</a:t>
            </a:r>
            <a:r>
              <a:rPr kumimoji="0" lang="en-GB" sz="12000" b="1"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endParaRPr kumimoji="0" lang="en-GB" sz="120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pic>
        <p:nvPicPr>
          <p:cNvPr id="5" name="Picture 4" descr="girl">
            <a:extLst>
              <a:ext uri="{FF2B5EF4-FFF2-40B4-BE49-F238E27FC236}">
                <a16:creationId xmlns:a16="http://schemas.microsoft.com/office/drawing/2014/main" id="{B3A0A3A2-3F8B-48DF-A5C6-7BE0100441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7218" y="749043"/>
            <a:ext cx="3397564" cy="3397564"/>
          </a:xfrm>
          <a:prstGeom prst="rect">
            <a:avLst/>
          </a:prstGeom>
        </p:spPr>
      </p:pic>
    </p:spTree>
    <p:extLst>
      <p:ext uri="{BB962C8B-B14F-4D97-AF65-F5344CB8AC3E}">
        <p14:creationId xmlns:p14="http://schemas.microsoft.com/office/powerpoint/2010/main" val="36884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ill f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ill f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15076"/>
                </a:solidFill>
                <a:cs typeface="Calibri" panose="020F0502020204030204" pitchFamily="34" charset="0"/>
              </a:rPr>
              <a:t>-ill-/-</a:t>
            </a:r>
            <a:r>
              <a:rPr lang="en-GB" sz="10000" b="1" dirty="0" err="1">
                <a:solidFill>
                  <a:srgbClr val="115076"/>
                </a:solidFill>
                <a:cs typeface="Calibri" panose="020F0502020204030204" pitchFamily="34" charset="0"/>
              </a:rPr>
              <a:t>ille</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girl">
            <a:extLst>
              <a:ext uri="{FF2B5EF4-FFF2-40B4-BE49-F238E27FC236}">
                <a16:creationId xmlns:a16="http://schemas.microsoft.com/office/drawing/2014/main" id="{55BAA60B-D858-447F-BB4F-3E4E535753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46606" y="1896158"/>
            <a:ext cx="1698782" cy="1698782"/>
          </a:xfrm>
          <a:prstGeom prst="rect">
            <a:avLst/>
          </a:prstGeom>
        </p:spPr>
      </p:pic>
      <p:sp>
        <p:nvSpPr>
          <p:cNvPr id="5" name="TextBox 4"/>
          <p:cNvSpPr txBox="1"/>
          <p:nvPr/>
        </p:nvSpPr>
        <p:spPr>
          <a:xfrm>
            <a:off x="5401738" y="3594940"/>
            <a:ext cx="138852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ille</a:t>
            </a:r>
          </a:p>
        </p:txBody>
      </p:sp>
      <p:sp>
        <p:nvSpPr>
          <p:cNvPr id="4" name="Rectangle 3"/>
          <p:cNvSpPr/>
          <p:nvPr/>
        </p:nvSpPr>
        <p:spPr>
          <a:xfrm>
            <a:off x="361473" y="604295"/>
            <a:ext cx="265809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grpSp>
        <p:nvGrpSpPr>
          <p:cNvPr id="11" name="Group 10" descr="bright shiny blue gems">
            <a:extLst>
              <a:ext uri="{FF2B5EF4-FFF2-40B4-BE49-F238E27FC236}">
                <a16:creationId xmlns:a16="http://schemas.microsoft.com/office/drawing/2014/main" id="{C2953B62-0362-4626-91F9-92DA1FC00C21}"/>
              </a:ext>
            </a:extLst>
          </p:cNvPr>
          <p:cNvGrpSpPr/>
          <p:nvPr/>
        </p:nvGrpSpPr>
        <p:grpSpPr>
          <a:xfrm>
            <a:off x="411944" y="1547224"/>
            <a:ext cx="2974552" cy="2084882"/>
            <a:chOff x="411944" y="1547224"/>
            <a:chExt cx="2974552" cy="2084882"/>
          </a:xfrm>
        </p:grpSpPr>
        <p:pic>
          <p:nvPicPr>
            <p:cNvPr id="1028" name="Picture 4" descr="Crystals Clip Art">
              <a:extLst>
                <a:ext uri="{FF2B5EF4-FFF2-40B4-BE49-F238E27FC236}">
                  <a16:creationId xmlns:a16="http://schemas.microsoft.com/office/drawing/2014/main" id="{2B349D4A-44DF-4AAB-B1A1-3877BCE2DD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944" y="1547224"/>
              <a:ext cx="1621575" cy="208488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DCD19BA-000F-4B57-8A6D-CB77D477A59C}"/>
                </a:ext>
              </a:extLst>
            </p:cNvPr>
            <p:cNvSpPr/>
            <p:nvPr/>
          </p:nvSpPr>
          <p:spPr>
            <a:xfrm>
              <a:off x="1794392" y="2665301"/>
              <a:ext cx="159210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[shiny]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sp>
        <p:nvSpPr>
          <p:cNvPr id="15" name="TextBox 14"/>
          <p:cNvSpPr txBox="1"/>
          <p:nvPr/>
        </p:nvSpPr>
        <p:spPr>
          <a:xfrm>
            <a:off x="8685600" y="531561"/>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 name="Picture 2" descr="1st of July on the calenda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49850" y="1501013"/>
            <a:ext cx="1370578" cy="1479484"/>
          </a:xfrm>
          <a:prstGeom prst="rect">
            <a:avLst/>
          </a:prstGeom>
        </p:spPr>
      </p:pic>
      <p:sp>
        <p:nvSpPr>
          <p:cNvPr id="8" name="TextBox 7"/>
          <p:cNvSpPr txBox="1"/>
          <p:nvPr/>
        </p:nvSpPr>
        <p:spPr>
          <a:xfrm>
            <a:off x="12256" y="358920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3456DEA0-13EB-42DD-AA8A-A41263E9843E}"/>
              </a:ext>
            </a:extLst>
          </p:cNvPr>
          <p:cNvSpPr/>
          <p:nvPr/>
        </p:nvSpPr>
        <p:spPr>
          <a:xfrm>
            <a:off x="555447" y="4460915"/>
            <a:ext cx="252943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dress]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178923" y="5611180"/>
            <a:ext cx="183415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[family]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85600" y="3542022"/>
            <a:ext cx="309571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6" name="Picture 2" descr="flag">
            <a:extLst>
              <a:ext uri="{FF2B5EF4-FFF2-40B4-BE49-F238E27FC236}">
                <a16:creationId xmlns:a16="http://schemas.microsoft.com/office/drawing/2014/main" id="{87193D48-7A2C-47FB-ADF7-2671AE67B1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36685" y="4364925"/>
            <a:ext cx="1907706" cy="189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6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ill f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5" name="fill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ill brillant.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ill brillan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subTnLst>
                                    <p:audio>
                                      <p:cMediaNode>
                                        <p:cTn display="0" masterRel="sameClick">
                                          <p:stCondLst>
                                            <p:cond evt="begin" delay="0">
                                              <p:tn val="30"/>
                                            </p:cond>
                                          </p:stCondLst>
                                          <p:endCondLst>
                                            <p:cond evt="onStopAudio" delay="0">
                                              <p:tgtEl>
                                                <p:sldTgt/>
                                              </p:tgtEl>
                                            </p:cond>
                                          </p:endCondLst>
                                        </p:cTn>
                                        <p:tgtEl>
                                          <p:sndTgt r:embed="rId7" name="ill juille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subTnLst>
                                    <p:audio>
                                      <p:cMediaNode>
                                        <p:cTn display="0" masterRel="sameClick">
                                          <p:stCondLst>
                                            <p:cond evt="begin" delay="0">
                                              <p:tn val="35"/>
                                            </p:cond>
                                          </p:stCondLst>
                                          <p:endCondLst>
                                            <p:cond evt="onStopAudio" delay="0">
                                              <p:tgtEl>
                                                <p:sldTgt/>
                                              </p:tgtEl>
                                            </p:cond>
                                          </p:endCondLst>
                                        </p:cTn>
                                        <p:tgtEl>
                                          <p:sndTgt r:embed="rId7" name="ill juillet.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8" name="ill habill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subTnLst>
                                    <p:audio>
                                      <p:cMediaNode>
                                        <p:cTn display="0" masterRel="sameClick">
                                          <p:stCondLst>
                                            <p:cond evt="begin" delay="0">
                                              <p:tn val="45"/>
                                            </p:cond>
                                          </p:stCondLst>
                                          <p:endCondLst>
                                            <p:cond evt="onStopAudio" delay="0">
                                              <p:tgtEl>
                                                <p:sldTgt/>
                                              </p:tgtEl>
                                            </p:cond>
                                          </p:endCondLst>
                                        </p:cTn>
                                        <p:tgtEl>
                                          <p:sndTgt r:embed="rId8" name="ill habill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subTnLst>
                                    <p:audio>
                                      <p:cMediaNode>
                                        <p:cTn display="0" masterRel="sameClick">
                                          <p:stCondLst>
                                            <p:cond evt="begin" delay="0">
                                              <p:tn val="50"/>
                                            </p:cond>
                                          </p:stCondLst>
                                          <p:endCondLst>
                                            <p:cond evt="onStopAudio" delay="0">
                                              <p:tgtEl>
                                                <p:sldTgt/>
                                              </p:tgtEl>
                                            </p:cond>
                                          </p:endCondLst>
                                        </p:cTn>
                                        <p:tgtEl>
                                          <p:sndTgt r:embed="rId9" name="ill famille.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subTnLst>
                                    <p:audio>
                                      <p:cMediaNode>
                                        <p:cTn display="0" masterRel="sameClick">
                                          <p:stCondLst>
                                            <p:cond evt="begin" delay="0">
                                              <p:tn val="55"/>
                                            </p:cond>
                                          </p:stCondLst>
                                          <p:endCondLst>
                                            <p:cond evt="onStopAudio" delay="0">
                                              <p:tgtEl>
                                                <p:sldTgt/>
                                              </p:tgtEl>
                                            </p:cond>
                                          </p:endCondLst>
                                        </p:cTn>
                                        <p:tgtEl>
                                          <p:sndTgt r:embed="rId9" name="ill famille.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subTnLst>
                                    <p:audio>
                                      <p:cMediaNode>
                                        <p:cTn display="0" masterRel="sameClick">
                                          <p:stCondLst>
                                            <p:cond evt="begin" delay="0">
                                              <p:tn val="60"/>
                                            </p:cond>
                                          </p:stCondLst>
                                          <p:endCondLst>
                                            <p:cond evt="onStopAudio" delay="0">
                                              <p:tgtEl>
                                                <p:sldTgt/>
                                              </p:tgtEl>
                                            </p:cond>
                                          </p:endCondLst>
                                        </p:cTn>
                                        <p:tgtEl>
                                          <p:sndTgt r:embed="rId10" name="ill pavillon.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subTnLst>
                                    <p:audio>
                                      <p:cMediaNode>
                                        <p:cTn display="0" masterRel="sameClick">
                                          <p:stCondLst>
                                            <p:cond evt="begin" delay="0">
                                              <p:tn val="65"/>
                                            </p:cond>
                                          </p:stCondLst>
                                          <p:endCondLst>
                                            <p:cond evt="onStopAudio" delay="0">
                                              <p:tgtEl>
                                                <p:sldTgt/>
                                              </p:tgtEl>
                                            </p:cond>
                                          </p:endCondLst>
                                        </p:cTn>
                                        <p:tgtEl>
                                          <p:sndTgt r:embed="rId10" name="ill pavill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8" grpId="0"/>
      <p:bldP spid="18" grpId="0"/>
      <p:bldP spid="7" grpId="0"/>
      <p:bldP spid="17"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id="{BFDD960E-CBE6-9A4C-84FF-1126E284B46E}"/>
              </a:ext>
            </a:extLst>
          </p:cNvPr>
          <p:cNvGraphicFramePr>
            <a:graphicFrameLocks noGrp="1"/>
          </p:cNvGraphicFramePr>
          <p:nvPr/>
        </p:nvGraphicFramePr>
        <p:xfrm>
          <a:off x="1843945" y="1880890"/>
          <a:ext cx="8203488" cy="4249432"/>
        </p:xfrm>
        <a:graphic>
          <a:graphicData uri="http://schemas.openxmlformats.org/drawingml/2006/table">
            <a:tbl>
              <a:tblPr firstRow="1" bandRow="1">
                <a:tableStyleId>{5940675A-B579-460E-94D1-54222C63F5DA}</a:tableStyleId>
              </a:tblPr>
              <a:tblGrid>
                <a:gridCol w="2050872">
                  <a:extLst>
                    <a:ext uri="{9D8B030D-6E8A-4147-A177-3AD203B41FA5}">
                      <a16:colId xmlns:a16="http://schemas.microsoft.com/office/drawing/2014/main" val="3142573101"/>
                    </a:ext>
                  </a:extLst>
                </a:gridCol>
                <a:gridCol w="2050872">
                  <a:extLst>
                    <a:ext uri="{9D8B030D-6E8A-4147-A177-3AD203B41FA5}">
                      <a16:colId xmlns:a16="http://schemas.microsoft.com/office/drawing/2014/main" val="3708956095"/>
                    </a:ext>
                  </a:extLst>
                </a:gridCol>
                <a:gridCol w="2050872">
                  <a:extLst>
                    <a:ext uri="{9D8B030D-6E8A-4147-A177-3AD203B41FA5}">
                      <a16:colId xmlns:a16="http://schemas.microsoft.com/office/drawing/2014/main" val="810147281"/>
                    </a:ext>
                  </a:extLst>
                </a:gridCol>
                <a:gridCol w="2050872">
                  <a:extLst>
                    <a:ext uri="{9D8B030D-6E8A-4147-A177-3AD203B41FA5}">
                      <a16:colId xmlns:a16="http://schemas.microsoft.com/office/drawing/2014/main" val="2766563696"/>
                    </a:ext>
                  </a:extLst>
                </a:gridCol>
              </a:tblGrid>
              <a:tr h="531179">
                <a:tc>
                  <a:txBody>
                    <a:bodyPr/>
                    <a:lstStyle/>
                    <a:p>
                      <a:pPr algn="ctr"/>
                      <a:r>
                        <a:rPr lang="en-US" sz="2200" b="1" dirty="0" err="1">
                          <a:solidFill>
                            <a:schemeClr val="accent5">
                              <a:lumMod val="50000"/>
                            </a:schemeClr>
                          </a:solidFill>
                        </a:rPr>
                        <a:t>en</a:t>
                      </a:r>
                      <a:r>
                        <a:rPr lang="en-US" sz="2200" b="1" dirty="0">
                          <a:solidFill>
                            <a:schemeClr val="accent5">
                              <a:lumMod val="50000"/>
                            </a:schemeClr>
                          </a:solidFill>
                        </a:rPr>
                        <a:t> </a:t>
                      </a:r>
                      <a:r>
                        <a:rPr lang="en-US" sz="2200" b="1" dirty="0" err="1">
                          <a:solidFill>
                            <a:schemeClr val="accent5">
                              <a:lumMod val="50000"/>
                            </a:schemeClr>
                          </a:solidFill>
                        </a:rPr>
                        <a:t>français</a:t>
                      </a:r>
                      <a:endParaRPr lang="en-US" sz="2200" b="1"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en-US" sz="2200" b="1" dirty="0" err="1">
                          <a:solidFill>
                            <a:schemeClr val="accent5">
                              <a:lumMod val="50000"/>
                            </a:schemeClr>
                          </a:solidFill>
                        </a:rPr>
                        <a:t>en</a:t>
                      </a:r>
                      <a:r>
                        <a:rPr lang="en-US" sz="2200" b="1" dirty="0">
                          <a:solidFill>
                            <a:schemeClr val="accent5">
                              <a:lumMod val="50000"/>
                            </a:schemeClr>
                          </a:solidFill>
                        </a:rPr>
                        <a:t> </a:t>
                      </a:r>
                      <a:r>
                        <a:rPr lang="en-US" sz="2200" b="1" dirty="0" err="1">
                          <a:solidFill>
                            <a:schemeClr val="accent5">
                              <a:lumMod val="50000"/>
                            </a:schemeClr>
                          </a:solidFill>
                        </a:rPr>
                        <a:t>anglais</a:t>
                      </a:r>
                      <a:endParaRPr lang="en-US" sz="2200" b="1"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en-US" sz="2200" b="1" dirty="0">
                          <a:solidFill>
                            <a:schemeClr val="accent5">
                              <a:lumMod val="50000"/>
                            </a:schemeClr>
                          </a:solidFill>
                        </a:rPr>
                        <a:t>[-</a:t>
                      </a:r>
                      <a:r>
                        <a:rPr lang="en-US" sz="2200" b="1" dirty="0" err="1">
                          <a:solidFill>
                            <a:schemeClr val="accent5">
                              <a:lumMod val="50000"/>
                            </a:schemeClr>
                          </a:solidFill>
                        </a:rPr>
                        <a:t>ille</a:t>
                      </a:r>
                      <a:r>
                        <a:rPr lang="en-US" sz="2200" b="1" dirty="0">
                          <a:solidFill>
                            <a:schemeClr val="accent5">
                              <a:lumMod val="50000"/>
                            </a:schemeClr>
                          </a:solidFill>
                        </a:rPr>
                        <a:t>] </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en-US" sz="2200" b="1" dirty="0">
                          <a:solidFill>
                            <a:schemeClr val="accent5">
                              <a:lumMod val="50000"/>
                            </a:schemeClr>
                          </a:solidFill>
                        </a:rPr>
                        <a:t>[-</a:t>
                      </a:r>
                      <a:r>
                        <a:rPr lang="en-US" sz="2200" b="1" dirty="0" err="1">
                          <a:solidFill>
                            <a:schemeClr val="accent5">
                              <a:lumMod val="50000"/>
                            </a:schemeClr>
                          </a:solidFill>
                        </a:rPr>
                        <a:t>ien</a:t>
                      </a:r>
                      <a:r>
                        <a:rPr lang="en-US" sz="2200" b="1" dirty="0">
                          <a:solidFill>
                            <a:schemeClr val="accent5">
                              <a:lumMod val="50000"/>
                            </a:schemeClr>
                          </a:solidFill>
                        </a:rPr>
                        <a:t>]</a:t>
                      </a: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202912364"/>
                  </a:ext>
                </a:extLst>
              </a:tr>
              <a:tr h="531179">
                <a:tc>
                  <a:txBody>
                    <a:bodyPr/>
                    <a:lstStyle/>
                    <a:p>
                      <a:r>
                        <a:rPr lang="fr-FR" sz="2200" noProof="0" dirty="0">
                          <a:solidFill>
                            <a:schemeClr val="accent5">
                              <a:lumMod val="50000"/>
                            </a:schemeClr>
                          </a:solidFill>
                        </a:rPr>
                        <a:t>un musicien</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2200" noProof="0" dirty="0">
                          <a:solidFill>
                            <a:schemeClr val="accent5">
                              <a:lumMod val="50000"/>
                            </a:schemeClr>
                          </a:solidFill>
                        </a:rPr>
                        <a:t>a musician</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879146932"/>
                  </a:ext>
                </a:extLst>
              </a:tr>
              <a:tr h="531179">
                <a:tc>
                  <a:txBody>
                    <a:bodyPr/>
                    <a:lstStyle/>
                    <a:p>
                      <a:r>
                        <a:rPr lang="fr-FR" sz="2200" noProof="0" dirty="0">
                          <a:solidFill>
                            <a:schemeClr val="accent5">
                              <a:lumMod val="50000"/>
                            </a:schemeClr>
                          </a:solidFill>
                        </a:rPr>
                        <a:t>une lentille</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2200" noProof="0" dirty="0">
                          <a:solidFill>
                            <a:schemeClr val="accent5">
                              <a:lumMod val="50000"/>
                            </a:schemeClr>
                          </a:solidFill>
                        </a:rPr>
                        <a:t>a lentil</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202418373"/>
                  </a:ext>
                </a:extLst>
              </a:tr>
              <a:tr h="531179">
                <a:tc>
                  <a:txBody>
                    <a:bodyPr/>
                    <a:lstStyle/>
                    <a:p>
                      <a:r>
                        <a:rPr lang="fr-FR" sz="2200" noProof="0" dirty="0">
                          <a:solidFill>
                            <a:schemeClr val="accent5">
                              <a:lumMod val="50000"/>
                            </a:schemeClr>
                          </a:solidFill>
                        </a:rPr>
                        <a:t>un dalmatien</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2200" noProof="0" dirty="0">
                          <a:solidFill>
                            <a:schemeClr val="accent5">
                              <a:lumMod val="50000"/>
                            </a:schemeClr>
                          </a:solidFill>
                        </a:rPr>
                        <a:t>a dalmatian</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374307745"/>
                  </a:ext>
                </a:extLst>
              </a:tr>
              <a:tr h="531179">
                <a:tc>
                  <a:txBody>
                    <a:bodyPr/>
                    <a:lstStyle/>
                    <a:p>
                      <a:r>
                        <a:rPr lang="fr-FR" sz="2200" noProof="0" dirty="0">
                          <a:solidFill>
                            <a:schemeClr val="accent5">
                              <a:lumMod val="50000"/>
                            </a:schemeClr>
                          </a:solidFill>
                        </a:rPr>
                        <a:t>un martien</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2200" noProof="0" dirty="0">
                          <a:solidFill>
                            <a:schemeClr val="accent5">
                              <a:lumMod val="50000"/>
                            </a:schemeClr>
                          </a:solidFill>
                        </a:rPr>
                        <a:t>a Martian</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631842893"/>
                  </a:ext>
                </a:extLst>
              </a:tr>
              <a:tr h="531179">
                <a:tc>
                  <a:txBody>
                    <a:bodyPr/>
                    <a:lstStyle/>
                    <a:p>
                      <a:r>
                        <a:rPr lang="fr-FR" sz="2200" noProof="0" dirty="0">
                          <a:solidFill>
                            <a:schemeClr val="accent5">
                              <a:lumMod val="50000"/>
                            </a:schemeClr>
                          </a:solidFill>
                        </a:rPr>
                        <a:t>un gorille</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2200" noProof="0" dirty="0">
                          <a:solidFill>
                            <a:schemeClr val="accent5">
                              <a:lumMod val="50000"/>
                            </a:schemeClr>
                          </a:solidFill>
                        </a:rPr>
                        <a:t>a gorilla</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685349497"/>
                  </a:ext>
                </a:extLst>
              </a:tr>
              <a:tr h="531179">
                <a:tc>
                  <a:txBody>
                    <a:bodyPr/>
                    <a:lstStyle/>
                    <a:p>
                      <a:r>
                        <a:rPr lang="fr-FR" sz="2200" noProof="0" dirty="0">
                          <a:solidFill>
                            <a:schemeClr val="accent5">
                              <a:lumMod val="50000"/>
                            </a:schemeClr>
                          </a:solidFill>
                        </a:rPr>
                        <a:t>un comédien</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2200" noProof="0" dirty="0">
                          <a:solidFill>
                            <a:schemeClr val="accent5">
                              <a:lumMod val="50000"/>
                            </a:schemeClr>
                          </a:solidFill>
                        </a:rPr>
                        <a:t>a comedian</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011345914"/>
                  </a:ext>
                </a:extLst>
              </a:tr>
              <a:tr h="531179">
                <a:tc>
                  <a:txBody>
                    <a:bodyPr/>
                    <a:lstStyle/>
                    <a:p>
                      <a:r>
                        <a:rPr lang="fr-FR" sz="2200" noProof="0" dirty="0">
                          <a:solidFill>
                            <a:schemeClr val="accent5">
                              <a:lumMod val="50000"/>
                            </a:schemeClr>
                          </a:solidFill>
                        </a:rPr>
                        <a:t>vanille</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r>
                        <a:rPr lang="en-GB" sz="2200" noProof="0" dirty="0">
                          <a:solidFill>
                            <a:schemeClr val="accent5">
                              <a:lumMod val="50000"/>
                            </a:schemeClr>
                          </a:solidFill>
                        </a:rPr>
                        <a:t>vanilla</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2200" dirty="0">
                        <a:solidFill>
                          <a:schemeClr val="accent5">
                            <a:lumMod val="50000"/>
                          </a:schemeClr>
                        </a:solidFill>
                      </a:endParaRPr>
                    </a:p>
                  </a:txBody>
                  <a:tcP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795633246"/>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pic>
        <p:nvPicPr>
          <p:cNvPr id="9" name="Picture 8" descr="green checkmark">
            <a:extLst>
              <a:ext uri="{FF2B5EF4-FFF2-40B4-BE49-F238E27FC236}">
                <a16:creationId xmlns:a16="http://schemas.microsoft.com/office/drawing/2014/main" id="{02942633-0EB2-0F4A-A04C-C347A34018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1563" y="2508468"/>
            <a:ext cx="371369" cy="386843"/>
          </a:xfrm>
          <a:prstGeom prst="rect">
            <a:avLst/>
          </a:prstGeom>
        </p:spPr>
      </p:pic>
      <p:pic>
        <p:nvPicPr>
          <p:cNvPr id="11" name="Picture 10" descr="green checkmark">
            <a:extLst>
              <a:ext uri="{FF2B5EF4-FFF2-40B4-BE49-F238E27FC236}">
                <a16:creationId xmlns:a16="http://schemas.microsoft.com/office/drawing/2014/main" id="{3FF92EA5-C27B-354C-A681-681CF41A21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9371" y="3065681"/>
            <a:ext cx="371369" cy="386843"/>
          </a:xfrm>
          <a:prstGeom prst="rect">
            <a:avLst/>
          </a:prstGeom>
        </p:spPr>
      </p:pic>
      <p:pic>
        <p:nvPicPr>
          <p:cNvPr id="12" name="Picture 11" descr="green checkmark">
            <a:extLst>
              <a:ext uri="{FF2B5EF4-FFF2-40B4-BE49-F238E27FC236}">
                <a16:creationId xmlns:a16="http://schemas.microsoft.com/office/drawing/2014/main" id="{C2F1255B-6E24-F745-929C-5F3801C0EC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1562" y="3572189"/>
            <a:ext cx="371369" cy="386843"/>
          </a:xfrm>
          <a:prstGeom prst="rect">
            <a:avLst/>
          </a:prstGeom>
        </p:spPr>
      </p:pic>
      <p:pic>
        <p:nvPicPr>
          <p:cNvPr id="13" name="Picture 12" descr="green checkmark">
            <a:extLst>
              <a:ext uri="{FF2B5EF4-FFF2-40B4-BE49-F238E27FC236}">
                <a16:creationId xmlns:a16="http://schemas.microsoft.com/office/drawing/2014/main" id="{836FD28A-F949-DA4A-813A-0F7A2246BB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1561" y="4112877"/>
            <a:ext cx="371369" cy="386843"/>
          </a:xfrm>
          <a:prstGeom prst="rect">
            <a:avLst/>
          </a:prstGeom>
        </p:spPr>
      </p:pic>
      <p:pic>
        <p:nvPicPr>
          <p:cNvPr id="14" name="Picture 13" descr="green checkmark">
            <a:extLst>
              <a:ext uri="{FF2B5EF4-FFF2-40B4-BE49-F238E27FC236}">
                <a16:creationId xmlns:a16="http://schemas.microsoft.com/office/drawing/2014/main" id="{C438319F-9A7B-5F4E-8785-FF4CCB93CA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7568" y="4635074"/>
            <a:ext cx="371369" cy="386843"/>
          </a:xfrm>
          <a:prstGeom prst="rect">
            <a:avLst/>
          </a:prstGeom>
        </p:spPr>
      </p:pic>
      <p:pic>
        <p:nvPicPr>
          <p:cNvPr id="15" name="Picture 14" descr="green checkmark">
            <a:extLst>
              <a:ext uri="{FF2B5EF4-FFF2-40B4-BE49-F238E27FC236}">
                <a16:creationId xmlns:a16="http://schemas.microsoft.com/office/drawing/2014/main" id="{CD91ACD6-D0C4-E042-BE8C-BC5394F50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1560" y="5164014"/>
            <a:ext cx="371369" cy="386843"/>
          </a:xfrm>
          <a:prstGeom prst="rect">
            <a:avLst/>
          </a:prstGeom>
        </p:spPr>
      </p:pic>
      <p:pic>
        <p:nvPicPr>
          <p:cNvPr id="16" name="Picture 15" descr="green checkmark">
            <a:extLst>
              <a:ext uri="{FF2B5EF4-FFF2-40B4-BE49-F238E27FC236}">
                <a16:creationId xmlns:a16="http://schemas.microsoft.com/office/drawing/2014/main" id="{950BEC7A-E5A6-B048-82CE-2C97DAE3AB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92058" y="5646946"/>
            <a:ext cx="371369" cy="386843"/>
          </a:xfrm>
          <a:prstGeom prst="rect">
            <a:avLst/>
          </a:prstGeom>
        </p:spPr>
      </p:pic>
      <p:sp>
        <p:nvSpPr>
          <p:cNvPr id="47" name="TextBox 46">
            <a:extLst>
              <a:ext uri="{FF2B5EF4-FFF2-40B4-BE49-F238E27FC236}">
                <a16:creationId xmlns:a16="http://schemas.microsoft.com/office/drawing/2014/main" id="{10DBA5F0-4417-D74C-B042-7408ED1F16F3}"/>
              </a:ext>
            </a:extLst>
          </p:cNvPr>
          <p:cNvSpPr txBox="1"/>
          <p:nvPr/>
        </p:nvSpPr>
        <p:spPr>
          <a:xfrm>
            <a:off x="199418" y="1228172"/>
            <a:ext cx="117677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mots finissent-ils par [-ille] ou par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ien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C’est quoi en anglais ? </a:t>
            </a:r>
          </a:p>
        </p:txBody>
      </p:sp>
      <p:sp>
        <p:nvSpPr>
          <p:cNvPr id="50" name="Action Button: Custom 16">
            <a:hlinkClick r:id="" action="ppaction://noaction" highlightClick="1">
              <a:snd r:embed="rId5" name="6 un gorille.wav"/>
            </a:hlinkClick>
            <a:extLst>
              <a:ext uri="{FF2B5EF4-FFF2-40B4-BE49-F238E27FC236}">
                <a16:creationId xmlns:a16="http://schemas.microsoft.com/office/drawing/2014/main" id="{5EBB9DCD-193C-C848-BD77-1E1D4CBE6D36}"/>
              </a:ext>
            </a:extLst>
          </p:cNvPr>
          <p:cNvSpPr>
            <a:spLocks noChangeAspect="1"/>
          </p:cNvSpPr>
          <p:nvPr/>
        </p:nvSpPr>
        <p:spPr>
          <a:xfrm>
            <a:off x="1320037" y="458996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1" name="Action Button: Custom 16">
            <a:hlinkClick r:id="" action="ppaction://noaction" highlightClick="1">
              <a:snd r:embed="rId6" name="5 un martien.wav"/>
            </a:hlinkClick>
            <a:extLst>
              <a:ext uri="{FF2B5EF4-FFF2-40B4-BE49-F238E27FC236}">
                <a16:creationId xmlns:a16="http://schemas.microsoft.com/office/drawing/2014/main" id="{10E05C49-BF75-9F41-93F7-555020F7A670}"/>
              </a:ext>
            </a:extLst>
          </p:cNvPr>
          <p:cNvSpPr>
            <a:spLocks noChangeAspect="1"/>
          </p:cNvSpPr>
          <p:nvPr/>
        </p:nvSpPr>
        <p:spPr>
          <a:xfrm>
            <a:off x="1320037" y="40512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2" name="Action Button: Custom 16">
            <a:hlinkClick r:id="" action="ppaction://noaction" highlightClick="1">
              <a:snd r:embed="rId7" name="4 un dalmatien.wav"/>
            </a:hlinkClick>
            <a:extLst>
              <a:ext uri="{FF2B5EF4-FFF2-40B4-BE49-F238E27FC236}">
                <a16:creationId xmlns:a16="http://schemas.microsoft.com/office/drawing/2014/main" id="{74A4539D-30A6-2F45-A3C8-9ECD3C0DB11E}"/>
              </a:ext>
            </a:extLst>
          </p:cNvPr>
          <p:cNvSpPr>
            <a:spLocks noChangeAspect="1"/>
          </p:cNvSpPr>
          <p:nvPr/>
        </p:nvSpPr>
        <p:spPr>
          <a:xfrm>
            <a:off x="1320037" y="35125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3" name="Action Button: Custom 16">
            <a:hlinkClick r:id="" action="ppaction://noaction" highlightClick="1">
              <a:snd r:embed="rId8" name="3 une lentille.wav"/>
            </a:hlinkClick>
            <a:extLst>
              <a:ext uri="{FF2B5EF4-FFF2-40B4-BE49-F238E27FC236}">
                <a16:creationId xmlns:a16="http://schemas.microsoft.com/office/drawing/2014/main" id="{189DC298-2170-B84A-A8D5-CD5947C27B25}"/>
              </a:ext>
            </a:extLst>
          </p:cNvPr>
          <p:cNvSpPr>
            <a:spLocks noChangeAspect="1"/>
          </p:cNvSpPr>
          <p:nvPr/>
        </p:nvSpPr>
        <p:spPr>
          <a:xfrm>
            <a:off x="1320037" y="297385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5" name="Action Button: Custom 16">
            <a:hlinkClick r:id="" action="ppaction://noaction" highlightClick="1">
              <a:snd r:embed="rId9" name="1 un musicien.wav"/>
            </a:hlinkClick>
            <a:extLst>
              <a:ext uri="{FF2B5EF4-FFF2-40B4-BE49-F238E27FC236}">
                <a16:creationId xmlns:a16="http://schemas.microsoft.com/office/drawing/2014/main" id="{5C889E37-0BE2-B84C-A9BA-B2369809E564}"/>
              </a:ext>
            </a:extLst>
          </p:cNvPr>
          <p:cNvSpPr>
            <a:spLocks noChangeAspect="1"/>
          </p:cNvSpPr>
          <p:nvPr/>
        </p:nvSpPr>
        <p:spPr>
          <a:xfrm>
            <a:off x="1321393" y="24351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6" name="Action Button: Custom 16">
            <a:hlinkClick r:id="" action="ppaction://noaction" highlightClick="1">
              <a:snd r:embed="rId10" name="7 un comédien.wav"/>
            </a:hlinkClick>
            <a:extLst>
              <a:ext uri="{FF2B5EF4-FFF2-40B4-BE49-F238E27FC236}">
                <a16:creationId xmlns:a16="http://schemas.microsoft.com/office/drawing/2014/main" id="{C35B9241-B695-9A4D-B566-5A54D193AED0}"/>
              </a:ext>
            </a:extLst>
          </p:cNvPr>
          <p:cNvSpPr>
            <a:spLocks noChangeAspect="1"/>
          </p:cNvSpPr>
          <p:nvPr/>
        </p:nvSpPr>
        <p:spPr>
          <a:xfrm>
            <a:off x="1316816" y="512866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7" name="Action Button: Custom 16">
            <a:hlinkClick r:id="" action="ppaction://noaction" highlightClick="1">
              <a:snd r:embed="rId11" name="8 vanille.wav"/>
            </a:hlinkClick>
            <a:extLst>
              <a:ext uri="{FF2B5EF4-FFF2-40B4-BE49-F238E27FC236}">
                <a16:creationId xmlns:a16="http://schemas.microsoft.com/office/drawing/2014/main" id="{C1D7104B-22F0-9444-B524-C8448DF2A78F}"/>
              </a:ext>
            </a:extLst>
          </p:cNvPr>
          <p:cNvSpPr>
            <a:spLocks noChangeAspect="1"/>
          </p:cNvSpPr>
          <p:nvPr/>
        </p:nvSpPr>
        <p:spPr>
          <a:xfrm>
            <a:off x="1316816" y="56673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pic>
        <p:nvPicPr>
          <p:cNvPr id="1026" name="Picture 2" descr="Jazz, Silhouette, Musician, Trumpet">
            <a:extLst>
              <a:ext uri="{FF2B5EF4-FFF2-40B4-BE49-F238E27FC236}">
                <a16:creationId xmlns:a16="http://schemas.microsoft.com/office/drawing/2014/main" id="{39FF7E26-9185-401C-80FA-135702A6FA18}"/>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b="35940"/>
          <a:stretch/>
        </p:blipFill>
        <p:spPr bwMode="auto">
          <a:xfrm>
            <a:off x="10242849" y="2402951"/>
            <a:ext cx="1033668" cy="46040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g, Nose, Spot, Cute, Tongue, Ears">
            <a:extLst>
              <a:ext uri="{FF2B5EF4-FFF2-40B4-BE49-F238E27FC236}">
                <a16:creationId xmlns:a16="http://schemas.microsoft.com/office/drawing/2014/main" id="{E28681D5-3B43-4443-A477-560CA8F47BAF}"/>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67247" y="3572190"/>
            <a:ext cx="386422" cy="36802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lien, Daily, Drawing, Green, Head">
            <a:extLst>
              <a:ext uri="{FF2B5EF4-FFF2-40B4-BE49-F238E27FC236}">
                <a16:creationId xmlns:a16="http://schemas.microsoft.com/office/drawing/2014/main" id="{9B459EB7-1B68-4BBF-B4EF-130C2A9927CB}"/>
              </a:ext>
            </a:extLst>
          </p:cNvPr>
          <p:cNvPicPr>
            <a:picLocks noChangeAspect="1" noChangeArrowheads="1"/>
          </p:cNvPicPr>
          <p:nvPr/>
        </p:nvPicPr>
        <p:blipFill>
          <a:blip r:embed="rId14"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467247" y="4132524"/>
            <a:ext cx="440118" cy="45208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Ape, Wild, Sitting, Mammal, Hairy">
            <a:extLst>
              <a:ext uri="{FF2B5EF4-FFF2-40B4-BE49-F238E27FC236}">
                <a16:creationId xmlns:a16="http://schemas.microsoft.com/office/drawing/2014/main" id="{5039F536-ED75-4644-82C1-42437B17C0C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65239" y="4635074"/>
            <a:ext cx="388261" cy="45208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44274869-4FDA-47B7-925A-4A654B49E3CC}"/>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t="3663" b="3663"/>
          <a:stretch/>
        </p:blipFill>
        <p:spPr bwMode="auto">
          <a:xfrm>
            <a:off x="10483716" y="5114007"/>
            <a:ext cx="440118" cy="44071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B3613834-2605-44A9-973D-7BDC182E5E86}"/>
              </a:ext>
            </a:extLst>
          </p:cNvPr>
          <p:cNvSpPr/>
          <p:nvPr/>
        </p:nvSpPr>
        <p:spPr>
          <a:xfrm>
            <a:off x="4001711" y="2507985"/>
            <a:ext cx="1745673"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EC51CA18-54C7-4A08-828A-CA5F4F74884A}"/>
              </a:ext>
            </a:extLst>
          </p:cNvPr>
          <p:cNvSpPr/>
          <p:nvPr/>
        </p:nvSpPr>
        <p:spPr>
          <a:xfrm>
            <a:off x="3959005" y="3049498"/>
            <a:ext cx="1745673"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1B03EBEE-1420-4CC3-BF38-114A145B19BF}"/>
              </a:ext>
            </a:extLst>
          </p:cNvPr>
          <p:cNvSpPr/>
          <p:nvPr/>
        </p:nvSpPr>
        <p:spPr>
          <a:xfrm>
            <a:off x="3959943" y="3591011"/>
            <a:ext cx="1745673"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8DB02A3E-4745-4A89-B4B7-69462577C1CC}"/>
              </a:ext>
            </a:extLst>
          </p:cNvPr>
          <p:cNvSpPr/>
          <p:nvPr/>
        </p:nvSpPr>
        <p:spPr>
          <a:xfrm>
            <a:off x="3959004" y="4132524"/>
            <a:ext cx="1745673"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E7D891B9-B46A-4BE4-99B5-836DE5E3E826}"/>
              </a:ext>
            </a:extLst>
          </p:cNvPr>
          <p:cNvSpPr/>
          <p:nvPr/>
        </p:nvSpPr>
        <p:spPr>
          <a:xfrm>
            <a:off x="3934652" y="4674037"/>
            <a:ext cx="1745673"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48FC860A-11D9-4FC6-8444-ABB298D25470}"/>
              </a:ext>
            </a:extLst>
          </p:cNvPr>
          <p:cNvSpPr/>
          <p:nvPr/>
        </p:nvSpPr>
        <p:spPr>
          <a:xfrm>
            <a:off x="4001710" y="5215550"/>
            <a:ext cx="1745673"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24E9D3E0-0479-4589-BCEB-E374D08C5014}"/>
              </a:ext>
            </a:extLst>
          </p:cNvPr>
          <p:cNvSpPr/>
          <p:nvPr/>
        </p:nvSpPr>
        <p:spPr>
          <a:xfrm>
            <a:off x="3959003" y="5757063"/>
            <a:ext cx="1745673"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476B4DC4-D367-476A-850C-6298DD8C9F8F}"/>
              </a:ext>
            </a:extLst>
          </p:cNvPr>
          <p:cNvSpPr/>
          <p:nvPr/>
        </p:nvSpPr>
        <p:spPr>
          <a:xfrm>
            <a:off x="1934849" y="2434648"/>
            <a:ext cx="1848660"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CE8D371A-120B-4369-AAC4-E84198B1CC22}"/>
              </a:ext>
            </a:extLst>
          </p:cNvPr>
          <p:cNvSpPr/>
          <p:nvPr/>
        </p:nvSpPr>
        <p:spPr>
          <a:xfrm>
            <a:off x="1934851" y="3084636"/>
            <a:ext cx="1848660"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0AD3DFF2-877C-4458-B7CC-02BBFE845CDE}"/>
              </a:ext>
            </a:extLst>
          </p:cNvPr>
          <p:cNvSpPr/>
          <p:nvPr/>
        </p:nvSpPr>
        <p:spPr>
          <a:xfrm>
            <a:off x="1934849" y="3559310"/>
            <a:ext cx="1848660"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9DB943B5-2D9D-4D38-B2C7-27B6225BA6E1}"/>
              </a:ext>
            </a:extLst>
          </p:cNvPr>
          <p:cNvSpPr/>
          <p:nvPr/>
        </p:nvSpPr>
        <p:spPr>
          <a:xfrm>
            <a:off x="1906449" y="4112877"/>
            <a:ext cx="1848660"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CA50044C-C78C-4A1C-A92B-E8DFFCCD749D}"/>
              </a:ext>
            </a:extLst>
          </p:cNvPr>
          <p:cNvSpPr/>
          <p:nvPr/>
        </p:nvSpPr>
        <p:spPr>
          <a:xfrm>
            <a:off x="1895788" y="4613365"/>
            <a:ext cx="1848660"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A14B8261-3B62-4A9D-AF3F-200A46F4244D}"/>
              </a:ext>
            </a:extLst>
          </p:cNvPr>
          <p:cNvSpPr/>
          <p:nvPr/>
        </p:nvSpPr>
        <p:spPr>
          <a:xfrm>
            <a:off x="1906449" y="5118464"/>
            <a:ext cx="1848660"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C60FBF88-7E71-48BD-99C4-655DB9FAF4CD}"/>
              </a:ext>
            </a:extLst>
          </p:cNvPr>
          <p:cNvSpPr/>
          <p:nvPr/>
        </p:nvSpPr>
        <p:spPr>
          <a:xfrm>
            <a:off x="1934849" y="5684589"/>
            <a:ext cx="1848660" cy="349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042" name="Picture 18">
            <a:extLst>
              <a:ext uri="{FF2B5EF4-FFF2-40B4-BE49-F238E27FC236}">
                <a16:creationId xmlns:a16="http://schemas.microsoft.com/office/drawing/2014/main" id="{0064030E-C4B3-4AAB-A932-4F9F987B3B1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p:blipFill>
        <p:spPr bwMode="auto">
          <a:xfrm>
            <a:off x="10213730" y="2907544"/>
            <a:ext cx="1033668" cy="60037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ce Cream Cone, Vanilla Ice Cream">
            <a:extLst>
              <a:ext uri="{FF2B5EF4-FFF2-40B4-BE49-F238E27FC236}">
                <a16:creationId xmlns:a16="http://schemas.microsoft.com/office/drawing/2014/main" id="{2B8637AA-BFC0-47CC-94ED-D72A8617F2B1}"/>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8147" b="24087"/>
          <a:stretch/>
        </p:blipFill>
        <p:spPr bwMode="auto">
          <a:xfrm flipH="1">
            <a:off x="10489557" y="5581573"/>
            <a:ext cx="395497" cy="555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511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3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5"/>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xit" presetSubtype="0" fill="hold" grpId="0" nodeType="clickEffect">
                                  <p:stCondLst>
                                    <p:cond delay="0"/>
                                  </p:stCondLst>
                                  <p:childTnLst>
                                    <p:set>
                                      <p:cBhvr>
                                        <p:cTn id="94" dur="1" fill="hold">
                                          <p:stCondLst>
                                            <p:cond delay="0"/>
                                          </p:stCondLst>
                                        </p:cTn>
                                        <p:tgtEl>
                                          <p:spTgt spid="40"/>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4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42"/>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xit" presetSubtype="0" fill="hold" grpId="0" nodeType="clickEffect">
                                  <p:stCondLst>
                                    <p:cond delay="0"/>
                                  </p:stCondLst>
                                  <p:childTnLst>
                                    <p:set>
                                      <p:cBhvr>
                                        <p:cTn id="110" dur="1" fill="hold">
                                          <p:stCondLst>
                                            <p:cond delay="0"/>
                                          </p:stCondLst>
                                        </p:cTn>
                                        <p:tgtEl>
                                          <p:spTgt spid="44"/>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0" nodeType="clickEffect">
                                  <p:stCondLst>
                                    <p:cond delay="0"/>
                                  </p:stCondLst>
                                  <p:childTnLst>
                                    <p:set>
                                      <p:cBhvr>
                                        <p:cTn id="114" dur="1" fill="hold">
                                          <p:stCondLst>
                                            <p:cond delay="0"/>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2" grpId="0" animBg="1"/>
      <p:bldP spid="33" grpId="0" animBg="1"/>
      <p:bldP spid="34" grpId="0" animBg="1"/>
      <p:bldP spid="35" grpId="0" animBg="1"/>
      <p:bldP spid="36" grpId="0" animBg="1"/>
      <p:bldP spid="37" grpId="0" animBg="1"/>
      <p:bldP spid="38" grpId="0" animBg="1"/>
      <p:bldP spid="40" grpId="0" animBg="1"/>
      <p:bldP spid="41" grpId="0" animBg="1"/>
      <p:bldP spid="42" grpId="0" animBg="1"/>
      <p:bldP spid="43" grpId="0" animBg="1"/>
      <p:bldP spid="44"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endParaRPr lang="en-GB" sz="36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55F76293-F036-D943-9EC1-F5857D9662CB}"/>
              </a:ext>
            </a:extLst>
          </p:cNvPr>
          <p:cNvSpPr txBox="1"/>
          <p:nvPr/>
        </p:nvSpPr>
        <p:spPr>
          <a:xfrm>
            <a:off x="-2" y="4273563"/>
            <a:ext cx="12192001" cy="125983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Le coméd</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ien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canad</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ien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pose une quest</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ion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à la fam</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ille</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de gor</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ille</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s.</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7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Canadian </a:t>
            </a:r>
            <a:r>
              <a:rPr kumimoji="0" lang="fr-FR" sz="27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comedian</a:t>
            </a:r>
            <a:r>
              <a:rPr kumimoji="0" lang="fr-FR" sz="27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7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asks</a:t>
            </a:r>
            <a:r>
              <a:rPr kumimoji="0" lang="fr-FR" sz="27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a:t>
            </a:r>
            <a:r>
              <a:rPr kumimoji="0" lang="fr-FR" sz="27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family</a:t>
            </a:r>
            <a:r>
              <a:rPr kumimoji="0" lang="fr-FR" sz="27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a:t>
            </a:r>
            <a:r>
              <a:rPr kumimoji="0" lang="fr-FR" sz="27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gorillas</a:t>
            </a:r>
            <a:r>
              <a:rPr kumimoji="0" lang="fr-FR" sz="27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question.</a:t>
            </a:r>
          </a:p>
        </p:txBody>
      </p:sp>
      <p:grpSp>
        <p:nvGrpSpPr>
          <p:cNvPr id="2" name="Group 1">
            <a:extLst>
              <a:ext uri="{FF2B5EF4-FFF2-40B4-BE49-F238E27FC236}">
                <a16:creationId xmlns:a16="http://schemas.microsoft.com/office/drawing/2014/main" id="{022172E8-B733-824F-9D4F-BBB0D44DE8A4}"/>
              </a:ext>
            </a:extLst>
          </p:cNvPr>
          <p:cNvGrpSpPr/>
          <p:nvPr/>
        </p:nvGrpSpPr>
        <p:grpSpPr>
          <a:xfrm>
            <a:off x="3671913" y="2169283"/>
            <a:ext cx="4848172" cy="1079008"/>
            <a:chOff x="3012622" y="2259637"/>
            <a:chExt cx="4848172" cy="1079008"/>
          </a:xfrm>
        </p:grpSpPr>
        <p:sp>
          <p:nvSpPr>
            <p:cNvPr id="6" name="Action Button: Custom 16">
              <a:hlinkClick r:id="" action="ppaction://noaction" highlightClick="1">
                <a:snd r:embed="rId4" name="le comedien slow.wav"/>
              </a:hlinkClick>
              <a:extLst>
                <a:ext uri="{FF2B5EF4-FFF2-40B4-BE49-F238E27FC236}">
                  <a16:creationId xmlns:a16="http://schemas.microsoft.com/office/drawing/2014/main" id="{04F8DA12-2A9D-C847-A5A0-808A3FC02F35}"/>
                </a:ext>
              </a:extLst>
            </p:cNvPr>
            <p:cNvSpPr>
              <a:spLocks noChangeAspect="1"/>
            </p:cNvSpPr>
            <p:nvPr/>
          </p:nvSpPr>
          <p:spPr>
            <a:xfrm>
              <a:off x="3012622"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le comedien normal.wav"/>
              </a:hlinkClick>
              <a:extLst>
                <a:ext uri="{FF2B5EF4-FFF2-40B4-BE49-F238E27FC236}">
                  <a16:creationId xmlns:a16="http://schemas.microsoft.com/office/drawing/2014/main" id="{0A13DE81-3BE0-8B40-AB7B-CEADC5E99AF2}"/>
                </a:ext>
              </a:extLst>
            </p:cNvPr>
            <p:cNvSpPr>
              <a:spLocks noChangeAspect="1"/>
            </p:cNvSpPr>
            <p:nvPr/>
          </p:nvSpPr>
          <p:spPr>
            <a:xfrm>
              <a:off x="4902108"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6" name="le comedien quick.wav"/>
              </a:hlinkClick>
              <a:extLst>
                <a:ext uri="{FF2B5EF4-FFF2-40B4-BE49-F238E27FC236}">
                  <a16:creationId xmlns:a16="http://schemas.microsoft.com/office/drawing/2014/main" id="{49D7FBD9-2A5D-1C40-9693-E942DF441707}"/>
                </a:ext>
              </a:extLst>
            </p:cNvPr>
            <p:cNvSpPr>
              <a:spLocks noChangeAspect="1"/>
            </p:cNvSpPr>
            <p:nvPr/>
          </p:nvSpPr>
          <p:spPr>
            <a:xfrm>
              <a:off x="6791594"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grpSp>
      <p:pic>
        <p:nvPicPr>
          <p:cNvPr id="5" name="Picture 4" descr="Logo&#10;&#10;Description automatically generated">
            <a:extLst>
              <a:ext uri="{FF2B5EF4-FFF2-40B4-BE49-F238E27FC236}">
                <a16:creationId xmlns:a16="http://schemas.microsoft.com/office/drawing/2014/main" id="{F5451140-333D-8343-A997-0C22EA28307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7781" y="1163992"/>
            <a:ext cx="2575085" cy="2575085"/>
          </a:xfrm>
          <a:prstGeom prst="rect">
            <a:avLst/>
          </a:prstGeom>
        </p:spPr>
      </p:pic>
      <p:pic>
        <p:nvPicPr>
          <p:cNvPr id="12" name="Picture 11" descr="Shape, icon&#10;&#10;Description automatically generated">
            <a:extLst>
              <a:ext uri="{FF2B5EF4-FFF2-40B4-BE49-F238E27FC236}">
                <a16:creationId xmlns:a16="http://schemas.microsoft.com/office/drawing/2014/main" id="{3530DA6E-68CA-E047-B722-37EF6ED8D4A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3986" y="2094062"/>
            <a:ext cx="1495598" cy="1495598"/>
          </a:xfrm>
          <a:prstGeom prst="rect">
            <a:avLst/>
          </a:prstGeom>
        </p:spPr>
      </p:pic>
      <p:pic>
        <p:nvPicPr>
          <p:cNvPr id="20" name="Picture 19" descr="Icon&#10;&#10;Description automatically generated">
            <a:extLst>
              <a:ext uri="{FF2B5EF4-FFF2-40B4-BE49-F238E27FC236}">
                <a16:creationId xmlns:a16="http://schemas.microsoft.com/office/drawing/2014/main" id="{75899A23-D4DA-4B06-BE1A-1A09AA01171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98631" y="957651"/>
            <a:ext cx="1980344" cy="1980344"/>
          </a:xfrm>
          <a:prstGeom prst="rect">
            <a:avLst/>
          </a:prstGeom>
        </p:spPr>
      </p:pic>
      <p:pic>
        <p:nvPicPr>
          <p:cNvPr id="21" name="Picture 20" descr="Icon&#10;&#10;Description automatically generated">
            <a:extLst>
              <a:ext uri="{FF2B5EF4-FFF2-40B4-BE49-F238E27FC236}">
                <a16:creationId xmlns:a16="http://schemas.microsoft.com/office/drawing/2014/main" id="{53352915-CB6F-43D5-8831-4B8BE1EAAD7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78975" y="2034178"/>
            <a:ext cx="1349217" cy="1349217"/>
          </a:xfrm>
          <a:prstGeom prst="rect">
            <a:avLst/>
          </a:prstGeom>
        </p:spPr>
      </p:pic>
      <p:pic>
        <p:nvPicPr>
          <p:cNvPr id="22" name="Picture 21" descr="Icon&#10;&#10;Description automatically generated">
            <a:extLst>
              <a:ext uri="{FF2B5EF4-FFF2-40B4-BE49-F238E27FC236}">
                <a16:creationId xmlns:a16="http://schemas.microsoft.com/office/drawing/2014/main" id="{0C9C1BBD-2736-4D8C-9484-02138CDD570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49614" y="2379348"/>
            <a:ext cx="1635174" cy="1635174"/>
          </a:xfrm>
          <a:prstGeom prst="rect">
            <a:avLst/>
          </a:prstGeom>
        </p:spPr>
      </p:pic>
    </p:spTree>
    <p:extLst>
      <p:ext uri="{BB962C8B-B14F-4D97-AF65-F5344CB8AC3E}">
        <p14:creationId xmlns:p14="http://schemas.microsoft.com/office/powerpoint/2010/main" val="3188105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262"/>
        <p:cNvGrpSpPr/>
        <p:nvPr/>
      </p:nvGrpSpPr>
      <p:grpSpPr>
        <a:xfrm>
          <a:off x="0" y="0"/>
          <a:ext cx="0" cy="0"/>
          <a:chOff x="0" y="0"/>
          <a:chExt cx="0" cy="0"/>
        </a:xfrm>
      </p:grpSpPr>
      <p:pic>
        <p:nvPicPr>
          <p:cNvPr id="263" name="Google Shape;263;p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264" name="Google Shape;264;p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SSC [-ill-/ille]</a:t>
            </a:r>
            <a:endParaRPr/>
          </a:p>
        </p:txBody>
      </p:sp>
      <p:sp>
        <p:nvSpPr>
          <p:cNvPr id="265" name="Google Shape;265;p2"/>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266" name="Google Shape;266;p2"/>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a:solidFill>
                  <a:srgbClr val="1F3864"/>
                </a:solidFill>
                <a:latin typeface="Century Gothic"/>
                <a:ea typeface="Century Gothic"/>
                <a:cs typeface="Century Gothic"/>
                <a:sym typeface="Century Gothic"/>
              </a:rPr>
              <a:t>Introduction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endParaRPr lang="en-GB" sz="36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7EE3E1B9-CB69-C94A-96AF-0E39C2D4A742}"/>
              </a:ext>
            </a:extLst>
          </p:cNvPr>
          <p:cNvGrpSpPr/>
          <p:nvPr/>
        </p:nvGrpSpPr>
        <p:grpSpPr>
          <a:xfrm>
            <a:off x="3671913" y="2169283"/>
            <a:ext cx="4848172" cy="1079008"/>
            <a:chOff x="3012622" y="2259637"/>
            <a:chExt cx="4848172" cy="1079008"/>
          </a:xfrm>
        </p:grpSpPr>
        <p:sp>
          <p:nvSpPr>
            <p:cNvPr id="9" name="Action Button: Custom 16">
              <a:hlinkClick r:id="" action="ppaction://noaction" highlightClick="1">
                <a:snd r:embed="rId4" name="un grillon canadien slow.wav"/>
              </a:hlinkClick>
              <a:extLst>
                <a:ext uri="{FF2B5EF4-FFF2-40B4-BE49-F238E27FC236}">
                  <a16:creationId xmlns:a16="http://schemas.microsoft.com/office/drawing/2014/main" id="{82961401-3C3F-E548-B5E4-A4B7D8D457CC}"/>
                </a:ext>
              </a:extLst>
            </p:cNvPr>
            <p:cNvSpPr>
              <a:spLocks noChangeAspect="1"/>
            </p:cNvSpPr>
            <p:nvPr/>
          </p:nvSpPr>
          <p:spPr>
            <a:xfrm>
              <a:off x="3012622"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un grillon canadien normal.wav"/>
              </a:hlinkClick>
              <a:extLst>
                <a:ext uri="{FF2B5EF4-FFF2-40B4-BE49-F238E27FC236}">
                  <a16:creationId xmlns:a16="http://schemas.microsoft.com/office/drawing/2014/main" id="{EAFB2430-D090-D24C-B72F-488D75FDF481}"/>
                </a:ext>
              </a:extLst>
            </p:cNvPr>
            <p:cNvSpPr>
              <a:spLocks noChangeAspect="1"/>
            </p:cNvSpPr>
            <p:nvPr/>
          </p:nvSpPr>
          <p:spPr>
            <a:xfrm>
              <a:off x="4902108"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un grillon canadien quick.wav"/>
              </a:hlinkClick>
              <a:extLst>
                <a:ext uri="{FF2B5EF4-FFF2-40B4-BE49-F238E27FC236}">
                  <a16:creationId xmlns:a16="http://schemas.microsoft.com/office/drawing/2014/main" id="{A0630531-3084-A74E-8F97-ABB3789DD01C}"/>
                </a:ext>
              </a:extLst>
            </p:cNvPr>
            <p:cNvSpPr>
              <a:spLocks noChangeAspect="1"/>
            </p:cNvSpPr>
            <p:nvPr/>
          </p:nvSpPr>
          <p:spPr>
            <a:xfrm>
              <a:off x="6791594"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grpSp>
      <p:pic>
        <p:nvPicPr>
          <p:cNvPr id="3" name="Picture 2" descr="A picture containing text, light&#10;&#10;Description automatically generated">
            <a:extLst>
              <a:ext uri="{FF2B5EF4-FFF2-40B4-BE49-F238E27FC236}">
                <a16:creationId xmlns:a16="http://schemas.microsoft.com/office/drawing/2014/main" id="{CE01A1AB-25C6-E941-B0A3-451B3182CA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7336">
            <a:off x="9743425" y="998725"/>
            <a:ext cx="1362427" cy="2724854"/>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C01BC9FD-27EA-734F-B39B-C6CB9CE902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822" y="775764"/>
            <a:ext cx="3222174" cy="3222174"/>
          </a:xfrm>
          <a:prstGeom prst="rect">
            <a:avLst/>
          </a:prstGeom>
        </p:spPr>
      </p:pic>
      <p:pic>
        <p:nvPicPr>
          <p:cNvPr id="13" name="Picture 12" descr="Icon&#10;&#10;Description automatically generated">
            <a:extLst>
              <a:ext uri="{FF2B5EF4-FFF2-40B4-BE49-F238E27FC236}">
                <a16:creationId xmlns:a16="http://schemas.microsoft.com/office/drawing/2014/main" id="{4343D150-F6E9-8740-8B29-17404B3AC3B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2032" y="1270806"/>
            <a:ext cx="1451455" cy="1451455"/>
          </a:xfrm>
          <a:prstGeom prst="rect">
            <a:avLst/>
          </a:prstGeom>
        </p:spPr>
      </p:pic>
      <p:sp>
        <p:nvSpPr>
          <p:cNvPr id="14" name="TextBox 13">
            <a:extLst>
              <a:ext uri="{FF2B5EF4-FFF2-40B4-BE49-F238E27FC236}">
                <a16:creationId xmlns:a16="http://schemas.microsoft.com/office/drawing/2014/main" id="{DB4684F6-E8E4-4336-BB38-4DAD2031023E}"/>
              </a:ext>
            </a:extLst>
          </p:cNvPr>
          <p:cNvSpPr txBox="1"/>
          <p:nvPr/>
        </p:nvSpPr>
        <p:spPr>
          <a:xfrm>
            <a:off x="-2" y="4273563"/>
            <a:ext cx="12192001" cy="1279966"/>
          </a:xfrm>
          <a:prstGeom prst="rect">
            <a:avLst/>
          </a:prstGeom>
          <a:noFill/>
        </p:spPr>
        <p:txBody>
          <a:bodyPr wrap="square" lIns="0" rIns="0"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Un gr</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ill</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on canad</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ien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vit avec une fam</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ille</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de chen</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ille</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s dans une cab</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ine</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7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Canadian cricket lives with a family of caterpillars in a cabin.</a:t>
            </a:r>
          </a:p>
        </p:txBody>
      </p:sp>
    </p:spTree>
    <p:extLst>
      <p:ext uri="{BB962C8B-B14F-4D97-AF65-F5344CB8AC3E}">
        <p14:creationId xmlns:p14="http://schemas.microsoft.com/office/powerpoint/2010/main" val="1283099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endParaRPr lang="en-GB" sz="36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8" name="Picture 4" descr="Flag, Italian, National, Tricolour">
            <a:extLst>
              <a:ext uri="{FF2B5EF4-FFF2-40B4-BE49-F238E27FC236}">
                <a16:creationId xmlns:a16="http://schemas.microsoft.com/office/drawing/2014/main" id="{A86608FC-21B3-4F41-8F4B-21320FD872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285" y="1584789"/>
            <a:ext cx="2798462" cy="186564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7EE3E1B9-CB69-C94A-96AF-0E39C2D4A742}"/>
              </a:ext>
            </a:extLst>
          </p:cNvPr>
          <p:cNvGrpSpPr/>
          <p:nvPr/>
        </p:nvGrpSpPr>
        <p:grpSpPr>
          <a:xfrm>
            <a:off x="3671913" y="2169283"/>
            <a:ext cx="4848172" cy="1079008"/>
            <a:chOff x="3012622" y="2259637"/>
            <a:chExt cx="4848172" cy="1079008"/>
          </a:xfrm>
        </p:grpSpPr>
        <p:sp>
          <p:nvSpPr>
            <p:cNvPr id="9" name="Action Button: Custom 16">
              <a:hlinkClick r:id="" action="ppaction://noaction" highlightClick="1">
                <a:snd r:embed="rId5" name="un dalmatien italien slow.wav"/>
              </a:hlinkClick>
              <a:extLst>
                <a:ext uri="{FF2B5EF4-FFF2-40B4-BE49-F238E27FC236}">
                  <a16:creationId xmlns:a16="http://schemas.microsoft.com/office/drawing/2014/main" id="{82961401-3C3F-E548-B5E4-A4B7D8D457CC}"/>
                </a:ext>
              </a:extLst>
            </p:cNvPr>
            <p:cNvSpPr>
              <a:spLocks noChangeAspect="1"/>
            </p:cNvSpPr>
            <p:nvPr/>
          </p:nvSpPr>
          <p:spPr>
            <a:xfrm>
              <a:off x="3012622"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6" name="un dalmatien italien normal.wav"/>
              </a:hlinkClick>
              <a:extLst>
                <a:ext uri="{FF2B5EF4-FFF2-40B4-BE49-F238E27FC236}">
                  <a16:creationId xmlns:a16="http://schemas.microsoft.com/office/drawing/2014/main" id="{EAFB2430-D090-D24C-B72F-488D75FDF481}"/>
                </a:ext>
              </a:extLst>
            </p:cNvPr>
            <p:cNvSpPr>
              <a:spLocks noChangeAspect="1"/>
            </p:cNvSpPr>
            <p:nvPr/>
          </p:nvSpPr>
          <p:spPr>
            <a:xfrm>
              <a:off x="4902108"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7" name="un dalmatien italien quick.wav"/>
              </a:hlinkClick>
              <a:extLst>
                <a:ext uri="{FF2B5EF4-FFF2-40B4-BE49-F238E27FC236}">
                  <a16:creationId xmlns:a16="http://schemas.microsoft.com/office/drawing/2014/main" id="{A0630531-3084-A74E-8F97-ABB3789DD01C}"/>
                </a:ext>
              </a:extLst>
            </p:cNvPr>
            <p:cNvSpPr>
              <a:spLocks noChangeAspect="1"/>
            </p:cNvSpPr>
            <p:nvPr/>
          </p:nvSpPr>
          <p:spPr>
            <a:xfrm>
              <a:off x="6791594"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grpSp>
      <p:pic>
        <p:nvPicPr>
          <p:cNvPr id="1026" name="Picture 2" descr="Dog, Nose, Spot, Cute, Tongue, Ears">
            <a:extLst>
              <a:ext uri="{FF2B5EF4-FFF2-40B4-BE49-F238E27FC236}">
                <a16:creationId xmlns:a16="http://schemas.microsoft.com/office/drawing/2014/main" id="{5D6A1AAF-EDC4-4648-B896-D813A49F46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6111" y="1525410"/>
            <a:ext cx="2234811" cy="21283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rble, Ball, Sphere, Glass, Circle">
            <a:extLst>
              <a:ext uri="{FF2B5EF4-FFF2-40B4-BE49-F238E27FC236}">
                <a16:creationId xmlns:a16="http://schemas.microsoft.com/office/drawing/2014/main" id="{7C3B533C-60CF-4A4C-ABFC-BC2DB524327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526" t="34279" r="31596" b="28338"/>
          <a:stretch/>
        </p:blipFill>
        <p:spPr bwMode="auto">
          <a:xfrm>
            <a:off x="9108831" y="1752116"/>
            <a:ext cx="1132025" cy="107900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Marble, Ball, Sphere, Glass, Circle">
            <a:extLst>
              <a:ext uri="{FF2B5EF4-FFF2-40B4-BE49-F238E27FC236}">
                <a16:creationId xmlns:a16="http://schemas.microsoft.com/office/drawing/2014/main" id="{11526265-C0D1-4F95-A148-495A4CD645E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526" t="34279" r="31596" b="28338"/>
          <a:stretch/>
        </p:blipFill>
        <p:spPr bwMode="auto">
          <a:xfrm>
            <a:off x="9642231" y="2113095"/>
            <a:ext cx="1132025" cy="107900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Marble, Ball, Sphere, Glass, Circle">
            <a:extLst>
              <a:ext uri="{FF2B5EF4-FFF2-40B4-BE49-F238E27FC236}">
                <a16:creationId xmlns:a16="http://schemas.microsoft.com/office/drawing/2014/main" id="{74170B95-C4CC-40E5-A6B5-FB30E8949BE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526" t="34279" r="31596" b="28338"/>
          <a:stretch/>
        </p:blipFill>
        <p:spPr bwMode="auto">
          <a:xfrm>
            <a:off x="8768862" y="2589605"/>
            <a:ext cx="1132025" cy="107900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Marble, Ball, Sphere, Glass, Circle">
            <a:extLst>
              <a:ext uri="{FF2B5EF4-FFF2-40B4-BE49-F238E27FC236}">
                <a16:creationId xmlns:a16="http://schemas.microsoft.com/office/drawing/2014/main" id="{A38D7AFC-886B-4D45-891B-6D700A60B79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526" t="34279" r="31596" b="28338"/>
          <a:stretch/>
        </p:blipFill>
        <p:spPr bwMode="auto">
          <a:xfrm>
            <a:off x="10393256" y="2576641"/>
            <a:ext cx="1132025" cy="107900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Marble, Ball, Sphere, Glass, Circle">
            <a:extLst>
              <a:ext uri="{FF2B5EF4-FFF2-40B4-BE49-F238E27FC236}">
                <a16:creationId xmlns:a16="http://schemas.microsoft.com/office/drawing/2014/main" id="{FA30B61C-FC25-43E9-9903-5EDE35E7CEE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526" t="34279" r="31596" b="28338"/>
          <a:stretch/>
        </p:blipFill>
        <p:spPr bwMode="auto">
          <a:xfrm>
            <a:off x="10936569" y="2001602"/>
            <a:ext cx="1132025" cy="10790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Marble, Ball, Sphere, Glass, Circle">
            <a:extLst>
              <a:ext uri="{FF2B5EF4-FFF2-40B4-BE49-F238E27FC236}">
                <a16:creationId xmlns:a16="http://schemas.microsoft.com/office/drawing/2014/main" id="{3DF7403D-EB97-4083-9E7F-47C3684B105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526" t="34279" r="31596" b="28338"/>
          <a:stretch/>
        </p:blipFill>
        <p:spPr bwMode="auto">
          <a:xfrm>
            <a:off x="10284443" y="1315491"/>
            <a:ext cx="1132025" cy="1079008"/>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4A3BAB25-65FE-4F7F-8E18-84B1F51DD0F2}"/>
              </a:ext>
            </a:extLst>
          </p:cNvPr>
          <p:cNvSpPr txBox="1"/>
          <p:nvPr/>
        </p:nvSpPr>
        <p:spPr>
          <a:xfrm>
            <a:off x="-2" y="4273563"/>
            <a:ext cx="12192001" cy="125983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Un dalmat</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ien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ital</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ien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joue avec trois m</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ille</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b</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ille</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s dans la v</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ille</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7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 Italian dalmatian plays with three thousand marbles in the town. </a:t>
            </a:r>
          </a:p>
        </p:txBody>
      </p:sp>
    </p:spTree>
    <p:extLst>
      <p:ext uri="{BB962C8B-B14F-4D97-AF65-F5344CB8AC3E}">
        <p14:creationId xmlns:p14="http://schemas.microsoft.com/office/powerpoint/2010/main" val="4090367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Des </a:t>
            </a:r>
            <a:r>
              <a:rPr lang="en-GB" sz="3600" b="1" dirty="0" err="1">
                <a:solidFill>
                  <a:schemeClr val="bg1"/>
                </a:solidFill>
              </a:rPr>
              <a:t>virelangues</a:t>
            </a:r>
            <a:endParaRPr lang="en-GB" sz="3600" b="1" dirty="0">
              <a:solidFill>
                <a:schemeClr val="bg1"/>
              </a:solidFill>
            </a:endParaRP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6" name="Group 5">
            <a:extLst>
              <a:ext uri="{FF2B5EF4-FFF2-40B4-BE49-F238E27FC236}">
                <a16:creationId xmlns:a16="http://schemas.microsoft.com/office/drawing/2014/main" id="{7EE3E1B9-CB69-C94A-96AF-0E39C2D4A742}"/>
              </a:ext>
            </a:extLst>
          </p:cNvPr>
          <p:cNvGrpSpPr/>
          <p:nvPr/>
        </p:nvGrpSpPr>
        <p:grpSpPr>
          <a:xfrm>
            <a:off x="3671913" y="2169283"/>
            <a:ext cx="4848172" cy="1079008"/>
            <a:chOff x="3012622" y="2259637"/>
            <a:chExt cx="4848172" cy="1079008"/>
          </a:xfrm>
        </p:grpSpPr>
        <p:sp>
          <p:nvSpPr>
            <p:cNvPr id="9" name="Action Button: Custom 16">
              <a:hlinkClick r:id="" action="ppaction://noaction" highlightClick="1">
                <a:snd r:embed="rId4" name="sa copine slow.wav"/>
              </a:hlinkClick>
              <a:extLst>
                <a:ext uri="{FF2B5EF4-FFF2-40B4-BE49-F238E27FC236}">
                  <a16:creationId xmlns:a16="http://schemas.microsoft.com/office/drawing/2014/main" id="{82961401-3C3F-E548-B5E4-A4B7D8D457CC}"/>
                </a:ext>
              </a:extLst>
            </p:cNvPr>
            <p:cNvSpPr>
              <a:spLocks noChangeAspect="1"/>
            </p:cNvSpPr>
            <p:nvPr/>
          </p:nvSpPr>
          <p:spPr>
            <a:xfrm>
              <a:off x="3012622"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0" name="Action Button: Custom 16">
              <a:hlinkClick r:id="" action="ppaction://noaction" highlightClick="1">
                <a:snd r:embed="rId5" name="sa copine normal.wav"/>
              </a:hlinkClick>
              <a:extLst>
                <a:ext uri="{FF2B5EF4-FFF2-40B4-BE49-F238E27FC236}">
                  <a16:creationId xmlns:a16="http://schemas.microsoft.com/office/drawing/2014/main" id="{EAFB2430-D090-D24C-B72F-488D75FDF481}"/>
                </a:ext>
              </a:extLst>
            </p:cNvPr>
            <p:cNvSpPr>
              <a:spLocks noChangeAspect="1"/>
            </p:cNvSpPr>
            <p:nvPr/>
          </p:nvSpPr>
          <p:spPr>
            <a:xfrm>
              <a:off x="4902108"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1" name="Action Button: Custom 16">
              <a:hlinkClick r:id="" action="ppaction://noaction" highlightClick="1">
                <a:snd r:embed="rId6" name="sa copine fast.wav"/>
              </a:hlinkClick>
              <a:extLst>
                <a:ext uri="{FF2B5EF4-FFF2-40B4-BE49-F238E27FC236}">
                  <a16:creationId xmlns:a16="http://schemas.microsoft.com/office/drawing/2014/main" id="{A0630531-3084-A74E-8F97-ABB3789DD01C}"/>
                </a:ext>
              </a:extLst>
            </p:cNvPr>
            <p:cNvSpPr>
              <a:spLocks noChangeAspect="1"/>
            </p:cNvSpPr>
            <p:nvPr/>
          </p:nvSpPr>
          <p:spPr>
            <a:xfrm>
              <a:off x="6791594" y="2259637"/>
              <a:ext cx="1069200" cy="1079008"/>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grpSp>
      <p:pic>
        <p:nvPicPr>
          <p:cNvPr id="12" name="Picture 11" descr="Icon&#10;&#10;Description automatically generated with medium confidence">
            <a:extLst>
              <a:ext uri="{FF2B5EF4-FFF2-40B4-BE49-F238E27FC236}">
                <a16:creationId xmlns:a16="http://schemas.microsoft.com/office/drawing/2014/main" id="{77D48AC4-444C-7948-B0D8-DB461768FF5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258" y="902058"/>
            <a:ext cx="3222174" cy="3222174"/>
          </a:xfrm>
          <a:prstGeom prst="rect">
            <a:avLst/>
          </a:prstGeom>
        </p:spPr>
      </p:pic>
      <p:pic>
        <p:nvPicPr>
          <p:cNvPr id="13" name="Picture 12" descr="Icon&#10;&#10;Description automatically generated">
            <a:extLst>
              <a:ext uri="{FF2B5EF4-FFF2-40B4-BE49-F238E27FC236}">
                <a16:creationId xmlns:a16="http://schemas.microsoft.com/office/drawing/2014/main" id="{E13C1001-2172-6743-85E7-B8042B552E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5098" y="1301658"/>
            <a:ext cx="1451455" cy="1451455"/>
          </a:xfrm>
          <a:prstGeom prst="rect">
            <a:avLst/>
          </a:prstGeom>
        </p:spPr>
      </p:pic>
      <p:pic>
        <p:nvPicPr>
          <p:cNvPr id="14" name="Picture 13">
            <a:extLst>
              <a:ext uri="{FF2B5EF4-FFF2-40B4-BE49-F238E27FC236}">
                <a16:creationId xmlns:a16="http://schemas.microsoft.com/office/drawing/2014/main" id="{01CA802E-A3A3-E145-8EAD-964C816BC66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20085" y="1241131"/>
            <a:ext cx="2714144" cy="2714144"/>
          </a:xfrm>
          <a:prstGeom prst="rect">
            <a:avLst/>
          </a:prstGeom>
        </p:spPr>
      </p:pic>
      <p:pic>
        <p:nvPicPr>
          <p:cNvPr id="15" name="Picture 14" descr="Icon&#10;&#10;Description automatically generated with medium confidence">
            <a:extLst>
              <a:ext uri="{FF2B5EF4-FFF2-40B4-BE49-F238E27FC236}">
                <a16:creationId xmlns:a16="http://schemas.microsoft.com/office/drawing/2014/main" id="{89253419-F328-BE46-BE48-103D2917EBD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91092" y="757123"/>
            <a:ext cx="1650423" cy="1650423"/>
          </a:xfrm>
          <a:prstGeom prst="rect">
            <a:avLst/>
          </a:prstGeom>
        </p:spPr>
      </p:pic>
      <p:sp>
        <p:nvSpPr>
          <p:cNvPr id="16" name="TextBox 15">
            <a:extLst>
              <a:ext uri="{FF2B5EF4-FFF2-40B4-BE49-F238E27FC236}">
                <a16:creationId xmlns:a16="http://schemas.microsoft.com/office/drawing/2014/main" id="{6B0AF7AE-03B9-4EA7-A219-B395ADFC471C}"/>
              </a:ext>
            </a:extLst>
          </p:cNvPr>
          <p:cNvSpPr txBox="1"/>
          <p:nvPr/>
        </p:nvSpPr>
        <p:spPr>
          <a:xfrm>
            <a:off x="-2" y="4273563"/>
            <a:ext cx="12192001" cy="1259832"/>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Sa cop</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ine</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t</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ien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t un gr</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ill</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on canad</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ien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et un lap</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 ital</a:t>
            </a:r>
            <a:r>
              <a:rPr kumimoji="0" lang="fr-FR" sz="2700" b="1" i="0" u="none" strike="noStrike" kern="1200" cap="none" spc="0" normalizeH="0" baseline="0" noProof="0" dirty="0">
                <a:ln>
                  <a:noFill/>
                </a:ln>
                <a:solidFill>
                  <a:srgbClr val="EE6000"/>
                </a:solidFill>
                <a:effectLst/>
                <a:uLnTx/>
                <a:uFillTx/>
                <a:latin typeface="Century Gothic" panose="020F0302020204030204"/>
                <a:ea typeface="+mn-ea"/>
                <a:cs typeface="+mn-cs"/>
              </a:rPr>
              <a:t>ien</a:t>
            </a:r>
            <a:r>
              <a:rPr kumimoji="0" lang="fr-FR" sz="2700" b="0" i="0" u="none" strike="noStrike" kern="1200" cap="none" spc="0" normalizeH="0" baseline="0" noProof="0" dirty="0">
                <a:ln>
                  <a:noFill/>
                </a:ln>
                <a:solidFill>
                  <a:srgbClr val="EE6000"/>
                </a:solidFill>
                <a:effectLst/>
                <a:uLnTx/>
                <a:uFillTx/>
                <a:latin typeface="Century Gothic" panose="020F0302020204030204"/>
                <a:ea typeface="+mn-ea"/>
                <a:cs typeface="+mn-cs"/>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7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Her friend is holding a Canadian cricket and an Italian rabbit.</a:t>
            </a:r>
          </a:p>
        </p:txBody>
      </p:sp>
    </p:spTree>
    <p:extLst>
      <p:ext uri="{BB962C8B-B14F-4D97-AF65-F5344CB8AC3E}">
        <p14:creationId xmlns:p14="http://schemas.microsoft.com/office/powerpoint/2010/main" val="1914018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21"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684" name="Google Shape;684;p21"/>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SSC [-ill-/ille]</a:t>
            </a:r>
            <a:endParaRPr/>
          </a:p>
        </p:txBody>
      </p:sp>
      <p:sp>
        <p:nvSpPr>
          <p:cNvPr id="685" name="Google Shape;685;p21"/>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686" name="Google Shape;686;p21"/>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dirty="0">
                <a:solidFill>
                  <a:srgbClr val="1F3864"/>
                </a:solidFill>
                <a:latin typeface="Century Gothic"/>
                <a:ea typeface="Century Gothic"/>
                <a:cs typeface="Century Gothic"/>
                <a:sym typeface="Century Gothic"/>
              </a:rPr>
              <a:t>Consolidation [2]</a:t>
            </a:r>
            <a:endParaRPr dirty="0"/>
          </a:p>
        </p:txBody>
      </p:sp>
    </p:spTree>
    <p:extLst>
      <p:ext uri="{BB962C8B-B14F-4D97-AF65-F5344CB8AC3E}">
        <p14:creationId xmlns:p14="http://schemas.microsoft.com/office/powerpoint/2010/main" val="8048785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04F75"/>
                </a:solidFill>
                <a:latin typeface="Century Gothic" panose="020B0502020202020204" pitchFamily="34" charset="0"/>
                <a:ea typeface="+mn-ea"/>
                <a:cs typeface="Calibri" panose="020F0502020204030204" pitchFamily="34" charset="0"/>
              </a:rPr>
              <a:t>-ill-/-</a:t>
            </a:r>
            <a:r>
              <a:rPr lang="fr-FR" sz="12000" b="1" dirty="0">
                <a:solidFill>
                  <a:srgbClr val="104F75"/>
                </a:solidFill>
                <a:latin typeface="Century Gothic" panose="020B0502020202020204" pitchFamily="34" charset="0"/>
                <a:ea typeface="+mn-ea"/>
                <a:cs typeface="Calibri" panose="020F0502020204030204" pitchFamily="34" charset="0"/>
              </a:rPr>
              <a:t>ille</a:t>
            </a:r>
            <a:endParaRPr lang="fr-FR" sz="12000" dirty="0">
              <a:solidFill>
                <a:srgbClr val="104F75"/>
              </a:solidFill>
            </a:endParaRPr>
          </a:p>
        </p:txBody>
      </p:sp>
      <p:sp>
        <p:nvSpPr>
          <p:cNvPr id="4" name="TextBox 3"/>
          <p:cNvSpPr txBox="1"/>
          <p:nvPr/>
        </p:nvSpPr>
        <p:spPr>
          <a:xfrm>
            <a:off x="4709242" y="4315475"/>
            <a:ext cx="27735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f</a:t>
            </a:r>
            <a:r>
              <a:rPr kumimoji="0" lang="fr-FR" sz="12000" b="1" i="0" u="none" strike="noStrike" kern="1200" cap="none" spc="0" normalizeH="0" baseline="0" noProof="0" dirty="0">
                <a:ln>
                  <a:noFill/>
                </a:ln>
                <a:solidFill>
                  <a:srgbClr val="E87D1E"/>
                </a:solidFill>
                <a:effectLst/>
                <a:uLnTx/>
                <a:uFillTx/>
                <a:latin typeface="Century Gothic" panose="020F0302020204030204"/>
                <a:ea typeface="+mn-ea"/>
                <a:cs typeface="Calibri" panose="020F0502020204030204" pitchFamily="34" charset="0"/>
              </a:rPr>
              <a:t>ille</a:t>
            </a:r>
          </a:p>
        </p:txBody>
      </p:sp>
      <p:pic>
        <p:nvPicPr>
          <p:cNvPr id="5" name="Picture 4" descr="girl">
            <a:extLst>
              <a:ext uri="{FF2B5EF4-FFF2-40B4-BE49-F238E27FC236}">
                <a16:creationId xmlns:a16="http://schemas.microsoft.com/office/drawing/2014/main" id="{B3A0A3A2-3F8B-48DF-A5C6-7BE0100441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7218" y="749043"/>
            <a:ext cx="3397564" cy="3397564"/>
          </a:xfrm>
          <a:prstGeom prst="rect">
            <a:avLst/>
          </a:prstGeom>
        </p:spPr>
      </p:pic>
    </p:spTree>
    <p:extLst>
      <p:ext uri="{BB962C8B-B14F-4D97-AF65-F5344CB8AC3E}">
        <p14:creationId xmlns:p14="http://schemas.microsoft.com/office/powerpoint/2010/main" val="353221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ill f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ill f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04F75"/>
                </a:solidFill>
                <a:cs typeface="Calibri" panose="020F0502020204030204" pitchFamily="34" charset="0"/>
              </a:rPr>
              <a:t>-ill-/-ille</a:t>
            </a:r>
            <a:endParaRPr lang="en-GB" sz="10000" dirty="0">
              <a:solidFill>
                <a:srgbClr val="104F75"/>
              </a:solidFill>
            </a:endParaRPr>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girl">
            <a:extLst>
              <a:ext uri="{FF2B5EF4-FFF2-40B4-BE49-F238E27FC236}">
                <a16:creationId xmlns:a16="http://schemas.microsoft.com/office/drawing/2014/main" id="{55BAA60B-D858-447F-BB4F-3E4E535753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46606" y="1896158"/>
            <a:ext cx="1698782" cy="1698782"/>
          </a:xfrm>
          <a:prstGeom prst="rect">
            <a:avLst/>
          </a:prstGeom>
        </p:spPr>
      </p:pic>
      <p:sp>
        <p:nvSpPr>
          <p:cNvPr id="5" name="TextBox 4"/>
          <p:cNvSpPr txBox="1"/>
          <p:nvPr/>
        </p:nvSpPr>
        <p:spPr>
          <a:xfrm>
            <a:off x="5401738" y="3594940"/>
            <a:ext cx="138852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f</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ille</a:t>
            </a:r>
          </a:p>
        </p:txBody>
      </p:sp>
      <p:sp>
        <p:nvSpPr>
          <p:cNvPr id="4" name="Rectangle 3"/>
          <p:cNvSpPr/>
          <p:nvPr/>
        </p:nvSpPr>
        <p:spPr>
          <a:xfrm>
            <a:off x="361473" y="604295"/>
            <a:ext cx="265809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br</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ill</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ant</a:t>
            </a:r>
          </a:p>
        </p:txBody>
      </p:sp>
      <p:grpSp>
        <p:nvGrpSpPr>
          <p:cNvPr id="11" name="Group 10" descr="bright shiny blue gems">
            <a:extLst>
              <a:ext uri="{FF2B5EF4-FFF2-40B4-BE49-F238E27FC236}">
                <a16:creationId xmlns:a16="http://schemas.microsoft.com/office/drawing/2014/main" id="{C2953B62-0362-4626-91F9-92DA1FC00C21}"/>
              </a:ext>
            </a:extLst>
          </p:cNvPr>
          <p:cNvGrpSpPr/>
          <p:nvPr/>
        </p:nvGrpSpPr>
        <p:grpSpPr>
          <a:xfrm>
            <a:off x="411944" y="1547224"/>
            <a:ext cx="2974552" cy="2084882"/>
            <a:chOff x="411944" y="1547224"/>
            <a:chExt cx="2974552" cy="2084882"/>
          </a:xfrm>
        </p:grpSpPr>
        <p:pic>
          <p:nvPicPr>
            <p:cNvPr id="1028" name="Picture 4" descr="Crystals Clip Art">
              <a:extLst>
                <a:ext uri="{FF2B5EF4-FFF2-40B4-BE49-F238E27FC236}">
                  <a16:creationId xmlns:a16="http://schemas.microsoft.com/office/drawing/2014/main" id="{2B349D4A-44DF-4AAB-B1A1-3877BCE2DD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944" y="1547224"/>
              <a:ext cx="1621575" cy="208488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DCD19BA-000F-4B57-8A6D-CB77D477A59C}"/>
                </a:ext>
              </a:extLst>
            </p:cNvPr>
            <p:cNvSpPr/>
            <p:nvPr/>
          </p:nvSpPr>
          <p:spPr>
            <a:xfrm>
              <a:off x="1794392" y="2665301"/>
              <a:ext cx="159210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[shiny]</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grpSp>
      <p:sp>
        <p:nvSpPr>
          <p:cNvPr id="15" name="TextBox 14"/>
          <p:cNvSpPr txBox="1"/>
          <p:nvPr/>
        </p:nvSpPr>
        <p:spPr>
          <a:xfrm>
            <a:off x="8685600" y="531561"/>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ju</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ill</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et</a:t>
            </a:r>
          </a:p>
        </p:txBody>
      </p:sp>
      <p:pic>
        <p:nvPicPr>
          <p:cNvPr id="3" name="Picture 2" descr="1st of July on the calenda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49850" y="1501013"/>
            <a:ext cx="1370578" cy="1479484"/>
          </a:xfrm>
          <a:prstGeom prst="rect">
            <a:avLst/>
          </a:prstGeom>
        </p:spPr>
      </p:pic>
      <p:sp>
        <p:nvSpPr>
          <p:cNvPr id="8" name="TextBox 7"/>
          <p:cNvSpPr txBox="1"/>
          <p:nvPr/>
        </p:nvSpPr>
        <p:spPr>
          <a:xfrm>
            <a:off x="12256" y="358920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hab</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ill</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er</a:t>
            </a:r>
          </a:p>
        </p:txBody>
      </p:sp>
      <p:sp>
        <p:nvSpPr>
          <p:cNvPr id="18" name="Rectangle 17">
            <a:extLst>
              <a:ext uri="{FF2B5EF4-FFF2-40B4-BE49-F238E27FC236}">
                <a16:creationId xmlns:a16="http://schemas.microsoft.com/office/drawing/2014/main" id="{3456DEA0-13EB-42DD-AA8A-A41263E9843E}"/>
              </a:ext>
            </a:extLst>
          </p:cNvPr>
          <p:cNvSpPr/>
          <p:nvPr/>
        </p:nvSpPr>
        <p:spPr>
          <a:xfrm>
            <a:off x="555447" y="4460915"/>
            <a:ext cx="252943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[to dress]</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fam</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ille</a:t>
            </a:r>
          </a:p>
        </p:txBody>
      </p:sp>
      <p:sp>
        <p:nvSpPr>
          <p:cNvPr id="17" name="Rectangle 16">
            <a:extLst>
              <a:ext uri="{FF2B5EF4-FFF2-40B4-BE49-F238E27FC236}">
                <a16:creationId xmlns:a16="http://schemas.microsoft.com/office/drawing/2014/main" id="{6C70D5E9-D171-FB4C-B44F-3112BADFC250}"/>
              </a:ext>
            </a:extLst>
          </p:cNvPr>
          <p:cNvSpPr/>
          <p:nvPr/>
        </p:nvSpPr>
        <p:spPr>
          <a:xfrm>
            <a:off x="5178923" y="5611180"/>
            <a:ext cx="183415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[family]</a:t>
            </a:r>
            <a:endParaRPr kumimoji="0" lang="en-GB"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85600" y="3542022"/>
            <a:ext cx="309571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pav</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ill</a:t>
            </a:r>
            <a:r>
              <a:rPr kumimoji="0" lang="fr-FR" sz="6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on</a:t>
            </a:r>
            <a:endParaRPr kumimoji="0" lang="fr-FR" sz="6000" b="0" i="0" u="none" strike="noStrike" kern="1200" cap="none" spc="0" normalizeH="0" baseline="0" noProof="0" dirty="0">
              <a:ln>
                <a:noFill/>
              </a:ln>
              <a:solidFill>
                <a:srgbClr val="104F75"/>
              </a:solidFill>
              <a:effectLst/>
              <a:uLnTx/>
              <a:uFillTx/>
              <a:latin typeface="Calibri" panose="020F0502020204030204" pitchFamily="34" charset="0"/>
              <a:ea typeface="+mn-ea"/>
              <a:cs typeface="Calibri" panose="020F0502020204030204" pitchFamily="34" charset="0"/>
            </a:endParaRPr>
          </a:p>
        </p:txBody>
      </p:sp>
      <p:pic>
        <p:nvPicPr>
          <p:cNvPr id="6" name="Picture 2" descr="flag">
            <a:extLst>
              <a:ext uri="{FF2B5EF4-FFF2-40B4-BE49-F238E27FC236}">
                <a16:creationId xmlns:a16="http://schemas.microsoft.com/office/drawing/2014/main" id="{87193D48-7A2C-47FB-ADF7-2671AE67B1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36685" y="4364925"/>
            <a:ext cx="1907706" cy="189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7077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ill f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5" name="fill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ill brillant.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ill brillan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subTnLst>
                                    <p:audio>
                                      <p:cMediaNode>
                                        <p:cTn display="0" masterRel="sameClick">
                                          <p:stCondLst>
                                            <p:cond evt="begin" delay="0">
                                              <p:tn val="30"/>
                                            </p:cond>
                                          </p:stCondLst>
                                          <p:endCondLst>
                                            <p:cond evt="onStopAudio" delay="0">
                                              <p:tgtEl>
                                                <p:sldTgt/>
                                              </p:tgtEl>
                                            </p:cond>
                                          </p:endCondLst>
                                        </p:cTn>
                                        <p:tgtEl>
                                          <p:sndTgt r:embed="rId7" name="ill juille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subTnLst>
                                    <p:audio>
                                      <p:cMediaNode>
                                        <p:cTn display="0" masterRel="sameClick">
                                          <p:stCondLst>
                                            <p:cond evt="begin" delay="0">
                                              <p:tn val="35"/>
                                            </p:cond>
                                          </p:stCondLst>
                                          <p:endCondLst>
                                            <p:cond evt="onStopAudio" delay="0">
                                              <p:tgtEl>
                                                <p:sldTgt/>
                                              </p:tgtEl>
                                            </p:cond>
                                          </p:endCondLst>
                                        </p:cTn>
                                        <p:tgtEl>
                                          <p:sndTgt r:embed="rId7" name="ill juillet.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8" name="ill habill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subTnLst>
                                    <p:audio>
                                      <p:cMediaNode>
                                        <p:cTn display="0" masterRel="sameClick">
                                          <p:stCondLst>
                                            <p:cond evt="begin" delay="0">
                                              <p:tn val="45"/>
                                            </p:cond>
                                          </p:stCondLst>
                                          <p:endCondLst>
                                            <p:cond evt="onStopAudio" delay="0">
                                              <p:tgtEl>
                                                <p:sldTgt/>
                                              </p:tgtEl>
                                            </p:cond>
                                          </p:endCondLst>
                                        </p:cTn>
                                        <p:tgtEl>
                                          <p:sndTgt r:embed="rId8" name="ill habill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subTnLst>
                                    <p:audio>
                                      <p:cMediaNode>
                                        <p:cTn display="0" masterRel="sameClick">
                                          <p:stCondLst>
                                            <p:cond evt="begin" delay="0">
                                              <p:tn val="50"/>
                                            </p:cond>
                                          </p:stCondLst>
                                          <p:endCondLst>
                                            <p:cond evt="onStopAudio" delay="0">
                                              <p:tgtEl>
                                                <p:sldTgt/>
                                              </p:tgtEl>
                                            </p:cond>
                                          </p:endCondLst>
                                        </p:cTn>
                                        <p:tgtEl>
                                          <p:sndTgt r:embed="rId9" name="ill famille.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subTnLst>
                                    <p:audio>
                                      <p:cMediaNode>
                                        <p:cTn display="0" masterRel="sameClick">
                                          <p:stCondLst>
                                            <p:cond evt="begin" delay="0">
                                              <p:tn val="55"/>
                                            </p:cond>
                                          </p:stCondLst>
                                          <p:endCondLst>
                                            <p:cond evt="onStopAudio" delay="0">
                                              <p:tgtEl>
                                                <p:sldTgt/>
                                              </p:tgtEl>
                                            </p:cond>
                                          </p:endCondLst>
                                        </p:cTn>
                                        <p:tgtEl>
                                          <p:sndTgt r:embed="rId9" name="ill famille.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subTnLst>
                                    <p:audio>
                                      <p:cMediaNode>
                                        <p:cTn display="0" masterRel="sameClick">
                                          <p:stCondLst>
                                            <p:cond evt="begin" delay="0">
                                              <p:tn val="60"/>
                                            </p:cond>
                                          </p:stCondLst>
                                          <p:endCondLst>
                                            <p:cond evt="onStopAudio" delay="0">
                                              <p:tgtEl>
                                                <p:sldTgt/>
                                              </p:tgtEl>
                                            </p:cond>
                                          </p:endCondLst>
                                        </p:cTn>
                                        <p:tgtEl>
                                          <p:sndTgt r:embed="rId10" name="ill pavillon.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subTnLst>
                                    <p:audio>
                                      <p:cMediaNode>
                                        <p:cTn display="0" masterRel="sameClick">
                                          <p:stCondLst>
                                            <p:cond evt="begin" delay="0">
                                              <p:tn val="65"/>
                                            </p:cond>
                                          </p:stCondLst>
                                          <p:endCondLst>
                                            <p:cond evt="onStopAudio" delay="0">
                                              <p:tgtEl>
                                                <p:sldTgt/>
                                              </p:tgtEl>
                                            </p:cond>
                                          </p:endCondLst>
                                        </p:cTn>
                                        <p:tgtEl>
                                          <p:sndTgt r:embed="rId10" name="ill pavill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8" grpId="0"/>
      <p:bldP spid="18" grpId="0"/>
      <p:bldP spid="7" grpId="0"/>
      <p:bldP spid="17"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E01F-B7A6-4F69-8DD4-7214D215B6AB}"/>
              </a:ext>
            </a:extLst>
          </p:cNvPr>
          <p:cNvSpPr>
            <a:spLocks noGrp="1"/>
          </p:cNvSpPr>
          <p:nvPr>
            <p:ph type="title"/>
          </p:nvPr>
        </p:nvSpPr>
        <p:spPr/>
        <p:txBody>
          <a:bodyPr/>
          <a:lstStyle/>
          <a:p>
            <a:endParaRPr lang="en-GB" dirty="0"/>
          </a:p>
        </p:txBody>
      </p:sp>
      <p:pic>
        <p:nvPicPr>
          <p:cNvPr id="7" name="Picture 6" descr="background rectangle">
            <a:extLst>
              <a:ext uri="{FF2B5EF4-FFF2-40B4-BE49-F238E27FC236}">
                <a16:creationId xmlns:a16="http://schemas.microsoft.com/office/drawing/2014/main" id="{66A42078-51C2-4570-95DC-F28544E6862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Title 3">
            <a:extLst>
              <a:ext uri="{FF2B5EF4-FFF2-40B4-BE49-F238E27FC236}">
                <a16:creationId xmlns:a16="http://schemas.microsoft.com/office/drawing/2014/main" id="{0481BA1A-F556-435D-BDE3-28A5E610D67A}"/>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Phonétique</a:t>
            </a:r>
            <a:r>
              <a:rPr kumimoji="0" lang="en-GB" sz="3600" b="1" i="0" u="none" strike="noStrike" kern="1200" cap="none" spc="0" normalizeH="0" baseline="0" noProof="0" dirty="0">
                <a:ln>
                  <a:noFill/>
                </a:ln>
                <a:solidFill>
                  <a:prstClr val="white"/>
                </a:solidFill>
                <a:effectLst/>
                <a:uLnTx/>
                <a:uFillTx/>
                <a:latin typeface="Century Gothic" panose="020F0302020204030204"/>
                <a:ea typeface="+mj-ea"/>
                <a:cs typeface="+mj-cs"/>
              </a:rPr>
              <a:t>  </a:t>
            </a:r>
          </a:p>
        </p:txBody>
      </p:sp>
      <p:sp>
        <p:nvSpPr>
          <p:cNvPr id="10" name="Rounded Rectangle 46">
            <a:extLst>
              <a:ext uri="{FF2B5EF4-FFF2-40B4-BE49-F238E27FC236}">
                <a16:creationId xmlns:a16="http://schemas.microsoft.com/office/drawing/2014/main" id="{C04F33B8-7D34-4999-9253-170F9DD3BAE3}"/>
              </a:ext>
            </a:extLst>
          </p:cNvPr>
          <p:cNvSpPr/>
          <p:nvPr/>
        </p:nvSpPr>
        <p:spPr>
          <a:xfrm>
            <a:off x="10172700" y="249869"/>
            <a:ext cx="17372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phonétique</a:t>
            </a:r>
          </a:p>
        </p:txBody>
      </p:sp>
      <p:sp>
        <p:nvSpPr>
          <p:cNvPr id="11" name="TextBox 10">
            <a:extLst>
              <a:ext uri="{FF2B5EF4-FFF2-40B4-BE49-F238E27FC236}">
                <a16:creationId xmlns:a16="http://schemas.microsoft.com/office/drawing/2014/main" id="{00C76568-C490-4157-AC0A-541F48F07979}"/>
              </a:ext>
            </a:extLst>
          </p:cNvPr>
          <p:cNvSpPr txBox="1"/>
          <p:nvPr/>
        </p:nvSpPr>
        <p:spPr>
          <a:xfrm>
            <a:off x="291391" y="1325377"/>
            <a:ext cx="1130046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As you know, [-ill/ille] and [-ail/aill] sound like a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vowel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45559FE6-D2F8-4C5B-837A-E255D3EDB81E}"/>
              </a:ext>
            </a:extLst>
          </p:cNvPr>
          <p:cNvSpPr txBox="1"/>
          <p:nvPr/>
        </p:nvSpPr>
        <p:spPr>
          <a:xfrm>
            <a:off x="291391" y="2866230"/>
            <a:ext cx="1178581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Using this pattern, we have also learned how these SSCs sound:</a:t>
            </a:r>
          </a:p>
        </p:txBody>
      </p:sp>
      <p:sp>
        <p:nvSpPr>
          <p:cNvPr id="13" name="TextBox 12">
            <a:extLst>
              <a:ext uri="{FF2B5EF4-FFF2-40B4-BE49-F238E27FC236}">
                <a16:creationId xmlns:a16="http://schemas.microsoft.com/office/drawing/2014/main" id="{9759234F-27FF-4A5F-AEE0-289D9F79EF7E}"/>
              </a:ext>
            </a:extLst>
          </p:cNvPr>
          <p:cNvSpPr txBox="1"/>
          <p:nvPr/>
        </p:nvSpPr>
        <p:spPr>
          <a:xfrm>
            <a:off x="291391" y="3809334"/>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[-eil/eill]</a:t>
            </a:r>
          </a:p>
        </p:txBody>
      </p:sp>
      <p:sp>
        <p:nvSpPr>
          <p:cNvPr id="14" name="TextBox 13">
            <a:extLst>
              <a:ext uri="{FF2B5EF4-FFF2-40B4-BE49-F238E27FC236}">
                <a16:creationId xmlns:a16="http://schemas.microsoft.com/office/drawing/2014/main" id="{79FC89EA-20D3-4E03-A942-B2A3D4C3BF04}"/>
              </a:ext>
            </a:extLst>
          </p:cNvPr>
          <p:cNvSpPr txBox="1"/>
          <p:nvPr/>
        </p:nvSpPr>
        <p:spPr>
          <a:xfrm>
            <a:off x="2421132"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è</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15" name="TextBox 14">
            <a:extLst>
              <a:ext uri="{FF2B5EF4-FFF2-40B4-BE49-F238E27FC236}">
                <a16:creationId xmlns:a16="http://schemas.microsoft.com/office/drawing/2014/main" id="{4FDB402A-5F78-48AC-B294-7F7E3B0F3387}"/>
              </a:ext>
            </a:extLst>
          </p:cNvPr>
          <p:cNvSpPr txBox="1"/>
          <p:nvPr/>
        </p:nvSpPr>
        <p:spPr>
          <a:xfrm>
            <a:off x="291390" y="4615871"/>
            <a:ext cx="212974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[-ouil/ouill]</a:t>
            </a:r>
          </a:p>
        </p:txBody>
      </p:sp>
      <p:sp>
        <p:nvSpPr>
          <p:cNvPr id="16" name="TextBox 15">
            <a:extLst>
              <a:ext uri="{FF2B5EF4-FFF2-40B4-BE49-F238E27FC236}">
                <a16:creationId xmlns:a16="http://schemas.microsoft.com/office/drawing/2014/main" id="{8D7D6A29-D8CB-445E-B555-6985F5389D9F}"/>
              </a:ext>
            </a:extLst>
          </p:cNvPr>
          <p:cNvSpPr txBox="1"/>
          <p:nvPr/>
        </p:nvSpPr>
        <p:spPr>
          <a:xfrm>
            <a:off x="2421132"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17" name="TextBox 16">
            <a:extLst>
              <a:ext uri="{FF2B5EF4-FFF2-40B4-BE49-F238E27FC236}">
                <a16:creationId xmlns:a16="http://schemas.microsoft.com/office/drawing/2014/main" id="{7602B209-0F62-4743-A7A3-F6EABDBD4A66}"/>
              </a:ext>
            </a:extLst>
          </p:cNvPr>
          <p:cNvSpPr txBox="1"/>
          <p:nvPr/>
        </p:nvSpPr>
        <p:spPr>
          <a:xfrm>
            <a:off x="291391" y="542240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[-euil/euill]</a:t>
            </a:r>
          </a:p>
        </p:txBody>
      </p:sp>
      <p:sp>
        <p:nvSpPr>
          <p:cNvPr id="18" name="TextBox 17">
            <a:extLst>
              <a:ext uri="{FF2B5EF4-FFF2-40B4-BE49-F238E27FC236}">
                <a16:creationId xmlns:a16="http://schemas.microsoft.com/office/drawing/2014/main" id="{487AF562-0D97-4F3A-8059-077E0430017A}"/>
              </a:ext>
            </a:extLst>
          </p:cNvPr>
          <p:cNvSpPr txBox="1"/>
          <p:nvPr/>
        </p:nvSpPr>
        <p:spPr>
          <a:xfrm>
            <a:off x="2421132" y="5416822"/>
            <a:ext cx="37684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long eu/</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Arial" panose="020B0604020202020204" pitchFamily="34" charset="0"/>
              </a:rPr>
              <a:t>œ</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19" name="TextBox 18">
            <a:extLst>
              <a:ext uri="{FF2B5EF4-FFF2-40B4-BE49-F238E27FC236}">
                <a16:creationId xmlns:a16="http://schemas.microsoft.com/office/drawing/2014/main" id="{83530974-FBDF-49AE-8A51-31390AA39663}"/>
              </a:ext>
            </a:extLst>
          </p:cNvPr>
          <p:cNvSpPr txBox="1"/>
          <p:nvPr/>
        </p:nvSpPr>
        <p:spPr>
          <a:xfrm>
            <a:off x="291391" y="2024062"/>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[-ill/ille]</a:t>
            </a:r>
          </a:p>
        </p:txBody>
      </p:sp>
      <p:sp>
        <p:nvSpPr>
          <p:cNvPr id="20" name="TextBox 19">
            <a:extLst>
              <a:ext uri="{FF2B5EF4-FFF2-40B4-BE49-F238E27FC236}">
                <a16:creationId xmlns:a16="http://schemas.microsoft.com/office/drawing/2014/main" id="{FEE7BC83-3678-4F85-B45F-DCE21E800827}"/>
              </a:ext>
            </a:extLst>
          </p:cNvPr>
          <p:cNvSpPr txBox="1"/>
          <p:nvPr/>
        </p:nvSpPr>
        <p:spPr>
          <a:xfrm>
            <a:off x="2414826" y="2077453"/>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i</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21" name="TextBox 20">
            <a:extLst>
              <a:ext uri="{FF2B5EF4-FFF2-40B4-BE49-F238E27FC236}">
                <a16:creationId xmlns:a16="http://schemas.microsoft.com/office/drawing/2014/main" id="{8087ECB9-4615-420B-B107-32610C4FB915}"/>
              </a:ext>
            </a:extLst>
          </p:cNvPr>
          <p:cNvSpPr txBox="1"/>
          <p:nvPr/>
        </p:nvSpPr>
        <p:spPr>
          <a:xfrm>
            <a:off x="6616004" y="2080785"/>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[-ail/aill]</a:t>
            </a:r>
          </a:p>
        </p:txBody>
      </p:sp>
      <p:sp>
        <p:nvSpPr>
          <p:cNvPr id="22" name="TextBox 21">
            <a:extLst>
              <a:ext uri="{FF2B5EF4-FFF2-40B4-BE49-F238E27FC236}">
                <a16:creationId xmlns:a16="http://schemas.microsoft.com/office/drawing/2014/main" id="{A88B1953-18EE-426D-93CD-10E18FA3E9B1}"/>
              </a:ext>
            </a:extLst>
          </p:cNvPr>
          <p:cNvSpPr txBox="1"/>
          <p:nvPr/>
        </p:nvSpPr>
        <p:spPr>
          <a:xfrm>
            <a:off x="8283108" y="20807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23" name="TextBox 22">
            <a:extLst>
              <a:ext uri="{FF2B5EF4-FFF2-40B4-BE49-F238E27FC236}">
                <a16:creationId xmlns:a16="http://schemas.microsoft.com/office/drawing/2014/main" id="{E5375BDC-E113-4C95-B973-447976E28E77}"/>
              </a:ext>
            </a:extLst>
          </p:cNvPr>
          <p:cNvSpPr txBox="1"/>
          <p:nvPr/>
        </p:nvSpPr>
        <p:spPr>
          <a:xfrm>
            <a:off x="6616004"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e.g. or</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p:txBody>
      </p:sp>
      <p:sp>
        <p:nvSpPr>
          <p:cNvPr id="24" name="TextBox 23">
            <a:extLst>
              <a:ext uri="{FF2B5EF4-FFF2-40B4-BE49-F238E27FC236}">
                <a16:creationId xmlns:a16="http://schemas.microsoft.com/office/drawing/2014/main" id="{A79CC3D4-B2DC-4BDE-932C-874C141BDEC8}"/>
              </a:ext>
            </a:extLst>
          </p:cNvPr>
          <p:cNvSpPr txBox="1"/>
          <p:nvPr/>
        </p:nvSpPr>
        <p:spPr>
          <a:xfrm>
            <a:off x="6616004"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e.g. br</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ard</a:t>
            </a:r>
          </a:p>
        </p:txBody>
      </p:sp>
      <p:sp>
        <p:nvSpPr>
          <p:cNvPr id="25" name="TextBox 24">
            <a:extLst>
              <a:ext uri="{FF2B5EF4-FFF2-40B4-BE49-F238E27FC236}">
                <a16:creationId xmlns:a16="http://schemas.microsoft.com/office/drawing/2014/main" id="{19EBC590-C6D3-44E1-A567-D0D6CFFACAF5}"/>
              </a:ext>
            </a:extLst>
          </p:cNvPr>
          <p:cNvSpPr txBox="1"/>
          <p:nvPr/>
        </p:nvSpPr>
        <p:spPr>
          <a:xfrm>
            <a:off x="6616004" y="5416822"/>
            <a:ext cx="253764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e.g. f</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p:txBody>
      </p:sp>
      <p:pic>
        <p:nvPicPr>
          <p:cNvPr id="26" name="Picture 2" descr="ear">
            <a:hlinkClick r:id="" action="ppaction://noaction">
              <a:snd r:embed="rId4" name="eil oreille.wav"/>
            </a:hlinkClick>
            <a:extLst>
              <a:ext uri="{FF2B5EF4-FFF2-40B4-BE49-F238E27FC236}">
                <a16:creationId xmlns:a16="http://schemas.microsoft.com/office/drawing/2014/main" id="{43695039-D664-4A6C-A7BA-EA1F8766BB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4546" y="3675366"/>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og, Moon, Bet Ricon, Night, Icon, Foggy, Weather">
            <a:hlinkClick r:id="" action="ppaction://noaction">
              <a:snd r:embed="rId6" name="ouil brouillard.wav"/>
            </a:hlinkClick>
            <a:extLst>
              <a:ext uri="{FF2B5EF4-FFF2-40B4-BE49-F238E27FC236}">
                <a16:creationId xmlns:a16="http://schemas.microsoft.com/office/drawing/2014/main" id="{02260912-3DFA-4CA8-8C25-27E4B40E4A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53648" y="4491080"/>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Leaves, Tropical, Palms, Plant, Green, Exotic, Foliage">
            <a:hlinkClick r:id="" action="ppaction://noaction">
              <a:snd r:embed="rId8" name="feuille.wav"/>
            </a:hlinkClick>
            <a:extLst>
              <a:ext uri="{FF2B5EF4-FFF2-40B4-BE49-F238E27FC236}">
                <a16:creationId xmlns:a16="http://schemas.microsoft.com/office/drawing/2014/main" id="{2C9D08FA-F977-4F4B-8FB1-22C8BEE5A7B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64417"/>
          <a:stretch/>
        </p:blipFill>
        <p:spPr bwMode="auto">
          <a:xfrm>
            <a:off x="8642981" y="5197658"/>
            <a:ext cx="640319" cy="89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74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par>
                                <p:cTn id="84" presetID="10" presetClass="entr" presetSubtype="0" fill="hold"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ackground rectangle">
            <a:extLst>
              <a:ext uri="{FF2B5EF4-FFF2-40B4-BE49-F238E27FC236}">
                <a16:creationId xmlns:a16="http://schemas.microsoft.com/office/drawing/2014/main" id="{8ED72309-0AC6-405B-BF6E-CC76DBD3DCF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58237"/>
            <a:ext cx="9601202" cy="905755"/>
          </a:xfrm>
          <a:prstGeom prst="rect">
            <a:avLst/>
          </a:prstGeom>
        </p:spPr>
      </p:pic>
      <p:sp>
        <p:nvSpPr>
          <p:cNvPr id="30" name="Title 3">
            <a:extLst>
              <a:ext uri="{FF2B5EF4-FFF2-40B4-BE49-F238E27FC236}">
                <a16:creationId xmlns:a16="http://schemas.microsoft.com/office/drawing/2014/main" id="{4E3D0E34-E253-405D-A0AD-AAD7F5FC90EE}"/>
              </a:ext>
            </a:extLst>
          </p:cNvPr>
          <p:cNvSpPr>
            <a:spLocks noGrp="1"/>
          </p:cNvSpPr>
          <p:nvPr>
            <p:ph type="title"/>
          </p:nvPr>
        </p:nvSpPr>
        <p:spPr>
          <a:xfrm>
            <a:off x="-1" y="296864"/>
            <a:ext cx="8559867" cy="707849"/>
          </a:xfrm>
        </p:spPr>
        <p:txBody>
          <a:bodyPr>
            <a:normAutofit fontScale="90000"/>
          </a:bodyPr>
          <a:lstStyle/>
          <a:p>
            <a:r>
              <a:rPr lang="fr-FR" sz="3600" b="1" dirty="0">
                <a:solidFill>
                  <a:schemeClr val="bg1"/>
                </a:solidFill>
                <a:latin typeface="Century Gothic" panose="020B0502020202020204" pitchFamily="34" charset="0"/>
              </a:rPr>
              <a:t>ill-/-ille, -ail/-aille, -eil/-eille, -ouil/-ouille</a:t>
            </a:r>
          </a:p>
        </p:txBody>
      </p:sp>
      <p:sp>
        <p:nvSpPr>
          <p:cNvPr id="31" name="Google Shape;216;p3">
            <a:extLst>
              <a:ext uri="{FF2B5EF4-FFF2-40B4-BE49-F238E27FC236}">
                <a16:creationId xmlns:a16="http://schemas.microsoft.com/office/drawing/2014/main" id="{837CE996-BA1C-409C-8FD6-FBE59634CACB}"/>
              </a:ext>
            </a:extLst>
          </p:cNvPr>
          <p:cNvSpPr/>
          <p:nvPr/>
        </p:nvSpPr>
        <p:spPr>
          <a:xfrm>
            <a:off x="10068765" y="1405743"/>
            <a:ext cx="502131" cy="4156257"/>
          </a:xfrm>
          <a:prstGeom prst="rect">
            <a:avLst/>
          </a:prstGeom>
          <a:solidFill>
            <a:srgbClr val="CC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Twentieth Century"/>
              <a:buNone/>
              <a:tabLst/>
              <a:defRPr/>
            </a:pPr>
            <a:endParaRPr kumimoji="0" sz="20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2" name="Google Shape;217;p3">
            <a:extLst>
              <a:ext uri="{FF2B5EF4-FFF2-40B4-BE49-F238E27FC236}">
                <a16:creationId xmlns:a16="http://schemas.microsoft.com/office/drawing/2014/main" id="{A160D6F4-58AC-4048-85FB-B498EC98677B}"/>
              </a:ext>
            </a:extLst>
          </p:cNvPr>
          <p:cNvSpPr/>
          <p:nvPr/>
        </p:nvSpPr>
        <p:spPr>
          <a:xfrm>
            <a:off x="10066399" y="1405741"/>
            <a:ext cx="503528" cy="4156259"/>
          </a:xfrm>
          <a:prstGeom prst="rect">
            <a:avLst/>
          </a:prstGeom>
          <a:gradFill>
            <a:gsLst>
              <a:gs pos="0">
                <a:srgbClr val="F08B54"/>
              </a:gs>
              <a:gs pos="50000">
                <a:srgbClr val="F67A26"/>
              </a:gs>
              <a:gs pos="100000">
                <a:srgbClr val="E36A18"/>
              </a:gs>
            </a:gsLst>
            <a:lin ang="5400000" scaled="0"/>
          </a:gradFill>
          <a:ln w="9525" cap="flat" cmpd="sng">
            <a:solidFill>
              <a:srgbClr val="02456F"/>
            </a:solidFill>
            <a:prstDash val="solid"/>
            <a:round/>
            <a:headEnd type="none" w="sm" len="sm"/>
            <a:tailEnd type="none" w="sm" len="sm"/>
          </a:ln>
          <a:effectLst>
            <a:outerShdw blurRad="57150" dist="19050" dir="5400000" algn="ctr" rotWithShape="0">
              <a:schemeClr val="lt1">
                <a:alpha val="62745"/>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2000"/>
              <a:buFont typeface="Twentieth Century"/>
              <a:buNone/>
              <a:tabLst/>
              <a:defRPr/>
            </a:pPr>
            <a:endParaRPr kumimoji="0" sz="20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cxnSp>
        <p:nvCxnSpPr>
          <p:cNvPr id="33" name="Google Shape;218;p3">
            <a:extLst>
              <a:ext uri="{FF2B5EF4-FFF2-40B4-BE49-F238E27FC236}">
                <a16:creationId xmlns:a16="http://schemas.microsoft.com/office/drawing/2014/main" id="{21F3013D-E085-485E-B42C-31C65D0C8869}"/>
              </a:ext>
            </a:extLst>
          </p:cNvPr>
          <p:cNvCxnSpPr/>
          <p:nvPr/>
        </p:nvCxnSpPr>
        <p:spPr>
          <a:xfrm>
            <a:off x="10752138" y="1394315"/>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219;p3">
            <a:extLst>
              <a:ext uri="{FF2B5EF4-FFF2-40B4-BE49-F238E27FC236}">
                <a16:creationId xmlns:a16="http://schemas.microsoft.com/office/drawing/2014/main" id="{71F46575-DAA7-419B-9324-3150A27E3FDE}"/>
              </a:ext>
            </a:extLst>
          </p:cNvPr>
          <p:cNvCxnSpPr/>
          <p:nvPr/>
        </p:nvCxnSpPr>
        <p:spPr>
          <a:xfrm>
            <a:off x="10776826" y="139431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5" name="Google Shape;220;p3">
            <a:extLst>
              <a:ext uri="{FF2B5EF4-FFF2-40B4-BE49-F238E27FC236}">
                <a16:creationId xmlns:a16="http://schemas.microsoft.com/office/drawing/2014/main" id="{A1D0BC5F-2B1E-4C74-9D73-1DA4865943DF}"/>
              </a:ext>
            </a:extLst>
          </p:cNvPr>
          <p:cNvCxnSpPr/>
          <p:nvPr/>
        </p:nvCxnSpPr>
        <p:spPr>
          <a:xfrm>
            <a:off x="10752138" y="5550574"/>
            <a:ext cx="216791" cy="0"/>
          </a:xfrm>
          <a:prstGeom prst="straightConnector1">
            <a:avLst/>
          </a:prstGeom>
          <a:noFill/>
          <a:ln w="28575" cap="flat" cmpd="sng">
            <a:solidFill>
              <a:srgbClr val="1E4E79"/>
            </a:solidFill>
            <a:prstDash val="solid"/>
            <a:round/>
            <a:headEnd type="none" w="med" len="med"/>
            <a:tailEnd type="none" w="med" len="med"/>
          </a:ln>
        </p:spPr>
      </p:cxnSp>
      <p:sp>
        <p:nvSpPr>
          <p:cNvPr id="36" name="Google Shape;221;p3">
            <a:extLst>
              <a:ext uri="{FF2B5EF4-FFF2-40B4-BE49-F238E27FC236}">
                <a16:creationId xmlns:a16="http://schemas.microsoft.com/office/drawing/2014/main" id="{AA6ABD6B-8470-4BBE-A672-39BD40FE9F6C}"/>
              </a:ext>
            </a:extLst>
          </p:cNvPr>
          <p:cNvSpPr txBox="1"/>
          <p:nvPr/>
        </p:nvSpPr>
        <p:spPr>
          <a:xfrm>
            <a:off x="10752138" y="3378217"/>
            <a:ext cx="1439862"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1200" cap="none" spc="0" normalizeH="0" baseline="0" noProof="0" dirty="0">
                <a:ln>
                  <a:noFill/>
                </a:ln>
                <a:solidFill>
                  <a:srgbClr val="104F75"/>
                </a:solidFill>
                <a:effectLst/>
                <a:uLnTx/>
                <a:uFillTx/>
                <a:latin typeface="Century Gothic"/>
                <a:ea typeface="Century Gothic"/>
                <a:cs typeface="Century Gothic"/>
                <a:sym typeface="Century Gothic"/>
              </a:rPr>
              <a:t>SECONDES</a:t>
            </a:r>
            <a:endParaRPr kumimoji="0" sz="1800" b="1" i="0" u="none" strike="noStrike" kern="1200" cap="none" spc="0" normalizeH="0" baseline="0" noProof="0" dirty="0">
              <a:ln>
                <a:noFill/>
              </a:ln>
              <a:solidFill>
                <a:srgbClr val="104F75"/>
              </a:solidFill>
              <a:effectLst/>
              <a:uLnTx/>
              <a:uFillTx/>
              <a:latin typeface="Century Gothic"/>
              <a:ea typeface="Century Gothic"/>
              <a:cs typeface="Century Gothic"/>
              <a:sym typeface="Century Gothic"/>
            </a:endParaRPr>
          </a:p>
        </p:txBody>
      </p:sp>
      <p:sp>
        <p:nvSpPr>
          <p:cNvPr id="37" name="Google Shape;222;p3">
            <a:extLst>
              <a:ext uri="{FF2B5EF4-FFF2-40B4-BE49-F238E27FC236}">
                <a16:creationId xmlns:a16="http://schemas.microsoft.com/office/drawing/2014/main" id="{79EEB5FE-2353-4A0E-B0CF-316147AFD73B}"/>
              </a:ext>
            </a:extLst>
          </p:cNvPr>
          <p:cNvSpPr txBox="1"/>
          <p:nvPr/>
        </p:nvSpPr>
        <p:spPr>
          <a:xfrm>
            <a:off x="10993617" y="1236464"/>
            <a:ext cx="43180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600"/>
              <a:buFont typeface="Century Gothic"/>
              <a:buNone/>
              <a:tabLst/>
              <a:defRPr/>
            </a:pPr>
            <a:r>
              <a:rPr kumimoji="0" lang="en-GB" sz="1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8" name="Google Shape;223;p3">
            <a:extLst>
              <a:ext uri="{FF2B5EF4-FFF2-40B4-BE49-F238E27FC236}">
                <a16:creationId xmlns:a16="http://schemas.microsoft.com/office/drawing/2014/main" id="{A7605620-CB18-4583-B857-0648F14AD4EA}"/>
              </a:ext>
            </a:extLst>
          </p:cNvPr>
          <p:cNvSpPr txBox="1"/>
          <p:nvPr/>
        </p:nvSpPr>
        <p:spPr>
          <a:xfrm>
            <a:off x="10968929" y="5370046"/>
            <a:ext cx="734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600"/>
              <a:buFont typeface="Century Gothic"/>
              <a:buNone/>
              <a:tabLst/>
              <a:defRPr/>
            </a:pPr>
            <a:r>
              <a:rPr kumimoji="0" lang="en-GB" sz="1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9" name="Google Shape;225;p3">
            <a:extLst>
              <a:ext uri="{FF2B5EF4-FFF2-40B4-BE49-F238E27FC236}">
                <a16:creationId xmlns:a16="http://schemas.microsoft.com/office/drawing/2014/main" id="{9D831D74-F893-477D-AD2A-D37D2EE12AA8}"/>
              </a:ext>
            </a:extLst>
          </p:cNvPr>
          <p:cNvSpPr/>
          <p:nvPr/>
        </p:nvSpPr>
        <p:spPr>
          <a:xfrm>
            <a:off x="9915171" y="5562000"/>
            <a:ext cx="745068" cy="76587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Twentieth Century"/>
              <a:buNone/>
              <a:tabLst/>
              <a:defRPr/>
            </a:pPr>
            <a:endParaRPr kumimoji="0" sz="1800" b="0" i="0" u="none" strike="noStrike" kern="120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sp>
        <p:nvSpPr>
          <p:cNvPr id="40" name="Google Shape;226;p3">
            <a:extLst>
              <a:ext uri="{FF2B5EF4-FFF2-40B4-BE49-F238E27FC236}">
                <a16:creationId xmlns:a16="http://schemas.microsoft.com/office/drawing/2014/main" id="{F50B6969-C9DD-4894-9C23-20835039C4FA}"/>
              </a:ext>
            </a:extLst>
          </p:cNvPr>
          <p:cNvSpPr/>
          <p:nvPr/>
        </p:nvSpPr>
        <p:spPr>
          <a:xfrm>
            <a:off x="9805501" y="57809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TextBox 40">
            <a:hlinkClick r:id="" action="ppaction://noaction">
              <a:snd r:embed="rId4" name="feuille.wav"/>
            </a:hlinkClick>
            <a:extLst>
              <a:ext uri="{FF2B5EF4-FFF2-40B4-BE49-F238E27FC236}">
                <a16:creationId xmlns:a16="http://schemas.microsoft.com/office/drawing/2014/main" id="{A14822E6-2000-4BAB-BDD9-41BF29EE2B82}"/>
              </a:ext>
            </a:extLst>
          </p:cNvPr>
          <p:cNvSpPr txBox="1"/>
          <p:nvPr/>
        </p:nvSpPr>
        <p:spPr>
          <a:xfrm>
            <a:off x="4171902" y="4710924"/>
            <a:ext cx="13578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feuille</a:t>
            </a:r>
          </a:p>
        </p:txBody>
      </p:sp>
      <p:sp>
        <p:nvSpPr>
          <p:cNvPr id="42" name="TextBox 41">
            <a:hlinkClick r:id="" action="ppaction://noaction">
              <a:snd r:embed="rId5" name="chandail.wav"/>
            </a:hlinkClick>
            <a:extLst>
              <a:ext uri="{FF2B5EF4-FFF2-40B4-BE49-F238E27FC236}">
                <a16:creationId xmlns:a16="http://schemas.microsoft.com/office/drawing/2014/main" id="{8D2F619E-E0F9-4914-9B87-CEE6168C2A7E}"/>
              </a:ext>
            </a:extLst>
          </p:cNvPr>
          <p:cNvSpPr txBox="1"/>
          <p:nvPr/>
        </p:nvSpPr>
        <p:spPr>
          <a:xfrm>
            <a:off x="57919" y="4505887"/>
            <a:ext cx="19621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chandail</a:t>
            </a:r>
          </a:p>
        </p:txBody>
      </p:sp>
      <p:sp>
        <p:nvSpPr>
          <p:cNvPr id="43" name="TextBox 42">
            <a:hlinkClick r:id="" action="ppaction://noaction">
              <a:snd r:embed="rId6" name="vitrail.wav"/>
            </a:hlinkClick>
            <a:extLst>
              <a:ext uri="{FF2B5EF4-FFF2-40B4-BE49-F238E27FC236}">
                <a16:creationId xmlns:a16="http://schemas.microsoft.com/office/drawing/2014/main" id="{DA36B43C-F8B4-476C-A4F1-A0731CB9360D}"/>
              </a:ext>
            </a:extLst>
          </p:cNvPr>
          <p:cNvSpPr txBox="1"/>
          <p:nvPr/>
        </p:nvSpPr>
        <p:spPr>
          <a:xfrm>
            <a:off x="4267941" y="2732008"/>
            <a:ext cx="15021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vitrail</a:t>
            </a:r>
          </a:p>
        </p:txBody>
      </p:sp>
      <p:sp>
        <p:nvSpPr>
          <p:cNvPr id="44" name="TextBox 43">
            <a:hlinkClick r:id="" action="ppaction://noaction">
              <a:snd r:embed="rId7" name="oreille.wav"/>
            </a:hlinkClick>
            <a:extLst>
              <a:ext uri="{FF2B5EF4-FFF2-40B4-BE49-F238E27FC236}">
                <a16:creationId xmlns:a16="http://schemas.microsoft.com/office/drawing/2014/main" id="{00ADDB43-E13D-4B49-81E9-0AEE24154943}"/>
              </a:ext>
            </a:extLst>
          </p:cNvPr>
          <p:cNvSpPr txBox="1"/>
          <p:nvPr/>
        </p:nvSpPr>
        <p:spPr>
          <a:xfrm>
            <a:off x="8045142" y="2472612"/>
            <a:ext cx="17166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oreille</a:t>
            </a:r>
          </a:p>
        </p:txBody>
      </p:sp>
      <p:sp>
        <p:nvSpPr>
          <p:cNvPr id="45" name="TextBox 44">
            <a:hlinkClick r:id="" action="ppaction://noaction">
              <a:snd r:embed="rId8" name="travail.wav"/>
            </a:hlinkClick>
            <a:extLst>
              <a:ext uri="{FF2B5EF4-FFF2-40B4-BE49-F238E27FC236}">
                <a16:creationId xmlns:a16="http://schemas.microsoft.com/office/drawing/2014/main" id="{90C926C5-2D01-48B9-82F3-E64DA065505B}"/>
              </a:ext>
            </a:extLst>
          </p:cNvPr>
          <p:cNvSpPr txBox="1"/>
          <p:nvPr/>
        </p:nvSpPr>
        <p:spPr>
          <a:xfrm>
            <a:off x="766327" y="2820904"/>
            <a:ext cx="12361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travail</a:t>
            </a:r>
          </a:p>
        </p:txBody>
      </p:sp>
      <p:sp>
        <p:nvSpPr>
          <p:cNvPr id="46" name="TextBox 45">
            <a:hlinkClick r:id="" action="ppaction://noaction">
              <a:snd r:embed="rId9" name="grenouille.wav"/>
            </a:hlinkClick>
            <a:extLst>
              <a:ext uri="{FF2B5EF4-FFF2-40B4-BE49-F238E27FC236}">
                <a16:creationId xmlns:a16="http://schemas.microsoft.com/office/drawing/2014/main" id="{0DDB96DF-3D1A-44A6-A041-28838D29849E}"/>
              </a:ext>
            </a:extLst>
          </p:cNvPr>
          <p:cNvSpPr txBox="1"/>
          <p:nvPr/>
        </p:nvSpPr>
        <p:spPr>
          <a:xfrm>
            <a:off x="7848766" y="4710924"/>
            <a:ext cx="16545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grenouille</a:t>
            </a:r>
          </a:p>
        </p:txBody>
      </p:sp>
      <p:sp>
        <p:nvSpPr>
          <p:cNvPr id="47" name="TextBox 46">
            <a:hlinkClick r:id="" action="ppaction://noaction">
              <a:snd r:embed="rId10" name="medaille.wav"/>
            </a:hlinkClick>
            <a:extLst>
              <a:ext uri="{FF2B5EF4-FFF2-40B4-BE49-F238E27FC236}">
                <a16:creationId xmlns:a16="http://schemas.microsoft.com/office/drawing/2014/main" id="{19F11220-CDEA-4E34-BEF5-DD6F2879AF51}"/>
              </a:ext>
            </a:extLst>
          </p:cNvPr>
          <p:cNvSpPr txBox="1"/>
          <p:nvPr/>
        </p:nvSpPr>
        <p:spPr>
          <a:xfrm>
            <a:off x="5747266" y="2439859"/>
            <a:ext cx="20891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médaille</a:t>
            </a:r>
          </a:p>
        </p:txBody>
      </p:sp>
      <p:pic>
        <p:nvPicPr>
          <p:cNvPr id="48" name="Picture 4">
            <a:extLst>
              <a:ext uri="{FF2B5EF4-FFF2-40B4-BE49-F238E27FC236}">
                <a16:creationId xmlns:a16="http://schemas.microsoft.com/office/drawing/2014/main" id="{7BFBBCE8-EF2D-4264-8A9C-988E1FBC302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75731" y="1207965"/>
            <a:ext cx="954892" cy="954892"/>
          </a:xfrm>
          <a:prstGeom prst="rect">
            <a:avLst/>
          </a:prstGeom>
          <a:noFill/>
          <a:extLst>
            <a:ext uri="{909E8E84-426E-40DD-AFC4-6F175D3DCCD1}">
              <a14:hiddenFill xmlns:a14="http://schemas.microsoft.com/office/drawing/2010/main">
                <a:solidFill>
                  <a:srgbClr val="FFFFFF"/>
                </a:solidFill>
              </a14:hiddenFill>
            </a:ext>
          </a:extLst>
        </p:spPr>
      </p:pic>
      <p:sp>
        <p:nvSpPr>
          <p:cNvPr id="49" name="Rounded Rectangle 46">
            <a:extLst>
              <a:ext uri="{FF2B5EF4-FFF2-40B4-BE49-F238E27FC236}">
                <a16:creationId xmlns:a16="http://schemas.microsoft.com/office/drawing/2014/main" id="{9EA8A3F9-D78B-4BBB-99C3-2DCD3EF3E43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50" name="TextBox 49">
            <a:hlinkClick r:id="" action="ppaction://noaction">
              <a:snd r:embed="rId12" name="paille.wav"/>
            </a:hlinkClick>
            <a:extLst>
              <a:ext uri="{FF2B5EF4-FFF2-40B4-BE49-F238E27FC236}">
                <a16:creationId xmlns:a16="http://schemas.microsoft.com/office/drawing/2014/main" id="{7E647214-C801-4B5A-8804-82C7153898D2}"/>
              </a:ext>
            </a:extLst>
          </p:cNvPr>
          <p:cNvSpPr txBox="1"/>
          <p:nvPr/>
        </p:nvSpPr>
        <p:spPr>
          <a:xfrm>
            <a:off x="3551640" y="3290569"/>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paille</a:t>
            </a:r>
          </a:p>
        </p:txBody>
      </p:sp>
      <p:sp>
        <p:nvSpPr>
          <p:cNvPr id="51" name="TextBox 50">
            <a:hlinkClick r:id="" action="ppaction://noaction">
              <a:snd r:embed="rId13" name="famille.wav"/>
            </a:hlinkClick>
            <a:extLst>
              <a:ext uri="{FF2B5EF4-FFF2-40B4-BE49-F238E27FC236}">
                <a16:creationId xmlns:a16="http://schemas.microsoft.com/office/drawing/2014/main" id="{7435E800-698B-44CC-A81D-3E666CBCE4C4}"/>
              </a:ext>
            </a:extLst>
          </p:cNvPr>
          <p:cNvSpPr txBox="1"/>
          <p:nvPr/>
        </p:nvSpPr>
        <p:spPr>
          <a:xfrm>
            <a:off x="8205031" y="1648312"/>
            <a:ext cx="15214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famille</a:t>
            </a:r>
          </a:p>
        </p:txBody>
      </p:sp>
      <p:sp>
        <p:nvSpPr>
          <p:cNvPr id="52" name="TextBox 51">
            <a:hlinkClick r:id="" action="ppaction://noaction">
              <a:snd r:embed="rId14" name="cheville.wav"/>
            </a:hlinkClick>
            <a:extLst>
              <a:ext uri="{FF2B5EF4-FFF2-40B4-BE49-F238E27FC236}">
                <a16:creationId xmlns:a16="http://schemas.microsoft.com/office/drawing/2014/main" id="{B0D0E9B7-0187-49DF-908F-4B4D921949B0}"/>
              </a:ext>
            </a:extLst>
          </p:cNvPr>
          <p:cNvSpPr txBox="1"/>
          <p:nvPr/>
        </p:nvSpPr>
        <p:spPr>
          <a:xfrm>
            <a:off x="5861965" y="4710924"/>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cheville</a:t>
            </a:r>
          </a:p>
        </p:txBody>
      </p:sp>
      <p:sp>
        <p:nvSpPr>
          <p:cNvPr id="53" name="TextBox 52">
            <a:hlinkClick r:id="" action="ppaction://noaction">
              <a:snd r:embed="rId15" name="appareil.wav"/>
            </a:hlinkClick>
            <a:extLst>
              <a:ext uri="{FF2B5EF4-FFF2-40B4-BE49-F238E27FC236}">
                <a16:creationId xmlns:a16="http://schemas.microsoft.com/office/drawing/2014/main" id="{E1246437-447D-418C-B247-57A2C817846F}"/>
              </a:ext>
            </a:extLst>
          </p:cNvPr>
          <p:cNvSpPr txBox="1"/>
          <p:nvPr/>
        </p:nvSpPr>
        <p:spPr>
          <a:xfrm>
            <a:off x="461025" y="5584702"/>
            <a:ext cx="2065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appareil</a:t>
            </a:r>
          </a:p>
        </p:txBody>
      </p:sp>
      <p:sp>
        <p:nvSpPr>
          <p:cNvPr id="54" name="TextBox 53">
            <a:hlinkClick r:id="" action="ppaction://noaction">
              <a:snd r:embed="rId16" name="marseille.wav"/>
            </a:hlinkClick>
            <a:extLst>
              <a:ext uri="{FF2B5EF4-FFF2-40B4-BE49-F238E27FC236}">
                <a16:creationId xmlns:a16="http://schemas.microsoft.com/office/drawing/2014/main" id="{9B6E7266-28CF-4A40-B8DB-28DF25F606A1}"/>
              </a:ext>
            </a:extLst>
          </p:cNvPr>
          <p:cNvSpPr txBox="1"/>
          <p:nvPr/>
        </p:nvSpPr>
        <p:spPr>
          <a:xfrm>
            <a:off x="5043940" y="1717024"/>
            <a:ext cx="20411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Marseille</a:t>
            </a:r>
          </a:p>
        </p:txBody>
      </p:sp>
      <p:sp>
        <p:nvSpPr>
          <p:cNvPr id="55" name="TextBox 54">
            <a:hlinkClick r:id="" action="ppaction://noaction">
              <a:snd r:embed="rId17" name="eventail.wav"/>
            </a:hlinkClick>
            <a:extLst>
              <a:ext uri="{FF2B5EF4-FFF2-40B4-BE49-F238E27FC236}">
                <a16:creationId xmlns:a16="http://schemas.microsoft.com/office/drawing/2014/main" id="{5EB66EBC-0818-4C2D-9EF7-700F1AEF3EB8}"/>
              </a:ext>
            </a:extLst>
          </p:cNvPr>
          <p:cNvSpPr txBox="1"/>
          <p:nvPr/>
        </p:nvSpPr>
        <p:spPr>
          <a:xfrm>
            <a:off x="7621024" y="3689866"/>
            <a:ext cx="21100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éventail</a:t>
            </a:r>
          </a:p>
        </p:txBody>
      </p:sp>
      <p:sp>
        <p:nvSpPr>
          <p:cNvPr id="56" name="TextBox 55">
            <a:hlinkClick r:id="" action="ppaction://noaction">
              <a:snd r:embed="rId18" name="soleil.wav"/>
            </a:hlinkClick>
            <a:extLst>
              <a:ext uri="{FF2B5EF4-FFF2-40B4-BE49-F238E27FC236}">
                <a16:creationId xmlns:a16="http://schemas.microsoft.com/office/drawing/2014/main" id="{80D95B76-08CB-4CFC-B7FC-7851E9F85E66}"/>
              </a:ext>
            </a:extLst>
          </p:cNvPr>
          <p:cNvSpPr txBox="1"/>
          <p:nvPr/>
        </p:nvSpPr>
        <p:spPr>
          <a:xfrm>
            <a:off x="2481299" y="4743810"/>
            <a:ext cx="18713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soleil</a:t>
            </a:r>
          </a:p>
        </p:txBody>
      </p:sp>
      <p:sp>
        <p:nvSpPr>
          <p:cNvPr id="57" name="TextBox 56">
            <a:hlinkClick r:id="" action="ppaction://noaction">
              <a:snd r:embed="rId19" name="bouteille.wav"/>
            </a:hlinkClick>
            <a:extLst>
              <a:ext uri="{FF2B5EF4-FFF2-40B4-BE49-F238E27FC236}">
                <a16:creationId xmlns:a16="http://schemas.microsoft.com/office/drawing/2014/main" id="{F52EFDE7-5779-4062-9362-43148329FE52}"/>
              </a:ext>
            </a:extLst>
          </p:cNvPr>
          <p:cNvSpPr txBox="1"/>
          <p:nvPr/>
        </p:nvSpPr>
        <p:spPr>
          <a:xfrm>
            <a:off x="2083506" y="2566155"/>
            <a:ext cx="20237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bouteille</a:t>
            </a:r>
          </a:p>
        </p:txBody>
      </p:sp>
      <p:sp>
        <p:nvSpPr>
          <p:cNvPr id="58" name="TextBox 57">
            <a:hlinkClick r:id="" action="ppaction://noaction">
              <a:snd r:embed="rId20" name="ecureuil.wav"/>
            </a:hlinkClick>
            <a:extLst>
              <a:ext uri="{FF2B5EF4-FFF2-40B4-BE49-F238E27FC236}">
                <a16:creationId xmlns:a16="http://schemas.microsoft.com/office/drawing/2014/main" id="{B00B339D-A47B-42F3-99B6-C8DBF616141C}"/>
              </a:ext>
            </a:extLst>
          </p:cNvPr>
          <p:cNvSpPr txBox="1"/>
          <p:nvPr/>
        </p:nvSpPr>
        <p:spPr>
          <a:xfrm>
            <a:off x="2725709" y="5662707"/>
            <a:ext cx="2065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écureuil</a:t>
            </a:r>
          </a:p>
        </p:txBody>
      </p:sp>
      <p:sp>
        <p:nvSpPr>
          <p:cNvPr id="59" name="TextBox 58">
            <a:hlinkClick r:id="" action="ppaction://noaction">
              <a:snd r:embed="rId21" name="corbeille.wav"/>
            </a:hlinkClick>
            <a:extLst>
              <a:ext uri="{FF2B5EF4-FFF2-40B4-BE49-F238E27FC236}">
                <a16:creationId xmlns:a16="http://schemas.microsoft.com/office/drawing/2014/main" id="{50DC07DE-7723-4DC1-A6F6-03F63F72E822}"/>
              </a:ext>
            </a:extLst>
          </p:cNvPr>
          <p:cNvSpPr txBox="1"/>
          <p:nvPr/>
        </p:nvSpPr>
        <p:spPr>
          <a:xfrm>
            <a:off x="6304674" y="3255745"/>
            <a:ext cx="19620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corbeille</a:t>
            </a:r>
          </a:p>
        </p:txBody>
      </p:sp>
      <p:sp>
        <p:nvSpPr>
          <p:cNvPr id="60" name="TextBox 59">
            <a:hlinkClick r:id="" action="ppaction://noaction">
              <a:snd r:embed="rId22" name="brouillard.wav"/>
            </a:hlinkClick>
            <a:extLst>
              <a:ext uri="{FF2B5EF4-FFF2-40B4-BE49-F238E27FC236}">
                <a16:creationId xmlns:a16="http://schemas.microsoft.com/office/drawing/2014/main" id="{4154EBD3-4639-4DFE-B891-425AEB901B98}"/>
              </a:ext>
            </a:extLst>
          </p:cNvPr>
          <p:cNvSpPr txBox="1"/>
          <p:nvPr/>
        </p:nvSpPr>
        <p:spPr>
          <a:xfrm>
            <a:off x="3100745" y="1351053"/>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brouillard</a:t>
            </a:r>
          </a:p>
        </p:txBody>
      </p:sp>
      <p:sp>
        <p:nvSpPr>
          <p:cNvPr id="61" name="TextBox 60">
            <a:hlinkClick r:id="" action="ppaction://noaction">
              <a:snd r:embed="rId23" name="fauteuil.wav"/>
            </a:hlinkClick>
            <a:extLst>
              <a:ext uri="{FF2B5EF4-FFF2-40B4-BE49-F238E27FC236}">
                <a16:creationId xmlns:a16="http://schemas.microsoft.com/office/drawing/2014/main" id="{5048F4B0-250C-45C0-B2B5-D9ABF0808FEF}"/>
              </a:ext>
            </a:extLst>
          </p:cNvPr>
          <p:cNvSpPr txBox="1"/>
          <p:nvPr/>
        </p:nvSpPr>
        <p:spPr>
          <a:xfrm>
            <a:off x="5376629" y="5701411"/>
            <a:ext cx="19620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fauteuil</a:t>
            </a:r>
          </a:p>
        </p:txBody>
      </p:sp>
      <p:sp>
        <p:nvSpPr>
          <p:cNvPr id="62" name="TextBox 61">
            <a:hlinkClick r:id="" action="ppaction://noaction">
              <a:snd r:embed="rId24" name="detail.wav"/>
            </a:hlinkClick>
            <a:extLst>
              <a:ext uri="{FF2B5EF4-FFF2-40B4-BE49-F238E27FC236}">
                <a16:creationId xmlns:a16="http://schemas.microsoft.com/office/drawing/2014/main" id="{DB186F14-4CA4-49F3-A00A-77852FAC0127}"/>
              </a:ext>
            </a:extLst>
          </p:cNvPr>
          <p:cNvSpPr txBox="1"/>
          <p:nvPr/>
        </p:nvSpPr>
        <p:spPr>
          <a:xfrm>
            <a:off x="7805861" y="5662707"/>
            <a:ext cx="19030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détail</a:t>
            </a:r>
          </a:p>
        </p:txBody>
      </p:sp>
      <p:pic>
        <p:nvPicPr>
          <p:cNvPr id="63" name="Picture 2">
            <a:extLst>
              <a:ext uri="{FF2B5EF4-FFF2-40B4-BE49-F238E27FC236}">
                <a16:creationId xmlns:a16="http://schemas.microsoft.com/office/drawing/2014/main" id="{7E51820A-81C7-4AC9-B48B-495B353A33DF}"/>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r="62377"/>
          <a:stretch/>
        </p:blipFill>
        <p:spPr bwMode="auto">
          <a:xfrm rot="5400000">
            <a:off x="4845655" y="3776266"/>
            <a:ext cx="915004" cy="121602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hlinkClick r:id="" action="ppaction://noaction">
              <a:snd r:embed="rId26" name="lentille.wav"/>
            </a:hlinkClick>
            <a:extLst>
              <a:ext uri="{FF2B5EF4-FFF2-40B4-BE49-F238E27FC236}">
                <a16:creationId xmlns:a16="http://schemas.microsoft.com/office/drawing/2014/main" id="{1162E6F3-2AE5-4FF5-B2B3-676EB6D90741}"/>
              </a:ext>
            </a:extLst>
          </p:cNvPr>
          <p:cNvSpPr txBox="1"/>
          <p:nvPr/>
        </p:nvSpPr>
        <p:spPr>
          <a:xfrm>
            <a:off x="836461" y="1814425"/>
            <a:ext cx="12361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lentille</a:t>
            </a:r>
          </a:p>
        </p:txBody>
      </p:sp>
      <p:pic>
        <p:nvPicPr>
          <p:cNvPr id="65" name="Picture 8">
            <a:extLst>
              <a:ext uri="{FF2B5EF4-FFF2-40B4-BE49-F238E27FC236}">
                <a16:creationId xmlns:a16="http://schemas.microsoft.com/office/drawing/2014/main" id="{0CFE2305-5D3D-473C-8F7B-5AD87086D109}"/>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t="26442" r="14156" b="20081"/>
          <a:stretch/>
        </p:blipFill>
        <p:spPr bwMode="auto">
          <a:xfrm>
            <a:off x="5973143" y="1088463"/>
            <a:ext cx="1451160" cy="60266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2">
            <a:extLst>
              <a:ext uri="{FF2B5EF4-FFF2-40B4-BE49-F238E27FC236}">
                <a16:creationId xmlns:a16="http://schemas.microsoft.com/office/drawing/2014/main" id="{03880A1F-8289-4019-8659-D106D3E85BAB}"/>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p:blipFill>
        <p:spPr bwMode="auto">
          <a:xfrm>
            <a:off x="1857129" y="2253620"/>
            <a:ext cx="618789" cy="123757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a:extLst>
              <a:ext uri="{FF2B5EF4-FFF2-40B4-BE49-F238E27FC236}">
                <a16:creationId xmlns:a16="http://schemas.microsoft.com/office/drawing/2014/main" id="{9D731013-D4A6-407B-9149-87295798E6C4}"/>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p:blipFill>
        <p:spPr bwMode="auto">
          <a:xfrm rot="306950">
            <a:off x="4222167" y="1967246"/>
            <a:ext cx="796274" cy="79627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8">
            <a:extLst>
              <a:ext uri="{FF2B5EF4-FFF2-40B4-BE49-F238E27FC236}">
                <a16:creationId xmlns:a16="http://schemas.microsoft.com/office/drawing/2014/main" id="{4C158031-E5A3-4AA1-B046-166E3BD1DF1C}"/>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p:blipFill>
        <p:spPr bwMode="auto">
          <a:xfrm>
            <a:off x="3228127" y="3248783"/>
            <a:ext cx="734648" cy="107345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a:extLst>
              <a:ext uri="{FF2B5EF4-FFF2-40B4-BE49-F238E27FC236}">
                <a16:creationId xmlns:a16="http://schemas.microsoft.com/office/drawing/2014/main" id="{761A8802-960B-4640-8728-FF23F387690B}"/>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p:blipFill>
        <p:spPr bwMode="auto">
          <a:xfrm>
            <a:off x="8923816" y="3264216"/>
            <a:ext cx="947817" cy="55091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4">
            <a:extLst>
              <a:ext uri="{FF2B5EF4-FFF2-40B4-BE49-F238E27FC236}">
                <a16:creationId xmlns:a16="http://schemas.microsoft.com/office/drawing/2014/main" id="{14FAF3D8-405A-471C-B14E-3285EBD86004}"/>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p:blipFill>
        <p:spPr bwMode="auto">
          <a:xfrm>
            <a:off x="7551148" y="4231938"/>
            <a:ext cx="620581" cy="64476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6">
            <a:extLst>
              <a:ext uri="{FF2B5EF4-FFF2-40B4-BE49-F238E27FC236}">
                <a16:creationId xmlns:a16="http://schemas.microsoft.com/office/drawing/2014/main" id="{F913C556-8B46-420C-BD8C-A816B42CA28C}"/>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p:blipFill>
        <p:spPr bwMode="auto">
          <a:xfrm>
            <a:off x="6292624" y="4216732"/>
            <a:ext cx="793244" cy="50321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8">
            <a:extLst>
              <a:ext uri="{FF2B5EF4-FFF2-40B4-BE49-F238E27FC236}">
                <a16:creationId xmlns:a16="http://schemas.microsoft.com/office/drawing/2014/main" id="{971F754D-9A78-49A3-9D7D-6345B2611CD3}"/>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p:blipFill>
        <p:spPr bwMode="auto">
          <a:xfrm>
            <a:off x="2377647" y="4332210"/>
            <a:ext cx="752693" cy="75742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0">
            <a:extLst>
              <a:ext uri="{FF2B5EF4-FFF2-40B4-BE49-F238E27FC236}">
                <a16:creationId xmlns:a16="http://schemas.microsoft.com/office/drawing/2014/main" id="{2939475B-69BE-45BE-BB8C-F6451038C6DC}"/>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p:blipFill>
        <p:spPr bwMode="auto">
          <a:xfrm>
            <a:off x="2406737" y="5393707"/>
            <a:ext cx="698987" cy="71008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4">
            <a:extLst>
              <a:ext uri="{FF2B5EF4-FFF2-40B4-BE49-F238E27FC236}">
                <a16:creationId xmlns:a16="http://schemas.microsoft.com/office/drawing/2014/main" id="{C1CC6BE5-FA79-4B31-A021-5343A719EFD9}"/>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p:blipFill>
        <p:spPr bwMode="auto">
          <a:xfrm>
            <a:off x="7111745" y="5562000"/>
            <a:ext cx="1355216" cy="67760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6">
            <a:extLst>
              <a:ext uri="{FF2B5EF4-FFF2-40B4-BE49-F238E27FC236}">
                <a16:creationId xmlns:a16="http://schemas.microsoft.com/office/drawing/2014/main" id="{7AB6E200-4587-447A-AB68-73F740FE774B}"/>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p:blipFill>
        <p:spPr bwMode="auto">
          <a:xfrm>
            <a:off x="7524914" y="2202014"/>
            <a:ext cx="579032" cy="80912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8">
            <a:extLst>
              <a:ext uri="{FF2B5EF4-FFF2-40B4-BE49-F238E27FC236}">
                <a16:creationId xmlns:a16="http://schemas.microsoft.com/office/drawing/2014/main" id="{A0EEBE43-C13E-4285-ADDF-B6AF3329698F}"/>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p:blipFill>
        <p:spPr bwMode="auto">
          <a:xfrm>
            <a:off x="5755100" y="3051524"/>
            <a:ext cx="817338" cy="79435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0">
            <a:extLst>
              <a:ext uri="{FF2B5EF4-FFF2-40B4-BE49-F238E27FC236}">
                <a16:creationId xmlns:a16="http://schemas.microsoft.com/office/drawing/2014/main" id="{A2E2B52F-A481-49F9-97C0-41CA9B3FF606}"/>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t="742" b="742"/>
          <a:stretch/>
        </p:blipFill>
        <p:spPr bwMode="auto">
          <a:xfrm>
            <a:off x="5035682" y="5315550"/>
            <a:ext cx="718240" cy="69431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4">
            <a:extLst>
              <a:ext uri="{FF2B5EF4-FFF2-40B4-BE49-F238E27FC236}">
                <a16:creationId xmlns:a16="http://schemas.microsoft.com/office/drawing/2014/main" id="{6618C1D0-1237-4DBE-BB79-366A346A4ED5}"/>
              </a:ext>
            </a:extLst>
          </p:cNvPr>
          <p:cNvPicPr>
            <a:picLocks noChangeAspect="1" noChangeArrowheads="1"/>
          </p:cNvPicPr>
          <p:nvPr/>
        </p:nvPicPr>
        <p:blipFill rotWithShape="1">
          <a:blip r:embed="rId40" cstate="print">
            <a:extLst>
              <a:ext uri="{28A0092B-C50C-407E-A947-70E740481C1C}">
                <a14:useLocalDpi xmlns:a14="http://schemas.microsoft.com/office/drawing/2010/main" val="0"/>
              </a:ext>
            </a:extLst>
          </a:blip>
          <a:srcRect l="29829"/>
          <a:stretch/>
        </p:blipFill>
        <p:spPr bwMode="auto">
          <a:xfrm>
            <a:off x="59592" y="5648980"/>
            <a:ext cx="1008605" cy="950783"/>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Arrow Connector 78">
            <a:extLst>
              <a:ext uri="{FF2B5EF4-FFF2-40B4-BE49-F238E27FC236}">
                <a16:creationId xmlns:a16="http://schemas.microsoft.com/office/drawing/2014/main" id="{E523918E-DF5B-4E40-BB75-BAACB4AF283E}"/>
              </a:ext>
            </a:extLst>
          </p:cNvPr>
          <p:cNvCxnSpPr>
            <a:cxnSpLocks/>
          </p:cNvCxnSpPr>
          <p:nvPr/>
        </p:nvCxnSpPr>
        <p:spPr>
          <a:xfrm flipH="1">
            <a:off x="4011415" y="3184583"/>
            <a:ext cx="649338" cy="156009"/>
          </a:xfrm>
          <a:prstGeom prst="straightConnector1">
            <a:avLst/>
          </a:prstGeom>
          <a:ln w="476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80" name="Picture 28">
            <a:extLst>
              <a:ext uri="{FF2B5EF4-FFF2-40B4-BE49-F238E27FC236}">
                <a16:creationId xmlns:a16="http://schemas.microsoft.com/office/drawing/2014/main" id="{FF792902-508C-4765-8C02-E66A16F778FC}"/>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p:blipFill>
        <p:spPr bwMode="auto">
          <a:xfrm>
            <a:off x="1357961" y="3838102"/>
            <a:ext cx="752693" cy="69859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ear">
            <a:hlinkClick r:id="" action="ppaction://noaction">
              <a:snd r:embed="rId42" name="eil oreille.wav"/>
            </a:hlinkClick>
            <a:extLst>
              <a:ext uri="{FF2B5EF4-FFF2-40B4-BE49-F238E27FC236}">
                <a16:creationId xmlns:a16="http://schemas.microsoft.com/office/drawing/2014/main" id="{05762D71-C5C5-4238-9462-1F911B6CB1AC}"/>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438969" y="2085553"/>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Fog, Moon, Bet Ricon, Night, Icon, Foggy, Weather">
            <a:hlinkClick r:id="" action="ppaction://noaction">
              <a:snd r:embed="rId44" name="ouil brouillard.wav"/>
            </a:hlinkClick>
            <a:extLst>
              <a:ext uri="{FF2B5EF4-FFF2-40B4-BE49-F238E27FC236}">
                <a16:creationId xmlns:a16="http://schemas.microsoft.com/office/drawing/2014/main" id="{7417880D-AB4A-41A8-A072-838AA248406D}"/>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2174899" y="1207849"/>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a:extLst>
              <a:ext uri="{FF2B5EF4-FFF2-40B4-BE49-F238E27FC236}">
                <a16:creationId xmlns:a16="http://schemas.microsoft.com/office/drawing/2014/main" id="{EAB3448E-995E-458F-B792-8D52BD64DD56}"/>
              </a:ext>
            </a:extLst>
          </p:cNvPr>
          <p:cNvPicPr>
            <a:picLocks noChangeAspect="1" noChangeArrowheads="1"/>
          </p:cNvPicPr>
          <p:nvPr/>
        </p:nvPicPr>
        <p:blipFill>
          <a:blip r:embed="rId46"/>
          <a:srcRect/>
          <a:stretch/>
        </p:blipFill>
        <p:spPr bwMode="auto">
          <a:xfrm>
            <a:off x="141293" y="2296869"/>
            <a:ext cx="847466" cy="95489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a:hlinkClick r:id="" action="ppaction://noaction">
              <a:snd r:embed="rId42" name="eil oreille.wav"/>
            </a:hlinkClick>
            <a:extLst>
              <a:ext uri="{FF2B5EF4-FFF2-40B4-BE49-F238E27FC236}">
                <a16:creationId xmlns:a16="http://schemas.microsoft.com/office/drawing/2014/main" id="{A8E2EBC2-997D-436B-8C26-AA4F0D64C9AF}"/>
              </a:ext>
            </a:extLst>
          </p:cNvPr>
          <p:cNvPicPr>
            <a:picLocks noChangeAspect="1" noChangeArrowheads="1"/>
          </p:cNvPicPr>
          <p:nvPr/>
        </p:nvPicPr>
        <p:blipFill>
          <a:blip r:embed="rId47"/>
          <a:srcRect/>
          <a:stretch/>
        </p:blipFill>
        <p:spPr bwMode="auto">
          <a:xfrm>
            <a:off x="8559867" y="679409"/>
            <a:ext cx="811820" cy="95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739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30000"/>
                                        <p:tgtEl>
                                          <p:spTgt spid="32"/>
                                        </p:tgtEl>
                                      </p:cBhvr>
                                    </p:animEffect>
                                    <p:set>
                                      <p:cBhvr>
                                        <p:cTn id="7" dur="1" fill="hold">
                                          <p:stCondLst>
                                            <p:cond delay="29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3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6">
            <a:extLst>
              <a:ext uri="{FF2B5EF4-FFF2-40B4-BE49-F238E27FC236}">
                <a16:creationId xmlns:a16="http://schemas.microsoft.com/office/drawing/2014/main" id="{4940C312-9836-4D9E-BE02-F4DBCEFD0395}"/>
              </a:ext>
            </a:extLst>
          </p:cNvPr>
          <p:cNvGraphicFramePr>
            <a:graphicFrameLocks noGrp="1"/>
          </p:cNvGraphicFramePr>
          <p:nvPr/>
        </p:nvGraphicFramePr>
        <p:xfrm>
          <a:off x="221802" y="1985722"/>
          <a:ext cx="11688119" cy="4218084"/>
        </p:xfrm>
        <a:graphic>
          <a:graphicData uri="http://schemas.openxmlformats.org/drawingml/2006/table">
            <a:tbl>
              <a:tblPr firstRow="1" bandRow="1">
                <a:tableStyleId>{21E4AEA4-8DFA-4A89-87EB-49C32662AFE0}</a:tableStyleId>
              </a:tblPr>
              <a:tblGrid>
                <a:gridCol w="495185">
                  <a:extLst>
                    <a:ext uri="{9D8B030D-6E8A-4147-A177-3AD203B41FA5}">
                      <a16:colId xmlns:a16="http://schemas.microsoft.com/office/drawing/2014/main" val="2607353726"/>
                    </a:ext>
                  </a:extLst>
                </a:gridCol>
                <a:gridCol w="2918158">
                  <a:extLst>
                    <a:ext uri="{9D8B030D-6E8A-4147-A177-3AD203B41FA5}">
                      <a16:colId xmlns:a16="http://schemas.microsoft.com/office/drawing/2014/main" val="1600817978"/>
                    </a:ext>
                  </a:extLst>
                </a:gridCol>
                <a:gridCol w="1525914">
                  <a:extLst>
                    <a:ext uri="{9D8B030D-6E8A-4147-A177-3AD203B41FA5}">
                      <a16:colId xmlns:a16="http://schemas.microsoft.com/office/drawing/2014/main" val="4128092149"/>
                    </a:ext>
                  </a:extLst>
                </a:gridCol>
                <a:gridCol w="1629604">
                  <a:extLst>
                    <a:ext uri="{9D8B030D-6E8A-4147-A177-3AD203B41FA5}">
                      <a16:colId xmlns:a16="http://schemas.microsoft.com/office/drawing/2014/main" val="2609792770"/>
                    </a:ext>
                  </a:extLst>
                </a:gridCol>
                <a:gridCol w="1596682">
                  <a:extLst>
                    <a:ext uri="{9D8B030D-6E8A-4147-A177-3AD203B41FA5}">
                      <a16:colId xmlns:a16="http://schemas.microsoft.com/office/drawing/2014/main" val="2437125958"/>
                    </a:ext>
                  </a:extLst>
                </a:gridCol>
                <a:gridCol w="1843592">
                  <a:extLst>
                    <a:ext uri="{9D8B030D-6E8A-4147-A177-3AD203B41FA5}">
                      <a16:colId xmlns:a16="http://schemas.microsoft.com/office/drawing/2014/main" val="3029660169"/>
                    </a:ext>
                  </a:extLst>
                </a:gridCol>
                <a:gridCol w="1678984">
                  <a:extLst>
                    <a:ext uri="{9D8B030D-6E8A-4147-A177-3AD203B41FA5}">
                      <a16:colId xmlns:a16="http://schemas.microsoft.com/office/drawing/2014/main" val="806956129"/>
                    </a:ext>
                  </a:extLst>
                </a:gridCol>
              </a:tblGrid>
              <a:tr h="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lang="fr-FR" sz="2000" b="1" i="0" kern="1200" dirty="0">
                          <a:solidFill>
                            <a:schemeClr val="bg1"/>
                          </a:solidFill>
                          <a:effectLst/>
                          <a:latin typeface="Century Gothic" panose="020B0502020202020204" pitchFamily="34" charset="0"/>
                          <a:ea typeface="+mn-ea"/>
                          <a:cs typeface="+mn-cs"/>
                        </a:rPr>
                        <a:t>ill-/-ille</a:t>
                      </a:r>
                      <a:r>
                        <a:rPr kumimoji="0" lang="fr-FR"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lang="fr-FR" sz="2000" b="1" dirty="0">
                        <a:solidFill>
                          <a:schemeClr val="bg1"/>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-ail-/aille</a:t>
                      </a:r>
                      <a:r>
                        <a:rPr lang="fr-FR" sz="2000" b="1" dirty="0">
                          <a:solidFill>
                            <a:schemeClr val="bg1"/>
                          </a:solidFill>
                          <a:latin typeface="Century Gothic" panose="020B0502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-eil/-eille]</a:t>
                      </a:r>
                      <a:endParaRPr lang="fr-FR" sz="2000" b="1" dirty="0">
                        <a:solidFill>
                          <a:schemeClr val="bg1"/>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-euil/-euille]</a:t>
                      </a:r>
                      <a:endParaRPr lang="fr-FR" sz="2000" b="1" dirty="0">
                        <a:solidFill>
                          <a:schemeClr val="bg1"/>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ouil/ouille]</a:t>
                      </a:r>
                      <a:endParaRPr lang="fr-FR" sz="2000" b="1" baseline="0" dirty="0">
                        <a:solidFill>
                          <a:schemeClr val="bg1"/>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b="1" dirty="0">
                        <a:solidFill>
                          <a:schemeClr val="bg1"/>
                        </a:solidFill>
                        <a:latin typeface="Century Gothic" panose="020B0502020202020204" pitchFamily="34" charset="0"/>
                      </a:endParaRPr>
                    </a:p>
                  </a:txBody>
                  <a:tcPr/>
                </a:tc>
                <a:extLst>
                  <a:ext uri="{0D108BD9-81ED-4DB2-BD59-A6C34878D82A}">
                    <a16:rowId xmlns:a16="http://schemas.microsoft.com/office/drawing/2014/main" val="1153431983"/>
                  </a:ext>
                </a:extLst>
              </a:tr>
              <a:tr h="516541">
                <a:tc>
                  <a:txBody>
                    <a:bodyPr/>
                    <a:lstStyle/>
                    <a:p>
                      <a:pPr algn="ctr"/>
                      <a:endParaRPr lang="en-GB" sz="2000" dirty="0">
                        <a:solidFill>
                          <a:schemeClr val="accent1">
                            <a:lumMod val="50000"/>
                          </a:schemeClr>
                        </a:solidFill>
                      </a:endParaRPr>
                    </a:p>
                  </a:txBody>
                  <a:tcPr/>
                </a:tc>
                <a:tc>
                  <a:txBody>
                    <a:bodyPr/>
                    <a:lstStyle/>
                    <a:p>
                      <a:r>
                        <a:rPr lang="fr-FR" sz="2000" b="0" u="none" noProof="0" dirty="0">
                          <a:solidFill>
                            <a:srgbClr val="115076"/>
                          </a:solidFill>
                          <a:latin typeface="Century Gothic" panose="020B0502020202020204" pitchFamily="34" charset="0"/>
                        </a:rPr>
                        <a:t>b</a:t>
                      </a:r>
                      <a:r>
                        <a:rPr lang="fr-FR" sz="2000" b="0" u="none" noProof="0" dirty="0">
                          <a:solidFill>
                            <a:srgbClr val="E65D00"/>
                          </a:solidFill>
                          <a:latin typeface="Century Gothic" panose="020B0502020202020204" pitchFamily="34" charset="0"/>
                        </a:rPr>
                        <a:t>ouil</a:t>
                      </a:r>
                      <a:r>
                        <a:rPr lang="fr-FR" sz="2000" b="0" u="none" noProof="0" dirty="0">
                          <a:solidFill>
                            <a:srgbClr val="115076"/>
                          </a:solidFill>
                          <a:latin typeface="Century Gothic" panose="020B0502020202020204" pitchFamily="34" charset="0"/>
                        </a:rPr>
                        <a:t>lon</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171492714"/>
                  </a:ext>
                </a:extLst>
              </a:tr>
              <a:tr h="426720">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portef</a:t>
                      </a:r>
                      <a:r>
                        <a:rPr lang="fr-FR" sz="2000" noProof="0" dirty="0">
                          <a:solidFill>
                            <a:srgbClr val="E65D00"/>
                          </a:solidFill>
                          <a:latin typeface="Century Gothic" panose="020B0502020202020204" pitchFamily="34" charset="0"/>
                        </a:rPr>
                        <a:t>euille</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961458278"/>
                  </a:ext>
                </a:extLst>
              </a:tr>
              <a:tr h="426720">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cons</a:t>
                      </a:r>
                      <a:r>
                        <a:rPr lang="en-GB" sz="400" dirty="0">
                          <a:solidFill>
                            <a:schemeClr val="accent1">
                              <a:lumMod val="50000"/>
                            </a:schemeClr>
                          </a:solidFill>
                          <a:latin typeface="Century Gothic" panose="020B0502020202020204" pitchFamily="34" charset="0"/>
                        </a:rPr>
                        <a:t> </a:t>
                      </a:r>
                      <a:r>
                        <a:rPr lang="en-GB" sz="2000" dirty="0">
                          <a:solidFill>
                            <a:srgbClr val="E65D00"/>
                          </a:solidFill>
                          <a:latin typeface="Century Gothic" panose="020B0502020202020204" pitchFamily="34" charset="0"/>
                        </a:rPr>
                        <a:t>eil</a:t>
                      </a:r>
                      <a:endParaRPr lang="en-GB" sz="2000" u="sng" dirty="0">
                        <a:solidFill>
                          <a:srgbClr val="E65D00"/>
                        </a:solidFill>
                        <a:latin typeface="Century Gothic" panose="020B0502020202020204" pitchFamily="34" charset="0"/>
                      </a:endParaRP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189313960"/>
                  </a:ext>
                </a:extLst>
              </a:tr>
              <a:tr h="302588">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latin typeface="Century Gothic" panose="020B0502020202020204" pitchFamily="34" charset="0"/>
                        </a:rPr>
                        <a:t>past</a:t>
                      </a:r>
                      <a:r>
                        <a:rPr lang="en-GB" sz="2000" dirty="0">
                          <a:solidFill>
                            <a:srgbClr val="E65D00"/>
                          </a:solidFill>
                          <a:latin typeface="Century Gothic" panose="020B0502020202020204" pitchFamily="34" charset="0"/>
                        </a:rPr>
                        <a:t>ille</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44197191"/>
                  </a:ext>
                </a:extLst>
              </a:tr>
              <a:tr h="489434">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acc</a:t>
                      </a:r>
                      <a:r>
                        <a:rPr lang="en-GB" sz="300" dirty="0">
                          <a:solidFill>
                            <a:schemeClr val="accent1">
                              <a:lumMod val="50000"/>
                            </a:schemeClr>
                          </a:solidFill>
                          <a:latin typeface="Century Gothic" panose="020B0502020202020204" pitchFamily="34" charset="0"/>
                        </a:rPr>
                        <a:t> </a:t>
                      </a:r>
                      <a:r>
                        <a:rPr lang="en-GB" sz="2000" dirty="0">
                          <a:solidFill>
                            <a:srgbClr val="E65D00"/>
                          </a:solidFill>
                          <a:latin typeface="Century Gothic" panose="020B0502020202020204" pitchFamily="34" charset="0"/>
                        </a:rPr>
                        <a:t>ueill</a:t>
                      </a:r>
                      <a:r>
                        <a:rPr lang="en-GB" sz="500" dirty="0">
                          <a:solidFill>
                            <a:srgbClr val="E65D00"/>
                          </a:solidFill>
                          <a:latin typeface="Century Gothic" panose="020B0502020202020204" pitchFamily="34" charset="0"/>
                        </a:rPr>
                        <a:t> </a:t>
                      </a:r>
                      <a:r>
                        <a:rPr lang="en-GB" sz="2000" dirty="0">
                          <a:solidFill>
                            <a:srgbClr val="115076"/>
                          </a:solidFill>
                          <a:latin typeface="Century Gothic" panose="020B0502020202020204" pitchFamily="34" charset="0"/>
                        </a:rPr>
                        <a:t>ir</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381496524"/>
                  </a:ext>
                </a:extLst>
              </a:tr>
              <a:tr h="433987">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ort</a:t>
                      </a:r>
                      <a:r>
                        <a:rPr lang="fr-FR" sz="2000" noProof="0" dirty="0">
                          <a:solidFill>
                            <a:srgbClr val="E65D00"/>
                          </a:solidFill>
                          <a:latin typeface="Century Gothic" panose="020B0502020202020204" pitchFamily="34" charset="0"/>
                        </a:rPr>
                        <a:t>eil</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964505378"/>
                  </a:ext>
                </a:extLst>
              </a:tr>
              <a:tr h="431162">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latin typeface="Century Gothic" panose="020B0502020202020204" pitchFamily="34" charset="0"/>
                        </a:rPr>
                        <a:t>trouv</a:t>
                      </a:r>
                      <a:r>
                        <a:rPr lang="en-GB" sz="2000" dirty="0">
                          <a:solidFill>
                            <a:srgbClr val="E65D00"/>
                          </a:solidFill>
                          <a:latin typeface="Century Gothic" panose="020B0502020202020204" pitchFamily="34" charset="0"/>
                        </a:rPr>
                        <a:t>aille</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2607760"/>
                  </a:ext>
                </a:extLst>
              </a:tr>
              <a:tr h="373226">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latin typeface="Century Gothic" panose="020B0502020202020204" pitchFamily="34" charset="0"/>
                        </a:rPr>
                        <a:t>b</a:t>
                      </a:r>
                      <a:r>
                        <a:rPr lang="en-GB" sz="2000" dirty="0">
                          <a:solidFill>
                            <a:srgbClr val="E65D00"/>
                          </a:solidFill>
                          <a:latin typeface="Century Gothic" panose="020B0502020202020204" pitchFamily="34" charset="0"/>
                        </a:rPr>
                        <a:t>ille</a:t>
                      </a:r>
                      <a:r>
                        <a:rPr lang="en-GB" sz="400" dirty="0">
                          <a:solidFill>
                            <a:srgbClr val="E65D00"/>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s </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042441705"/>
                  </a:ext>
                </a:extLst>
              </a:tr>
            </a:tbl>
          </a:graphicData>
        </a:graphic>
      </p:graphicFrame>
      <p:sp>
        <p:nvSpPr>
          <p:cNvPr id="22" name="TextBox 21" descr="text box hiding answer">
            <a:extLst>
              <a:ext uri="{FF2B5EF4-FFF2-40B4-BE49-F238E27FC236}">
                <a16:creationId xmlns:a16="http://schemas.microsoft.com/office/drawing/2014/main" id="{E86D7C1F-555A-4705-9F39-1DC2DDE391E4}"/>
              </a:ext>
            </a:extLst>
          </p:cNvPr>
          <p:cNvSpPr txBox="1"/>
          <p:nvPr/>
        </p:nvSpPr>
        <p:spPr>
          <a:xfrm>
            <a:off x="968902" y="2811993"/>
            <a:ext cx="450714"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5" name="TextBox 34" descr="text box hiding answer">
            <a:extLst>
              <a:ext uri="{FF2B5EF4-FFF2-40B4-BE49-F238E27FC236}">
                <a16:creationId xmlns:a16="http://schemas.microsoft.com/office/drawing/2014/main" id="{9FC2D357-E107-4698-94C2-39A7A3D32773}"/>
              </a:ext>
            </a:extLst>
          </p:cNvPr>
          <p:cNvSpPr txBox="1"/>
          <p:nvPr/>
        </p:nvSpPr>
        <p:spPr>
          <a:xfrm>
            <a:off x="1554669" y="3256400"/>
            <a:ext cx="681433"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36" name="TextBox 35" descr="text box hiding answer">
            <a:extLst>
              <a:ext uri="{FF2B5EF4-FFF2-40B4-BE49-F238E27FC236}">
                <a16:creationId xmlns:a16="http://schemas.microsoft.com/office/drawing/2014/main" id="{2BFF3A38-1EB0-4332-BAC1-644FC4737F0A}"/>
              </a:ext>
            </a:extLst>
          </p:cNvPr>
          <p:cNvSpPr txBox="1"/>
          <p:nvPr/>
        </p:nvSpPr>
        <p:spPr>
          <a:xfrm>
            <a:off x="1419616" y="3706024"/>
            <a:ext cx="39600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7" name="TextBox 36" descr="text box hiding answer">
            <a:extLst>
              <a:ext uri="{FF2B5EF4-FFF2-40B4-BE49-F238E27FC236}">
                <a16:creationId xmlns:a16="http://schemas.microsoft.com/office/drawing/2014/main" id="{1E302E26-730E-49C1-8F62-FAEE7B739D3D}"/>
              </a:ext>
            </a:extLst>
          </p:cNvPr>
          <p:cNvSpPr txBox="1"/>
          <p:nvPr/>
        </p:nvSpPr>
        <p:spPr>
          <a:xfrm flipH="1">
            <a:off x="1312220" y="4107466"/>
            <a:ext cx="484897"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38" name="Action Button: Custom 16">
            <a:hlinkClick r:id="" action="ppaction://noaction" highlightClick="1">
              <a:snd r:embed="rId3" name="bouillon.wav"/>
            </a:hlinkClick>
            <a:extLst>
              <a:ext uri="{FF2B5EF4-FFF2-40B4-BE49-F238E27FC236}">
                <a16:creationId xmlns:a16="http://schemas.microsoft.com/office/drawing/2014/main" id="{BB2F6F74-0A94-473A-A3A3-494C447B5B5E}"/>
              </a:ext>
            </a:extLst>
          </p:cNvPr>
          <p:cNvSpPr/>
          <p:nvPr/>
        </p:nvSpPr>
        <p:spPr>
          <a:xfrm>
            <a:off x="283062" y="27237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9" name="Action Button: Custom 16">
            <a:hlinkClick r:id="" action="ppaction://noaction" highlightClick="1">
              <a:snd r:embed="rId4" name="portefeuille.wav"/>
            </a:hlinkClick>
            <a:extLst>
              <a:ext uri="{FF2B5EF4-FFF2-40B4-BE49-F238E27FC236}">
                <a16:creationId xmlns:a16="http://schemas.microsoft.com/office/drawing/2014/main" id="{B721D19A-4D55-4490-B5DA-AA0AE4D41216}"/>
              </a:ext>
            </a:extLst>
          </p:cNvPr>
          <p:cNvSpPr/>
          <p:nvPr/>
        </p:nvSpPr>
        <p:spPr>
          <a:xfrm>
            <a:off x="283062" y="31811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5" name="conseil.wav"/>
            </a:hlinkClick>
            <a:extLst>
              <a:ext uri="{FF2B5EF4-FFF2-40B4-BE49-F238E27FC236}">
                <a16:creationId xmlns:a16="http://schemas.microsoft.com/office/drawing/2014/main" id="{C3B76938-651B-477F-9A21-CD7EFA7240CD}"/>
              </a:ext>
            </a:extLst>
          </p:cNvPr>
          <p:cNvSpPr/>
          <p:nvPr/>
        </p:nvSpPr>
        <p:spPr>
          <a:xfrm>
            <a:off x="283062" y="36099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1" name="Action Button: Custom 16">
            <a:hlinkClick r:id="" action="ppaction://noaction" highlightClick="1">
              <a:snd r:embed="rId6" name="pastille.wav"/>
            </a:hlinkClick>
            <a:extLst>
              <a:ext uri="{FF2B5EF4-FFF2-40B4-BE49-F238E27FC236}">
                <a16:creationId xmlns:a16="http://schemas.microsoft.com/office/drawing/2014/main" id="{2D349D6C-AD75-4EF0-A14E-FB4723AECBC8}"/>
              </a:ext>
            </a:extLst>
          </p:cNvPr>
          <p:cNvSpPr/>
          <p:nvPr/>
        </p:nvSpPr>
        <p:spPr>
          <a:xfrm>
            <a:off x="283062" y="40387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42" name="Picture 41" descr="background rectangle">
            <a:extLst>
              <a:ext uri="{FF2B5EF4-FFF2-40B4-BE49-F238E27FC236}">
                <a16:creationId xmlns:a16="http://schemas.microsoft.com/office/drawing/2014/main" id="{C745A171-1702-49E1-A65E-EE07DA47BEA4}"/>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3" name="Title 3">
            <a:extLst>
              <a:ext uri="{FF2B5EF4-FFF2-40B4-BE49-F238E27FC236}">
                <a16:creationId xmlns:a16="http://schemas.microsoft.com/office/drawing/2014/main" id="{EC5DA3A9-08BA-40CB-87FD-DF9D6C04D167}"/>
              </a:ext>
            </a:extLst>
          </p:cNvPr>
          <p:cNvSpPr>
            <a:spLocks noGrp="1"/>
          </p:cNvSpPr>
          <p:nvPr>
            <p:ph type="title"/>
          </p:nvPr>
        </p:nvSpPr>
        <p:spPr>
          <a:xfrm>
            <a:off x="0" y="296864"/>
            <a:ext cx="5265384" cy="707849"/>
          </a:xfrm>
        </p:spPr>
        <p:txBody>
          <a:bodyPr>
            <a:normAutofit/>
          </a:bodyPr>
          <a:lstStyle/>
          <a:p>
            <a:r>
              <a:rPr lang="fr-FR" sz="3600" b="1" dirty="0">
                <a:solidFill>
                  <a:schemeClr val="bg1"/>
                </a:solidFill>
                <a:latin typeface="Century Gothic" panose="020B0502020202020204" pitchFamily="34" charset="0"/>
              </a:rPr>
              <a:t>Phonétique</a:t>
            </a:r>
            <a:r>
              <a:rPr lang="fr-FR" sz="3600" b="1" dirty="0">
                <a:solidFill>
                  <a:schemeClr val="bg1"/>
                </a:solidFill>
              </a:rPr>
              <a:t>  </a:t>
            </a:r>
          </a:p>
        </p:txBody>
      </p:sp>
      <p:sp>
        <p:nvSpPr>
          <p:cNvPr id="44" name="Rounded Rectangle 46">
            <a:extLst>
              <a:ext uri="{FF2B5EF4-FFF2-40B4-BE49-F238E27FC236}">
                <a16:creationId xmlns:a16="http://schemas.microsoft.com/office/drawing/2014/main" id="{D4664A87-3284-4293-AF77-DCEE01D8AE56}"/>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écrire</a:t>
            </a:r>
          </a:p>
        </p:txBody>
      </p:sp>
      <p:pic>
        <p:nvPicPr>
          <p:cNvPr id="45" name="Picture 44" descr="green checkmark">
            <a:extLst>
              <a:ext uri="{FF2B5EF4-FFF2-40B4-BE49-F238E27FC236}">
                <a16:creationId xmlns:a16="http://schemas.microsoft.com/office/drawing/2014/main" id="{59149DEB-88FA-4970-A7E4-AEEEEFF4D0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37190" y="2848545"/>
            <a:ext cx="282522" cy="294294"/>
          </a:xfrm>
          <a:prstGeom prst="rect">
            <a:avLst/>
          </a:prstGeom>
        </p:spPr>
      </p:pic>
      <p:pic>
        <p:nvPicPr>
          <p:cNvPr id="46" name="Picture 45" descr="green checkmark">
            <a:extLst>
              <a:ext uri="{FF2B5EF4-FFF2-40B4-BE49-F238E27FC236}">
                <a16:creationId xmlns:a16="http://schemas.microsoft.com/office/drawing/2014/main" id="{A5F3E768-9D9E-43F9-8433-EF0DF4E2DC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6829" y="3301271"/>
            <a:ext cx="282522" cy="294294"/>
          </a:xfrm>
          <a:prstGeom prst="rect">
            <a:avLst/>
          </a:prstGeom>
        </p:spPr>
      </p:pic>
      <p:pic>
        <p:nvPicPr>
          <p:cNvPr id="47" name="Picture 46" descr="green checkmark">
            <a:extLst>
              <a:ext uri="{FF2B5EF4-FFF2-40B4-BE49-F238E27FC236}">
                <a16:creationId xmlns:a16="http://schemas.microsoft.com/office/drawing/2014/main" id="{7C75B006-8C51-44BC-B250-9D4EE17673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4143" y="4114208"/>
            <a:ext cx="282522" cy="294294"/>
          </a:xfrm>
          <a:prstGeom prst="rect">
            <a:avLst/>
          </a:prstGeom>
        </p:spPr>
      </p:pic>
      <p:pic>
        <p:nvPicPr>
          <p:cNvPr id="48" name="Picture 47" descr="green checkmark">
            <a:extLst>
              <a:ext uri="{FF2B5EF4-FFF2-40B4-BE49-F238E27FC236}">
                <a16:creationId xmlns:a16="http://schemas.microsoft.com/office/drawing/2014/main" id="{C3D50000-1231-442A-BF66-7D6F401482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1297" y="3706024"/>
            <a:ext cx="282522" cy="294294"/>
          </a:xfrm>
          <a:prstGeom prst="rect">
            <a:avLst/>
          </a:prstGeom>
        </p:spPr>
      </p:pic>
      <p:sp>
        <p:nvSpPr>
          <p:cNvPr id="49" name="TextBox 48">
            <a:extLst>
              <a:ext uri="{FF2B5EF4-FFF2-40B4-BE49-F238E27FC236}">
                <a16:creationId xmlns:a16="http://schemas.microsoft.com/office/drawing/2014/main" id="{C72BCDF1-25BC-4B01-941B-8DBE985A6A75}"/>
              </a:ext>
            </a:extLst>
          </p:cNvPr>
          <p:cNvSpPr txBox="1"/>
          <p:nvPr/>
        </p:nvSpPr>
        <p:spPr>
          <a:xfrm>
            <a:off x="2497695" y="2730848"/>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[broth]</a:t>
            </a:r>
          </a:p>
        </p:txBody>
      </p:sp>
      <p:sp>
        <p:nvSpPr>
          <p:cNvPr id="50" name="TextBox 49">
            <a:extLst>
              <a:ext uri="{FF2B5EF4-FFF2-40B4-BE49-F238E27FC236}">
                <a16:creationId xmlns:a16="http://schemas.microsoft.com/office/drawing/2014/main" id="{AD97F8CF-7938-4F07-BAE6-7827ADCC5491}"/>
              </a:ext>
            </a:extLst>
          </p:cNvPr>
          <p:cNvSpPr txBox="1"/>
          <p:nvPr/>
        </p:nvSpPr>
        <p:spPr>
          <a:xfrm>
            <a:off x="2095970" y="3194483"/>
            <a:ext cx="163649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[wallet]</a:t>
            </a:r>
          </a:p>
        </p:txBody>
      </p:sp>
      <p:sp>
        <p:nvSpPr>
          <p:cNvPr id="51" name="TextBox 50">
            <a:extLst>
              <a:ext uri="{FF2B5EF4-FFF2-40B4-BE49-F238E27FC236}">
                <a16:creationId xmlns:a16="http://schemas.microsoft.com/office/drawing/2014/main" id="{F6696E78-16A9-48F6-9E5E-ACD880BBB525}"/>
              </a:ext>
            </a:extLst>
          </p:cNvPr>
          <p:cNvSpPr txBox="1"/>
          <p:nvPr/>
        </p:nvSpPr>
        <p:spPr>
          <a:xfrm>
            <a:off x="2438401" y="3606198"/>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[advice]</a:t>
            </a:r>
          </a:p>
        </p:txBody>
      </p:sp>
      <p:sp>
        <p:nvSpPr>
          <p:cNvPr id="52" name="TextBox 51">
            <a:extLst>
              <a:ext uri="{FF2B5EF4-FFF2-40B4-BE49-F238E27FC236}">
                <a16:creationId xmlns:a16="http://schemas.microsoft.com/office/drawing/2014/main" id="{6D9ACEFC-2F97-4380-9E21-28DF386EDBA1}"/>
              </a:ext>
            </a:extLst>
          </p:cNvPr>
          <p:cNvSpPr txBox="1"/>
          <p:nvPr/>
        </p:nvSpPr>
        <p:spPr>
          <a:xfrm>
            <a:off x="2580868" y="4015133"/>
            <a:ext cx="115159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[tablet]</a:t>
            </a:r>
          </a:p>
        </p:txBody>
      </p:sp>
      <p:sp>
        <p:nvSpPr>
          <p:cNvPr id="53" name="TextBox 52">
            <a:extLst>
              <a:ext uri="{FF2B5EF4-FFF2-40B4-BE49-F238E27FC236}">
                <a16:creationId xmlns:a16="http://schemas.microsoft.com/office/drawing/2014/main" id="{C81518D9-9982-4280-9D17-0B49B47461B0}"/>
              </a:ext>
            </a:extLst>
          </p:cNvPr>
          <p:cNvSpPr txBox="1"/>
          <p:nvPr/>
        </p:nvSpPr>
        <p:spPr>
          <a:xfrm>
            <a:off x="21625" y="1270705"/>
            <a:ext cx="11198087"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et complète les mots avec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le bon SSC</a:t>
            </a:r>
          </a:p>
        </p:txBody>
      </p:sp>
      <p:sp>
        <p:nvSpPr>
          <p:cNvPr id="54" name="Action Button: Custom 16">
            <a:hlinkClick r:id="" action="ppaction://noaction" highlightClick="1">
              <a:snd r:embed="rId9" name="acceuillir.wav"/>
            </a:hlinkClick>
            <a:extLst>
              <a:ext uri="{FF2B5EF4-FFF2-40B4-BE49-F238E27FC236}">
                <a16:creationId xmlns:a16="http://schemas.microsoft.com/office/drawing/2014/main" id="{E5A6DBBD-9AD8-4C0D-BA6B-FD034DB1CECF}"/>
              </a:ext>
            </a:extLst>
          </p:cNvPr>
          <p:cNvSpPr/>
          <p:nvPr/>
        </p:nvSpPr>
        <p:spPr>
          <a:xfrm>
            <a:off x="283062" y="44961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5" name="Action Button: Custom 16">
            <a:hlinkClick r:id="" action="ppaction://noaction" highlightClick="1">
              <a:snd r:embed="rId10" name="orteil.wav"/>
            </a:hlinkClick>
            <a:extLst>
              <a:ext uri="{FF2B5EF4-FFF2-40B4-BE49-F238E27FC236}">
                <a16:creationId xmlns:a16="http://schemas.microsoft.com/office/drawing/2014/main" id="{3721FFC4-D748-4546-ACED-B2AC7D9196D8}"/>
              </a:ext>
            </a:extLst>
          </p:cNvPr>
          <p:cNvSpPr/>
          <p:nvPr/>
        </p:nvSpPr>
        <p:spPr>
          <a:xfrm>
            <a:off x="283062" y="49480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6" name="Action Button: Custom 16">
            <a:hlinkClick r:id="" action="ppaction://noaction" highlightClick="1">
              <a:snd r:embed="rId11" name="trouvaille.wav"/>
            </a:hlinkClick>
            <a:extLst>
              <a:ext uri="{FF2B5EF4-FFF2-40B4-BE49-F238E27FC236}">
                <a16:creationId xmlns:a16="http://schemas.microsoft.com/office/drawing/2014/main" id="{80EBF0EC-C80E-44F9-9794-FC6816DA7E23}"/>
              </a:ext>
            </a:extLst>
          </p:cNvPr>
          <p:cNvSpPr/>
          <p:nvPr/>
        </p:nvSpPr>
        <p:spPr>
          <a:xfrm>
            <a:off x="283062" y="53768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7" name="Action Button: Custom 16">
            <a:hlinkClick r:id="" action="ppaction://noaction" highlightClick="1">
              <a:snd r:embed="rId12" name="billes.wav"/>
            </a:hlinkClick>
            <a:extLst>
              <a:ext uri="{FF2B5EF4-FFF2-40B4-BE49-F238E27FC236}">
                <a16:creationId xmlns:a16="http://schemas.microsoft.com/office/drawing/2014/main" id="{9B1B95AF-E434-4E89-8079-00BE698A3D9D}"/>
              </a:ext>
            </a:extLst>
          </p:cNvPr>
          <p:cNvSpPr/>
          <p:nvPr/>
        </p:nvSpPr>
        <p:spPr>
          <a:xfrm>
            <a:off x="283062" y="58039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8" name="TextBox 57" descr="text box hiding answer">
            <a:extLst>
              <a:ext uri="{FF2B5EF4-FFF2-40B4-BE49-F238E27FC236}">
                <a16:creationId xmlns:a16="http://schemas.microsoft.com/office/drawing/2014/main" id="{40953413-BA73-444B-9336-CFA781DFBF45}"/>
              </a:ext>
            </a:extLst>
          </p:cNvPr>
          <p:cNvSpPr txBox="1"/>
          <p:nvPr/>
        </p:nvSpPr>
        <p:spPr>
          <a:xfrm>
            <a:off x="1330501" y="4537348"/>
            <a:ext cx="450714"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 </a:t>
            </a:r>
          </a:p>
        </p:txBody>
      </p:sp>
      <p:pic>
        <p:nvPicPr>
          <p:cNvPr id="59" name="Picture 58" descr="green checkmark">
            <a:extLst>
              <a:ext uri="{FF2B5EF4-FFF2-40B4-BE49-F238E27FC236}">
                <a16:creationId xmlns:a16="http://schemas.microsoft.com/office/drawing/2014/main" id="{B6878128-6A53-4A32-87B0-F10C21E40F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6829" y="4556020"/>
            <a:ext cx="282522" cy="294294"/>
          </a:xfrm>
          <a:prstGeom prst="rect">
            <a:avLst/>
          </a:prstGeom>
        </p:spPr>
      </p:pic>
      <p:sp>
        <p:nvSpPr>
          <p:cNvPr id="60" name="TextBox 59">
            <a:extLst>
              <a:ext uri="{FF2B5EF4-FFF2-40B4-BE49-F238E27FC236}">
                <a16:creationId xmlns:a16="http://schemas.microsoft.com/office/drawing/2014/main" id="{0DD037E8-B01F-4DED-9EF9-CABF56918525}"/>
              </a:ext>
            </a:extLst>
          </p:cNvPr>
          <p:cNvSpPr txBox="1"/>
          <p:nvPr/>
        </p:nvSpPr>
        <p:spPr>
          <a:xfrm>
            <a:off x="1837588" y="4468273"/>
            <a:ext cx="189487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welcome]</a:t>
            </a:r>
          </a:p>
        </p:txBody>
      </p:sp>
      <p:sp>
        <p:nvSpPr>
          <p:cNvPr id="61" name="TextBox 60" descr="text box hiding answer">
            <a:extLst>
              <a:ext uri="{FF2B5EF4-FFF2-40B4-BE49-F238E27FC236}">
                <a16:creationId xmlns:a16="http://schemas.microsoft.com/office/drawing/2014/main" id="{5798C6B1-F343-4D76-8F8F-6E8214D40723}"/>
              </a:ext>
            </a:extLst>
          </p:cNvPr>
          <p:cNvSpPr txBox="1"/>
          <p:nvPr/>
        </p:nvSpPr>
        <p:spPr>
          <a:xfrm flipH="1">
            <a:off x="1147379" y="5036263"/>
            <a:ext cx="484897"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pic>
        <p:nvPicPr>
          <p:cNvPr id="62" name="Picture 61" descr="green checkmark">
            <a:extLst>
              <a:ext uri="{FF2B5EF4-FFF2-40B4-BE49-F238E27FC236}">
                <a16:creationId xmlns:a16="http://schemas.microsoft.com/office/drawing/2014/main" id="{6A523321-35EF-43C7-B084-CD764DAC1A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3703" y="4998893"/>
            <a:ext cx="282522" cy="294294"/>
          </a:xfrm>
          <a:prstGeom prst="rect">
            <a:avLst/>
          </a:prstGeom>
        </p:spPr>
      </p:pic>
      <p:sp>
        <p:nvSpPr>
          <p:cNvPr id="63" name="TextBox 62">
            <a:extLst>
              <a:ext uri="{FF2B5EF4-FFF2-40B4-BE49-F238E27FC236}">
                <a16:creationId xmlns:a16="http://schemas.microsoft.com/office/drawing/2014/main" id="{063BC912-7295-455B-A727-AE4F743869B2}"/>
              </a:ext>
            </a:extLst>
          </p:cNvPr>
          <p:cNvSpPr txBox="1"/>
          <p:nvPr/>
        </p:nvSpPr>
        <p:spPr>
          <a:xfrm>
            <a:off x="2095971" y="4960154"/>
            <a:ext cx="163649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[toe]</a:t>
            </a:r>
          </a:p>
        </p:txBody>
      </p:sp>
      <p:sp>
        <p:nvSpPr>
          <p:cNvPr id="64" name="TextBox 63" descr="text box hiding answer">
            <a:extLst>
              <a:ext uri="{FF2B5EF4-FFF2-40B4-BE49-F238E27FC236}">
                <a16:creationId xmlns:a16="http://schemas.microsoft.com/office/drawing/2014/main" id="{672EC104-B677-47A5-A53F-6A940AA4B4BC}"/>
              </a:ext>
            </a:extLst>
          </p:cNvPr>
          <p:cNvSpPr txBox="1"/>
          <p:nvPr/>
        </p:nvSpPr>
        <p:spPr>
          <a:xfrm>
            <a:off x="1444670" y="5443503"/>
            <a:ext cx="79143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pic>
        <p:nvPicPr>
          <p:cNvPr id="65" name="Picture 64" descr="green checkmark">
            <a:extLst>
              <a:ext uri="{FF2B5EF4-FFF2-40B4-BE49-F238E27FC236}">
                <a16:creationId xmlns:a16="http://schemas.microsoft.com/office/drawing/2014/main" id="{E71DA97E-3D1B-4B9B-A05A-C13EBB15CB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08126" y="5450567"/>
            <a:ext cx="282522" cy="294294"/>
          </a:xfrm>
          <a:prstGeom prst="rect">
            <a:avLst/>
          </a:prstGeom>
        </p:spPr>
      </p:pic>
      <p:sp>
        <p:nvSpPr>
          <p:cNvPr id="66" name="TextBox 65">
            <a:extLst>
              <a:ext uri="{FF2B5EF4-FFF2-40B4-BE49-F238E27FC236}">
                <a16:creationId xmlns:a16="http://schemas.microsoft.com/office/drawing/2014/main" id="{A747CA76-42DD-4FCF-907D-0024601B1AB1}"/>
              </a:ext>
            </a:extLst>
          </p:cNvPr>
          <p:cNvSpPr txBox="1"/>
          <p:nvPr/>
        </p:nvSpPr>
        <p:spPr>
          <a:xfrm>
            <a:off x="2095971" y="5358248"/>
            <a:ext cx="163649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[discovery]</a:t>
            </a:r>
          </a:p>
        </p:txBody>
      </p:sp>
      <p:sp>
        <p:nvSpPr>
          <p:cNvPr id="67" name="TextBox 66" descr="text box hiding answer">
            <a:extLst>
              <a:ext uri="{FF2B5EF4-FFF2-40B4-BE49-F238E27FC236}">
                <a16:creationId xmlns:a16="http://schemas.microsoft.com/office/drawing/2014/main" id="{497EC583-ABB8-4577-89BF-9108235B7171}"/>
              </a:ext>
            </a:extLst>
          </p:cNvPr>
          <p:cNvSpPr txBox="1"/>
          <p:nvPr/>
        </p:nvSpPr>
        <p:spPr>
          <a:xfrm flipH="1">
            <a:off x="968901" y="5860353"/>
            <a:ext cx="343318"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pic>
        <p:nvPicPr>
          <p:cNvPr id="68" name="Picture 67" descr="green checkmark">
            <a:extLst>
              <a:ext uri="{FF2B5EF4-FFF2-40B4-BE49-F238E27FC236}">
                <a16:creationId xmlns:a16="http://schemas.microsoft.com/office/drawing/2014/main" id="{E530A20C-EA8E-46A3-9617-CEF03131F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4143" y="5853612"/>
            <a:ext cx="282522" cy="294294"/>
          </a:xfrm>
          <a:prstGeom prst="rect">
            <a:avLst/>
          </a:prstGeom>
        </p:spPr>
      </p:pic>
      <p:sp>
        <p:nvSpPr>
          <p:cNvPr id="69" name="TextBox 68">
            <a:extLst>
              <a:ext uri="{FF2B5EF4-FFF2-40B4-BE49-F238E27FC236}">
                <a16:creationId xmlns:a16="http://schemas.microsoft.com/office/drawing/2014/main" id="{92D616DF-E7C3-46C3-9599-B38C8DF7D22E}"/>
              </a:ext>
            </a:extLst>
          </p:cNvPr>
          <p:cNvSpPr txBox="1"/>
          <p:nvPr/>
        </p:nvSpPr>
        <p:spPr>
          <a:xfrm>
            <a:off x="2095971" y="5779928"/>
            <a:ext cx="163649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[marbles]</a:t>
            </a:r>
          </a:p>
        </p:txBody>
      </p:sp>
    </p:spTree>
    <p:extLst>
      <p:ext uri="{BB962C8B-B14F-4D97-AF65-F5344CB8AC3E}">
        <p14:creationId xmlns:p14="http://schemas.microsoft.com/office/powerpoint/2010/main" val="111952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5" grpId="0" animBg="1"/>
      <p:bldP spid="36" grpId="0" animBg="1"/>
      <p:bldP spid="37" grpId="0" animBg="1"/>
      <p:bldP spid="49" grpId="0"/>
      <p:bldP spid="50" grpId="0"/>
      <p:bldP spid="51" grpId="0"/>
      <p:bldP spid="52" grpId="0"/>
      <p:bldP spid="58" grpId="0" animBg="1"/>
      <p:bldP spid="60" grpId="0"/>
      <p:bldP spid="61" grpId="0" animBg="1"/>
      <p:bldP spid="63" grpId="0"/>
      <p:bldP spid="64" grpId="0" animBg="1"/>
      <p:bldP spid="66" grpId="0"/>
      <p:bldP spid="67" grpId="0" animBg="1"/>
      <p:bldP spid="6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-ill-/-</a:t>
            </a:r>
            <a:r>
              <a:rPr lang="en-GB" sz="12000" b="1" dirty="0" err="1">
                <a:solidFill>
                  <a:srgbClr val="1F4E79"/>
                </a:solidFill>
                <a:latin typeface="Century Gothic" panose="020B0502020202020204" pitchFamily="34" charset="0"/>
                <a:ea typeface="+mn-ea"/>
                <a:cs typeface="Calibri" panose="020F0502020204030204" pitchFamily="34" charset="0"/>
              </a:rPr>
              <a:t>ille</a:t>
            </a:r>
            <a:endParaRPr lang="en-US" sz="12000" dirty="0"/>
          </a:p>
        </p:txBody>
      </p:sp>
      <p:sp>
        <p:nvSpPr>
          <p:cNvPr id="4" name="TextBox 3"/>
          <p:cNvSpPr txBox="1"/>
          <p:nvPr/>
        </p:nvSpPr>
        <p:spPr>
          <a:xfrm>
            <a:off x="4709242" y="4315475"/>
            <a:ext cx="2773516"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F0302020204030204"/>
                <a:ea typeface="+mn-ea"/>
                <a:cs typeface="Calibri" panose="020F0502020204030204" pitchFamily="34" charset="0"/>
              </a:rPr>
              <a:t>f</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ill</a:t>
            </a:r>
            <a:r>
              <a:rPr kumimoji="0" lang="en-GB" sz="12000" b="1" i="0" u="none" strike="noStrike" kern="1200" cap="none" spc="0" normalizeH="0" baseline="0" noProof="0" dirty="0" err="1">
                <a:ln>
                  <a:noFill/>
                </a:ln>
                <a:solidFill>
                  <a:srgbClr val="E65D00"/>
                </a:solidFill>
                <a:effectLst/>
                <a:uLnTx/>
                <a:uFillTx/>
                <a:latin typeface="Century Gothic" panose="020F0302020204030204"/>
                <a:ea typeface="+mn-ea"/>
                <a:cs typeface="Calibri" panose="020F0502020204030204" pitchFamily="34" charset="0"/>
              </a:rPr>
              <a:t>e</a:t>
            </a:r>
            <a:endParaRPr kumimoji="0" lang="en-GB" sz="12000" b="1" i="0" u="none" strike="noStrike" kern="1200" cap="none" spc="0" normalizeH="0" baseline="0" noProof="0" dirty="0">
              <a:ln>
                <a:noFill/>
              </a:ln>
              <a:solidFill>
                <a:srgbClr val="E65D00"/>
              </a:solidFill>
              <a:effectLst/>
              <a:uLnTx/>
              <a:uFillTx/>
              <a:latin typeface="Century Gothic" panose="020F0302020204030204"/>
              <a:ea typeface="+mn-ea"/>
              <a:cs typeface="Calibri" panose="020F0502020204030204" pitchFamily="34" charset="0"/>
            </a:endParaRPr>
          </a:p>
        </p:txBody>
      </p:sp>
      <p:pic>
        <p:nvPicPr>
          <p:cNvPr id="5" name="Picture 4" descr="girl">
            <a:extLst>
              <a:ext uri="{FF2B5EF4-FFF2-40B4-BE49-F238E27FC236}">
                <a16:creationId xmlns:a16="http://schemas.microsoft.com/office/drawing/2014/main" id="{B3A0A3A2-3F8B-48DF-A5C6-7BE01004410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7218" y="749043"/>
            <a:ext cx="3397564" cy="3397564"/>
          </a:xfrm>
          <a:prstGeom prst="rect">
            <a:avLst/>
          </a:prstGeom>
        </p:spPr>
      </p:pic>
    </p:spTree>
    <p:extLst>
      <p:ext uri="{BB962C8B-B14F-4D97-AF65-F5344CB8AC3E}">
        <p14:creationId xmlns:p14="http://schemas.microsoft.com/office/powerpoint/2010/main" val="110641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ill f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ill f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F24EA-D45C-6C44-9005-EF2212ADE0A4}"/>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-ill-/-</a:t>
            </a:r>
            <a:r>
              <a:rPr lang="en-GB" sz="12000" b="1" dirty="0" err="1">
                <a:solidFill>
                  <a:srgbClr val="1F4E79"/>
                </a:solidFill>
                <a:latin typeface="Century Gothic" panose="020B0502020202020204" pitchFamily="34" charset="0"/>
                <a:ea typeface="+mn-ea"/>
                <a:cs typeface="Calibri" panose="020F0502020204030204" pitchFamily="34" charset="0"/>
              </a:rPr>
              <a:t>ille</a:t>
            </a:r>
            <a:endParaRPr lang="en-US" dirty="0"/>
          </a:p>
        </p:txBody>
      </p:sp>
      <p:sp>
        <p:nvSpPr>
          <p:cNvPr id="4" name="TextBox 3"/>
          <p:cNvSpPr txBox="1"/>
          <p:nvPr/>
        </p:nvSpPr>
        <p:spPr>
          <a:xfrm>
            <a:off x="4709242" y="2235386"/>
            <a:ext cx="2759089"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ille</a:t>
            </a:r>
          </a:p>
        </p:txBody>
      </p:sp>
    </p:spTree>
    <p:extLst>
      <p:ext uri="{BB962C8B-B14F-4D97-AF65-F5344CB8AC3E}">
        <p14:creationId xmlns:p14="http://schemas.microsoft.com/office/powerpoint/2010/main" val="389505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ill f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09242" y="4316400"/>
            <a:ext cx="2759089"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f</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ille</a:t>
            </a:r>
          </a:p>
        </p:txBody>
      </p:sp>
      <p:pic>
        <p:nvPicPr>
          <p:cNvPr id="5" name="Picture 4" descr="girl">
            <a:extLst>
              <a:ext uri="{FF2B5EF4-FFF2-40B4-BE49-F238E27FC236}">
                <a16:creationId xmlns:a16="http://schemas.microsoft.com/office/drawing/2014/main" id="{0D2A4BF8-C397-44BE-B18F-BDA0744A4B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97218" y="749043"/>
            <a:ext cx="3397564" cy="3397564"/>
          </a:xfrm>
          <a:prstGeom prst="rect">
            <a:avLst/>
          </a:prstGeom>
        </p:spPr>
      </p:pic>
      <p:sp>
        <p:nvSpPr>
          <p:cNvPr id="7" name="Title 1">
            <a:extLst>
              <a:ext uri="{FF2B5EF4-FFF2-40B4-BE49-F238E27FC236}">
                <a16:creationId xmlns:a16="http://schemas.microsoft.com/office/drawing/2014/main" id="{FFA8C302-6D82-4FB1-A9B1-598EE0635F84}"/>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-ill-/</a:t>
            </a:r>
            <a:r>
              <a:rPr lang="en-GB" sz="12000" b="1" dirty="0" err="1">
                <a:solidFill>
                  <a:srgbClr val="1F4E79"/>
                </a:solidFill>
                <a:latin typeface="Century Gothic" panose="020B0502020202020204" pitchFamily="34" charset="0"/>
                <a:ea typeface="+mn-ea"/>
                <a:cs typeface="Calibri" panose="020F0502020204030204" pitchFamily="34" charset="0"/>
              </a:rPr>
              <a:t>ille</a:t>
            </a:r>
            <a:endParaRPr lang="en-US" sz="12000" dirty="0"/>
          </a:p>
        </p:txBody>
      </p:sp>
    </p:spTree>
    <p:extLst>
      <p:ext uri="{BB962C8B-B14F-4D97-AF65-F5344CB8AC3E}">
        <p14:creationId xmlns:p14="http://schemas.microsoft.com/office/powerpoint/2010/main" val="2694397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15076"/>
                </a:solidFill>
                <a:cs typeface="Calibri" panose="020F0502020204030204" pitchFamily="34" charset="0"/>
              </a:rPr>
              <a:t>-ill-/-</a:t>
            </a:r>
            <a:r>
              <a:rPr lang="en-GB" sz="10000" b="1" dirty="0" err="1">
                <a:solidFill>
                  <a:srgbClr val="115076"/>
                </a:solidFill>
                <a:cs typeface="Calibri" panose="020F0502020204030204" pitchFamily="34" charset="0"/>
              </a:rPr>
              <a:t>ille</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girl">
            <a:extLst>
              <a:ext uri="{FF2B5EF4-FFF2-40B4-BE49-F238E27FC236}">
                <a16:creationId xmlns:a16="http://schemas.microsoft.com/office/drawing/2014/main" id="{55BAA60B-D858-447F-BB4F-3E4E535753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46606" y="1896158"/>
            <a:ext cx="1698782" cy="1698782"/>
          </a:xfrm>
          <a:prstGeom prst="rect">
            <a:avLst/>
          </a:prstGeom>
        </p:spPr>
      </p:pic>
      <p:sp>
        <p:nvSpPr>
          <p:cNvPr id="5" name="TextBox 4"/>
          <p:cNvSpPr txBox="1"/>
          <p:nvPr/>
        </p:nvSpPr>
        <p:spPr>
          <a:xfrm>
            <a:off x="5401738" y="3594940"/>
            <a:ext cx="138852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ille</a:t>
            </a:r>
          </a:p>
        </p:txBody>
      </p:sp>
      <p:sp>
        <p:nvSpPr>
          <p:cNvPr id="4" name="Rectangle 3"/>
          <p:cNvSpPr/>
          <p:nvPr/>
        </p:nvSpPr>
        <p:spPr>
          <a:xfrm>
            <a:off x="361473" y="604295"/>
            <a:ext cx="265809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grpSp>
        <p:nvGrpSpPr>
          <p:cNvPr id="11" name="Group 10" descr="bright shiny blue gems">
            <a:extLst>
              <a:ext uri="{FF2B5EF4-FFF2-40B4-BE49-F238E27FC236}">
                <a16:creationId xmlns:a16="http://schemas.microsoft.com/office/drawing/2014/main" id="{C2953B62-0362-4626-91F9-92DA1FC00C21}"/>
              </a:ext>
            </a:extLst>
          </p:cNvPr>
          <p:cNvGrpSpPr/>
          <p:nvPr/>
        </p:nvGrpSpPr>
        <p:grpSpPr>
          <a:xfrm>
            <a:off x="411944" y="1547224"/>
            <a:ext cx="2974552" cy="2084882"/>
            <a:chOff x="411944" y="1547224"/>
            <a:chExt cx="2974552" cy="2084882"/>
          </a:xfrm>
        </p:grpSpPr>
        <p:pic>
          <p:nvPicPr>
            <p:cNvPr id="1028" name="Picture 4" descr="Crystals Clip Art">
              <a:extLst>
                <a:ext uri="{FF2B5EF4-FFF2-40B4-BE49-F238E27FC236}">
                  <a16:creationId xmlns:a16="http://schemas.microsoft.com/office/drawing/2014/main" id="{2B349D4A-44DF-4AAB-B1A1-3877BCE2DDF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1944" y="1547224"/>
              <a:ext cx="1621575" cy="208488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9DCD19BA-000F-4B57-8A6D-CB77D477A59C}"/>
                </a:ext>
              </a:extLst>
            </p:cNvPr>
            <p:cNvSpPr/>
            <p:nvPr/>
          </p:nvSpPr>
          <p:spPr>
            <a:xfrm>
              <a:off x="1794392" y="2665301"/>
              <a:ext cx="159210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[shiny]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grpSp>
      <p:sp>
        <p:nvSpPr>
          <p:cNvPr id="15" name="TextBox 14"/>
          <p:cNvSpPr txBox="1"/>
          <p:nvPr/>
        </p:nvSpPr>
        <p:spPr>
          <a:xfrm>
            <a:off x="8685600" y="531561"/>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 name="Picture 2" descr="1st of July on the calenda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49850" y="1501013"/>
            <a:ext cx="1370578" cy="1479484"/>
          </a:xfrm>
          <a:prstGeom prst="rect">
            <a:avLst/>
          </a:prstGeom>
        </p:spPr>
      </p:pic>
      <p:sp>
        <p:nvSpPr>
          <p:cNvPr id="8" name="TextBox 7"/>
          <p:cNvSpPr txBox="1"/>
          <p:nvPr/>
        </p:nvSpPr>
        <p:spPr>
          <a:xfrm>
            <a:off x="12256" y="358920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3456DEA0-13EB-42DD-AA8A-A41263E9843E}"/>
              </a:ext>
            </a:extLst>
          </p:cNvPr>
          <p:cNvSpPr/>
          <p:nvPr/>
        </p:nvSpPr>
        <p:spPr>
          <a:xfrm>
            <a:off x="555447" y="4460915"/>
            <a:ext cx="252943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dress]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C70D5E9-D171-FB4C-B44F-3112BADFC250}"/>
              </a:ext>
            </a:extLst>
          </p:cNvPr>
          <p:cNvSpPr/>
          <p:nvPr/>
        </p:nvSpPr>
        <p:spPr>
          <a:xfrm>
            <a:off x="5178923" y="5611180"/>
            <a:ext cx="183415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[family]</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85600" y="3542022"/>
            <a:ext cx="309571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6" name="Picture 2" descr="flag">
            <a:extLst>
              <a:ext uri="{FF2B5EF4-FFF2-40B4-BE49-F238E27FC236}">
                <a16:creationId xmlns:a16="http://schemas.microsoft.com/office/drawing/2014/main" id="{87193D48-7A2C-47FB-ADF7-2671AE67B16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36685" y="4364925"/>
            <a:ext cx="1907706" cy="1892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9673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ill f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5" name="fill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ill brillant.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6" name="ill brillant.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subTnLst>
                                    <p:audio>
                                      <p:cMediaNode>
                                        <p:cTn display="0" masterRel="sameClick">
                                          <p:stCondLst>
                                            <p:cond evt="begin" delay="0">
                                              <p:tn val="30"/>
                                            </p:cond>
                                          </p:stCondLst>
                                          <p:endCondLst>
                                            <p:cond evt="onStopAudio" delay="0">
                                              <p:tgtEl>
                                                <p:sldTgt/>
                                              </p:tgtEl>
                                            </p:cond>
                                          </p:endCondLst>
                                        </p:cTn>
                                        <p:tgtEl>
                                          <p:sndTgt r:embed="rId7" name="ill juillet.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subTnLst>
                                    <p:audio>
                                      <p:cMediaNode>
                                        <p:cTn display="0" masterRel="sameClick">
                                          <p:stCondLst>
                                            <p:cond evt="begin" delay="0">
                                              <p:tn val="35"/>
                                            </p:cond>
                                          </p:stCondLst>
                                          <p:endCondLst>
                                            <p:cond evt="onStopAudio" delay="0">
                                              <p:tgtEl>
                                                <p:sldTgt/>
                                              </p:tgtEl>
                                            </p:cond>
                                          </p:endCondLst>
                                        </p:cTn>
                                        <p:tgtEl>
                                          <p:sndTgt r:embed="rId7" name="ill juillet.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subTnLst>
                                    <p:audio>
                                      <p:cMediaNode>
                                        <p:cTn display="0" masterRel="sameClick">
                                          <p:stCondLst>
                                            <p:cond evt="begin" delay="0">
                                              <p:tn val="40"/>
                                            </p:cond>
                                          </p:stCondLst>
                                          <p:endCondLst>
                                            <p:cond evt="onStopAudio" delay="0">
                                              <p:tgtEl>
                                                <p:sldTgt/>
                                              </p:tgtEl>
                                            </p:cond>
                                          </p:endCondLst>
                                        </p:cTn>
                                        <p:tgtEl>
                                          <p:sndTgt r:embed="rId8" name="ill habiller.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subTnLst>
                                    <p:audio>
                                      <p:cMediaNode>
                                        <p:cTn display="0" masterRel="sameClick">
                                          <p:stCondLst>
                                            <p:cond evt="begin" delay="0">
                                              <p:tn val="45"/>
                                            </p:cond>
                                          </p:stCondLst>
                                          <p:endCondLst>
                                            <p:cond evt="onStopAudio" delay="0">
                                              <p:tgtEl>
                                                <p:sldTgt/>
                                              </p:tgtEl>
                                            </p:cond>
                                          </p:endCondLst>
                                        </p:cTn>
                                        <p:tgtEl>
                                          <p:sndTgt r:embed="rId8" name="ill habiller.wav"/>
                                        </p:tgtEl>
                                      </p:cMediaNode>
                                    </p:audio>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subTnLst>
                                    <p:audio>
                                      <p:cMediaNode>
                                        <p:cTn display="0" masterRel="sameClick">
                                          <p:stCondLst>
                                            <p:cond evt="begin" delay="0">
                                              <p:tn val="50"/>
                                            </p:cond>
                                          </p:stCondLst>
                                          <p:endCondLst>
                                            <p:cond evt="onStopAudio" delay="0">
                                              <p:tgtEl>
                                                <p:sldTgt/>
                                              </p:tgtEl>
                                            </p:cond>
                                          </p:endCondLst>
                                        </p:cTn>
                                        <p:tgtEl>
                                          <p:sndTgt r:embed="rId9" name="ill famille.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subTnLst>
                                    <p:audio>
                                      <p:cMediaNode>
                                        <p:cTn display="0" masterRel="sameClick">
                                          <p:stCondLst>
                                            <p:cond evt="begin" delay="0">
                                              <p:tn val="55"/>
                                            </p:cond>
                                          </p:stCondLst>
                                          <p:endCondLst>
                                            <p:cond evt="onStopAudio" delay="0">
                                              <p:tgtEl>
                                                <p:sldTgt/>
                                              </p:tgtEl>
                                            </p:cond>
                                          </p:endCondLst>
                                        </p:cTn>
                                        <p:tgtEl>
                                          <p:sndTgt r:embed="rId9" name="ill famille.wav"/>
                                        </p:tgtEl>
                                      </p:cMediaNode>
                                    </p:audio>
                                  </p:sub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subTnLst>
                                    <p:audio>
                                      <p:cMediaNode>
                                        <p:cTn display="0" masterRel="sameClick">
                                          <p:stCondLst>
                                            <p:cond evt="begin" delay="0">
                                              <p:tn val="60"/>
                                            </p:cond>
                                          </p:stCondLst>
                                          <p:endCondLst>
                                            <p:cond evt="onStopAudio" delay="0">
                                              <p:tgtEl>
                                                <p:sldTgt/>
                                              </p:tgtEl>
                                            </p:cond>
                                          </p:endCondLst>
                                        </p:cTn>
                                        <p:tgtEl>
                                          <p:sndTgt r:embed="rId10" name="ill pavillon.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500"/>
                                        <p:tgtEl>
                                          <p:spTgt spid="6"/>
                                        </p:tgtEl>
                                      </p:cBhvr>
                                    </p:animEffect>
                                  </p:childTnLst>
                                  <p:subTnLst>
                                    <p:audio>
                                      <p:cMediaNode>
                                        <p:cTn display="0" masterRel="sameClick">
                                          <p:stCondLst>
                                            <p:cond evt="begin" delay="0">
                                              <p:tn val="65"/>
                                            </p:cond>
                                          </p:stCondLst>
                                          <p:endCondLst>
                                            <p:cond evt="onStopAudio" delay="0">
                                              <p:tgtEl>
                                                <p:sldTgt/>
                                              </p:tgtEl>
                                            </p:cond>
                                          </p:endCondLst>
                                        </p:cTn>
                                        <p:tgtEl>
                                          <p:sndTgt r:embed="rId10" name="ill pavill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8" grpId="0"/>
      <p:bldP spid="18" grpId="0"/>
      <p:bldP spid="7" grpId="0"/>
      <p:bldP spid="1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15076"/>
                </a:solidFill>
                <a:cs typeface="Calibri" panose="020F0502020204030204" pitchFamily="34" charset="0"/>
              </a:rPr>
              <a:t>-ill-/</a:t>
            </a:r>
            <a:r>
              <a:rPr lang="en-GB" sz="10000" b="1" dirty="0" err="1">
                <a:solidFill>
                  <a:srgbClr val="115076"/>
                </a:solidFill>
                <a:cs typeface="Calibri" panose="020F0502020204030204" pitchFamily="34" charset="0"/>
              </a:rPr>
              <a:t>ille</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girl">
            <a:extLst>
              <a:ext uri="{FF2B5EF4-FFF2-40B4-BE49-F238E27FC236}">
                <a16:creationId xmlns:a16="http://schemas.microsoft.com/office/drawing/2014/main" id="{55BAA60B-D858-447F-BB4F-3E4E5357536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46606" y="1896158"/>
            <a:ext cx="1698782" cy="1698782"/>
          </a:xfrm>
          <a:prstGeom prst="rect">
            <a:avLst/>
          </a:prstGeom>
        </p:spPr>
      </p:pic>
      <p:sp>
        <p:nvSpPr>
          <p:cNvPr id="5" name="TextBox 4"/>
          <p:cNvSpPr txBox="1"/>
          <p:nvPr/>
        </p:nvSpPr>
        <p:spPr>
          <a:xfrm>
            <a:off x="5401738" y="3594940"/>
            <a:ext cx="138852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ille</a:t>
            </a:r>
          </a:p>
        </p:txBody>
      </p:sp>
      <p:sp>
        <p:nvSpPr>
          <p:cNvPr id="4" name="Rectangle 3"/>
          <p:cNvSpPr/>
          <p:nvPr/>
        </p:nvSpPr>
        <p:spPr>
          <a:xfrm>
            <a:off x="361473" y="604295"/>
            <a:ext cx="265809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8685600" y="531561"/>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22977" y="3588939"/>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85600" y="3542022"/>
            <a:ext cx="309571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618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il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ill f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subTnLst>
                                    <p:audio>
                                      <p:cMediaNode>
                                        <p:cTn display="0" masterRel="sameClick">
                                          <p:stCondLst>
                                            <p:cond evt="begin" delay="0">
                                              <p:tn val="16"/>
                                            </p:cond>
                                          </p:stCondLst>
                                          <p:endCondLst>
                                            <p:cond evt="onStopAudio" delay="0">
                                              <p:tgtEl>
                                                <p:sldTgt/>
                                              </p:tgtEl>
                                            </p:cond>
                                          </p:endCondLst>
                                        </p:cTn>
                                        <p:tgtEl>
                                          <p:sndTgt r:embed="rId5" name="fille.wav"/>
                                        </p:tgtEl>
                                      </p:cMediaNode>
                                    </p:audio>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6" name="ill brillant.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7" name="ill juillet.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8" name="ill habill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9" name="ill famil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10" name="ill pavill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8" grpId="0"/>
      <p:bldP spid="7"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468023"/>
            <a:ext cx="10515600" cy="1325563"/>
          </a:xfrm>
        </p:spPr>
        <p:txBody>
          <a:bodyPr>
            <a:noAutofit/>
          </a:bodyPr>
          <a:lstStyle/>
          <a:p>
            <a:pPr algn="ctr"/>
            <a:r>
              <a:rPr lang="en-GB" sz="10000" b="1" dirty="0">
                <a:solidFill>
                  <a:srgbClr val="115076"/>
                </a:solidFill>
                <a:cs typeface="Calibri" panose="020F0502020204030204" pitchFamily="34" charset="0"/>
              </a:rPr>
              <a:t>-ill-/</a:t>
            </a:r>
            <a:r>
              <a:rPr lang="en-GB" sz="10000" b="1" dirty="0" err="1">
                <a:solidFill>
                  <a:srgbClr val="115076"/>
                </a:solidFill>
                <a:cs typeface="Calibri" panose="020F0502020204030204" pitchFamily="34" charset="0"/>
              </a:rPr>
              <a:t>ille</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6" name="Picture 15" descr="girl">
            <a:extLst>
              <a:ext uri="{FF2B5EF4-FFF2-40B4-BE49-F238E27FC236}">
                <a16:creationId xmlns:a16="http://schemas.microsoft.com/office/drawing/2014/main" id="{55BAA60B-D858-447F-BB4F-3E4E535753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6606" y="1896158"/>
            <a:ext cx="1698782" cy="1698782"/>
          </a:xfrm>
          <a:prstGeom prst="rect">
            <a:avLst/>
          </a:prstGeom>
        </p:spPr>
      </p:pic>
      <p:sp>
        <p:nvSpPr>
          <p:cNvPr id="5" name="TextBox 4"/>
          <p:cNvSpPr txBox="1"/>
          <p:nvPr/>
        </p:nvSpPr>
        <p:spPr>
          <a:xfrm>
            <a:off x="5401738" y="3594940"/>
            <a:ext cx="1388521"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ille</a:t>
            </a:r>
          </a:p>
        </p:txBody>
      </p:sp>
      <p:sp>
        <p:nvSpPr>
          <p:cNvPr id="4" name="Rectangle 3"/>
          <p:cNvSpPr/>
          <p:nvPr/>
        </p:nvSpPr>
        <p:spPr>
          <a:xfrm>
            <a:off x="361473" y="604295"/>
            <a:ext cx="265809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ant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8685600" y="531561"/>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ju</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et</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15777" y="3589200"/>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hab</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4040440" y="4798028"/>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685600" y="3542022"/>
            <a:ext cx="3095719"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pav</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on</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587288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8" grpId="0"/>
      <p:bldP spid="7"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4303748" y="1571344"/>
          <a:ext cx="7606173" cy="4431834"/>
        </p:xfrm>
        <a:graphic>
          <a:graphicData uri="http://schemas.openxmlformats.org/drawingml/2006/table">
            <a:tbl>
              <a:tblPr firstRow="1" bandRow="1">
                <a:tableStyleId>{21E4AEA4-8DFA-4A89-87EB-49C32662AFE0}</a:tableStyleId>
              </a:tblPr>
              <a:tblGrid>
                <a:gridCol w="835877">
                  <a:extLst>
                    <a:ext uri="{9D8B030D-6E8A-4147-A177-3AD203B41FA5}">
                      <a16:colId xmlns:a16="http://schemas.microsoft.com/office/drawing/2014/main" val="2607353726"/>
                    </a:ext>
                  </a:extLst>
                </a:gridCol>
                <a:gridCol w="2641250">
                  <a:extLst>
                    <a:ext uri="{9D8B030D-6E8A-4147-A177-3AD203B41FA5}">
                      <a16:colId xmlns:a16="http://schemas.microsoft.com/office/drawing/2014/main" val="1600817978"/>
                    </a:ext>
                  </a:extLst>
                </a:gridCol>
                <a:gridCol w="2064523">
                  <a:extLst>
                    <a:ext uri="{9D8B030D-6E8A-4147-A177-3AD203B41FA5}">
                      <a16:colId xmlns:a16="http://schemas.microsoft.com/office/drawing/2014/main" val="4128092149"/>
                    </a:ext>
                  </a:extLst>
                </a:gridCol>
                <a:gridCol w="2064523">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SSC [-ill-/</a:t>
                      </a:r>
                      <a:r>
                        <a:rPr kumimoji="0" lang="en-GB" sz="2000" b="1" i="0" u="none" strike="noStrike" kern="1200" cap="none" spc="0" normalizeH="0" baseline="0" noProof="0" dirty="0" err="1">
                          <a:ln>
                            <a:noFill/>
                          </a:ln>
                          <a:solidFill>
                            <a:prstClr val="white"/>
                          </a:solidFill>
                          <a:effectLst/>
                          <a:uLnTx/>
                          <a:uFillTx/>
                          <a:latin typeface="+mn-lt"/>
                          <a:ea typeface="+mn-ea"/>
                          <a:cs typeface="+mn-cs"/>
                        </a:rPr>
                        <a:t>ille</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SSC [</a:t>
                      </a:r>
                      <a:r>
                        <a:rPr lang="en-GB" sz="2000" dirty="0" err="1"/>
                        <a:t>i</a:t>
                      </a:r>
                      <a:r>
                        <a:rPr lang="en-GB" sz="2000" dirty="0"/>
                        <a:t>]</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gent</a:t>
                      </a:r>
                      <a:r>
                        <a:rPr lang="en-GB" sz="2000" u="sng" dirty="0" err="1">
                          <a:solidFill>
                            <a:schemeClr val="accent1">
                              <a:lumMod val="50000"/>
                            </a:schemeClr>
                          </a:solidFill>
                        </a:rPr>
                        <a:t>il</a:t>
                      </a:r>
                      <a:endParaRPr lang="en-GB" sz="2000" u="sng"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br</a:t>
                      </a:r>
                      <a:r>
                        <a:rPr lang="en-GB" sz="2000" u="sng" dirty="0" err="1">
                          <a:solidFill>
                            <a:schemeClr val="accent1">
                              <a:lumMod val="50000"/>
                            </a:schemeClr>
                          </a:solidFill>
                        </a:rPr>
                        <a:t>ill</a:t>
                      </a:r>
                      <a:r>
                        <a:rPr lang="en-GB" sz="2000" dirty="0" err="1">
                          <a:solidFill>
                            <a:schemeClr val="accent1">
                              <a:lumMod val="50000"/>
                            </a:schemeClr>
                          </a:solidFill>
                        </a:rPr>
                        <a:t>er</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gr</a:t>
                      </a:r>
                      <a:r>
                        <a:rPr lang="en-GB" sz="2000" u="sng" dirty="0">
                          <a:solidFill>
                            <a:schemeClr val="accent1">
                              <a:lumMod val="50000"/>
                            </a:schemeClr>
                          </a:solidFill>
                        </a:rPr>
                        <a:t>ille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a:t>
                      </a:r>
                      <a:r>
                        <a:rPr lang="en-GB" sz="2000" u="sng" dirty="0" err="1">
                          <a:solidFill>
                            <a:schemeClr val="accent1">
                              <a:lumMod val="50000"/>
                            </a:schemeClr>
                          </a:solidFill>
                        </a:rPr>
                        <a:t>il</a:t>
                      </a:r>
                      <a:r>
                        <a:rPr lang="en-GB" sz="2000" dirty="0" err="1">
                          <a:solidFill>
                            <a:schemeClr val="accent1">
                              <a:lumMod val="50000"/>
                            </a:schemeClr>
                          </a:solidFill>
                        </a:rPr>
                        <a:t>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b</a:t>
                      </a:r>
                      <a:r>
                        <a:rPr lang="en-GB" sz="2000" u="sng" dirty="0">
                          <a:solidFill>
                            <a:schemeClr val="accent1">
                              <a:lumMod val="50000"/>
                            </a:schemeClr>
                          </a:solidFill>
                        </a:rPr>
                        <a:t>ill</a:t>
                      </a:r>
                      <a:r>
                        <a:rPr lang="en-GB" sz="2000" u="none" dirty="0">
                          <a:solidFill>
                            <a:schemeClr val="accent1">
                              <a:lumMod val="50000"/>
                            </a:schemeClr>
                          </a:solidFill>
                        </a:rPr>
                        <a:t>et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fillette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out</a:t>
                      </a:r>
                      <a:r>
                        <a:rPr lang="en-GB" sz="2000" u="sng" dirty="0" err="1">
                          <a:solidFill>
                            <a:schemeClr val="accent1">
                              <a:lumMod val="50000"/>
                            </a:schemeClr>
                          </a:solidFill>
                        </a:rPr>
                        <a:t>il</a:t>
                      </a:r>
                      <a:endParaRPr lang="en-GB" sz="2000" u="sng"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subt</a:t>
                      </a:r>
                      <a:r>
                        <a:rPr lang="en-GB" sz="2000" u="sng" dirty="0" err="1">
                          <a:solidFill>
                            <a:schemeClr val="accent1">
                              <a:lumMod val="50000"/>
                            </a:schemeClr>
                          </a:solidFill>
                        </a:rPr>
                        <a:t>il</a:t>
                      </a:r>
                      <a:endParaRPr lang="en-GB" sz="2000" u="sng"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53" name="Rounded Rectangular Callout 3">
            <a:extLst>
              <a:ext uri="{FF2B5EF4-FFF2-40B4-BE49-F238E27FC236}">
                <a16:creationId xmlns:a16="http://schemas.microsoft.com/office/drawing/2014/main" id="{90339DB0-F56D-49D4-B753-E17B9BF7AA94}"/>
              </a:ext>
            </a:extLst>
          </p:cNvPr>
          <p:cNvSpPr/>
          <p:nvPr/>
        </p:nvSpPr>
        <p:spPr>
          <a:xfrm>
            <a:off x="7860516" y="2867339"/>
            <a:ext cx="3300767" cy="1653227"/>
          </a:xfrm>
          <a:prstGeom prst="wedgeRoundRectCallout">
            <a:avLst>
              <a:gd name="adj1" fmla="val -60515"/>
              <a:gd name="adj2" fmla="val 87912"/>
              <a:gd name="adj3" fmla="val 16667"/>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6" name="TextBox 15" descr="text box hiding answer">
            <a:extLst>
              <a:ext uri="{FF2B5EF4-FFF2-40B4-BE49-F238E27FC236}">
                <a16:creationId xmlns:a16="http://schemas.microsoft.com/office/drawing/2014/main" id="{30999090-992A-47E9-935A-2BB9B2B7B16D}"/>
              </a:ext>
            </a:extLst>
          </p:cNvPr>
          <p:cNvSpPr txBox="1"/>
          <p:nvPr/>
        </p:nvSpPr>
        <p:spPr>
          <a:xfrm>
            <a:off x="5803826" y="2124795"/>
            <a:ext cx="177426" cy="307776"/>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Box 16" descr="text box hiding answer">
            <a:extLst>
              <a:ext uri="{FF2B5EF4-FFF2-40B4-BE49-F238E27FC236}">
                <a16:creationId xmlns:a16="http://schemas.microsoft.com/office/drawing/2014/main" id="{C0726EA2-D4A9-47F5-95C2-200A7DFA2296}"/>
              </a:ext>
            </a:extLst>
          </p:cNvPr>
          <p:cNvSpPr txBox="1"/>
          <p:nvPr/>
        </p:nvSpPr>
        <p:spPr>
          <a:xfrm>
            <a:off x="5476154" y="2680817"/>
            <a:ext cx="156755" cy="249320"/>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2" name="TextBox 21" descr="text box hiding answer">
            <a:extLst>
              <a:ext uri="{FF2B5EF4-FFF2-40B4-BE49-F238E27FC236}">
                <a16:creationId xmlns:a16="http://schemas.microsoft.com/office/drawing/2014/main" id="{23F80FA8-5B3D-4B06-B5C1-3B665AE1D1BB}"/>
              </a:ext>
            </a:extLst>
          </p:cNvPr>
          <p:cNvSpPr txBox="1"/>
          <p:nvPr/>
        </p:nvSpPr>
        <p:spPr>
          <a:xfrm>
            <a:off x="5480600" y="3145222"/>
            <a:ext cx="39600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18" name="TextBox 17" descr="text box hiding answer">
            <a:extLst>
              <a:ext uri="{FF2B5EF4-FFF2-40B4-BE49-F238E27FC236}">
                <a16:creationId xmlns:a16="http://schemas.microsoft.com/office/drawing/2014/main" id="{39B3BBDA-AB98-401E-8A76-59E12E549D27}"/>
              </a:ext>
            </a:extLst>
          </p:cNvPr>
          <p:cNvSpPr txBox="1"/>
          <p:nvPr/>
        </p:nvSpPr>
        <p:spPr>
          <a:xfrm>
            <a:off x="5311238" y="3584626"/>
            <a:ext cx="86539"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9" name="TextBox 18" descr="text box hiding answer">
            <a:extLst>
              <a:ext uri="{FF2B5EF4-FFF2-40B4-BE49-F238E27FC236}">
                <a16:creationId xmlns:a16="http://schemas.microsoft.com/office/drawing/2014/main" id="{0313F100-3B15-4F5C-9B13-9D28D81AF35D}"/>
              </a:ext>
            </a:extLst>
          </p:cNvPr>
          <p:cNvSpPr txBox="1"/>
          <p:nvPr/>
        </p:nvSpPr>
        <p:spPr>
          <a:xfrm>
            <a:off x="5397777" y="4077836"/>
            <a:ext cx="165464" cy="294294"/>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3" name="TextBox 22" descr="text box hiding answer">
            <a:extLst>
              <a:ext uri="{FF2B5EF4-FFF2-40B4-BE49-F238E27FC236}">
                <a16:creationId xmlns:a16="http://schemas.microsoft.com/office/drawing/2014/main" id="{165151A3-2AC5-403B-BF7A-C726863F137C}"/>
              </a:ext>
            </a:extLst>
          </p:cNvPr>
          <p:cNvSpPr txBox="1"/>
          <p:nvPr/>
        </p:nvSpPr>
        <p:spPr>
          <a:xfrm>
            <a:off x="5303620" y="4660389"/>
            <a:ext cx="160222"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a:t>
            </a:r>
          </a:p>
        </p:txBody>
      </p:sp>
      <p:sp>
        <p:nvSpPr>
          <p:cNvPr id="20" name="TextBox 19" descr="text box hiding answer">
            <a:extLst>
              <a:ext uri="{FF2B5EF4-FFF2-40B4-BE49-F238E27FC236}">
                <a16:creationId xmlns:a16="http://schemas.microsoft.com/office/drawing/2014/main" id="{2DDD71BB-AA18-4D68-9118-8234C664256B}"/>
              </a:ext>
            </a:extLst>
          </p:cNvPr>
          <p:cNvSpPr txBox="1"/>
          <p:nvPr/>
        </p:nvSpPr>
        <p:spPr>
          <a:xfrm>
            <a:off x="5632909" y="5070564"/>
            <a:ext cx="128365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1" name="TextBox 20" descr="text box hiding answer">
            <a:extLst>
              <a:ext uri="{FF2B5EF4-FFF2-40B4-BE49-F238E27FC236}">
                <a16:creationId xmlns:a16="http://schemas.microsoft.com/office/drawing/2014/main" id="{E0FA32E6-0792-4F9F-8B5C-5A6512C4535D}"/>
              </a:ext>
            </a:extLst>
          </p:cNvPr>
          <p:cNvSpPr txBox="1"/>
          <p:nvPr/>
        </p:nvSpPr>
        <p:spPr>
          <a:xfrm>
            <a:off x="5747085" y="5566893"/>
            <a:ext cx="1293310"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Action Button: Custom 16">
            <a:hlinkClick r:id="" action="ppaction://noaction" highlightClick="1">
              <a:snd r:embed="rId3" name="gentil.wav"/>
            </a:hlinkClick>
            <a:extLst>
              <a:ext uri="{FF2B5EF4-FFF2-40B4-BE49-F238E27FC236}">
                <a16:creationId xmlns:a16="http://schemas.microsoft.com/office/drawing/2014/main" id="{00B3E4C1-DFF4-46C3-8013-784275E7AA6B}"/>
              </a:ext>
            </a:extLst>
          </p:cNvPr>
          <p:cNvSpPr/>
          <p:nvPr/>
        </p:nvSpPr>
        <p:spPr>
          <a:xfrm>
            <a:off x="4524197" y="212344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briller.wav"/>
            </a:hlinkClick>
            <a:extLst>
              <a:ext uri="{FF2B5EF4-FFF2-40B4-BE49-F238E27FC236}">
                <a16:creationId xmlns:a16="http://schemas.microsoft.com/office/drawing/2014/main" id="{5B92A95F-523A-4E36-B65E-94DAE9FBB368}"/>
              </a:ext>
            </a:extLst>
          </p:cNvPr>
          <p:cNvSpPr/>
          <p:nvPr/>
        </p:nvSpPr>
        <p:spPr>
          <a:xfrm>
            <a:off x="4524197" y="25960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grille.wav"/>
            </a:hlinkClick>
            <a:extLst>
              <a:ext uri="{FF2B5EF4-FFF2-40B4-BE49-F238E27FC236}">
                <a16:creationId xmlns:a16="http://schemas.microsoft.com/office/drawing/2014/main" id="{D4B491BE-DEE1-4BAB-B62E-08BEC8F84C2F}"/>
              </a:ext>
            </a:extLst>
          </p:cNvPr>
          <p:cNvSpPr/>
          <p:nvPr/>
        </p:nvSpPr>
        <p:spPr>
          <a:xfrm>
            <a:off x="4522119" y="310677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fils.wav"/>
            </a:hlinkClick>
            <a:extLst>
              <a:ext uri="{FF2B5EF4-FFF2-40B4-BE49-F238E27FC236}">
                <a16:creationId xmlns:a16="http://schemas.microsoft.com/office/drawing/2014/main" id="{7C5D1C98-B338-48C7-A0D6-9CC93C596CA9}"/>
              </a:ext>
            </a:extLst>
          </p:cNvPr>
          <p:cNvSpPr/>
          <p:nvPr/>
        </p:nvSpPr>
        <p:spPr>
          <a:xfrm>
            <a:off x="4522119" y="358893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3" name="Action Button: Custom 16">
            <a:hlinkClick r:id="" action="ppaction://noaction" highlightClick="1">
              <a:snd r:embed="rId7" name="billet.wav"/>
            </a:hlinkClick>
            <a:extLst>
              <a:ext uri="{FF2B5EF4-FFF2-40B4-BE49-F238E27FC236}">
                <a16:creationId xmlns:a16="http://schemas.microsoft.com/office/drawing/2014/main" id="{735F5EA0-D015-4C01-9444-94092DE5E112}"/>
              </a:ext>
            </a:extLst>
          </p:cNvPr>
          <p:cNvSpPr/>
          <p:nvPr/>
        </p:nvSpPr>
        <p:spPr>
          <a:xfrm>
            <a:off x="4522119" y="41064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0" name="Action Button: Custom 16">
            <a:hlinkClick r:id="" action="ppaction://noaction" highlightClick="1">
              <a:snd r:embed="rId8" name="fillette.wav"/>
            </a:hlinkClick>
            <a:extLst>
              <a:ext uri="{FF2B5EF4-FFF2-40B4-BE49-F238E27FC236}">
                <a16:creationId xmlns:a16="http://schemas.microsoft.com/office/drawing/2014/main" id="{C85FFF45-DBEA-4B31-808F-B9B100F63A1A}"/>
              </a:ext>
            </a:extLst>
          </p:cNvPr>
          <p:cNvSpPr/>
          <p:nvPr/>
        </p:nvSpPr>
        <p:spPr>
          <a:xfrm>
            <a:off x="4526913" y="459239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1" name="Action Button: Custom 16">
            <a:hlinkClick r:id="" action="ppaction://noaction" highlightClick="1">
              <a:snd r:embed="rId9" name="outil.wav"/>
            </a:hlinkClick>
            <a:extLst>
              <a:ext uri="{FF2B5EF4-FFF2-40B4-BE49-F238E27FC236}">
                <a16:creationId xmlns:a16="http://schemas.microsoft.com/office/drawing/2014/main" id="{C30A216B-AEBB-4E5C-9D72-F3186157431E}"/>
              </a:ext>
            </a:extLst>
          </p:cNvPr>
          <p:cNvSpPr/>
          <p:nvPr/>
        </p:nvSpPr>
        <p:spPr>
          <a:xfrm>
            <a:off x="4532313" y="509876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2" name="Action Button: Custom 16">
            <a:hlinkClick r:id="" action="ppaction://noaction" highlightClick="1">
              <a:snd r:embed="rId10" name="subtil.wav"/>
            </a:hlinkClick>
            <a:extLst>
              <a:ext uri="{FF2B5EF4-FFF2-40B4-BE49-F238E27FC236}">
                <a16:creationId xmlns:a16="http://schemas.microsoft.com/office/drawing/2014/main" id="{B283615F-33BB-4FCE-934D-0B85B4100205}"/>
              </a:ext>
            </a:extLst>
          </p:cNvPr>
          <p:cNvSpPr/>
          <p:nvPr/>
        </p:nvSpPr>
        <p:spPr>
          <a:xfrm>
            <a:off x="4522119" y="558590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7444" y="2123443"/>
            <a:ext cx="282522" cy="294294"/>
          </a:xfrm>
          <a:prstGeom prst="rect">
            <a:avLst/>
          </a:prstGeom>
        </p:spPr>
      </p:pic>
      <p:pic>
        <p:nvPicPr>
          <p:cNvPr id="25" name="Picture 24"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90393" y="2664056"/>
            <a:ext cx="282522" cy="294294"/>
          </a:xfrm>
          <a:prstGeom prst="rect">
            <a:avLst/>
          </a:prstGeom>
        </p:spPr>
      </p:pic>
      <p:pic>
        <p:nvPicPr>
          <p:cNvPr id="37" name="Picture 36"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7444" y="3639788"/>
            <a:ext cx="282522" cy="294294"/>
          </a:xfrm>
          <a:prstGeom prst="rect">
            <a:avLst/>
          </a:prstGeom>
        </p:spPr>
      </p:pic>
      <p:pic>
        <p:nvPicPr>
          <p:cNvPr id="38" name="Picture 37"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87447" y="3121256"/>
            <a:ext cx="282522" cy="294294"/>
          </a:xfrm>
          <a:prstGeom prst="rect">
            <a:avLst/>
          </a:prstGeom>
        </p:spPr>
      </p:pic>
      <p:pic>
        <p:nvPicPr>
          <p:cNvPr id="39" name="Picture 38"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87447" y="4089354"/>
            <a:ext cx="282522" cy="294294"/>
          </a:xfrm>
          <a:prstGeom prst="rect">
            <a:avLst/>
          </a:prstGeom>
        </p:spPr>
      </p:pic>
      <p:pic>
        <p:nvPicPr>
          <p:cNvPr id="40" name="Picture 39"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87447" y="4640562"/>
            <a:ext cx="282522" cy="294294"/>
          </a:xfrm>
          <a:prstGeom prst="rect">
            <a:avLst/>
          </a:prstGeom>
        </p:spPr>
      </p:pic>
      <p:pic>
        <p:nvPicPr>
          <p:cNvPr id="41" name="Picture 40"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04863" y="5107052"/>
            <a:ext cx="282522" cy="294294"/>
          </a:xfrm>
          <a:prstGeom prst="rect">
            <a:avLst/>
          </a:prstGeom>
        </p:spPr>
      </p:pic>
      <p:pic>
        <p:nvPicPr>
          <p:cNvPr id="42" name="Picture 41" descr="green checkmark">
            <a:extLst>
              <a:ext uri="{FF2B5EF4-FFF2-40B4-BE49-F238E27FC236}">
                <a16:creationId xmlns:a16="http://schemas.microsoft.com/office/drawing/2014/main" id="{748F0682-7B80-437A-9BA3-CFB1629E183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814832" y="5630017"/>
            <a:ext cx="282522" cy="294294"/>
          </a:xfrm>
          <a:prstGeom prst="rect">
            <a:avLst/>
          </a:prstGeom>
        </p:spPr>
      </p:pic>
      <p:sp>
        <p:nvSpPr>
          <p:cNvPr id="2" name="TextBox 1">
            <a:extLst>
              <a:ext uri="{FF2B5EF4-FFF2-40B4-BE49-F238E27FC236}">
                <a16:creationId xmlns:a16="http://schemas.microsoft.com/office/drawing/2014/main" id="{4EC5BB39-B0A8-4B6C-B8F0-327744F67D05}"/>
              </a:ext>
            </a:extLst>
          </p:cNvPr>
          <p:cNvSpPr txBox="1"/>
          <p:nvPr/>
        </p:nvSpPr>
        <p:spPr>
          <a:xfrm>
            <a:off x="6516539" y="2127557"/>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nice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71324650-A54C-48E5-9CAA-ED752305D54B}"/>
              </a:ext>
            </a:extLst>
          </p:cNvPr>
          <p:cNvSpPr txBox="1"/>
          <p:nvPr/>
        </p:nvSpPr>
        <p:spPr>
          <a:xfrm>
            <a:off x="6199653" y="2640030"/>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shine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75CE19EE-B4CB-4D2E-9E94-B069EF9C65C8}"/>
              </a:ext>
            </a:extLst>
          </p:cNvPr>
          <p:cNvSpPr txBox="1"/>
          <p:nvPr/>
        </p:nvSpPr>
        <p:spPr>
          <a:xfrm>
            <a:off x="6199653" y="3119166"/>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railings</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49D2F344-9A51-4E6B-8A3D-3011D2D1F338}"/>
              </a:ext>
            </a:extLst>
          </p:cNvPr>
          <p:cNvSpPr txBox="1"/>
          <p:nvPr/>
        </p:nvSpPr>
        <p:spPr>
          <a:xfrm>
            <a:off x="6199653" y="3584825"/>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[son]</a:t>
            </a:r>
          </a:p>
        </p:txBody>
      </p:sp>
      <p:sp>
        <p:nvSpPr>
          <p:cNvPr id="46" name="TextBox 45">
            <a:extLst>
              <a:ext uri="{FF2B5EF4-FFF2-40B4-BE49-F238E27FC236}">
                <a16:creationId xmlns:a16="http://schemas.microsoft.com/office/drawing/2014/main" id="{F5484CBA-C5B3-4DFF-8B50-E9BE19CDBBE4}"/>
              </a:ext>
            </a:extLst>
          </p:cNvPr>
          <p:cNvSpPr txBox="1"/>
          <p:nvPr/>
        </p:nvSpPr>
        <p:spPr>
          <a:xfrm>
            <a:off x="6199653" y="4045617"/>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[ticket]</a:t>
            </a:r>
          </a:p>
        </p:txBody>
      </p:sp>
      <p:sp>
        <p:nvSpPr>
          <p:cNvPr id="47" name="TextBox 46">
            <a:extLst>
              <a:ext uri="{FF2B5EF4-FFF2-40B4-BE49-F238E27FC236}">
                <a16:creationId xmlns:a16="http://schemas.microsoft.com/office/drawing/2014/main" id="{C04CC69D-DA00-498F-BC13-85CCB6C1384D}"/>
              </a:ext>
            </a:extLst>
          </p:cNvPr>
          <p:cNvSpPr txBox="1"/>
          <p:nvPr/>
        </p:nvSpPr>
        <p:spPr>
          <a:xfrm>
            <a:off x="6199653" y="4534746"/>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[l</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ittle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girl]</a:t>
            </a:r>
          </a:p>
        </p:txBody>
      </p:sp>
      <p:sp>
        <p:nvSpPr>
          <p:cNvPr id="48" name="TextBox 47">
            <a:extLst>
              <a:ext uri="{FF2B5EF4-FFF2-40B4-BE49-F238E27FC236}">
                <a16:creationId xmlns:a16="http://schemas.microsoft.com/office/drawing/2014/main" id="{090FE7C1-A70C-4A33-8C8B-84BE2A68D1A9}"/>
              </a:ext>
            </a:extLst>
          </p:cNvPr>
          <p:cNvSpPr txBox="1"/>
          <p:nvPr/>
        </p:nvSpPr>
        <p:spPr>
          <a:xfrm>
            <a:off x="6199653" y="5028511"/>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tool</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E46910BA-DA9D-4A68-AFE2-32C3EDBA77B5}"/>
              </a:ext>
            </a:extLst>
          </p:cNvPr>
          <p:cNvSpPr txBox="1"/>
          <p:nvPr/>
        </p:nvSpPr>
        <p:spPr>
          <a:xfrm>
            <a:off x="6199653" y="5561784"/>
            <a:ext cx="1551652"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subtle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0" name="Rounded Rectangular Callout 3">
            <a:extLst>
              <a:ext uri="{FF2B5EF4-FFF2-40B4-BE49-F238E27FC236}">
                <a16:creationId xmlns:a16="http://schemas.microsoft.com/office/drawing/2014/main" id="{E7554A15-CE05-465F-A739-55347EE1DF9F}"/>
              </a:ext>
            </a:extLst>
          </p:cNvPr>
          <p:cNvSpPr/>
          <p:nvPr/>
        </p:nvSpPr>
        <p:spPr>
          <a:xfrm>
            <a:off x="595017" y="3892403"/>
            <a:ext cx="3043473" cy="1804663"/>
          </a:xfrm>
          <a:prstGeom prst="wedgeRoundRectCallout">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Hint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SSC [-ill-/</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ille</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sounds like SSC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i</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followed by a ‘</a:t>
            </a:r>
            <a:r>
              <a:rPr kumimoji="0" lang="en-GB" sz="18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rPr>
              <a:t>’ sound.</a:t>
            </a: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 name="TextBox 2">
            <a:extLst>
              <a:ext uri="{FF2B5EF4-FFF2-40B4-BE49-F238E27FC236}">
                <a16:creationId xmlns:a16="http://schemas.microsoft.com/office/drawing/2014/main" id="{1E6C4799-CD56-43F6-B10F-4D4E00012277}"/>
              </a:ext>
            </a:extLst>
          </p:cNvPr>
          <p:cNvSpPr txBox="1"/>
          <p:nvPr/>
        </p:nvSpPr>
        <p:spPr>
          <a:xfrm>
            <a:off x="242503" y="1455754"/>
            <a:ext cx="37485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Say these words:</a:t>
            </a:r>
          </a:p>
        </p:txBody>
      </p:sp>
      <p:sp>
        <p:nvSpPr>
          <p:cNvPr id="4" name="TextBox 3">
            <a:hlinkClick r:id="" action="ppaction://noaction">
              <a:snd r:embed="rId13" name="fi.wav"/>
            </a:hlinkClick>
            <a:extLst>
              <a:ext uri="{FF2B5EF4-FFF2-40B4-BE49-F238E27FC236}">
                <a16:creationId xmlns:a16="http://schemas.microsoft.com/office/drawing/2014/main" id="{A530E2F4-3BB8-46AC-A499-6A1D1AFA6D49}"/>
              </a:ext>
            </a:extLst>
          </p:cNvPr>
          <p:cNvSpPr txBox="1"/>
          <p:nvPr/>
        </p:nvSpPr>
        <p:spPr>
          <a:xfrm>
            <a:off x="568533" y="2123443"/>
            <a:ext cx="12267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[yuck]</a:t>
            </a:r>
          </a:p>
        </p:txBody>
      </p:sp>
      <p:sp>
        <p:nvSpPr>
          <p:cNvPr id="5" name="TextBox 4">
            <a:hlinkClick r:id="" action="ppaction://noaction">
              <a:snd r:embed="rId14" name="fille.wav"/>
            </a:hlinkClick>
            <a:extLst>
              <a:ext uri="{FF2B5EF4-FFF2-40B4-BE49-F238E27FC236}">
                <a16:creationId xmlns:a16="http://schemas.microsoft.com/office/drawing/2014/main" id="{96D013B1-29C1-4944-962C-14D447F6A5B6}"/>
              </a:ext>
            </a:extLst>
          </p:cNvPr>
          <p:cNvSpPr txBox="1"/>
          <p:nvPr/>
        </p:nvSpPr>
        <p:spPr>
          <a:xfrm>
            <a:off x="2001866" y="2134600"/>
            <a:ext cx="122675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fille</a:t>
            </a:r>
            <a:endParaRPr kumimoji="0" lang="en-GB"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[girl]</a:t>
            </a:r>
          </a:p>
        </p:txBody>
      </p:sp>
      <p:grpSp>
        <p:nvGrpSpPr>
          <p:cNvPr id="11" name="Group 10">
            <a:extLst>
              <a:ext uri="{FF2B5EF4-FFF2-40B4-BE49-F238E27FC236}">
                <a16:creationId xmlns:a16="http://schemas.microsoft.com/office/drawing/2014/main" id="{6AE1D7BE-A88B-43AE-84BE-1C5913523783}"/>
              </a:ext>
            </a:extLst>
          </p:cNvPr>
          <p:cNvGrpSpPr/>
          <p:nvPr/>
        </p:nvGrpSpPr>
        <p:grpSpPr>
          <a:xfrm>
            <a:off x="7860516" y="2867340"/>
            <a:ext cx="3300767" cy="1653227"/>
            <a:chOff x="7860516" y="2867340"/>
            <a:chExt cx="3300767" cy="1653227"/>
          </a:xfrm>
        </p:grpSpPr>
        <p:sp>
          <p:nvSpPr>
            <p:cNvPr id="51" name="Rounded Rectangular Callout 3">
              <a:extLst>
                <a:ext uri="{FF2B5EF4-FFF2-40B4-BE49-F238E27FC236}">
                  <a16:creationId xmlns:a16="http://schemas.microsoft.com/office/drawing/2014/main" id="{F07063D8-31C4-4422-8CF2-C901A0C90851}"/>
                </a:ext>
              </a:extLst>
            </p:cNvPr>
            <p:cNvSpPr/>
            <p:nvPr/>
          </p:nvSpPr>
          <p:spPr>
            <a:xfrm>
              <a:off x="7860516" y="2867340"/>
              <a:ext cx="3300767" cy="1653227"/>
            </a:xfrm>
            <a:prstGeom prst="wedgeRoundRectCallout">
              <a:avLst>
                <a:gd name="adj1" fmla="val -52279"/>
                <a:gd name="adj2" fmla="val -81755"/>
                <a:gd name="adj3" fmla="val 16667"/>
              </a:avLst>
            </a:prstGeom>
            <a:solidFill>
              <a:srgbClr val="115076"/>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Attention!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The last letters of </a:t>
              </a:r>
              <a:r>
                <a:rPr kumimoji="0" lang="en-GB" sz="1800" b="0" i="1" u="none" strike="noStrike" kern="1200" cap="none" spc="0" normalizeH="0" baseline="0" noProof="0" dirty="0">
                  <a:ln>
                    <a:noFill/>
                  </a:ln>
                  <a:solidFill>
                    <a:prstClr val="white"/>
                  </a:solidFill>
                  <a:effectLst/>
                  <a:uLnTx/>
                  <a:uFillTx/>
                  <a:latin typeface="Century Gothic" panose="020F0302020204030204"/>
                  <a:ea typeface="+mn-ea"/>
                  <a:cs typeface="+mn-cs"/>
                </a:rPr>
                <a:t>genti</a:t>
              </a:r>
              <a:r>
                <a:rPr kumimoji="0" lang="en-GB" sz="1800" b="1" i="1" u="none" strike="noStrike" kern="1200" cap="none" spc="0" normalizeH="0" baseline="0" noProof="0" dirty="0">
                  <a:ln>
                    <a:noFill/>
                  </a:ln>
                  <a:solidFill>
                    <a:prstClr val="white"/>
                  </a:solidFill>
                  <a:effectLst/>
                  <a:uLnTx/>
                  <a:uFillTx/>
                  <a:latin typeface="Century Gothic" panose="020F0302020204030204"/>
                  <a:ea typeface="+mn-ea"/>
                  <a:cs typeface="+mn-cs"/>
                </a:rPr>
                <a:t>l</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1800" b="0" i="1" u="none" strike="noStrike" kern="1200" cap="none" spc="0" normalizeH="0" baseline="0" noProof="0" dirty="0" err="1">
                  <a:ln>
                    <a:noFill/>
                  </a:ln>
                  <a:solidFill>
                    <a:prstClr val="white"/>
                  </a:solidFill>
                  <a:effectLst/>
                  <a:uLnTx/>
                  <a:uFillTx/>
                  <a:latin typeface="Century Gothic" panose="020F0302020204030204"/>
                  <a:ea typeface="+mn-ea"/>
                  <a:cs typeface="+mn-cs"/>
                </a:rPr>
                <a:t>outi</a:t>
              </a:r>
              <a:r>
                <a:rPr kumimoji="0" lang="en-GB" sz="1800" b="1" i="1" u="none" strike="noStrike" kern="1200" cap="none" spc="0" normalizeH="0" baseline="0" noProof="0" dirty="0" err="1">
                  <a:ln>
                    <a:noFill/>
                  </a:ln>
                  <a:solidFill>
                    <a:prstClr val="white"/>
                  </a:solidFill>
                  <a:effectLst/>
                  <a:uLnTx/>
                  <a:uFillTx/>
                  <a:latin typeface="Century Gothic" panose="020F0302020204030204"/>
                  <a:ea typeface="+mn-ea"/>
                  <a:cs typeface="+mn-cs"/>
                </a:rPr>
                <a:t>l</a:t>
              </a:r>
              <a:r>
                <a:rPr kumimoji="0" lang="en-GB" sz="1800" b="0"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are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SFC</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s. These are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exceptions</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 to the </a:t>
              </a: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CRFL </a:t>
              </a:r>
              <a:r>
                <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rPr>
                <a:t>rule.</a:t>
              </a:r>
            </a:p>
          </p:txBody>
        </p:sp>
        <p:cxnSp>
          <p:nvCxnSpPr>
            <p:cNvPr id="7" name="Straight Connector 6">
              <a:extLst>
                <a:ext uri="{FF2B5EF4-FFF2-40B4-BE49-F238E27FC236}">
                  <a16:creationId xmlns:a16="http://schemas.microsoft.com/office/drawing/2014/main" id="{704C1F49-33A2-495F-91AE-9D81AA720E40}"/>
                </a:ext>
              </a:extLst>
            </p:cNvPr>
            <p:cNvCxnSpPr>
              <a:cxnSpLocks/>
            </p:cNvCxnSpPr>
            <p:nvPr/>
          </p:nvCxnSpPr>
          <p:spPr>
            <a:xfrm>
              <a:off x="8411401" y="4520566"/>
              <a:ext cx="727437" cy="0"/>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55139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4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16" grpId="0" animBg="1"/>
      <p:bldP spid="17" grpId="0" animBg="1"/>
      <p:bldP spid="22" grpId="0" animBg="1"/>
      <p:bldP spid="18" grpId="0" animBg="1"/>
      <p:bldP spid="19" grpId="0" animBg="1"/>
      <p:bldP spid="23" grpId="0" animBg="1"/>
      <p:bldP spid="20" grpId="0" animBg="1"/>
      <p:bldP spid="21"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ELP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20000"/>
            <a:lumOff val="80000"/>
          </a:schemeClr>
        </a:solidFill>
        <a:ln>
          <a:solidFill>
            <a:srgbClr val="002060"/>
          </a:solidFill>
        </a:ln>
      </a:spPr>
      <a:bodyPr wrap="square" rtlCol="0">
        <a:spAutoFit/>
      </a:bodyPr>
      <a:lstStyle>
        <a:defPPr algn="l">
          <a:defRPr sz="2200" b="1" dirty="0" err="1">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4633</Words>
  <Application>Microsoft Office PowerPoint</Application>
  <PresentationFormat>Widescreen</PresentationFormat>
  <Paragraphs>690</Paragraphs>
  <Slides>28</Slides>
  <Notes>28</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28</vt:i4>
      </vt:variant>
    </vt:vector>
  </HeadingPairs>
  <TitlesOfParts>
    <vt:vector size="41" baseType="lpstr">
      <vt:lpstr>Arial</vt:lpstr>
      <vt:lpstr>Twentieth Century</vt:lpstr>
      <vt:lpstr>Tw Cen MT</vt:lpstr>
      <vt:lpstr>Century Gothic</vt:lpstr>
      <vt:lpstr>Georgia</vt:lpstr>
      <vt:lpstr>Calibri</vt:lpstr>
      <vt:lpstr>Noto Serif</vt:lpstr>
      <vt:lpstr>1_Office Theme</vt:lpstr>
      <vt:lpstr>NCELP Theme</vt:lpstr>
      <vt:lpstr>2_NCELP Theme</vt:lpstr>
      <vt:lpstr>5_Office Theme</vt:lpstr>
      <vt:lpstr>4_Office Theme</vt:lpstr>
      <vt:lpstr>7_Office Theme</vt:lpstr>
      <vt:lpstr>French Phonics Collection </vt:lpstr>
      <vt:lpstr>SSC [-ill-/ille]</vt:lpstr>
      <vt:lpstr>-ill-/-ille</vt:lpstr>
      <vt:lpstr>-ill-/-ille</vt:lpstr>
      <vt:lpstr>-ill-/ille</vt:lpstr>
      <vt:lpstr>-ill-/-ille</vt:lpstr>
      <vt:lpstr>-ill-/ille</vt:lpstr>
      <vt:lpstr>-ill-/ille</vt:lpstr>
      <vt:lpstr>Phonétique  </vt:lpstr>
      <vt:lpstr>Phonétique  </vt:lpstr>
      <vt:lpstr>LL  </vt:lpstr>
      <vt:lpstr>LL</vt:lpstr>
      <vt:lpstr>LL</vt:lpstr>
      <vt:lpstr>LL</vt:lpstr>
      <vt:lpstr>SSC [-ill-/ille]</vt:lpstr>
      <vt:lpstr>-ill-/-ille</vt:lpstr>
      <vt:lpstr>-ill-/-ille</vt:lpstr>
      <vt:lpstr>Phonétique  </vt:lpstr>
      <vt:lpstr>Des virelangues</vt:lpstr>
      <vt:lpstr>Des virelangues</vt:lpstr>
      <vt:lpstr>Des virelangues</vt:lpstr>
      <vt:lpstr>Des virelangues</vt:lpstr>
      <vt:lpstr>SSC [-ill-/ille]</vt:lpstr>
      <vt:lpstr>-ill-/-ille</vt:lpstr>
      <vt:lpstr>-ill-/-ille</vt:lpstr>
      <vt:lpstr>PowerPoint Presentation</vt:lpstr>
      <vt:lpstr>ill-/-ille, -ail/-aille, -eil/-eille, -ouil/-ouille</vt:lpstr>
      <vt:lpstr>Phonétique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4</cp:revision>
  <dcterms:created xsi:type="dcterms:W3CDTF">2021-02-16T11:52:59Z</dcterms:created>
  <dcterms:modified xsi:type="dcterms:W3CDTF">2022-08-31T09:37:30Z</dcterms:modified>
</cp:coreProperties>
</file>