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94" r:id="rId6"/>
    <p:sldMasterId id="2147483806" r:id="rId7"/>
  </p:sldMasterIdLst>
  <p:notesMasterIdLst>
    <p:notesMasterId r:id="rId32"/>
  </p:notesMasterIdLst>
  <p:sldIdLst>
    <p:sldId id="258" r:id="rId8"/>
    <p:sldId id="313" r:id="rId9"/>
    <p:sldId id="310" r:id="rId10"/>
    <p:sldId id="365" r:id="rId11"/>
    <p:sldId id="366" r:id="rId12"/>
    <p:sldId id="747" r:id="rId13"/>
    <p:sldId id="367" r:id="rId14"/>
    <p:sldId id="368" r:id="rId15"/>
    <p:sldId id="523" r:id="rId16"/>
    <p:sldId id="524" r:id="rId17"/>
    <p:sldId id="525" r:id="rId18"/>
    <p:sldId id="526" r:id="rId19"/>
    <p:sldId id="314" r:id="rId20"/>
    <p:sldId id="748" r:id="rId21"/>
    <p:sldId id="746" r:id="rId22"/>
    <p:sldId id="506" r:id="rId23"/>
    <p:sldId id="749" r:id="rId24"/>
    <p:sldId id="315" r:id="rId25"/>
    <p:sldId id="744" r:id="rId26"/>
    <p:sldId id="779" r:id="rId27"/>
    <p:sldId id="774" r:id="rId28"/>
    <p:sldId id="775" r:id="rId29"/>
    <p:sldId id="777" r:id="rId30"/>
    <p:sldId id="7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9" autoAdjust="0"/>
    <p:restoredTop sz="66784" autoAdjust="0"/>
  </p:normalViewPr>
  <p:slideViewPr>
    <p:cSldViewPr snapToGrid="0">
      <p:cViewPr varScale="1">
        <p:scale>
          <a:sx n="52" d="100"/>
          <a:sy n="52" d="100"/>
        </p:scale>
        <p:origin x="1680" y="4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03"/>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three slides</a:t>
            </a:r>
            <a:endParaRPr lang="en-US" b="1" dirty="0"/>
          </a:p>
          <a:p>
            <a:endParaRPr lang="en-US" b="1" dirty="0"/>
          </a:p>
          <a:p>
            <a:r>
              <a:rPr lang="en-US" b="1" dirty="0"/>
              <a:t>Aim: </a:t>
            </a:r>
            <a:r>
              <a:rPr lang="en-US" b="0" dirty="0"/>
              <a:t>Written recognition and oral production of SSC [</a:t>
            </a:r>
            <a:r>
              <a:rPr lang="en-US" b="0" dirty="0" err="1"/>
              <a:t>gn</a:t>
            </a:r>
            <a:r>
              <a:rPr lang="en-US" b="0" dirty="0"/>
              <a:t>] in cognate or near-cognate words.</a:t>
            </a:r>
            <a:endParaRPr lang="en-US" b="1" dirty="0"/>
          </a:p>
          <a:p>
            <a:endParaRPr lang="en-US" b="1" dirty="0"/>
          </a:p>
          <a:p>
            <a:r>
              <a:rPr lang="en-US" b="1" dirty="0"/>
              <a:t>Procedure:</a:t>
            </a:r>
          </a:p>
          <a:p>
            <a:r>
              <a:rPr lang="en-US" b="0" dirty="0"/>
              <a:t>1. Click début to start timer</a:t>
            </a:r>
          </a:p>
          <a:p>
            <a:r>
              <a:rPr lang="en-US" b="0" dirty="0"/>
              <a:t>2. Students pronounce all words (mixture of [</a:t>
            </a:r>
            <a:r>
              <a:rPr lang="en-US" b="0" dirty="0" err="1"/>
              <a:t>gn</a:t>
            </a:r>
            <a:r>
              <a:rPr lang="en-US" b="0" dirty="0"/>
              <a:t>] and [n]/[</a:t>
            </a:r>
            <a:r>
              <a:rPr lang="en-US" b="0" dirty="0" err="1"/>
              <a:t>nn</a:t>
            </a:r>
            <a:r>
              <a:rPr lang="en-US" b="0" dirty="0"/>
              <a:t>]). Students work in pairs and listen to each other’s attempts. If a student mispronounces [</a:t>
            </a:r>
            <a:r>
              <a:rPr lang="en-US" b="0" dirty="0" err="1"/>
              <a:t>gn</a:t>
            </a:r>
            <a:r>
              <a:rPr lang="en-US" b="0" dirty="0"/>
              <a:t>] (they may pronounce it the English way and say a ‘g’ or ‘n’ sound) or [n] (they may overapply the rule and say [</a:t>
            </a:r>
            <a:r>
              <a:rPr lang="en-US" b="0" dirty="0" err="1"/>
              <a:t>gn</a:t>
            </a:r>
            <a:r>
              <a:rPr lang="en-US" b="0" dirty="0"/>
              <a:t>]) they must repeat the word three times before moving on.</a:t>
            </a:r>
          </a:p>
          <a:p>
            <a:r>
              <a:rPr lang="en-US" b="0" dirty="0"/>
              <a:t>3. Following slides have shorter timer to increase challenge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dirty="0">
                <a:solidFill>
                  <a:srgbClr val="115076"/>
                </a:solidFill>
              </a:rPr>
              <a:t>généreux [2015], raisonnable [2021], dignité [2171], </a:t>
            </a:r>
            <a:r>
              <a:rPr lang="en-GB" baseline="0" dirty="0" err="1"/>
              <a:t>signe</a:t>
            </a:r>
            <a:r>
              <a:rPr lang="en-GB" baseline="0" dirty="0"/>
              <a:t> [707], compagnie [775], signal [978], </a:t>
            </a:r>
            <a:r>
              <a:rPr lang="en-GB" baseline="0" dirty="0" err="1"/>
              <a:t>témoignage</a:t>
            </a:r>
            <a:r>
              <a:rPr lang="en-GB" baseline="0" dirty="0"/>
              <a:t> [1548], </a:t>
            </a:r>
            <a:r>
              <a:rPr lang="en-GB" baseline="0" dirty="0" err="1"/>
              <a:t>règne</a:t>
            </a:r>
            <a:r>
              <a:rPr lang="en-GB" baseline="0" dirty="0"/>
              <a:t> [3649], </a:t>
            </a:r>
            <a:r>
              <a:rPr lang="en-GB" baseline="0" dirty="0" err="1"/>
              <a:t>significatif</a:t>
            </a:r>
            <a:r>
              <a:rPr lang="en-GB" baseline="0" dirty="0"/>
              <a:t> [2292], </a:t>
            </a:r>
            <a:r>
              <a:rPr lang="en-GB" baseline="0" dirty="0" err="1"/>
              <a:t>minime</a:t>
            </a:r>
            <a:r>
              <a:rPr lang="en-GB" baseline="0" dirty="0"/>
              <a:t> [2030], </a:t>
            </a:r>
            <a:r>
              <a:rPr lang="en-GB" baseline="0" dirty="0" err="1"/>
              <a:t>détenir</a:t>
            </a:r>
            <a:r>
              <a:rPr lang="en-GB" baseline="0" dirty="0"/>
              <a:t> [2056], Canada [n/a], </a:t>
            </a:r>
            <a:r>
              <a:rPr lang="en-GB" baseline="0" dirty="0" err="1"/>
              <a:t>ministre</a:t>
            </a:r>
            <a:r>
              <a:rPr lang="en-GB" baseline="0" dirty="0"/>
              <a:t> [204], chinois [1914], </a:t>
            </a:r>
            <a:r>
              <a:rPr lang="fr-FR" sz="1200" dirty="0">
                <a:solidFill>
                  <a:srgbClr val="115076"/>
                </a:solidFill>
              </a:rPr>
              <a:t>signature [2187], ignorance [4055]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45 seconds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666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30 seconds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7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gn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ligne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t>
            </a:r>
            <a:r>
              <a:rPr lang="en-GB" b="1" baseline="0" dirty="0"/>
              <a:t>draw a line in the air with your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gn</a:t>
            </a:r>
            <a:r>
              <a:rPr lang="en-GB" b="1" dirty="0"/>
              <a:t>-] </a:t>
            </a:r>
            <a:r>
              <a:rPr lang="en-GB" baseline="0" dirty="0"/>
              <a:t>sound, pronouncing </a:t>
            </a:r>
            <a:r>
              <a:rPr lang="en-GB" b="0" baseline="0" dirty="0"/>
              <a:t>”</a:t>
            </a:r>
            <a:r>
              <a:rPr lang="en-GB" b="1" baseline="0" dirty="0" err="1"/>
              <a:t>ligne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ligne</a:t>
            </a:r>
            <a:r>
              <a:rPr lang="en-GB" b="1" dirty="0"/>
              <a:t> </a:t>
            </a:r>
            <a:r>
              <a:rPr lang="en-GB" b="0" dirty="0"/>
              <a:t>[342]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2102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gn</a:t>
            </a:r>
            <a:r>
              <a:rPr lang="en-GB" b="1" baseline="0" dirty="0"/>
              <a:t>-] </a:t>
            </a:r>
            <a:r>
              <a:rPr lang="en-GB" baseline="0" dirty="0"/>
              <a:t>and then the </a:t>
            </a:r>
            <a:r>
              <a:rPr lang="en-GB" b="1" baseline="0" dirty="0"/>
              <a:t>source</a:t>
            </a:r>
            <a:r>
              <a:rPr lang="en-GB" baseline="0" dirty="0"/>
              <a:t> word again ‘</a:t>
            </a:r>
            <a:r>
              <a:rPr lang="en-GB" b="1" baseline="0" dirty="0" err="1"/>
              <a:t>ligne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ligne</a:t>
            </a:r>
            <a:r>
              <a:rPr lang="en-GB" baseline="0" dirty="0"/>
              <a:t> [342]; </a:t>
            </a:r>
            <a:r>
              <a:rPr lang="en-GB" b="1" baseline="0" dirty="0" err="1"/>
              <a:t>gagner</a:t>
            </a:r>
            <a:r>
              <a:rPr lang="en-GB" b="1" baseline="0" dirty="0"/>
              <a:t>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442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spelling rules governing the pronunciation of hard and soft [g] in preparation for the listening activity that follows.</a:t>
            </a:r>
            <a:endParaRPr lang="en-US" b="1" dirty="0"/>
          </a:p>
          <a:p>
            <a:endParaRPr lang="en-US" b="1" dirty="0"/>
          </a:p>
          <a:p>
            <a:r>
              <a:rPr lang="en-US" b="1" dirty="0"/>
              <a:t>Procedure:</a:t>
            </a:r>
          </a:p>
          <a:p>
            <a:r>
              <a:rPr lang="en-US" b="0" dirty="0"/>
              <a:t>1. Click to bring up information.</a:t>
            </a:r>
          </a:p>
          <a:p>
            <a:r>
              <a:rPr lang="en-US" b="0" dirty="0"/>
              <a:t>2. Students predict the pronunciation of the four target words.</a:t>
            </a:r>
          </a:p>
          <a:p>
            <a:r>
              <a:rPr lang="en-US" b="0" dirty="0"/>
              <a:t>3. Click again to reveal answers one by one.</a:t>
            </a:r>
          </a:p>
          <a:p>
            <a:r>
              <a:rPr lang="en-US" b="0" dirty="0"/>
              <a:t>4. Click on words to hear them said aloud by a native speaker.</a:t>
            </a:r>
          </a:p>
          <a:p>
            <a:r>
              <a:rPr lang="en-US" b="0" dirty="0"/>
              <a:t>5. Students repeat.</a:t>
            </a:r>
          </a:p>
          <a:p>
            <a:endParaRPr lang="en-US" b="0" dirty="0"/>
          </a:p>
          <a:p>
            <a:r>
              <a:rPr lang="en-US" b="1" dirty="0"/>
              <a:t>Transcript:</a:t>
            </a:r>
          </a:p>
          <a:p>
            <a:r>
              <a:rPr lang="en-US" b="0" dirty="0"/>
              <a:t>la </a:t>
            </a:r>
            <a:r>
              <a:rPr lang="en-US" b="0" dirty="0" err="1"/>
              <a:t>gare</a:t>
            </a:r>
            <a:r>
              <a:rPr lang="en-US" b="0" dirty="0"/>
              <a:t>, le gilet, nous </a:t>
            </a:r>
            <a:r>
              <a:rPr lang="en-US" b="0" dirty="0" err="1"/>
              <a:t>plongeons</a:t>
            </a:r>
            <a:r>
              <a:rPr lang="en-US" b="0" dirty="0"/>
              <a:t>, la blague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gare</a:t>
            </a:r>
            <a:r>
              <a:rPr lang="en-GB" baseline="0" dirty="0"/>
              <a:t> [2581], gilet [&gt;5000], </a:t>
            </a:r>
            <a:r>
              <a:rPr lang="en-GB" baseline="0" dirty="0" err="1"/>
              <a:t>plonger</a:t>
            </a:r>
            <a:r>
              <a:rPr lang="en-GB" baseline="0" dirty="0"/>
              <a:t> [1958], blague [4822]</a:t>
            </a:r>
            <a:endParaRPr lang="en-GB" sz="1200" kern="1200" dirty="0">
              <a:solidFill>
                <a:schemeClr val="tx1"/>
              </a:solidFill>
              <a:effectLst/>
              <a:latin typeface="Century Gothic" panose="020B0502020202020204" pitchFamily="34" charset="0"/>
              <a:ea typeface="+mn-ea"/>
              <a:cs typeface="+mn-cs"/>
            </a:endParaRP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and written recognition of SSCs hard and soft [g], [j] and [</a:t>
            </a:r>
            <a:r>
              <a:rPr lang="en-US" b="0" dirty="0" err="1"/>
              <a:t>gn</a:t>
            </a:r>
            <a:r>
              <a:rPr lang="en-US" b="0" dirty="0"/>
              <a:t>] in longer sentences.</a:t>
            </a:r>
            <a:endParaRPr lang="en-US" b="1" dirty="0"/>
          </a:p>
          <a:p>
            <a:endParaRPr lang="en-US" b="1" dirty="0"/>
          </a:p>
          <a:p>
            <a:r>
              <a:rPr lang="en-US" b="1" dirty="0"/>
              <a:t>Procedure:</a:t>
            </a:r>
          </a:p>
          <a:p>
            <a:r>
              <a:rPr lang="en-US" b="0" dirty="0"/>
              <a:t>1. Click numbers to hear the sentences.</a:t>
            </a:r>
          </a:p>
          <a:p>
            <a:r>
              <a:rPr lang="en-US" b="0" dirty="0"/>
              <a:t>2. Students should note what the missing sound is. Remind them that they can distinguish between soft [g] and [j] by looking at the following vowel (if it is ‘a’, ‘o’ or ‘u’, it must be [j]).</a:t>
            </a:r>
          </a:p>
          <a:p>
            <a:r>
              <a:rPr lang="en-US" b="0" dirty="0"/>
              <a:t>3. Click to reveal answers one by one (plus tally of total SSCs).</a:t>
            </a:r>
          </a:p>
          <a:p>
            <a:endParaRPr lang="en-US" b="0" dirty="0"/>
          </a:p>
          <a:p>
            <a:r>
              <a:rPr lang="en-US" b="1" dirty="0"/>
              <a:t>Transcript:</a:t>
            </a:r>
          </a:p>
          <a:p>
            <a:pPr marL="0" indent="0">
              <a:buNone/>
            </a:pPr>
            <a:r>
              <a:rPr lang="en-US" b="0" dirty="0"/>
              <a:t>1. </a:t>
            </a:r>
            <a:r>
              <a:rPr lang="en-US" b="0" dirty="0" err="1"/>
              <a:t>J’ai</a:t>
            </a:r>
            <a:r>
              <a:rPr lang="en-US" b="0" dirty="0"/>
              <a:t> mal au </a:t>
            </a:r>
            <a:r>
              <a:rPr lang="en-US" b="0" dirty="0" err="1"/>
              <a:t>genou</a:t>
            </a:r>
            <a:r>
              <a:rPr lang="en-US" b="0" dirty="0"/>
              <a:t> !</a:t>
            </a:r>
          </a:p>
          <a:p>
            <a:pPr marL="0" indent="0">
              <a:buNone/>
            </a:pPr>
            <a:r>
              <a:rPr lang="en-US" b="0" dirty="0"/>
              <a:t>2. </a:t>
            </a:r>
            <a:r>
              <a:rPr lang="en-US" b="0" dirty="0" err="1"/>
              <a:t>Vous</a:t>
            </a:r>
            <a:r>
              <a:rPr lang="en-US" b="0" dirty="0"/>
              <a:t> </a:t>
            </a:r>
            <a:r>
              <a:rPr lang="en-US" b="0" dirty="0" err="1"/>
              <a:t>pouvez</a:t>
            </a:r>
            <a:r>
              <a:rPr lang="en-US" b="0" dirty="0"/>
              <a:t> </a:t>
            </a:r>
            <a:r>
              <a:rPr lang="en-US" b="0" dirty="0" err="1"/>
              <a:t>choisir</a:t>
            </a:r>
            <a:r>
              <a:rPr lang="en-US" b="0" dirty="0"/>
              <a:t> un </a:t>
            </a:r>
            <a:r>
              <a:rPr lang="en-US" b="0" dirty="0" err="1"/>
              <a:t>compagnon</a:t>
            </a:r>
            <a:r>
              <a:rPr lang="en-US" b="0" dirty="0"/>
              <a:t> pour </a:t>
            </a:r>
            <a:r>
              <a:rPr lang="en-US" b="0" dirty="0" err="1"/>
              <a:t>voir</a:t>
            </a:r>
            <a:r>
              <a:rPr lang="en-US" b="0" dirty="0"/>
              <a:t> le </a:t>
            </a:r>
            <a:r>
              <a:rPr lang="en-US" b="0" dirty="0" err="1"/>
              <a:t>médecin</a:t>
            </a:r>
            <a:r>
              <a:rPr lang="en-US" b="0" dirty="0"/>
              <a:t>.</a:t>
            </a:r>
          </a:p>
          <a:p>
            <a:pPr marL="0" indent="0">
              <a:buNone/>
            </a:pPr>
            <a:r>
              <a:rPr lang="en-US" b="0" dirty="0"/>
              <a:t>3. Mon </a:t>
            </a:r>
            <a:r>
              <a:rPr lang="en-US" b="0" dirty="0" err="1"/>
              <a:t>collègue</a:t>
            </a:r>
            <a:r>
              <a:rPr lang="en-US" b="0" dirty="0"/>
              <a:t> </a:t>
            </a:r>
            <a:r>
              <a:rPr lang="en-US" b="0" dirty="0" err="1"/>
              <a:t>vient</a:t>
            </a:r>
            <a:r>
              <a:rPr lang="en-US" b="0" dirty="0"/>
              <a:t> avec </a:t>
            </a:r>
            <a:r>
              <a:rPr lang="en-US" b="0" dirty="0" err="1"/>
              <a:t>moi</a:t>
            </a:r>
            <a:r>
              <a:rPr lang="en-US" b="0" dirty="0"/>
              <a:t>.</a:t>
            </a:r>
          </a:p>
          <a:p>
            <a:pPr marL="0" indent="0">
              <a:buNone/>
            </a:pPr>
            <a:r>
              <a:rPr lang="en-US" b="0" dirty="0"/>
              <a:t>4. </a:t>
            </a:r>
            <a:r>
              <a:rPr lang="en-US" b="0" dirty="0" err="1"/>
              <a:t>Regardez</a:t>
            </a:r>
            <a:r>
              <a:rPr lang="en-US" b="0" dirty="0"/>
              <a:t> le rayon X.</a:t>
            </a:r>
          </a:p>
          <a:p>
            <a:pPr marL="0" indent="0">
              <a:buNone/>
            </a:pPr>
            <a:r>
              <a:rPr lang="en-US" b="0" dirty="0"/>
              <a:t>5. </a:t>
            </a:r>
            <a:r>
              <a:rPr lang="en-US" b="0" dirty="0" err="1"/>
              <a:t>Votre</a:t>
            </a:r>
            <a:r>
              <a:rPr lang="en-US" b="0" dirty="0"/>
              <a:t> jambe </a:t>
            </a:r>
            <a:r>
              <a:rPr lang="en-US" b="0" dirty="0" err="1"/>
              <a:t>est</a:t>
            </a:r>
            <a:r>
              <a:rPr lang="en-US" b="0" dirty="0"/>
              <a:t> </a:t>
            </a:r>
            <a:r>
              <a:rPr lang="en-US" b="0" dirty="0" err="1"/>
              <a:t>cassée</a:t>
            </a:r>
            <a:r>
              <a:rPr lang="en-US" b="0" dirty="0"/>
              <a:t>.</a:t>
            </a:r>
          </a:p>
          <a:p>
            <a:pPr marL="0" indent="0">
              <a:buNone/>
            </a:pPr>
            <a:r>
              <a:rPr lang="en-US" b="0" dirty="0"/>
              <a:t>6. Nous </a:t>
            </a:r>
            <a:r>
              <a:rPr lang="en-US" b="0" dirty="0" err="1"/>
              <a:t>devons</a:t>
            </a:r>
            <a:r>
              <a:rPr lang="en-US" b="0" dirty="0"/>
              <a:t> aligner les </a:t>
            </a:r>
            <a:r>
              <a:rPr lang="en-US" b="0" dirty="0" err="1"/>
              <a:t>os</a:t>
            </a:r>
            <a:r>
              <a:rPr lang="en-US" b="0" dirty="0"/>
              <a:t> avec le pl</a:t>
            </a:r>
            <a:r>
              <a:rPr lang="fr-FR" sz="1200" dirty="0"/>
              <a:t>â</a:t>
            </a:r>
            <a:r>
              <a:rPr lang="en-US" b="0" dirty="0" err="1"/>
              <a:t>tre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genou</a:t>
            </a:r>
            <a:r>
              <a:rPr lang="en-GB" baseline="0" dirty="0"/>
              <a:t> [2967], </a:t>
            </a:r>
            <a:r>
              <a:rPr lang="en-GB" baseline="0" dirty="0" err="1"/>
              <a:t>compagnon</a:t>
            </a:r>
            <a:r>
              <a:rPr lang="en-GB" baseline="0" dirty="0"/>
              <a:t> [3023], </a:t>
            </a:r>
            <a:r>
              <a:rPr lang="en-GB" baseline="0" dirty="0" err="1"/>
              <a:t>collègue</a:t>
            </a:r>
            <a:r>
              <a:rPr lang="en-GB" baseline="0" dirty="0"/>
              <a:t> [1099], rayon [2926], jambe [2472], </a:t>
            </a:r>
            <a:r>
              <a:rPr lang="en-GB" baseline="0" dirty="0" err="1"/>
              <a:t>casser</a:t>
            </a:r>
            <a:r>
              <a:rPr lang="en-GB" baseline="0" dirty="0"/>
              <a:t> [2185], aligner [3021], </a:t>
            </a:r>
            <a:r>
              <a:rPr lang="en-GB" baseline="0" dirty="0" err="1"/>
              <a:t>os</a:t>
            </a:r>
            <a:r>
              <a:rPr lang="en-GB" baseline="0" dirty="0"/>
              <a:t> </a:t>
            </a:r>
            <a:r>
              <a:rPr lang="en-GB" i="0" baseline="0" dirty="0"/>
              <a:t>[4092], </a:t>
            </a:r>
            <a:r>
              <a:rPr lang="fr-FR" sz="1200" i="0" dirty="0">
                <a:solidFill>
                  <a:schemeClr val="accent5">
                    <a:lumMod val="50000"/>
                  </a:schemeClr>
                </a:solidFill>
              </a:rPr>
              <a:t>plâtre [&gt;5000]</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for 2 slides. </a:t>
            </a:r>
            <a:r>
              <a:rPr lang="en-US" b="1" dirty="0"/>
              <a:t>This is slide 1/2</a:t>
            </a:r>
            <a:r>
              <a:rPr lang="en-US" b="0" dirty="0"/>
              <a:t>.</a:t>
            </a:r>
            <a:endParaRPr lang="en-US" b="1" dirty="0"/>
          </a:p>
          <a:p>
            <a:endParaRPr lang="en-US" b="1" dirty="0"/>
          </a:p>
          <a:p>
            <a:r>
              <a:rPr lang="en-US" b="1" dirty="0"/>
              <a:t>Aim: </a:t>
            </a:r>
            <a:r>
              <a:rPr lang="en-US" b="0" dirty="0"/>
              <a:t>Oral pronunciation of words containing hard and soft [g] and [</a:t>
            </a:r>
            <a:r>
              <a:rPr lang="en-US" b="0" dirty="0" err="1"/>
              <a:t>gn</a:t>
            </a:r>
            <a:r>
              <a:rPr lang="en-US" b="0" dirty="0"/>
              <a:t>]. This is slide 1/2.</a:t>
            </a:r>
            <a:endParaRPr lang="en-US" b="1" dirty="0"/>
          </a:p>
          <a:p>
            <a:endParaRPr lang="en-US" b="1" dirty="0"/>
          </a:p>
          <a:p>
            <a:r>
              <a:rPr lang="en-US" b="1" dirty="0"/>
              <a:t>Procedure:</a:t>
            </a:r>
          </a:p>
          <a:p>
            <a:r>
              <a:rPr lang="en-US" b="0" dirty="0"/>
              <a:t>1. Students pair up.</a:t>
            </a:r>
          </a:p>
          <a:p>
            <a:r>
              <a:rPr lang="en-US" b="0" dirty="0"/>
              <a:t>2. Click début to start timer.</a:t>
            </a:r>
          </a:p>
          <a:p>
            <a:r>
              <a:rPr lang="en-US" b="0" dirty="0"/>
              <a:t>3. Partner A reads the words aloud.</a:t>
            </a:r>
          </a:p>
          <a:p>
            <a:r>
              <a:rPr lang="en-US" b="0" dirty="0"/>
              <a:t>4. Partner B listens to check pronunciation. If they spot a mispronunciation, they must stop student A who repeats the word correctly 3 times before moving on.</a:t>
            </a:r>
          </a:p>
          <a:p>
            <a:r>
              <a:rPr lang="en-US" b="0" dirty="0"/>
              <a:t>5. Click on words to hear them said aloud by a native speaker. Tally the total number of words said correctly within 60 seconds.</a:t>
            </a:r>
          </a:p>
          <a:p>
            <a:r>
              <a:rPr lang="en-US" b="0" dirty="0"/>
              <a:t>5. Partners swap roles and repeat with different words on the next slide. Whoever has pronounced the most words correctly wins!</a:t>
            </a:r>
          </a:p>
          <a:p>
            <a:endParaRPr lang="en-US" b="0" dirty="0"/>
          </a:p>
          <a:p>
            <a:r>
              <a:rPr lang="en-US" b="1" dirty="0"/>
              <a:t>Transcript:</a:t>
            </a:r>
          </a:p>
          <a:p>
            <a:r>
              <a:rPr lang="en-US" b="0" dirty="0"/>
              <a:t>Signature, égalité, analogue, embargo, chagrin, </a:t>
            </a:r>
            <a:r>
              <a:rPr lang="en-US" b="0" dirty="0" err="1"/>
              <a:t>dignité</a:t>
            </a:r>
            <a:r>
              <a:rPr lang="en-US" b="0" dirty="0"/>
              <a:t>, genocide, register, </a:t>
            </a:r>
            <a:r>
              <a:rPr lang="en-US" b="0" dirty="0" err="1"/>
              <a:t>englober</a:t>
            </a:r>
            <a:r>
              <a:rPr lang="en-US" b="0" dirty="0"/>
              <a:t>, signification, indigene, </a:t>
            </a:r>
            <a:r>
              <a:rPr lang="en-US" b="0" dirty="0" err="1"/>
              <a:t>consigne</a:t>
            </a:r>
            <a:r>
              <a:rPr lang="en-US" b="0" dirty="0"/>
              <a:t>, </a:t>
            </a:r>
            <a:r>
              <a:rPr lang="en-US" b="0" dirty="0" err="1"/>
              <a:t>égyptien</a:t>
            </a:r>
            <a:r>
              <a:rPr lang="en-US" b="0" dirty="0"/>
              <a:t>, blague, fatigue, </a:t>
            </a:r>
            <a:r>
              <a:rPr lang="en-US" b="0" dirty="0" err="1"/>
              <a:t>langage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sz="1200" dirty="0" err="1">
                <a:solidFill>
                  <a:schemeClr val="accent5">
                    <a:lumMod val="50000"/>
                  </a:schemeClr>
                </a:solidFill>
              </a:rPr>
              <a:t>dignité</a:t>
            </a:r>
            <a:r>
              <a:rPr lang="en-US" sz="1200" dirty="0">
                <a:solidFill>
                  <a:schemeClr val="accent5">
                    <a:lumMod val="50000"/>
                  </a:schemeClr>
                </a:solidFill>
              </a:rPr>
              <a:t> [2171], signature [2187], signification [2798], analogue [4498], blague [4822], </a:t>
            </a:r>
            <a:r>
              <a:rPr lang="en-US" sz="1200" dirty="0" err="1">
                <a:solidFill>
                  <a:schemeClr val="accent5">
                    <a:lumMod val="50000"/>
                  </a:schemeClr>
                </a:solidFill>
              </a:rPr>
              <a:t>registre</a:t>
            </a:r>
            <a:r>
              <a:rPr lang="en-US" sz="1200" dirty="0">
                <a:solidFill>
                  <a:schemeClr val="accent5">
                    <a:lumMod val="50000"/>
                  </a:schemeClr>
                </a:solidFill>
              </a:rPr>
              <a:t> [2556], </a:t>
            </a:r>
            <a:r>
              <a:rPr lang="en-US" sz="1200" dirty="0" err="1">
                <a:solidFill>
                  <a:schemeClr val="accent5">
                    <a:lumMod val="50000"/>
                  </a:schemeClr>
                </a:solidFill>
              </a:rPr>
              <a:t>langage</a:t>
            </a:r>
            <a:r>
              <a:rPr lang="en-US" sz="1200" dirty="0">
                <a:solidFill>
                  <a:schemeClr val="accent5">
                    <a:lumMod val="50000"/>
                  </a:schemeClr>
                </a:solidFill>
              </a:rPr>
              <a:t> [1850], égalité [1898], chagrin [4560], </a:t>
            </a:r>
            <a:r>
              <a:rPr lang="en-US" sz="1200" dirty="0" err="1">
                <a:solidFill>
                  <a:schemeClr val="accent5">
                    <a:lumMod val="50000"/>
                  </a:schemeClr>
                </a:solidFill>
              </a:rPr>
              <a:t>égyptien</a:t>
            </a:r>
            <a:r>
              <a:rPr lang="en-US" sz="1200" dirty="0">
                <a:solidFill>
                  <a:schemeClr val="accent5">
                    <a:lumMod val="50000"/>
                  </a:schemeClr>
                </a:solidFill>
              </a:rPr>
              <a:t> [4137], genocide [4148], </a:t>
            </a:r>
            <a:r>
              <a:rPr lang="en-US" sz="1200" dirty="0" err="1">
                <a:solidFill>
                  <a:schemeClr val="accent5">
                    <a:lumMod val="50000"/>
                  </a:schemeClr>
                </a:solidFill>
              </a:rPr>
              <a:t>englober</a:t>
            </a:r>
            <a:r>
              <a:rPr lang="en-US" sz="1200" dirty="0">
                <a:solidFill>
                  <a:schemeClr val="accent5">
                    <a:lumMod val="50000"/>
                  </a:schemeClr>
                </a:solidFill>
              </a:rPr>
              <a:t> [4188], embargo [4450], indigene [4555], </a:t>
            </a:r>
            <a:r>
              <a:rPr lang="en-US" sz="1200" dirty="0" err="1">
                <a:solidFill>
                  <a:schemeClr val="accent5">
                    <a:lumMod val="50000"/>
                  </a:schemeClr>
                </a:solidFill>
              </a:rPr>
              <a:t>consigne</a:t>
            </a:r>
            <a:r>
              <a:rPr lang="en-US" sz="1200" dirty="0">
                <a:solidFill>
                  <a:schemeClr val="accent5">
                    <a:lumMod val="50000"/>
                  </a:schemeClr>
                </a:solidFill>
              </a:rPr>
              <a:t> [4583], fatigue [4595]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1/2</a:t>
            </a:r>
            <a:r>
              <a:rPr lang="en-US" b="0" dirty="0"/>
              <a:t>.</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dirty="0">
                <a:solidFill>
                  <a:schemeClr val="accent5">
                    <a:lumMod val="50000"/>
                  </a:schemeClr>
                </a:solidFill>
              </a:rPr>
              <a:t>gorge [4194], compagnie [775], </a:t>
            </a:r>
            <a:r>
              <a:rPr lang="en-GB" sz="1200" dirty="0" err="1">
                <a:solidFill>
                  <a:schemeClr val="accent5">
                    <a:lumMod val="50000"/>
                  </a:schemeClr>
                </a:solidFill>
              </a:rPr>
              <a:t>épargner</a:t>
            </a:r>
            <a:r>
              <a:rPr lang="en-GB" sz="1200" dirty="0">
                <a:solidFill>
                  <a:schemeClr val="accent5">
                    <a:lumMod val="50000"/>
                  </a:schemeClr>
                </a:solidFill>
              </a:rPr>
              <a:t> [2354], ignorer [639], </a:t>
            </a:r>
            <a:r>
              <a:rPr lang="en-GB" sz="1200" dirty="0" err="1">
                <a:solidFill>
                  <a:schemeClr val="accent5">
                    <a:lumMod val="50000"/>
                  </a:schemeClr>
                </a:solidFill>
              </a:rPr>
              <a:t>ligne</a:t>
            </a:r>
            <a:r>
              <a:rPr lang="en-GB" sz="1200" dirty="0">
                <a:solidFill>
                  <a:schemeClr val="accent5">
                    <a:lumMod val="50000"/>
                  </a:schemeClr>
                </a:solidFill>
              </a:rPr>
              <a:t> [342], magnifique [2136], significative [2292], brigade [4224], engine [4269], goutte [4337], </a:t>
            </a:r>
            <a:r>
              <a:rPr lang="en-GB" sz="1200" dirty="0" err="1">
                <a:solidFill>
                  <a:schemeClr val="accent5">
                    <a:lumMod val="50000"/>
                  </a:schemeClr>
                </a:solidFill>
              </a:rPr>
              <a:t>gestionnaire</a:t>
            </a:r>
            <a:r>
              <a:rPr lang="en-GB" sz="1200" dirty="0">
                <a:solidFill>
                  <a:schemeClr val="accent5">
                    <a:lumMod val="50000"/>
                  </a:schemeClr>
                </a:solidFill>
              </a:rPr>
              <a:t> [4350], </a:t>
            </a:r>
            <a:r>
              <a:rPr lang="en-GB" sz="1200" dirty="0" err="1">
                <a:solidFill>
                  <a:schemeClr val="accent5">
                    <a:lumMod val="50000"/>
                  </a:schemeClr>
                </a:solidFill>
              </a:rPr>
              <a:t>avantageux</a:t>
            </a:r>
            <a:r>
              <a:rPr lang="en-GB" sz="1200" dirty="0">
                <a:solidFill>
                  <a:schemeClr val="accent5">
                    <a:lumMod val="50000"/>
                  </a:schemeClr>
                </a:solidFill>
              </a:rPr>
              <a:t> [4391], gendarme [4438], </a:t>
            </a:r>
            <a:r>
              <a:rPr lang="en-GB" sz="1200" dirty="0" err="1">
                <a:solidFill>
                  <a:schemeClr val="accent5">
                    <a:lumMod val="50000"/>
                  </a:schemeClr>
                </a:solidFill>
              </a:rPr>
              <a:t>irrégulier</a:t>
            </a:r>
            <a:r>
              <a:rPr lang="en-GB" sz="1200" dirty="0">
                <a:solidFill>
                  <a:schemeClr val="accent5">
                    <a:lumMod val="50000"/>
                  </a:schemeClr>
                </a:solidFill>
              </a:rPr>
              <a:t> [4606], </a:t>
            </a:r>
            <a:r>
              <a:rPr lang="en-GB" sz="1200" dirty="0" err="1">
                <a:solidFill>
                  <a:schemeClr val="accent5">
                    <a:lumMod val="50000"/>
                  </a:schemeClr>
                </a:solidFill>
              </a:rPr>
              <a:t>baigner</a:t>
            </a:r>
            <a:r>
              <a:rPr lang="en-GB" sz="1200" dirty="0">
                <a:solidFill>
                  <a:schemeClr val="accent5">
                    <a:lumMod val="50000"/>
                  </a:schemeClr>
                </a:solidFill>
              </a:rPr>
              <a:t> [4608], integral [4641]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881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gn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ligne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t>
            </a:r>
            <a:r>
              <a:rPr lang="en-GB" b="1" baseline="0" dirty="0"/>
              <a:t>draw a line in the air with your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gn</a:t>
            </a:r>
            <a:r>
              <a:rPr lang="en-GB" b="1" dirty="0"/>
              <a:t>-] </a:t>
            </a:r>
            <a:r>
              <a:rPr lang="en-GB" baseline="0" dirty="0"/>
              <a:t>sound, pronouncing </a:t>
            </a:r>
            <a:r>
              <a:rPr lang="en-GB" b="0" baseline="0" dirty="0"/>
              <a:t>”</a:t>
            </a:r>
            <a:r>
              <a:rPr lang="en-GB" b="1" baseline="0" dirty="0" err="1"/>
              <a:t>ligne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ligne</a:t>
            </a:r>
            <a:r>
              <a:rPr lang="en-GB" b="1" dirty="0"/>
              <a:t> </a:t>
            </a:r>
            <a:r>
              <a:rPr lang="en-GB" b="0" dirty="0"/>
              <a:t>[342]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2102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gn</a:t>
            </a:r>
            <a:r>
              <a:rPr lang="en-GB" b="1" baseline="0" dirty="0"/>
              <a:t>-] </a:t>
            </a:r>
            <a:r>
              <a:rPr lang="en-GB" baseline="0" dirty="0"/>
              <a:t>and then the </a:t>
            </a:r>
            <a:r>
              <a:rPr lang="en-GB" b="1" baseline="0" dirty="0"/>
              <a:t>source</a:t>
            </a:r>
            <a:r>
              <a:rPr lang="en-GB" baseline="0" dirty="0"/>
              <a:t> word again ‘</a:t>
            </a:r>
            <a:r>
              <a:rPr lang="en-GB" b="1" baseline="0" dirty="0" err="1"/>
              <a:t>ligne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ligne</a:t>
            </a:r>
            <a:r>
              <a:rPr lang="en-GB" baseline="0" dirty="0"/>
              <a:t> [342]; </a:t>
            </a:r>
            <a:r>
              <a:rPr lang="en-GB" b="1" baseline="0" dirty="0" err="1"/>
              <a:t>gagner</a:t>
            </a:r>
            <a:r>
              <a:rPr lang="en-GB" b="1" baseline="0" dirty="0"/>
              <a:t>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4425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6522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consolidate aural recognition of [hard g], [j/soft g] and [gn]</a:t>
            </a:r>
            <a:endParaRPr lang="en-US" b="1" dirty="0"/>
          </a:p>
          <a:p>
            <a:endParaRPr lang="en-US" b="1" dirty="0"/>
          </a:p>
          <a:p>
            <a:r>
              <a:rPr lang="en-US" b="1" dirty="0"/>
              <a:t>Procedure:</a:t>
            </a:r>
          </a:p>
          <a:p>
            <a:pPr marL="235481" indent="-235481">
              <a:buAutoNum type="arabicPeriod"/>
            </a:pPr>
            <a:r>
              <a:rPr lang="en-US" b="0" dirty="0"/>
              <a:t>Click on the pictures to hear the word spoken</a:t>
            </a:r>
          </a:p>
          <a:p>
            <a:pPr marL="235481" indent="-235481" defTabSz="941923">
              <a:buFontTx/>
              <a:buAutoNum type="arabicPeriod"/>
              <a:defRPr/>
            </a:pPr>
            <a:r>
              <a:rPr lang="en-US" b="0" dirty="0"/>
              <a:t>Ask students to identify if they hear the SSC [hard g], [j/soft g] or [gn]</a:t>
            </a:r>
          </a:p>
          <a:p>
            <a:pPr marL="235481" indent="-235481" defTabSz="941923">
              <a:buFontTx/>
              <a:buAutoNum type="arabicPeriod"/>
              <a:defRPr/>
            </a:pPr>
            <a:r>
              <a:rPr lang="en-US" b="0" dirty="0"/>
              <a:t>Click again to reveal the word, the correct SSC and the English translation.</a:t>
            </a:r>
            <a:endParaRPr lang="en-US" b="1" dirty="0"/>
          </a:p>
          <a:p>
            <a:endParaRPr lang="en-US" b="0" dirty="0"/>
          </a:p>
          <a:p>
            <a:r>
              <a:rPr lang="en-US" b="1" dirty="0"/>
              <a:t>Transcript:</a:t>
            </a:r>
          </a:p>
          <a:p>
            <a:pPr marL="235481" indent="-235481">
              <a:buFont typeface="+mj-lt"/>
              <a:buAutoNum type="arabicPeriod"/>
            </a:pPr>
            <a:r>
              <a:rPr lang="fr-FR" b="0" noProof="0" dirty="0"/>
              <a:t>beignet</a:t>
            </a:r>
          </a:p>
          <a:p>
            <a:pPr marL="235481" indent="-235481">
              <a:buFont typeface="+mj-lt"/>
              <a:buAutoNum type="arabicPeriod"/>
            </a:pPr>
            <a:r>
              <a:rPr lang="fr-FR" b="0" noProof="0" dirty="0"/>
              <a:t>gâteau</a:t>
            </a:r>
          </a:p>
          <a:p>
            <a:pPr marL="235481" indent="-235481">
              <a:buFont typeface="+mj-lt"/>
              <a:buAutoNum type="arabicPeriod"/>
            </a:pPr>
            <a:r>
              <a:rPr lang="fr-FR" b="0" noProof="0" dirty="0"/>
              <a:t>magique</a:t>
            </a:r>
          </a:p>
          <a:p>
            <a:pPr marL="235481" indent="-235481">
              <a:buFont typeface="+mj-lt"/>
              <a:buAutoNum type="arabicPeriod"/>
            </a:pPr>
            <a:r>
              <a:rPr lang="fr-FR" b="0" noProof="0" dirty="0"/>
              <a:t>girafe</a:t>
            </a:r>
          </a:p>
          <a:p>
            <a:pPr marL="235481" indent="-235481">
              <a:buFont typeface="+mj-lt"/>
              <a:buAutoNum type="arabicPeriod"/>
            </a:pPr>
            <a:r>
              <a:rPr lang="fr-FR" b="0" noProof="0" dirty="0"/>
              <a:t>guêpe</a:t>
            </a:r>
          </a:p>
          <a:p>
            <a:pPr marL="235481" indent="-235481">
              <a:buFont typeface="+mj-lt"/>
              <a:buAutoNum type="arabicPeriod"/>
            </a:pPr>
            <a:r>
              <a:rPr lang="fr-FR" b="0" noProof="0" dirty="0"/>
              <a:t>oignon</a:t>
            </a:r>
          </a:p>
          <a:p>
            <a:pPr marL="235481" indent="-235481">
              <a:buFont typeface="+mj-lt"/>
              <a:buAutoNum type="arabicPeriod"/>
            </a:pPr>
            <a:r>
              <a:rPr lang="fr-FR" b="0" noProof="0" dirty="0"/>
              <a:t>chignon</a:t>
            </a:r>
          </a:p>
          <a:p>
            <a:pPr marL="235481" indent="-235481">
              <a:buFont typeface="+mj-lt"/>
              <a:buAutoNum type="arabicPeriod"/>
            </a:pPr>
            <a:r>
              <a:rPr lang="fr-FR" b="0" noProof="0" dirty="0"/>
              <a:t>bague</a:t>
            </a:r>
          </a:p>
          <a:p>
            <a:pPr marL="235481" indent="-235481">
              <a:buFont typeface="+mj-lt"/>
              <a:buAutoNum type="arabicPeriod"/>
            </a:pPr>
            <a:r>
              <a:rPr lang="fr-FR" b="0" noProof="0" dirty="0"/>
              <a:t>singe</a:t>
            </a:r>
          </a:p>
          <a:p>
            <a:pPr marL="235481" indent="-235481">
              <a:buFont typeface="+mj-lt"/>
              <a:buAutoNum type="arabicPeriod"/>
            </a:pPr>
            <a:r>
              <a:rPr lang="fr-FR" b="0" noProof="0" dirty="0"/>
              <a:t>genou</a:t>
            </a:r>
          </a:p>
          <a:p>
            <a:pPr marL="235481" indent="-235481">
              <a:buFont typeface="+mj-lt"/>
              <a:buAutoNum type="arabicPeriod"/>
            </a:pPr>
            <a:r>
              <a:rPr lang="fr-FR" b="0" noProof="0" dirty="0"/>
              <a:t>champignon</a:t>
            </a:r>
          </a:p>
          <a:p>
            <a:pPr marL="235481" indent="-235481">
              <a:buFont typeface="+mj-lt"/>
              <a:buAutoNum type="arabicPeriod"/>
            </a:pPr>
            <a:r>
              <a:rPr lang="fr-FR" b="0" noProof="0" dirty="0"/>
              <a:t>gomme</a:t>
            </a:r>
          </a:p>
          <a:p>
            <a:pPr marL="235481" indent="-235481">
              <a:buFont typeface="+mj-lt"/>
              <a:buAutoNum type="arabicPeriod"/>
            </a:pPr>
            <a:r>
              <a:rPr lang="fr-FR" b="0" noProof="0" dirty="0"/>
              <a:t>justice</a:t>
            </a:r>
          </a:p>
          <a:p>
            <a:pPr marL="235481" indent="-235481">
              <a:buFont typeface="+mj-lt"/>
              <a:buAutoNum type="arabicPeriod"/>
            </a:pPr>
            <a:r>
              <a:rPr lang="fr-FR" b="0" noProof="0" dirty="0"/>
              <a:t>séjour</a:t>
            </a:r>
          </a:p>
          <a:p>
            <a:pPr marL="235481" indent="-235481">
              <a:buFont typeface="+mj-lt"/>
              <a:buAutoNum type="arabicPeriod"/>
            </a:pPr>
            <a:r>
              <a:rPr lang="fr-FR" b="0" noProof="0" dirty="0"/>
              <a:t>goûter</a:t>
            </a:r>
          </a:p>
          <a:p>
            <a:pPr marL="235481" indent="-235481">
              <a:buFont typeface="+mj-lt"/>
              <a:buAutoNum type="arabicPeriod"/>
            </a:pPr>
            <a:r>
              <a:rPr lang="fr-FR" b="0" noProof="0" dirty="0"/>
              <a:t>châtaigne</a:t>
            </a:r>
          </a:p>
          <a:p>
            <a:pPr marL="235481" indent="-235481">
              <a:buFont typeface="+mj-lt"/>
              <a:buAutoNum type="arabicPeriod"/>
            </a:pPr>
            <a:r>
              <a:rPr lang="fr-FR" b="0" noProof="0" dirty="0"/>
              <a:t>vigne</a:t>
            </a:r>
          </a:p>
          <a:p>
            <a:pPr marL="235481" indent="-235481">
              <a:buFont typeface="+mj-lt"/>
              <a:buAutoNum type="arabicPeriod"/>
            </a:pPr>
            <a:r>
              <a:rPr lang="fr-FR" b="0" noProof="0" dirty="0"/>
              <a:t>joue</a:t>
            </a:r>
          </a:p>
          <a:p>
            <a:pPr marL="235481" indent="-235481">
              <a:buFont typeface="+mj-lt"/>
              <a:buAutoNum type="arabicPeriod"/>
            </a:pPr>
            <a:r>
              <a:rPr lang="fr-FR" b="0" noProof="0" dirty="0"/>
              <a:t>poignet</a:t>
            </a:r>
          </a:p>
          <a:p>
            <a:pPr marL="235481" indent="-235481">
              <a:buFont typeface="+mj-lt"/>
              <a:buAutoNum type="arabicPeriod"/>
            </a:pPr>
            <a:r>
              <a:rPr lang="fr-FR" b="0" noProof="0" dirty="0"/>
              <a:t>légumes</a:t>
            </a:r>
          </a:p>
          <a:p>
            <a:pPr marL="235481" indent="-235481">
              <a:buFont typeface="+mj-lt"/>
              <a:buAutoNum type="arabicPeriod"/>
            </a:pPr>
            <a:r>
              <a:rPr lang="fr-FR" b="0" noProof="0" dirty="0"/>
              <a:t>manège</a:t>
            </a:r>
          </a:p>
          <a:p>
            <a:pPr marL="235481" indent="-235481">
              <a:buFont typeface="+mj-lt"/>
              <a:buAutoNum type="arabicPeriod"/>
            </a:pPr>
            <a:r>
              <a:rPr lang="fr-FR" b="0" noProof="0" dirty="0"/>
              <a:t>bougie</a:t>
            </a:r>
          </a:p>
          <a:p>
            <a:pPr marL="235481" indent="-235481">
              <a:buFont typeface="+mj-lt"/>
              <a:buAutoNum type="arabicPeriod"/>
            </a:pPr>
            <a:r>
              <a:rPr lang="fr-FR" b="0" noProof="0" dirty="0"/>
              <a:t>gare</a:t>
            </a:r>
          </a:p>
          <a:p>
            <a:pPr marL="235481" indent="-235481">
              <a:buFont typeface="+mj-lt"/>
              <a:buAutoNum type="arabicPeriod"/>
            </a:pPr>
            <a:r>
              <a:rPr lang="fr-FR" b="0" noProof="0" dirty="0"/>
              <a:t>araignée</a:t>
            </a:r>
            <a:endParaRPr lang="en-US" b="0" dirty="0"/>
          </a:p>
          <a:p>
            <a:endParaRPr lang="en-US" b="0" dirty="0"/>
          </a:p>
          <a:p>
            <a:pPr defTabSz="941923">
              <a:defRPr/>
            </a:pPr>
            <a:r>
              <a:rPr lang="en-GB" b="1" baseline="0" dirty="0"/>
              <a:t>Word frequency of unknown words (1 is the most frequent word in French): </a:t>
            </a:r>
            <a:br>
              <a:rPr lang="en-GB" b="1" baseline="0" dirty="0"/>
            </a:br>
            <a:r>
              <a:rPr lang="fr-FR" b="0" baseline="0" noProof="0" dirty="0"/>
              <a:t>beignet [&gt;5000], gâteau [4845], guêpe [&gt;5000], chignon [&gt;5000], bague &gt;5000], singe [4739], genou [2967], champignon [&gt;5000], gomme [&gt;5000], séjour [2007], goûter [4441], châtaigne [&gt;5000], vigne [&gt;5000], joue [3932], poignet [&gt;5000], légumes [&gt;5000], manège [&gt;5000], bougie [&gt;5000], gare [2582], araignée [&gt;5000]</a:t>
            </a:r>
            <a:br>
              <a:rPr lang="en-GB" b="1" baseline="0" dirty="0"/>
            </a:b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a:p>
            <a:pPr defTabSz="941923">
              <a:defRPr/>
            </a:pPr>
            <a:endParaRPr lang="en-GB" b="1" baseline="0" dirty="0"/>
          </a:p>
          <a:p>
            <a:pPr defTabSz="941923">
              <a:defRPr/>
            </a:pPr>
            <a:r>
              <a:rPr lang="en-GB" b="1" baseline="0" dirty="0"/>
              <a:t>Word frequency of cognates (1 is the most frequent word in French): </a:t>
            </a:r>
            <a:br>
              <a:rPr lang="en-GB" b="1" baseline="0" dirty="0"/>
            </a:br>
            <a:r>
              <a:rPr lang="fr-FR" b="0" baseline="0" noProof="0" dirty="0"/>
              <a:t>magique [3530], girafe [&gt;5000], oignon [&gt;5000], justice [637]</a:t>
            </a:r>
            <a:br>
              <a:rPr lang="en-GB" baseline="0" dirty="0"/>
            </a:b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467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gn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ligne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a:t>
            </a:r>
            <a:r>
              <a:rPr lang="en-GB" b="1" baseline="0" dirty="0"/>
              <a:t>draw a line in the air with your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gn</a:t>
            </a:r>
            <a:r>
              <a:rPr lang="en-GB" b="1" dirty="0"/>
              <a:t>-] </a:t>
            </a:r>
            <a:r>
              <a:rPr lang="en-GB" baseline="0" dirty="0"/>
              <a:t>sound, pronouncing </a:t>
            </a:r>
            <a:r>
              <a:rPr lang="en-GB" b="0" baseline="0" dirty="0"/>
              <a:t>”</a:t>
            </a:r>
            <a:r>
              <a:rPr lang="en-GB" b="1" baseline="0" dirty="0" err="1"/>
              <a:t>ligne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ligne</a:t>
            </a:r>
            <a:r>
              <a:rPr lang="en-GB" b="1" dirty="0"/>
              <a:t> </a:t>
            </a:r>
            <a:r>
              <a:rPr lang="en-GB" b="0" dirty="0"/>
              <a:t>[342]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0210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8686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823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gn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gn</a:t>
            </a:r>
            <a:r>
              <a:rPr lang="en-GB" b="1" baseline="0" dirty="0"/>
              <a:t>-] </a:t>
            </a:r>
            <a:r>
              <a:rPr lang="en-GB" baseline="0" dirty="0"/>
              <a:t>and then the </a:t>
            </a:r>
            <a:r>
              <a:rPr lang="en-GB" b="1" baseline="0" dirty="0"/>
              <a:t>source</a:t>
            </a:r>
            <a:r>
              <a:rPr lang="en-GB" baseline="0" dirty="0"/>
              <a:t> word again ‘</a:t>
            </a:r>
            <a:r>
              <a:rPr lang="en-GB" b="1" baseline="0" dirty="0" err="1"/>
              <a:t>ligne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ligne</a:t>
            </a:r>
            <a:r>
              <a:rPr lang="en-GB" baseline="0" dirty="0"/>
              <a:t> [342]; </a:t>
            </a:r>
            <a:r>
              <a:rPr lang="en-GB" b="1" baseline="0" dirty="0" err="1"/>
              <a:t>gagner</a:t>
            </a:r>
            <a:r>
              <a:rPr lang="en-GB" b="1" baseline="0" dirty="0"/>
              <a:t> </a:t>
            </a:r>
            <a:r>
              <a:rPr lang="en-GB" b="0" baseline="0" dirty="0"/>
              <a:t>[258];</a:t>
            </a:r>
            <a:r>
              <a:rPr lang="en-GB" baseline="0" dirty="0"/>
              <a:t> </a:t>
            </a:r>
            <a:r>
              <a:rPr lang="en-GB" b="1" baseline="0" dirty="0"/>
              <a:t>ignorer</a:t>
            </a:r>
            <a:r>
              <a:rPr lang="en-GB" baseline="0" dirty="0"/>
              <a:t> [639]; </a:t>
            </a:r>
            <a:r>
              <a:rPr lang="en-GB" b="1" baseline="0" dirty="0" err="1"/>
              <a:t>espagnol</a:t>
            </a:r>
            <a:r>
              <a:rPr lang="en-GB" baseline="0" dirty="0"/>
              <a:t> [1666]; </a:t>
            </a:r>
            <a:r>
              <a:rPr lang="en-GB" b="1" baseline="0" dirty="0" err="1"/>
              <a:t>montagne</a:t>
            </a:r>
            <a:r>
              <a:rPr lang="en-GB" baseline="0" dirty="0"/>
              <a:t> [1734]; </a:t>
            </a:r>
            <a:r>
              <a:rPr lang="en-GB" b="1" baseline="0" dirty="0" err="1"/>
              <a:t>Allemagne</a:t>
            </a:r>
            <a:r>
              <a:rPr lang="en-GB" b="1" baseline="0" dirty="0"/>
              <a:t> </a:t>
            </a:r>
            <a:r>
              <a:rPr lang="en-GB" baseline="0" dirty="0"/>
              <a:t>[N/A].</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74425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1748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115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differentiation between [</a:t>
            </a:r>
            <a:r>
              <a:rPr lang="en-US" b="0" dirty="0" err="1"/>
              <a:t>gn</a:t>
            </a:r>
            <a:r>
              <a:rPr lang="en-US" b="0" dirty="0"/>
              <a:t>] and [n].</a:t>
            </a:r>
            <a:endParaRPr lang="en-US" b="1" dirty="0"/>
          </a:p>
          <a:p>
            <a:endParaRPr lang="en-US" b="1" dirty="0"/>
          </a:p>
          <a:p>
            <a:r>
              <a:rPr lang="en-US" b="1" dirty="0"/>
              <a:t>Procedure:</a:t>
            </a:r>
          </a:p>
          <a:p>
            <a:r>
              <a:rPr lang="en-US" b="0" dirty="0"/>
              <a:t>1. Click numbers to hear words.</a:t>
            </a:r>
          </a:p>
          <a:p>
            <a:r>
              <a:rPr lang="en-US" b="0" dirty="0"/>
              <a:t>2. Students tick whether they think the word needs [</a:t>
            </a:r>
            <a:r>
              <a:rPr lang="en-US" b="0" dirty="0" err="1"/>
              <a:t>gn</a:t>
            </a:r>
            <a:r>
              <a:rPr lang="en-US" b="0" dirty="0"/>
              <a:t>] or [n]/[n] to fill the gap. </a:t>
            </a:r>
          </a:p>
          <a:p>
            <a:r>
              <a:rPr lang="en-US" b="0" dirty="0"/>
              <a:t>3. On clicks the answers are revealed.</a:t>
            </a:r>
          </a:p>
          <a:p>
            <a:endParaRPr lang="en-US" b="0" dirty="0"/>
          </a:p>
          <a:p>
            <a:r>
              <a:rPr lang="en-US" b="1" dirty="0"/>
              <a:t>Transcript:</a:t>
            </a:r>
          </a:p>
          <a:p>
            <a:pPr marL="228600" indent="-228600">
              <a:buAutoNum type="arabicPeriod"/>
            </a:pPr>
            <a:r>
              <a:rPr lang="en-US" b="0" dirty="0" err="1"/>
              <a:t>mener</a:t>
            </a:r>
            <a:endParaRPr lang="en-US" b="0" dirty="0"/>
          </a:p>
          <a:p>
            <a:pPr marL="228600" indent="-228600">
              <a:buAutoNum type="arabicPeriod"/>
            </a:pPr>
            <a:r>
              <a:rPr lang="en-US" b="0" dirty="0" err="1"/>
              <a:t>dessiner</a:t>
            </a:r>
            <a:endParaRPr lang="en-US" b="0" dirty="0"/>
          </a:p>
          <a:p>
            <a:pPr marL="228600" indent="-228600">
              <a:buAutoNum type="arabicPeriod"/>
            </a:pPr>
            <a:r>
              <a:rPr lang="en-US" b="0" dirty="0" err="1"/>
              <a:t>souligner</a:t>
            </a:r>
            <a:endParaRPr lang="en-US" b="0" dirty="0"/>
          </a:p>
          <a:p>
            <a:pPr marL="228600" indent="-228600">
              <a:buAutoNum type="arabicPeriod"/>
            </a:pPr>
            <a:r>
              <a:rPr lang="en-US" b="0" dirty="0" err="1"/>
              <a:t>campagne</a:t>
            </a:r>
            <a:endParaRPr lang="en-US" b="0" dirty="0"/>
          </a:p>
          <a:p>
            <a:pPr marL="228600" indent="-228600">
              <a:buAutoNum type="arabicPeriod"/>
            </a:pPr>
            <a:r>
              <a:rPr lang="en-US" b="0" dirty="0" err="1"/>
              <a:t>gouverner</a:t>
            </a:r>
            <a:endParaRPr lang="en-US" b="0" dirty="0"/>
          </a:p>
          <a:p>
            <a:pPr marL="228600" indent="-228600">
              <a:buAutoNum type="arabicPeriod"/>
            </a:pPr>
            <a:r>
              <a:rPr lang="en-GB" baseline="0" dirty="0" err="1"/>
              <a:t>poignée</a:t>
            </a:r>
            <a:endParaRPr lang="en-GB" baseline="0" dirty="0"/>
          </a:p>
          <a:p>
            <a:pPr marL="228600" indent="-228600">
              <a:buAutoNum type="arabicPeriod"/>
            </a:pPr>
            <a:r>
              <a:rPr lang="en-GB" baseline="0" dirty="0" err="1"/>
              <a:t>accompagne</a:t>
            </a:r>
            <a:endParaRPr lang="en-GB" baseline="0" dirty="0"/>
          </a:p>
          <a:p>
            <a:pPr marL="228600" indent="-228600">
              <a:buAutoNum type="arabicPeriod"/>
            </a:pPr>
            <a:r>
              <a:rPr lang="en-US" b="0" dirty="0"/>
              <a:t>innocent</a:t>
            </a:r>
          </a:p>
          <a:p>
            <a:pPr marL="228600" indent="-228600">
              <a:buAutoNum type="arabicPeriod"/>
            </a:pPr>
            <a:r>
              <a:rPr lang="en-GB" baseline="0" dirty="0" err="1"/>
              <a:t>éloigner</a:t>
            </a:r>
            <a:r>
              <a:rPr lang="en-GB" baseline="0" dirty="0"/>
              <a:t> </a:t>
            </a:r>
          </a:p>
          <a:p>
            <a:pPr marL="228600" indent="-228600">
              <a:buAutoNum type="arabicPeriod"/>
            </a:pPr>
            <a:r>
              <a:rPr lang="en-US" b="0" dirty="0" err="1"/>
              <a:t>anniversaire</a:t>
            </a:r>
            <a:endParaRPr lang="en-US" b="0" dirty="0"/>
          </a:p>
          <a:p>
            <a:pPr marL="228600" indent="-228600">
              <a:buAutoNum type="arabicPeriod"/>
            </a:pPr>
            <a:r>
              <a:rPr lang="en-US" b="0" dirty="0" err="1"/>
              <a:t>baigner</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mener</a:t>
            </a:r>
            <a:r>
              <a:rPr lang="en-GB" baseline="0" dirty="0"/>
              <a:t> [4040], </a:t>
            </a:r>
            <a:r>
              <a:rPr lang="en-GB" baseline="0" dirty="0" err="1"/>
              <a:t>dessiner</a:t>
            </a:r>
            <a:r>
              <a:rPr lang="en-GB" baseline="0" dirty="0"/>
              <a:t> [2086], </a:t>
            </a:r>
            <a:r>
              <a:rPr lang="en-GB" baseline="0" dirty="0" err="1"/>
              <a:t>souligner</a:t>
            </a:r>
            <a:r>
              <a:rPr lang="en-GB" baseline="0" dirty="0"/>
              <a:t> [816], </a:t>
            </a:r>
            <a:r>
              <a:rPr lang="fr-FR" sz="1200" dirty="0">
                <a:solidFill>
                  <a:srgbClr val="115076"/>
                </a:solidFill>
              </a:rPr>
              <a:t>campagne [666], gouverner [2063], </a:t>
            </a:r>
            <a:r>
              <a:rPr lang="en-GB" baseline="0" dirty="0" err="1"/>
              <a:t>poignée</a:t>
            </a:r>
            <a:r>
              <a:rPr lang="en-GB" baseline="0" dirty="0"/>
              <a:t> [3208], </a:t>
            </a:r>
            <a:r>
              <a:rPr lang="en-GB" baseline="0" dirty="0" err="1"/>
              <a:t>accompagne</a:t>
            </a:r>
            <a:r>
              <a:rPr lang="en-GB" baseline="0" dirty="0"/>
              <a:t> [727], </a:t>
            </a:r>
            <a:r>
              <a:rPr lang="fr-FR" sz="1200" dirty="0">
                <a:solidFill>
                  <a:srgbClr val="115076"/>
                </a:solidFill>
              </a:rPr>
              <a:t>innocent [2059], </a:t>
            </a:r>
            <a:r>
              <a:rPr lang="en-GB" baseline="0" dirty="0" err="1"/>
              <a:t>éloigner</a:t>
            </a:r>
            <a:r>
              <a:rPr lang="en-GB" baseline="0" dirty="0"/>
              <a:t> [1541],</a:t>
            </a:r>
            <a:r>
              <a:rPr lang="fr-FR" sz="1200" dirty="0">
                <a:solidFill>
                  <a:srgbClr val="115076"/>
                </a:solidFill>
              </a:rPr>
              <a:t> anniversaire [2043], baigner [4608],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328367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85712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686690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5183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4244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776787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8205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102549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55012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49471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49914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19346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10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2329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7763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2068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934560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352275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562696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50093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896558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78053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810648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3188320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8.png"/><Relationship Id="rId18" Type="http://schemas.openxmlformats.org/officeDocument/2006/relationships/audio" Target="../media/audio29.wav"/><Relationship Id="rId3" Type="http://schemas.openxmlformats.org/officeDocument/2006/relationships/image" Target="../media/image5.png"/><Relationship Id="rId21" Type="http://schemas.openxmlformats.org/officeDocument/2006/relationships/audio" Target="../media/audio32.wav"/><Relationship Id="rId7" Type="http://schemas.openxmlformats.org/officeDocument/2006/relationships/audio" Target="../media/audio22.wav"/><Relationship Id="rId12" Type="http://schemas.openxmlformats.org/officeDocument/2006/relationships/image" Target="../media/image17.png"/><Relationship Id="rId17" Type="http://schemas.openxmlformats.org/officeDocument/2006/relationships/audio" Target="../media/audio28.wav"/><Relationship Id="rId2" Type="http://schemas.openxmlformats.org/officeDocument/2006/relationships/notesSlide" Target="../notesSlides/notesSlide10.xml"/><Relationship Id="rId16" Type="http://schemas.openxmlformats.org/officeDocument/2006/relationships/image" Target="../media/image20.png"/><Relationship Id="rId20" Type="http://schemas.openxmlformats.org/officeDocument/2006/relationships/audio" Target="../media/audio31.wav"/><Relationship Id="rId1" Type="http://schemas.openxmlformats.org/officeDocument/2006/relationships/slideLayout" Target="../slideLayouts/slideLayout57.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image" Target="../media/image19.png"/><Relationship Id="rId23" Type="http://schemas.openxmlformats.org/officeDocument/2006/relationships/audio" Target="../media/audio34.wav"/><Relationship Id="rId10" Type="http://schemas.openxmlformats.org/officeDocument/2006/relationships/audio" Target="../media/audio25.wav"/><Relationship Id="rId19" Type="http://schemas.openxmlformats.org/officeDocument/2006/relationships/audio" Target="../media/audio30.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7.wav"/><Relationship Id="rId22" Type="http://schemas.openxmlformats.org/officeDocument/2006/relationships/audio" Target="../media/audio33.wav"/></Relationships>
</file>

<file path=ppt/slides/_rels/slide11.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8.png"/><Relationship Id="rId18" Type="http://schemas.openxmlformats.org/officeDocument/2006/relationships/audio" Target="../media/audio29.wav"/><Relationship Id="rId3" Type="http://schemas.openxmlformats.org/officeDocument/2006/relationships/image" Target="../media/image5.png"/><Relationship Id="rId21" Type="http://schemas.openxmlformats.org/officeDocument/2006/relationships/audio" Target="../media/audio32.wav"/><Relationship Id="rId7" Type="http://schemas.openxmlformats.org/officeDocument/2006/relationships/audio" Target="../media/audio22.wav"/><Relationship Id="rId12" Type="http://schemas.openxmlformats.org/officeDocument/2006/relationships/image" Target="../media/image17.png"/><Relationship Id="rId17" Type="http://schemas.openxmlformats.org/officeDocument/2006/relationships/audio" Target="../media/audio28.wav"/><Relationship Id="rId2" Type="http://schemas.openxmlformats.org/officeDocument/2006/relationships/notesSlide" Target="../notesSlides/notesSlide11.xml"/><Relationship Id="rId16" Type="http://schemas.openxmlformats.org/officeDocument/2006/relationships/image" Target="../media/image20.png"/><Relationship Id="rId20" Type="http://schemas.openxmlformats.org/officeDocument/2006/relationships/audio" Target="../media/audio31.wav"/><Relationship Id="rId1" Type="http://schemas.openxmlformats.org/officeDocument/2006/relationships/slideLayout" Target="../slideLayouts/slideLayout57.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image" Target="../media/image19.png"/><Relationship Id="rId23" Type="http://schemas.openxmlformats.org/officeDocument/2006/relationships/audio" Target="../media/audio34.wav"/><Relationship Id="rId10" Type="http://schemas.openxmlformats.org/officeDocument/2006/relationships/audio" Target="../media/audio25.wav"/><Relationship Id="rId19" Type="http://schemas.openxmlformats.org/officeDocument/2006/relationships/audio" Target="../media/audio30.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7.wav"/><Relationship Id="rId22" Type="http://schemas.openxmlformats.org/officeDocument/2006/relationships/audio" Target="../media/audio33.wav"/></Relationships>
</file>

<file path=ppt/slides/_rels/slide12.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8.png"/><Relationship Id="rId18" Type="http://schemas.openxmlformats.org/officeDocument/2006/relationships/audio" Target="../media/audio29.wav"/><Relationship Id="rId3" Type="http://schemas.openxmlformats.org/officeDocument/2006/relationships/image" Target="../media/image5.png"/><Relationship Id="rId21" Type="http://schemas.openxmlformats.org/officeDocument/2006/relationships/audio" Target="../media/audio32.wav"/><Relationship Id="rId7" Type="http://schemas.openxmlformats.org/officeDocument/2006/relationships/audio" Target="../media/audio22.wav"/><Relationship Id="rId12" Type="http://schemas.openxmlformats.org/officeDocument/2006/relationships/image" Target="../media/image17.png"/><Relationship Id="rId17" Type="http://schemas.openxmlformats.org/officeDocument/2006/relationships/audio" Target="../media/audio28.wav"/><Relationship Id="rId2" Type="http://schemas.openxmlformats.org/officeDocument/2006/relationships/notesSlide" Target="../notesSlides/notesSlide12.xml"/><Relationship Id="rId16" Type="http://schemas.openxmlformats.org/officeDocument/2006/relationships/image" Target="../media/image20.png"/><Relationship Id="rId20" Type="http://schemas.openxmlformats.org/officeDocument/2006/relationships/audio" Target="../media/audio31.wav"/><Relationship Id="rId1" Type="http://schemas.openxmlformats.org/officeDocument/2006/relationships/slideLayout" Target="../slideLayouts/slideLayout57.xml"/><Relationship Id="rId6" Type="http://schemas.openxmlformats.org/officeDocument/2006/relationships/audio" Target="../media/audio21.wav"/><Relationship Id="rId11" Type="http://schemas.openxmlformats.org/officeDocument/2006/relationships/audio" Target="../media/audio26.wav"/><Relationship Id="rId5" Type="http://schemas.openxmlformats.org/officeDocument/2006/relationships/audio" Target="../media/audio20.wav"/><Relationship Id="rId15" Type="http://schemas.openxmlformats.org/officeDocument/2006/relationships/image" Target="../media/image19.png"/><Relationship Id="rId23" Type="http://schemas.openxmlformats.org/officeDocument/2006/relationships/audio" Target="../media/audio34.wav"/><Relationship Id="rId10" Type="http://schemas.openxmlformats.org/officeDocument/2006/relationships/audio" Target="../media/audio25.wav"/><Relationship Id="rId19" Type="http://schemas.openxmlformats.org/officeDocument/2006/relationships/audio" Target="../media/audio30.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audio" Target="../media/audio27.wav"/><Relationship Id="rId22" Type="http://schemas.openxmlformats.org/officeDocument/2006/relationships/audio" Target="../media/audio33.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5.wav"/><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7.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26.jpeg"/><Relationship Id="rId3" Type="http://schemas.openxmlformats.org/officeDocument/2006/relationships/image" Target="../media/image5.png"/><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audio" Target="../media/audio43.wav"/><Relationship Id="rId5" Type="http://schemas.openxmlformats.org/officeDocument/2006/relationships/image" Target="../media/image24.png"/><Relationship Id="rId10" Type="http://schemas.openxmlformats.org/officeDocument/2006/relationships/audio" Target="../media/audio42.wav"/><Relationship Id="rId4" Type="http://schemas.openxmlformats.org/officeDocument/2006/relationships/image" Target="../media/image23.png"/><Relationship Id="rId9" Type="http://schemas.openxmlformats.org/officeDocument/2006/relationships/audio" Target="../media/audio41.wav"/></Relationships>
</file>

<file path=ppt/slides/_rels/slide18.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audio" Target="../media/audio59.wav"/><Relationship Id="rId3" Type="http://schemas.openxmlformats.org/officeDocument/2006/relationships/image" Target="../media/image5.png"/><Relationship Id="rId21" Type="http://schemas.openxmlformats.org/officeDocument/2006/relationships/image" Target="../media/image28.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 Type="http://schemas.openxmlformats.org/officeDocument/2006/relationships/notesSlide" Target="../notesSlides/notesSlide18.xml"/><Relationship Id="rId16" Type="http://schemas.openxmlformats.org/officeDocument/2006/relationships/audio" Target="../media/audio57.wav"/><Relationship Id="rId20" Type="http://schemas.openxmlformats.org/officeDocument/2006/relationships/image" Target="../media/image27.png"/><Relationship Id="rId1" Type="http://schemas.openxmlformats.org/officeDocument/2006/relationships/slideLayout" Target="../slideLayouts/slideLayout57.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31.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30.png"/><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audio" Target="../media/audio70.wav"/><Relationship Id="rId18" Type="http://schemas.openxmlformats.org/officeDocument/2006/relationships/audio" Target="../media/audio75.wav"/><Relationship Id="rId3" Type="http://schemas.openxmlformats.org/officeDocument/2006/relationships/image" Target="../media/image5.png"/><Relationship Id="rId21" Type="http://schemas.openxmlformats.org/officeDocument/2006/relationships/image" Target="../media/image33.png"/><Relationship Id="rId7" Type="http://schemas.openxmlformats.org/officeDocument/2006/relationships/audio" Target="../media/audio64.wav"/><Relationship Id="rId12" Type="http://schemas.openxmlformats.org/officeDocument/2006/relationships/audio" Target="../media/audio69.wav"/><Relationship Id="rId17" Type="http://schemas.openxmlformats.org/officeDocument/2006/relationships/audio" Target="../media/audio74.wav"/><Relationship Id="rId2" Type="http://schemas.openxmlformats.org/officeDocument/2006/relationships/notesSlide" Target="../notesSlides/notesSlide19.xml"/><Relationship Id="rId16" Type="http://schemas.openxmlformats.org/officeDocument/2006/relationships/audio" Target="../media/audio73.wav"/><Relationship Id="rId20"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audio" Target="../media/audio63.wav"/><Relationship Id="rId11" Type="http://schemas.openxmlformats.org/officeDocument/2006/relationships/audio" Target="../media/audio68.wav"/><Relationship Id="rId5" Type="http://schemas.openxmlformats.org/officeDocument/2006/relationships/audio" Target="../media/audio62.wav"/><Relationship Id="rId15" Type="http://schemas.openxmlformats.org/officeDocument/2006/relationships/audio" Target="../media/audio72.wav"/><Relationship Id="rId23" Type="http://schemas.openxmlformats.org/officeDocument/2006/relationships/image" Target="../media/image35.png"/><Relationship Id="rId10" Type="http://schemas.openxmlformats.org/officeDocument/2006/relationships/audio" Target="../media/audio67.wav"/><Relationship Id="rId19" Type="http://schemas.openxmlformats.org/officeDocument/2006/relationships/audio" Target="../media/audio76.wav"/><Relationship Id="rId4" Type="http://schemas.openxmlformats.org/officeDocument/2006/relationships/audio" Target="../media/audio61.wav"/><Relationship Id="rId9" Type="http://schemas.openxmlformats.org/officeDocument/2006/relationships/audio" Target="../media/audio66.wav"/><Relationship Id="rId14" Type="http://schemas.openxmlformats.org/officeDocument/2006/relationships/audio" Target="../media/audio71.wav"/><Relationship Id="rId22"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audio" Target="../media/audio78.wav"/></Relationships>
</file>

<file path=ppt/slides/_rels/slide24.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audio" Target="../media/audio86.wav"/><Relationship Id="rId26" Type="http://schemas.openxmlformats.org/officeDocument/2006/relationships/audio" Target="../media/audio90.wav"/><Relationship Id="rId39" Type="http://schemas.openxmlformats.org/officeDocument/2006/relationships/image" Target="../media/image55.png"/><Relationship Id="rId21" Type="http://schemas.openxmlformats.org/officeDocument/2006/relationships/image" Target="../media/image46.png"/><Relationship Id="rId34" Type="http://schemas.openxmlformats.org/officeDocument/2006/relationships/audio" Target="../media/audio94.wav"/><Relationship Id="rId42" Type="http://schemas.openxmlformats.org/officeDocument/2006/relationships/audio" Target="../media/audio98.wav"/><Relationship Id="rId47" Type="http://schemas.openxmlformats.org/officeDocument/2006/relationships/image" Target="../media/image59.png"/><Relationship Id="rId50" Type="http://schemas.openxmlformats.org/officeDocument/2006/relationships/audio" Target="../media/audio102.wav"/><Relationship Id="rId7" Type="http://schemas.openxmlformats.org/officeDocument/2006/relationships/image" Target="../media/image39.png"/><Relationship Id="rId2" Type="http://schemas.openxmlformats.org/officeDocument/2006/relationships/notesSlide" Target="../notesSlides/notesSlide24.xml"/><Relationship Id="rId16" Type="http://schemas.openxmlformats.org/officeDocument/2006/relationships/audio" Target="../media/audio85.wav"/><Relationship Id="rId29" Type="http://schemas.openxmlformats.org/officeDocument/2006/relationships/image" Target="../media/image50.png"/><Relationship Id="rId11" Type="http://schemas.openxmlformats.org/officeDocument/2006/relationships/image" Target="../media/image41.png"/><Relationship Id="rId24" Type="http://schemas.openxmlformats.org/officeDocument/2006/relationships/audio" Target="../media/audio89.wav"/><Relationship Id="rId32" Type="http://schemas.openxmlformats.org/officeDocument/2006/relationships/audio" Target="../media/audio93.wav"/><Relationship Id="rId37" Type="http://schemas.openxmlformats.org/officeDocument/2006/relationships/image" Target="../media/image54.png"/><Relationship Id="rId40" Type="http://schemas.openxmlformats.org/officeDocument/2006/relationships/audio" Target="../media/audio97.wav"/><Relationship Id="rId45" Type="http://schemas.openxmlformats.org/officeDocument/2006/relationships/image" Target="../media/image58.png"/><Relationship Id="rId5" Type="http://schemas.openxmlformats.org/officeDocument/2006/relationships/image" Target="../media/image38.png"/><Relationship Id="rId15" Type="http://schemas.openxmlformats.org/officeDocument/2006/relationships/image" Target="../media/image43.png"/><Relationship Id="rId23" Type="http://schemas.openxmlformats.org/officeDocument/2006/relationships/image" Target="../media/image47.png"/><Relationship Id="rId28" Type="http://schemas.openxmlformats.org/officeDocument/2006/relationships/audio" Target="../media/audio91.wav"/><Relationship Id="rId36" Type="http://schemas.openxmlformats.org/officeDocument/2006/relationships/audio" Target="../media/audio95.wav"/><Relationship Id="rId49" Type="http://schemas.openxmlformats.org/officeDocument/2006/relationships/image" Target="../media/image60.png"/><Relationship Id="rId10" Type="http://schemas.openxmlformats.org/officeDocument/2006/relationships/audio" Target="../media/audio82.wav"/><Relationship Id="rId19" Type="http://schemas.openxmlformats.org/officeDocument/2006/relationships/image" Target="../media/image45.png"/><Relationship Id="rId31" Type="http://schemas.openxmlformats.org/officeDocument/2006/relationships/image" Target="../media/image51.png"/><Relationship Id="rId44" Type="http://schemas.openxmlformats.org/officeDocument/2006/relationships/audio" Target="../media/audio99.wav"/><Relationship Id="rId4" Type="http://schemas.openxmlformats.org/officeDocument/2006/relationships/audio" Target="../media/audio79.wav"/><Relationship Id="rId9" Type="http://schemas.openxmlformats.org/officeDocument/2006/relationships/image" Target="../media/image40.png"/><Relationship Id="rId14" Type="http://schemas.openxmlformats.org/officeDocument/2006/relationships/audio" Target="../media/audio84.wav"/><Relationship Id="rId22" Type="http://schemas.openxmlformats.org/officeDocument/2006/relationships/audio" Target="../media/audio88.wav"/><Relationship Id="rId27" Type="http://schemas.openxmlformats.org/officeDocument/2006/relationships/image" Target="../media/image49.png"/><Relationship Id="rId30" Type="http://schemas.openxmlformats.org/officeDocument/2006/relationships/audio" Target="../media/audio92.wav"/><Relationship Id="rId35" Type="http://schemas.openxmlformats.org/officeDocument/2006/relationships/image" Target="../media/image53.jpeg"/><Relationship Id="rId43" Type="http://schemas.openxmlformats.org/officeDocument/2006/relationships/image" Target="../media/image57.png"/><Relationship Id="rId48" Type="http://schemas.openxmlformats.org/officeDocument/2006/relationships/audio" Target="../media/audio101.wav"/><Relationship Id="rId8" Type="http://schemas.openxmlformats.org/officeDocument/2006/relationships/audio" Target="../media/audio81.wav"/><Relationship Id="rId51" Type="http://schemas.openxmlformats.org/officeDocument/2006/relationships/image" Target="../media/image61.png"/><Relationship Id="rId3" Type="http://schemas.openxmlformats.org/officeDocument/2006/relationships/image" Target="../media/image5.png"/><Relationship Id="rId12" Type="http://schemas.openxmlformats.org/officeDocument/2006/relationships/audio" Target="../media/audio83.wav"/><Relationship Id="rId17" Type="http://schemas.openxmlformats.org/officeDocument/2006/relationships/image" Target="../media/image44.png"/><Relationship Id="rId25" Type="http://schemas.openxmlformats.org/officeDocument/2006/relationships/image" Target="../media/image48.png"/><Relationship Id="rId33" Type="http://schemas.openxmlformats.org/officeDocument/2006/relationships/image" Target="../media/image52.png"/><Relationship Id="rId38" Type="http://schemas.openxmlformats.org/officeDocument/2006/relationships/audio" Target="../media/audio96.wav"/><Relationship Id="rId46" Type="http://schemas.openxmlformats.org/officeDocument/2006/relationships/audio" Target="../media/audio100.wav"/><Relationship Id="rId20" Type="http://schemas.openxmlformats.org/officeDocument/2006/relationships/audio" Target="../media/audio87.wav"/><Relationship Id="rId41" Type="http://schemas.openxmlformats.org/officeDocument/2006/relationships/image" Target="../media/image56.png"/><Relationship Id="rId1" Type="http://schemas.openxmlformats.org/officeDocument/2006/relationships/slideLayout" Target="../slideLayouts/slideLayout57.xml"/><Relationship Id="rId6" Type="http://schemas.openxmlformats.org/officeDocument/2006/relationships/audio" Target="../media/audio80.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3.png"/><Relationship Id="rId1" Type="http://schemas.openxmlformats.org/officeDocument/2006/relationships/slideLayout" Target="../slideLayouts/slideLayout57.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2.png"/><Relationship Id="rId10" Type="http://schemas.openxmlformats.org/officeDocument/2006/relationships/audio" Target="../media/audio14.wav"/><Relationship Id="rId19" Type="http://schemas.openxmlformats.org/officeDocument/2006/relationships/image" Target="../media/image16.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audio" Target="../media/audio18.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gn</a:t>
            </a:r>
            <a:r>
              <a:rPr lang="en-GB" sz="3000" dirty="0">
                <a:solidFill>
                  <a:prstClr val="white"/>
                </a:solidFill>
              </a:rPr>
              <a:t>-]</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30/08/2022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4" name="signe.wav"/>
            </a:hlinkClick>
            <a:extLst>
              <a:ext uri="{FF2B5EF4-FFF2-40B4-BE49-F238E27FC236}">
                <a16:creationId xmlns:a16="http://schemas.microsoft.com/office/drawing/2014/main" id="{55F76293-F036-D943-9EC1-F5857D9662CB}"/>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5" name="compagnie.wav"/>
            </a:hlinkClick>
            <a:extLst>
              <a:ext uri="{FF2B5EF4-FFF2-40B4-BE49-F238E27FC236}">
                <a16:creationId xmlns:a16="http://schemas.microsoft.com/office/drawing/2014/main" id="{2FDEC3CC-FE11-467C-9300-2FB839441742}"/>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26" name="TextBox 25">
            <a:hlinkClick r:id="" action="ppaction://noaction">
              <a:snd r:embed="rId6" name="signal.wav"/>
            </a:hlinkClick>
            <a:extLst>
              <a:ext uri="{FF2B5EF4-FFF2-40B4-BE49-F238E27FC236}">
                <a16:creationId xmlns:a16="http://schemas.microsoft.com/office/drawing/2014/main" id="{C93D87CE-24ED-42C3-8C04-E694D5799B82}"/>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30" name="TextBox 29">
            <a:hlinkClick r:id="" action="ppaction://noaction">
              <a:snd r:embed="rId7" name="temoignage.wav"/>
            </a:hlinkClick>
            <a:extLst>
              <a:ext uri="{FF2B5EF4-FFF2-40B4-BE49-F238E27FC236}">
                <a16:creationId xmlns:a16="http://schemas.microsoft.com/office/drawing/2014/main" id="{7ADA6636-34CD-426A-A79A-F9D077EAFB60}"/>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8" name="regne.wav"/>
            </a:hlinkClick>
            <a:extLst>
              <a:ext uri="{FF2B5EF4-FFF2-40B4-BE49-F238E27FC236}">
                <a16:creationId xmlns:a16="http://schemas.microsoft.com/office/drawing/2014/main" id="{8C9CAE61-7831-4A7D-83F7-24374E4D1EE6}"/>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9" name="detenir.wav"/>
            </a:hlinkClick>
            <a:extLst>
              <a:ext uri="{FF2B5EF4-FFF2-40B4-BE49-F238E27FC236}">
                <a16:creationId xmlns:a16="http://schemas.microsoft.com/office/drawing/2014/main" id="{11199788-5F83-4B3D-A76F-E8CC70F9DDDA}"/>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hlinkClick r:id="" action="ppaction://noaction">
              <a:snd r:embed="rId10" name="canada.wav"/>
            </a:hlinkClick>
            <a:extLst>
              <a:ext uri="{FF2B5EF4-FFF2-40B4-BE49-F238E27FC236}">
                <a16:creationId xmlns:a16="http://schemas.microsoft.com/office/drawing/2014/main" id="{9376A1E7-1EB3-409F-87EF-54AA828C17C7}"/>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46" name="TextBox 45">
            <a:hlinkClick r:id="" action="ppaction://noaction">
              <a:snd r:embed="rId11" name="ministre.wav"/>
            </a:hlinkClick>
            <a:extLst>
              <a:ext uri="{FF2B5EF4-FFF2-40B4-BE49-F238E27FC236}">
                <a16:creationId xmlns:a16="http://schemas.microsoft.com/office/drawing/2014/main" id="{14838C73-4F55-40B9-9F61-8FA6A5C97AF3}"/>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Svg Road Signs 1 Clip Art">
            <a:extLst>
              <a:ext uri="{FF2B5EF4-FFF2-40B4-BE49-F238E27FC236}">
                <a16:creationId xmlns:a16="http://schemas.microsoft.com/office/drawing/2014/main" id="{1C5E2EA1-3C1C-43BC-B131-19DDB74691D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1A0C3610-3DCE-4B72-8A66-D389D8DAFCFE}"/>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2060" name="Picture 12" descr="Handcuffs  Clip Art">
            <a:extLst>
              <a:ext uri="{FF2B5EF4-FFF2-40B4-BE49-F238E27FC236}">
                <a16:creationId xmlns:a16="http://schemas.microsoft.com/office/drawing/2014/main" id="{983090A2-8987-41A2-8E13-984F421AECC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D6560429-CCD0-4FD4-A630-FF24B735A0EA}"/>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59" name="TextBox 58">
            <a:extLst>
              <a:ext uri="{FF2B5EF4-FFF2-40B4-BE49-F238E27FC236}">
                <a16:creationId xmlns:a16="http://schemas.microsoft.com/office/drawing/2014/main" id="{A3C125AC-A635-41D3-90A9-891E08BEF7A4}"/>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16" name="TextBox 15">
            <a:hlinkClick r:id="" action="ppaction://noaction">
              <a:snd r:embed="rId14" name="chinois.wav"/>
            </a:hlinkClick>
            <a:extLst>
              <a:ext uri="{FF2B5EF4-FFF2-40B4-BE49-F238E27FC236}">
                <a16:creationId xmlns:a16="http://schemas.microsoft.com/office/drawing/2014/main" id="{94C4272B-0222-4B00-8601-E1002E2C35CC}"/>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18" name="Picture 2" descr="Paper Lanterns Clip Art">
            <a:extLst>
              <a:ext uri="{FF2B5EF4-FFF2-40B4-BE49-F238E27FC236}">
                <a16:creationId xmlns:a16="http://schemas.microsoft.com/office/drawing/2014/main" id="{52C54173-0BD6-472A-8971-40F26DFF7B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a Flag Flying Clip Art">
            <a:extLst>
              <a:ext uri="{FF2B5EF4-FFF2-40B4-BE49-F238E27FC236}">
                <a16:creationId xmlns:a16="http://schemas.microsoft.com/office/drawing/2014/main" id="{43F053D4-0B53-4545-8D61-F8FE948AD35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17" name="minime.wav"/>
            </a:hlinkClick>
            <a:extLst>
              <a:ext uri="{FF2B5EF4-FFF2-40B4-BE49-F238E27FC236}">
                <a16:creationId xmlns:a16="http://schemas.microsoft.com/office/drawing/2014/main" id="{31A962C2-DFB8-49FF-82D6-9A945F969A62}"/>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0B7FF4E4-9811-4F7A-AAF7-7800000E8DD7}"/>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9" name="TextBox 18">
            <a:hlinkClick r:id="" action="ppaction://noaction">
              <a:snd r:embed="rId18" name="significatif.wav"/>
            </a:hlinkClick>
            <a:extLst>
              <a:ext uri="{FF2B5EF4-FFF2-40B4-BE49-F238E27FC236}">
                <a16:creationId xmlns:a16="http://schemas.microsoft.com/office/drawing/2014/main" id="{76E9CD17-82E4-42CB-8D40-EE5831347C1C}"/>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C929630-87AB-4778-B5B1-DAFC19B34339}"/>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2" name="TextBox 1">
            <a:hlinkClick r:id="" action="ppaction://noaction">
              <a:snd r:embed="rId19" name="genereux.wav"/>
            </a:hlinkClick>
            <a:extLst>
              <a:ext uri="{FF2B5EF4-FFF2-40B4-BE49-F238E27FC236}">
                <a16:creationId xmlns:a16="http://schemas.microsoft.com/office/drawing/2014/main" id="{F91C50D4-AC31-4F08-BBDC-D648EEA31B3F}"/>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20" name="dignitie.wav"/>
            </a:hlinkClick>
            <a:extLst>
              <a:ext uri="{FF2B5EF4-FFF2-40B4-BE49-F238E27FC236}">
                <a16:creationId xmlns:a16="http://schemas.microsoft.com/office/drawing/2014/main" id="{59470238-9473-4121-BE42-4D96F62C2541}"/>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hlinkClick r:id="" action="ppaction://noaction">
              <a:snd r:embed="rId21" name="ignorance.wav"/>
            </a:hlinkClick>
            <a:extLst>
              <a:ext uri="{FF2B5EF4-FFF2-40B4-BE49-F238E27FC236}">
                <a16:creationId xmlns:a16="http://schemas.microsoft.com/office/drawing/2014/main" id="{AD0983E6-DAD3-4668-B68A-2F2FEC6A5B1C}"/>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22" name="signature.wav"/>
            </a:hlinkClick>
            <a:extLst>
              <a:ext uri="{FF2B5EF4-FFF2-40B4-BE49-F238E27FC236}">
                <a16:creationId xmlns:a16="http://schemas.microsoft.com/office/drawing/2014/main" id="{0C678A40-E179-4C51-84CA-787168B080DF}"/>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23" name="raisonnable.wav"/>
            </a:hlinkClick>
            <a:extLst>
              <a:ext uri="{FF2B5EF4-FFF2-40B4-BE49-F238E27FC236}">
                <a16:creationId xmlns:a16="http://schemas.microsoft.com/office/drawing/2014/main" id="{2D5E707F-A127-4F66-84B2-9A409A9945CA}"/>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88724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70" name="TextBox 69">
            <a:hlinkClick r:id="" action="ppaction://noaction">
              <a:snd r:embed="rId4" name="signe.wav"/>
            </a:hlinkClick>
            <a:extLst>
              <a:ext uri="{FF2B5EF4-FFF2-40B4-BE49-F238E27FC236}">
                <a16:creationId xmlns:a16="http://schemas.microsoft.com/office/drawing/2014/main" id="{3DA42367-26B9-47D6-8E1E-3433C241315A}"/>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hlinkClick r:id="" action="ppaction://noaction">
              <a:snd r:embed="rId5" name="compagnie.wav"/>
            </a:hlinkClick>
            <a:extLst>
              <a:ext uri="{FF2B5EF4-FFF2-40B4-BE49-F238E27FC236}">
                <a16:creationId xmlns:a16="http://schemas.microsoft.com/office/drawing/2014/main" id="{A4736FF2-B429-49D8-93B0-DBFE370F2C2C}"/>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74" name="TextBox 73">
            <a:hlinkClick r:id="" action="ppaction://noaction">
              <a:snd r:embed="rId6" name="signal.wav"/>
            </a:hlinkClick>
            <a:extLst>
              <a:ext uri="{FF2B5EF4-FFF2-40B4-BE49-F238E27FC236}">
                <a16:creationId xmlns:a16="http://schemas.microsoft.com/office/drawing/2014/main" id="{98C0EFE7-71A2-49E7-B214-FEDF2319D9E3}"/>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76" name="TextBox 75">
            <a:hlinkClick r:id="" action="ppaction://noaction">
              <a:snd r:embed="rId7" name="temoignage.wav"/>
            </a:hlinkClick>
            <a:extLst>
              <a:ext uri="{FF2B5EF4-FFF2-40B4-BE49-F238E27FC236}">
                <a16:creationId xmlns:a16="http://schemas.microsoft.com/office/drawing/2014/main" id="{64D160BA-032A-4A6C-9E37-554C8211F022}"/>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hlinkClick r:id="" action="ppaction://noaction">
              <a:snd r:embed="rId8" name="regne.wav"/>
            </a:hlinkClick>
            <a:extLst>
              <a:ext uri="{FF2B5EF4-FFF2-40B4-BE49-F238E27FC236}">
                <a16:creationId xmlns:a16="http://schemas.microsoft.com/office/drawing/2014/main" id="{00FD55CB-6623-47C3-AA75-4B9578DA233C}"/>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hlinkClick r:id="" action="ppaction://noaction">
              <a:snd r:embed="rId9" name="detenir.wav"/>
            </a:hlinkClick>
            <a:extLst>
              <a:ext uri="{FF2B5EF4-FFF2-40B4-BE49-F238E27FC236}">
                <a16:creationId xmlns:a16="http://schemas.microsoft.com/office/drawing/2014/main" id="{A45A67D3-5A14-406A-A507-B0C13C6AC63C}"/>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hlinkClick r:id="" action="ppaction://noaction">
              <a:snd r:embed="rId10" name="canada.wav"/>
            </a:hlinkClick>
            <a:extLst>
              <a:ext uri="{FF2B5EF4-FFF2-40B4-BE49-F238E27FC236}">
                <a16:creationId xmlns:a16="http://schemas.microsoft.com/office/drawing/2014/main" id="{A8D3E475-7B9E-4435-A153-5E35C644C5A1}"/>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84" name="TextBox 83">
            <a:hlinkClick r:id="" action="ppaction://noaction">
              <a:snd r:embed="rId11" name="ministre.wav"/>
            </a:hlinkClick>
            <a:extLst>
              <a:ext uri="{FF2B5EF4-FFF2-40B4-BE49-F238E27FC236}">
                <a16:creationId xmlns:a16="http://schemas.microsoft.com/office/drawing/2014/main" id="{7AF18BAF-22C5-4D29-BA3C-6141D57089C4}"/>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6" name="Picture 2" descr="Svg Road Signs 1 Clip Art">
            <a:extLst>
              <a:ext uri="{FF2B5EF4-FFF2-40B4-BE49-F238E27FC236}">
                <a16:creationId xmlns:a16="http://schemas.microsoft.com/office/drawing/2014/main" id="{8C77BFB5-B126-4FBE-9417-4D18F6C3232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5934EE11-BD03-428A-B7C4-C555857B00E7}"/>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90" name="Picture 12" descr="Handcuffs  Clip Art">
            <a:extLst>
              <a:ext uri="{FF2B5EF4-FFF2-40B4-BE49-F238E27FC236}">
                <a16:creationId xmlns:a16="http://schemas.microsoft.com/office/drawing/2014/main" id="{BDC020F5-A63C-4788-AD13-E0DC41E8345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a:extLst>
              <a:ext uri="{FF2B5EF4-FFF2-40B4-BE49-F238E27FC236}">
                <a16:creationId xmlns:a16="http://schemas.microsoft.com/office/drawing/2014/main" id="{E7582F94-D0ED-4173-8A3F-56F1218A60C7}"/>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94" name="TextBox 93">
            <a:extLst>
              <a:ext uri="{FF2B5EF4-FFF2-40B4-BE49-F238E27FC236}">
                <a16:creationId xmlns:a16="http://schemas.microsoft.com/office/drawing/2014/main" id="{75AF2897-4402-4B6F-B7CE-052F71558E3A}"/>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96" name="TextBox 95">
            <a:hlinkClick r:id="" action="ppaction://noaction">
              <a:snd r:embed="rId14" name="chinois.wav"/>
            </a:hlinkClick>
            <a:extLst>
              <a:ext uri="{FF2B5EF4-FFF2-40B4-BE49-F238E27FC236}">
                <a16:creationId xmlns:a16="http://schemas.microsoft.com/office/drawing/2014/main" id="{36349A60-2E0C-477A-B638-EA24B62902E7}"/>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98" name="Picture 2" descr="Paper Lanterns Clip Art">
            <a:extLst>
              <a:ext uri="{FF2B5EF4-FFF2-40B4-BE49-F238E27FC236}">
                <a16:creationId xmlns:a16="http://schemas.microsoft.com/office/drawing/2014/main" id="{C82CAE1F-5CF2-4075-8802-2D9294C8532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4" descr="Canada Flag Flying Clip Art">
            <a:extLst>
              <a:ext uri="{FF2B5EF4-FFF2-40B4-BE49-F238E27FC236}">
                <a16:creationId xmlns:a16="http://schemas.microsoft.com/office/drawing/2014/main" id="{610F5E48-534E-4FF1-985F-6168F1A0031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a:hlinkClick r:id="" action="ppaction://noaction">
              <a:snd r:embed="rId17" name="minime.wav"/>
            </a:hlinkClick>
            <a:extLst>
              <a:ext uri="{FF2B5EF4-FFF2-40B4-BE49-F238E27FC236}">
                <a16:creationId xmlns:a16="http://schemas.microsoft.com/office/drawing/2014/main" id="{A0EA8982-AF1B-4400-8A0E-23717D291A5D}"/>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73B42763-D38F-43FA-AD61-016AF2CB8FCA}"/>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06" name="TextBox 105">
            <a:hlinkClick r:id="" action="ppaction://noaction">
              <a:snd r:embed="rId18" name="significatif.wav"/>
            </a:hlinkClick>
            <a:extLst>
              <a:ext uri="{FF2B5EF4-FFF2-40B4-BE49-F238E27FC236}">
                <a16:creationId xmlns:a16="http://schemas.microsoft.com/office/drawing/2014/main" id="{980A0F3B-3491-4BFE-AD97-8B237CE727B4}"/>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8BC83D64-CEA8-4506-82DA-64C4C3CABCBE}"/>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110" name="TextBox 109">
            <a:hlinkClick r:id="" action="ppaction://noaction">
              <a:snd r:embed="rId19" name="genereux.wav"/>
            </a:hlinkClick>
            <a:extLst>
              <a:ext uri="{FF2B5EF4-FFF2-40B4-BE49-F238E27FC236}">
                <a16:creationId xmlns:a16="http://schemas.microsoft.com/office/drawing/2014/main" id="{4E71D2EC-F82B-4F15-A718-6420F0196653}"/>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hlinkClick r:id="" action="ppaction://noaction">
              <a:snd r:embed="rId20" name="dignitie.wav"/>
            </a:hlinkClick>
            <a:extLst>
              <a:ext uri="{FF2B5EF4-FFF2-40B4-BE49-F238E27FC236}">
                <a16:creationId xmlns:a16="http://schemas.microsoft.com/office/drawing/2014/main" id="{87D25758-B1E6-4496-BA38-D5A8D27473ED}"/>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hlinkClick r:id="" action="ppaction://noaction">
              <a:snd r:embed="rId21" name="ignorance.wav"/>
            </a:hlinkClick>
            <a:extLst>
              <a:ext uri="{FF2B5EF4-FFF2-40B4-BE49-F238E27FC236}">
                <a16:creationId xmlns:a16="http://schemas.microsoft.com/office/drawing/2014/main" id="{A06B5EA2-54CC-4EBD-AB1C-268AA2A5A9DA}"/>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hlinkClick r:id="" action="ppaction://noaction">
              <a:snd r:embed="rId22" name="signature.wav"/>
            </a:hlinkClick>
            <a:extLst>
              <a:ext uri="{FF2B5EF4-FFF2-40B4-BE49-F238E27FC236}">
                <a16:creationId xmlns:a16="http://schemas.microsoft.com/office/drawing/2014/main" id="{970E7F00-7349-40F3-BF87-340D59651C73}"/>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a:hlinkClick r:id="" action="ppaction://noaction">
              <a:snd r:embed="rId23" name="raisonnable.wav"/>
            </a:hlinkClick>
            <a:extLst>
              <a:ext uri="{FF2B5EF4-FFF2-40B4-BE49-F238E27FC236}">
                <a16:creationId xmlns:a16="http://schemas.microsoft.com/office/drawing/2014/main" id="{D6838489-0A0E-4214-8154-1A495C3B263F}"/>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58763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72" name="TextBox 71">
            <a:hlinkClick r:id="" action="ppaction://noaction">
              <a:snd r:embed="rId4" name="signe.wav"/>
            </a:hlinkClick>
            <a:extLst>
              <a:ext uri="{FF2B5EF4-FFF2-40B4-BE49-F238E27FC236}">
                <a16:creationId xmlns:a16="http://schemas.microsoft.com/office/drawing/2014/main" id="{AF564CC5-AA89-4237-9D30-E90D77B63428}"/>
              </a:ext>
            </a:extLst>
          </p:cNvPr>
          <p:cNvSpPr txBox="1"/>
          <p:nvPr/>
        </p:nvSpPr>
        <p:spPr>
          <a:xfrm>
            <a:off x="50404" y="1295999"/>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hlinkClick r:id="" action="ppaction://noaction">
              <a:snd r:embed="rId5" name="compagnie.wav"/>
            </a:hlinkClick>
            <a:extLst>
              <a:ext uri="{FF2B5EF4-FFF2-40B4-BE49-F238E27FC236}">
                <a16:creationId xmlns:a16="http://schemas.microsoft.com/office/drawing/2014/main" id="{3A78862A-8A4F-4480-8441-191C53D38F8F}"/>
              </a:ext>
            </a:extLst>
          </p:cNvPr>
          <p:cNvSpPr txBox="1"/>
          <p:nvPr/>
        </p:nvSpPr>
        <p:spPr>
          <a:xfrm>
            <a:off x="2701469" y="2386950"/>
            <a:ext cx="243742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ie</a:t>
            </a:r>
          </a:p>
        </p:txBody>
      </p:sp>
      <p:sp>
        <p:nvSpPr>
          <p:cNvPr id="76" name="TextBox 75">
            <a:hlinkClick r:id="" action="ppaction://noaction">
              <a:snd r:embed="rId6" name="signal.wav"/>
            </a:hlinkClick>
            <a:extLst>
              <a:ext uri="{FF2B5EF4-FFF2-40B4-BE49-F238E27FC236}">
                <a16:creationId xmlns:a16="http://schemas.microsoft.com/office/drawing/2014/main" id="{A13D8A15-12BB-4F70-961C-AC9229F49C84}"/>
              </a:ext>
            </a:extLst>
          </p:cNvPr>
          <p:cNvSpPr txBox="1"/>
          <p:nvPr/>
        </p:nvSpPr>
        <p:spPr>
          <a:xfrm>
            <a:off x="293759" y="2586176"/>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t>
            </a:r>
          </a:p>
        </p:txBody>
      </p:sp>
      <p:sp>
        <p:nvSpPr>
          <p:cNvPr id="78" name="TextBox 77">
            <a:hlinkClick r:id="" action="ppaction://noaction">
              <a:snd r:embed="rId7" name="temoignage.wav"/>
            </a:hlinkClick>
            <a:extLst>
              <a:ext uri="{FF2B5EF4-FFF2-40B4-BE49-F238E27FC236}">
                <a16:creationId xmlns:a16="http://schemas.microsoft.com/office/drawing/2014/main" id="{77A819F2-5078-4AD7-8E4A-8388E6E69037}"/>
              </a:ext>
            </a:extLst>
          </p:cNvPr>
          <p:cNvSpPr txBox="1"/>
          <p:nvPr/>
        </p:nvSpPr>
        <p:spPr>
          <a:xfrm>
            <a:off x="6226269" y="2954621"/>
            <a:ext cx="30344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témoi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hlinkClick r:id="" action="ppaction://noaction">
              <a:snd r:embed="rId8" name="regne.wav"/>
            </a:hlinkClick>
            <a:extLst>
              <a:ext uri="{FF2B5EF4-FFF2-40B4-BE49-F238E27FC236}">
                <a16:creationId xmlns:a16="http://schemas.microsoft.com/office/drawing/2014/main" id="{C552DF89-5C52-430E-82B5-DEDD84C754F3}"/>
              </a:ext>
            </a:extLst>
          </p:cNvPr>
          <p:cNvSpPr txBox="1"/>
          <p:nvPr/>
        </p:nvSpPr>
        <p:spPr>
          <a:xfrm>
            <a:off x="5193571" y="1629217"/>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rè</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hlinkClick r:id="" action="ppaction://noaction">
              <a:snd r:embed="rId9" name="detenir.wav"/>
            </a:hlinkClick>
            <a:extLst>
              <a:ext uri="{FF2B5EF4-FFF2-40B4-BE49-F238E27FC236}">
                <a16:creationId xmlns:a16="http://schemas.microsoft.com/office/drawing/2014/main" id="{E3ED4DB8-7A51-46EA-9AC1-313D41605E2E}"/>
              </a:ext>
            </a:extLst>
          </p:cNvPr>
          <p:cNvSpPr txBox="1"/>
          <p:nvPr/>
        </p:nvSpPr>
        <p:spPr>
          <a:xfrm>
            <a:off x="7455443" y="4523175"/>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déte</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ir</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hlinkClick r:id="" action="ppaction://noaction">
              <a:snd r:embed="rId10" name="canada.wav"/>
            </a:hlinkClick>
            <a:extLst>
              <a:ext uri="{FF2B5EF4-FFF2-40B4-BE49-F238E27FC236}">
                <a16:creationId xmlns:a16="http://schemas.microsoft.com/office/drawing/2014/main" id="{10E2DB5A-F1D7-46D6-9DA6-1E0879F804F5}"/>
              </a:ext>
            </a:extLst>
          </p:cNvPr>
          <p:cNvSpPr txBox="1"/>
          <p:nvPr/>
        </p:nvSpPr>
        <p:spPr>
          <a:xfrm>
            <a:off x="6268247" y="5635979"/>
            <a:ext cx="230336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ada</a:t>
            </a:r>
          </a:p>
        </p:txBody>
      </p:sp>
      <p:sp>
        <p:nvSpPr>
          <p:cNvPr id="86" name="TextBox 85">
            <a:hlinkClick r:id="" action="ppaction://noaction">
              <a:snd r:embed="rId11" name="ministre.wav"/>
            </a:hlinkClick>
            <a:extLst>
              <a:ext uri="{FF2B5EF4-FFF2-40B4-BE49-F238E27FC236}">
                <a16:creationId xmlns:a16="http://schemas.microsoft.com/office/drawing/2014/main" id="{C7C3F116-83EA-4A5D-8DAB-23E4FE434875}"/>
              </a:ext>
            </a:extLst>
          </p:cNvPr>
          <p:cNvSpPr txBox="1"/>
          <p:nvPr/>
        </p:nvSpPr>
        <p:spPr>
          <a:xfrm>
            <a:off x="2639032" y="140818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8" name="Picture 2" descr="Svg Road Signs 1 Clip Art">
            <a:extLst>
              <a:ext uri="{FF2B5EF4-FFF2-40B4-BE49-F238E27FC236}">
                <a16:creationId xmlns:a16="http://schemas.microsoft.com/office/drawing/2014/main" id="{8EE8D987-E054-4EA6-8A25-33E99859167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13948" y="1242040"/>
            <a:ext cx="668238" cy="668238"/>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5B6EBA12-FD3C-41F0-8C8B-6C850F7D8189}"/>
              </a:ext>
            </a:extLst>
          </p:cNvPr>
          <p:cNvSpPr txBox="1"/>
          <p:nvPr/>
        </p:nvSpPr>
        <p:spPr>
          <a:xfrm>
            <a:off x="5392406" y="2049748"/>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[reign]</a:t>
            </a:r>
          </a:p>
        </p:txBody>
      </p:sp>
      <p:pic>
        <p:nvPicPr>
          <p:cNvPr id="92" name="Picture 12" descr="Handcuffs  Clip Art">
            <a:extLst>
              <a:ext uri="{FF2B5EF4-FFF2-40B4-BE49-F238E27FC236}">
                <a16:creationId xmlns:a16="http://schemas.microsoft.com/office/drawing/2014/main" id="{C09BA431-4697-4E98-AF7E-811E16AA17D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30902" y="4229976"/>
            <a:ext cx="1190901" cy="877297"/>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87422B52-4426-4934-992A-FF344459EA4B}"/>
              </a:ext>
            </a:extLst>
          </p:cNvPr>
          <p:cNvSpPr txBox="1"/>
          <p:nvPr/>
        </p:nvSpPr>
        <p:spPr>
          <a:xfrm>
            <a:off x="7330545" y="335919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[testimony]</a:t>
            </a:r>
          </a:p>
        </p:txBody>
      </p:sp>
      <p:sp>
        <p:nvSpPr>
          <p:cNvPr id="96" name="TextBox 95">
            <a:extLst>
              <a:ext uri="{FF2B5EF4-FFF2-40B4-BE49-F238E27FC236}">
                <a16:creationId xmlns:a16="http://schemas.microsoft.com/office/drawing/2014/main" id="{22BA9694-C056-4B5A-84AF-605F22945571}"/>
              </a:ext>
            </a:extLst>
          </p:cNvPr>
          <p:cNvSpPr txBox="1"/>
          <p:nvPr/>
        </p:nvSpPr>
        <p:spPr>
          <a:xfrm>
            <a:off x="3180766" y="275523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98" name="TextBox 97">
            <a:hlinkClick r:id="" action="ppaction://noaction">
              <a:snd r:embed="rId14" name="chinois.wav"/>
            </a:hlinkClick>
            <a:extLst>
              <a:ext uri="{FF2B5EF4-FFF2-40B4-BE49-F238E27FC236}">
                <a16:creationId xmlns:a16="http://schemas.microsoft.com/office/drawing/2014/main" id="{A7CAF664-90C2-4EF9-9863-45FDDFE5A6C8}"/>
              </a:ext>
            </a:extLst>
          </p:cNvPr>
          <p:cNvSpPr txBox="1"/>
          <p:nvPr/>
        </p:nvSpPr>
        <p:spPr>
          <a:xfrm>
            <a:off x="6363008" y="688961"/>
            <a:ext cx="188144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chi</a:t>
            </a:r>
            <a:r>
              <a:rPr kumimoji="0" lang="en-US" sz="30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ois</a:t>
            </a:r>
          </a:p>
        </p:txBody>
      </p:sp>
      <p:pic>
        <p:nvPicPr>
          <p:cNvPr id="100" name="Picture 2" descr="Paper Lanterns Clip Art">
            <a:extLst>
              <a:ext uri="{FF2B5EF4-FFF2-40B4-BE49-F238E27FC236}">
                <a16:creationId xmlns:a16="http://schemas.microsoft.com/office/drawing/2014/main" id="{1F3757E3-FBEF-4B75-97E3-3BE1486C228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25888" y="318904"/>
            <a:ext cx="1380320" cy="100386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Canada Flag Flying Clip Art">
            <a:extLst>
              <a:ext uri="{FF2B5EF4-FFF2-40B4-BE49-F238E27FC236}">
                <a16:creationId xmlns:a16="http://schemas.microsoft.com/office/drawing/2014/main" id="{231AD366-DF77-4A74-8D2F-EB25E60FDE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150254" y="5176493"/>
            <a:ext cx="932419" cy="78634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hlinkClick r:id="" action="ppaction://noaction">
              <a:snd r:embed="rId17" name="minime.wav"/>
            </a:hlinkClick>
            <a:extLst>
              <a:ext uri="{FF2B5EF4-FFF2-40B4-BE49-F238E27FC236}">
                <a16:creationId xmlns:a16="http://schemas.microsoft.com/office/drawing/2014/main" id="{6FFC6FEF-7575-46FE-9037-022DCCA79A44}"/>
              </a:ext>
            </a:extLst>
          </p:cNvPr>
          <p:cNvSpPr txBox="1"/>
          <p:nvPr/>
        </p:nvSpPr>
        <p:spPr>
          <a:xfrm>
            <a:off x="1292977" y="3450662"/>
            <a:ext cx="242088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B2573C95-F2DF-46F4-9257-A1E864F2488C}"/>
              </a:ext>
            </a:extLst>
          </p:cNvPr>
          <p:cNvSpPr txBox="1"/>
          <p:nvPr/>
        </p:nvSpPr>
        <p:spPr>
          <a:xfrm>
            <a:off x="1775066" y="3848682"/>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[minimal]</a:t>
            </a:r>
          </a:p>
        </p:txBody>
      </p:sp>
      <p:sp>
        <p:nvSpPr>
          <p:cNvPr id="108" name="TextBox 107">
            <a:hlinkClick r:id="" action="ppaction://noaction">
              <a:snd r:embed="rId18" name="significatif.wav"/>
            </a:hlinkClick>
            <a:extLst>
              <a:ext uri="{FF2B5EF4-FFF2-40B4-BE49-F238E27FC236}">
                <a16:creationId xmlns:a16="http://schemas.microsoft.com/office/drawing/2014/main" id="{66C10EA7-86CC-420E-A0C1-940316478DCA}"/>
              </a:ext>
            </a:extLst>
          </p:cNvPr>
          <p:cNvSpPr txBox="1"/>
          <p:nvPr/>
        </p:nvSpPr>
        <p:spPr>
          <a:xfrm>
            <a:off x="7575607" y="1843422"/>
            <a:ext cx="24208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3000" b="1" i="0" u="none" strike="noStrike" kern="1200" cap="none" spc="0" normalizeH="0" baseline="0" noProof="0" dirty="0" err="1">
                <a:ln>
                  <a:noFill/>
                </a:ln>
                <a:solidFill>
                  <a:srgbClr val="E65D00"/>
                </a:solidFill>
                <a:effectLst/>
                <a:uLnTx/>
                <a:uFillTx/>
                <a:latin typeface="Century Gothic" panose="020F0302020204030204"/>
                <a:ea typeface="+mn-ea"/>
                <a:cs typeface="+mn-cs"/>
              </a:rPr>
              <a:t>gn</a:t>
            </a:r>
            <a:r>
              <a:rPr kumimoji="0" lang="en-US" sz="3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ificatif</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CFDDF086-2878-437E-9D45-8092F80A0769}"/>
              </a:ext>
            </a:extLst>
          </p:cNvPr>
          <p:cNvSpPr txBox="1"/>
          <p:nvPr/>
        </p:nvSpPr>
        <p:spPr>
          <a:xfrm>
            <a:off x="8082633" y="2186066"/>
            <a:ext cx="18814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112" name="TextBox 111">
            <a:hlinkClick r:id="" action="ppaction://noaction">
              <a:snd r:embed="rId19" name="genereux.wav"/>
            </a:hlinkClick>
            <a:extLst>
              <a:ext uri="{FF2B5EF4-FFF2-40B4-BE49-F238E27FC236}">
                <a16:creationId xmlns:a16="http://schemas.microsoft.com/office/drawing/2014/main" id="{F660BE82-BFFD-4D03-900F-46D14ABD638B}"/>
              </a:ext>
            </a:extLst>
          </p:cNvPr>
          <p:cNvSpPr txBox="1"/>
          <p:nvPr/>
        </p:nvSpPr>
        <p:spPr>
          <a:xfrm>
            <a:off x="4262067" y="3500648"/>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éreux</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4" name="TextBox 113">
            <a:hlinkClick r:id="" action="ppaction://noaction">
              <a:snd r:embed="rId20" name="dignitie.wav"/>
            </a:hlinkClick>
            <a:extLst>
              <a:ext uri="{FF2B5EF4-FFF2-40B4-BE49-F238E27FC236}">
                <a16:creationId xmlns:a16="http://schemas.microsoft.com/office/drawing/2014/main" id="{BA67E132-0DA1-405D-8826-5667E3EE8693}"/>
              </a:ext>
            </a:extLst>
          </p:cNvPr>
          <p:cNvSpPr txBox="1"/>
          <p:nvPr/>
        </p:nvSpPr>
        <p:spPr>
          <a:xfrm>
            <a:off x="0" y="5575383"/>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ité</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hlinkClick r:id="" action="ppaction://noaction">
              <a:snd r:embed="rId21" name="ignorance.wav"/>
            </a:hlinkClick>
            <a:extLst>
              <a:ext uri="{FF2B5EF4-FFF2-40B4-BE49-F238E27FC236}">
                <a16:creationId xmlns:a16="http://schemas.microsoft.com/office/drawing/2014/main" id="{DCAC7F60-1FCE-4D04-980B-02F5D37335A3}"/>
              </a:ext>
            </a:extLst>
          </p:cNvPr>
          <p:cNvSpPr txBox="1"/>
          <p:nvPr/>
        </p:nvSpPr>
        <p:spPr>
          <a:xfrm>
            <a:off x="3123093" y="5527632"/>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orance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a:hlinkClick r:id="" action="ppaction://noaction">
              <a:snd r:embed="rId22" name="signature.wav"/>
            </a:hlinkClick>
            <a:extLst>
              <a:ext uri="{FF2B5EF4-FFF2-40B4-BE49-F238E27FC236}">
                <a16:creationId xmlns:a16="http://schemas.microsoft.com/office/drawing/2014/main" id="{D965543A-717E-48CB-B43C-EE85DC54CF6F}"/>
              </a:ext>
            </a:extLst>
          </p:cNvPr>
          <p:cNvSpPr txBox="1"/>
          <p:nvPr/>
        </p:nvSpPr>
        <p:spPr>
          <a:xfrm>
            <a:off x="3759128" y="4479417"/>
            <a:ext cx="22504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gn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ature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hlinkClick r:id="" action="ppaction://noaction">
              <a:snd r:embed="rId23" name="raisonnable.wav"/>
            </a:hlinkClick>
            <a:extLst>
              <a:ext uri="{FF2B5EF4-FFF2-40B4-BE49-F238E27FC236}">
                <a16:creationId xmlns:a16="http://schemas.microsoft.com/office/drawing/2014/main" id="{188EEE80-F199-4EB4-8E50-EB26EB8FE8C3}"/>
              </a:ext>
            </a:extLst>
          </p:cNvPr>
          <p:cNvSpPr txBox="1"/>
          <p:nvPr/>
        </p:nvSpPr>
        <p:spPr>
          <a:xfrm>
            <a:off x="421291" y="4575025"/>
            <a:ext cx="288476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raiso</a:t>
            </a:r>
            <a:r>
              <a:rPr kumimoji="0" lang="fr-FR" sz="3000" b="1" i="0" u="none" strike="noStrike" kern="1200" cap="none" spc="0" normalizeH="0" baseline="0" noProof="0" dirty="0">
                <a:ln>
                  <a:noFill/>
                </a:ln>
                <a:solidFill>
                  <a:srgbClr val="E86D19"/>
                </a:solidFill>
                <a:effectLst/>
                <a:uLnTx/>
                <a:uFillTx/>
                <a:latin typeface="Century Gothic" panose="020F0302020204030204"/>
                <a:ea typeface="+mn-ea"/>
                <a:cs typeface="+mn-cs"/>
              </a:rPr>
              <a:t>nn</a:t>
            </a:r>
            <a:r>
              <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able</a:t>
            </a:r>
            <a:endParaRPr kumimoji="0" lang="en-US"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20690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gn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3" name="Picture 2" descr="scissors cutting on a li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208031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scissors cutting on a li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79826"/>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F5EBAE1E-7C8D-40A7-BAEA-CE4839BBDAE8}"/>
              </a:ext>
            </a:extLst>
          </p:cNvPr>
          <p:cNvSpPr/>
          <p:nvPr/>
        </p:nvSpPr>
        <p:spPr>
          <a:xfrm>
            <a:off x="1167438" y="1289794"/>
            <a:ext cx="1854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2" name="Picture 11" descr="gold trophy">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9161" y="2063834"/>
            <a:ext cx="1491550" cy="1491550"/>
          </a:xfrm>
          <a:prstGeom prst="rect">
            <a:avLst/>
          </a:prstGeom>
        </p:spPr>
      </p:pic>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Spanish fla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967" y="4702936"/>
            <a:ext cx="2273939" cy="1513591"/>
          </a:xfrm>
          <a:prstGeom prst="rect">
            <a:avLst/>
          </a:prstGeom>
        </p:spPr>
      </p:pic>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17" name="Rectangle 16">
            <a:extLst>
              <a:ext uri="{FF2B5EF4-FFF2-40B4-BE49-F238E27FC236}">
                <a16:creationId xmlns:a16="http://schemas.microsoft.com/office/drawing/2014/main" id="{6C70D5E9-D171-FB4C-B44F-3112BADFC250}"/>
              </a:ext>
            </a:extLst>
          </p:cNvPr>
          <p:cNvSpPr/>
          <p:nvPr/>
        </p:nvSpPr>
        <p:spPr>
          <a:xfrm>
            <a:off x="4512077" y="5611180"/>
            <a:ext cx="31678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not know]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ountain">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51654" y="1451785"/>
            <a:ext cx="1896749" cy="1896749"/>
          </a:xfrm>
          <a:prstGeom prst="rect">
            <a:avLst/>
          </a:prstGeom>
        </p:spPr>
      </p:pic>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5" descr="German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1654" y="4518777"/>
            <a:ext cx="1722292" cy="1722292"/>
          </a:xfrm>
          <a:prstGeom prst="rect">
            <a:avLst/>
          </a:prstGeom>
        </p:spPr>
      </p:pic>
    </p:spTree>
    <p:extLst>
      <p:ext uri="{BB962C8B-B14F-4D97-AF65-F5344CB8AC3E}">
        <p14:creationId xmlns:p14="http://schemas.microsoft.com/office/powerpoint/2010/main" val="360906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65. gagner.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65. montagn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65. montagn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65. espagno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65. espagno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65. ignor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65. ignor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65. Allemagn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subTnLst>
                                    <p:audio>
                                      <p:cMediaNode>
                                        <p:cTn display="0" masterRel="sameClick">
                                          <p:stCondLst>
                                            <p:cond evt="begin" delay="0">
                                              <p:tn val="69"/>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8" grpId="0"/>
      <p:bldP spid="15" grpId="0"/>
      <p:bldP spid="7" grpId="0"/>
      <p:bldP spid="17"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and soft [g]/[j]</a:t>
            </a:r>
          </a:p>
        </p:txBody>
      </p:sp>
      <p:sp>
        <p:nvSpPr>
          <p:cNvPr id="2" name="TextBox 1">
            <a:extLst>
              <a:ext uri="{FF2B5EF4-FFF2-40B4-BE49-F238E27FC236}">
                <a16:creationId xmlns:a16="http://schemas.microsoft.com/office/drawing/2014/main" id="{F5AEF9DF-2FD5-1442-9E84-D31130754D83}"/>
              </a:ext>
            </a:extLst>
          </p:cNvPr>
          <p:cNvSpPr txBox="1"/>
          <p:nvPr/>
        </p:nvSpPr>
        <p:spPr>
          <a:xfrm>
            <a:off x="230800" y="1492207"/>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 is pronounced like the g in ‘gold’.</a:t>
            </a:r>
          </a:p>
        </p:txBody>
      </p:sp>
      <p:sp>
        <p:nvSpPr>
          <p:cNvPr id="9" name="TextBox 8">
            <a:extLst>
              <a:ext uri="{FF2B5EF4-FFF2-40B4-BE49-F238E27FC236}">
                <a16:creationId xmlns:a16="http://schemas.microsoft.com/office/drawing/2014/main" id="{E10D9AB7-31D3-4B9E-9A50-C50CE9285965}"/>
              </a:ext>
            </a:extLst>
          </p:cNvPr>
          <p:cNvSpPr txBox="1"/>
          <p:nvPr/>
        </p:nvSpPr>
        <p:spPr>
          <a:xfrm>
            <a:off x="230800" y="1908137"/>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is hard when it comes before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l, m</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F0F0EB5-39ED-4EA4-9083-964D1944667C}"/>
              </a:ext>
            </a:extLst>
          </p:cNvPr>
          <p:cNvSpPr txBox="1"/>
          <p:nvPr/>
        </p:nvSpPr>
        <p:spPr>
          <a:xfrm>
            <a:off x="230800" y="2979940"/>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 and [j] are pronounced like the g in ‘massage’.</a:t>
            </a:r>
          </a:p>
        </p:txBody>
      </p:sp>
      <p:sp>
        <p:nvSpPr>
          <p:cNvPr id="11" name="TextBox 10">
            <a:extLst>
              <a:ext uri="{FF2B5EF4-FFF2-40B4-BE49-F238E27FC236}">
                <a16:creationId xmlns:a16="http://schemas.microsoft.com/office/drawing/2014/main" id="{41FD40D6-F0BF-432D-A46D-5713652F3739}"/>
              </a:ext>
            </a:extLst>
          </p:cNvPr>
          <p:cNvSpPr txBox="1"/>
          <p:nvPr/>
        </p:nvSpPr>
        <p:spPr>
          <a:xfrm>
            <a:off x="230800" y="3418623"/>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is soft when it comes before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3" name="la gare hard g.wav"/>
            </a:hlinkClick>
            <a:extLst>
              <a:ext uri="{FF2B5EF4-FFF2-40B4-BE49-F238E27FC236}">
                <a16:creationId xmlns:a16="http://schemas.microsoft.com/office/drawing/2014/main" id="{CAF000EE-95DA-4725-BCA6-EC4C3544086A}"/>
              </a:ext>
            </a:extLst>
          </p:cNvPr>
          <p:cNvSpPr txBox="1"/>
          <p:nvPr/>
        </p:nvSpPr>
        <p:spPr>
          <a:xfrm>
            <a:off x="586401" y="4515560"/>
            <a:ext cx="18266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[station]</a:t>
            </a:r>
          </a:p>
        </p:txBody>
      </p:sp>
      <p:sp>
        <p:nvSpPr>
          <p:cNvPr id="13" name="TextBox 12">
            <a:hlinkClick r:id="" action="ppaction://noaction">
              <a:snd r:embed="rId4" name="le gilet soft g.wav"/>
            </a:hlinkClick>
            <a:extLst>
              <a:ext uri="{FF2B5EF4-FFF2-40B4-BE49-F238E27FC236}">
                <a16:creationId xmlns:a16="http://schemas.microsoft.com/office/drawing/2014/main" id="{3D854B6E-00E7-4BCB-B2AF-8E33837E46A8}"/>
              </a:ext>
            </a:extLst>
          </p:cNvPr>
          <p:cNvSpPr txBox="1"/>
          <p:nvPr/>
        </p:nvSpPr>
        <p:spPr>
          <a:xfrm>
            <a:off x="3111262" y="4515560"/>
            <a:ext cx="18266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[cardigan]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5" name="nous plongeons soft g.wav"/>
            </a:hlinkClick>
            <a:extLst>
              <a:ext uri="{FF2B5EF4-FFF2-40B4-BE49-F238E27FC236}">
                <a16:creationId xmlns:a16="http://schemas.microsoft.com/office/drawing/2014/main" id="{6F2D65F3-B6E2-4273-A9BB-9DA251919E9F}"/>
              </a:ext>
            </a:extLst>
          </p:cNvPr>
          <p:cNvSpPr txBox="1"/>
          <p:nvPr/>
        </p:nvSpPr>
        <p:spPr>
          <a:xfrm>
            <a:off x="5636123" y="4515560"/>
            <a:ext cx="3018461"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plon</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eons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diving]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6" name="la blague hard g.wav"/>
            </a:hlinkClick>
            <a:extLst>
              <a:ext uri="{FF2B5EF4-FFF2-40B4-BE49-F238E27FC236}">
                <a16:creationId xmlns:a16="http://schemas.microsoft.com/office/drawing/2014/main" id="{13289BEC-3337-41C2-8E96-B33228A9581D}"/>
              </a:ext>
            </a:extLst>
          </p:cNvPr>
          <p:cNvSpPr txBox="1"/>
          <p:nvPr/>
        </p:nvSpPr>
        <p:spPr>
          <a:xfrm>
            <a:off x="8917601" y="4546336"/>
            <a:ext cx="1985926"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bla</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[joke]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A64B6EB-1368-4FBE-9B00-4FACF28959F8}"/>
              </a:ext>
            </a:extLst>
          </p:cNvPr>
          <p:cNvSpPr txBox="1"/>
          <p:nvPr/>
        </p:nvSpPr>
        <p:spPr>
          <a:xfrm>
            <a:off x="586401" y="5443216"/>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F7944A9-DCC2-491A-B841-15B2A720B1C2}"/>
              </a:ext>
            </a:extLst>
          </p:cNvPr>
          <p:cNvSpPr txBox="1"/>
          <p:nvPr/>
        </p:nvSpPr>
        <p:spPr>
          <a:xfrm>
            <a:off x="2998977" y="5443216"/>
            <a:ext cx="20511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[g]/[j]</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9077F06-A883-4D86-9DDA-2D7D8519C515}"/>
              </a:ext>
            </a:extLst>
          </p:cNvPr>
          <p:cNvSpPr txBox="1"/>
          <p:nvPr/>
        </p:nvSpPr>
        <p:spPr>
          <a:xfrm>
            <a:off x="6160528" y="5443216"/>
            <a:ext cx="1962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[g]/[j]</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FB2540-0814-4A1D-8F85-367DBB2B81CC}"/>
              </a:ext>
            </a:extLst>
          </p:cNvPr>
          <p:cNvSpPr txBox="1"/>
          <p:nvPr/>
        </p:nvSpPr>
        <p:spPr>
          <a:xfrm>
            <a:off x="8997264" y="5443216"/>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1026" name="Picture 2" descr="Money Stack Of Coins Clip Art">
            <a:extLst>
              <a:ext uri="{FF2B5EF4-FFF2-40B4-BE49-F238E27FC236}">
                <a16:creationId xmlns:a16="http://schemas.microsoft.com/office/drawing/2014/main" id="{E8A12994-D2C8-4746-832F-3AEF0E22B5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54195" y="1468753"/>
            <a:ext cx="1180011" cy="101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sage, Este, Relax, Relaxation, Spa, Women, Wellness">
            <a:extLst>
              <a:ext uri="{FF2B5EF4-FFF2-40B4-BE49-F238E27FC236}">
                <a16:creationId xmlns:a16="http://schemas.microsoft.com/office/drawing/2014/main" id="{A8DC9F9E-0061-4140-A47A-E395A6ABB4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54195" y="2979940"/>
            <a:ext cx="1408011" cy="10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 gare hard g.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le gilet soft g.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5" name="nous plongeons soft 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6" name="la blague hard g.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Speech Bubble: Rectangle 32">
            <a:extLst>
              <a:ext uri="{FF2B5EF4-FFF2-40B4-BE49-F238E27FC236}">
                <a16:creationId xmlns:a16="http://schemas.microsoft.com/office/drawing/2014/main" id="{4B71F7D5-9409-4077-9B22-BC550C9D9B94}"/>
              </a:ext>
            </a:extLst>
          </p:cNvPr>
          <p:cNvSpPr/>
          <p:nvPr/>
        </p:nvSpPr>
        <p:spPr>
          <a:xfrm>
            <a:off x="1909241" y="4174624"/>
            <a:ext cx="6286359" cy="2027602"/>
          </a:xfrm>
          <a:prstGeom prst="wedgeRectCallout">
            <a:avLst>
              <a:gd name="adj1" fmla="val -57965"/>
              <a:gd name="adj2" fmla="val -1671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Re </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ardez le rayon 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[Look at the x-ray.]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Votre   </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j</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ambe est cassée.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Your</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leg</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broken</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Nous devons ali</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gn</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er les os avec le plâtre.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We</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have to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align</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bones</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cast</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32" name="Speech Bubble: Rectangle 31">
            <a:extLst>
              <a:ext uri="{FF2B5EF4-FFF2-40B4-BE49-F238E27FC236}">
                <a16:creationId xmlns:a16="http://schemas.microsoft.com/office/drawing/2014/main" id="{76CF8FC8-AB98-4122-9F96-208D486F6FEB}"/>
              </a:ext>
            </a:extLst>
          </p:cNvPr>
          <p:cNvSpPr/>
          <p:nvPr/>
        </p:nvSpPr>
        <p:spPr>
          <a:xfrm>
            <a:off x="1909242" y="3368022"/>
            <a:ext cx="5344962" cy="756000"/>
          </a:xfrm>
          <a:prstGeom prst="wedgeRectCallout">
            <a:avLst>
              <a:gd name="adj1" fmla="val -57898"/>
              <a:gd name="adj2" fmla="val -5326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Mon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collè</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ue</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vient avec moi.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My</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colleague</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coming</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me.]</a:t>
            </a:r>
          </a:p>
        </p:txBody>
      </p:sp>
      <p:sp>
        <p:nvSpPr>
          <p:cNvPr id="31" name="Speech Bubble: Rectangle 30">
            <a:extLst>
              <a:ext uri="{FF2B5EF4-FFF2-40B4-BE49-F238E27FC236}">
                <a16:creationId xmlns:a16="http://schemas.microsoft.com/office/drawing/2014/main" id="{D09B2018-AEBF-4A80-B31F-C73F5B1C972A}"/>
              </a:ext>
            </a:extLst>
          </p:cNvPr>
          <p:cNvSpPr/>
          <p:nvPr/>
        </p:nvSpPr>
        <p:spPr>
          <a:xfrm>
            <a:off x="1909242" y="2552948"/>
            <a:ext cx="8263462" cy="756000"/>
          </a:xfrm>
          <a:prstGeom prst="wedgeRectCallout">
            <a:avLst>
              <a:gd name="adj1" fmla="val 57692"/>
              <a:gd name="adj2" fmla="val -2630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Vous pouvez choisir un compa</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gn</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pour voir le médecin.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[You can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choose</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companion</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to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see</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doctor</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0" name="Speech Bubble: Rectangle 29">
            <a:extLst>
              <a:ext uri="{FF2B5EF4-FFF2-40B4-BE49-F238E27FC236}">
                <a16:creationId xmlns:a16="http://schemas.microsoft.com/office/drawing/2014/main" id="{B0D9E2E0-EB2E-44A9-BEDE-E67B1FB4FD6D}"/>
              </a:ext>
            </a:extLst>
          </p:cNvPr>
          <p:cNvSpPr/>
          <p:nvPr/>
        </p:nvSpPr>
        <p:spPr>
          <a:xfrm>
            <a:off x="1909242" y="1722405"/>
            <a:ext cx="2918955" cy="756000"/>
          </a:xfrm>
          <a:prstGeom prst="wedgeRectCallout">
            <a:avLst>
              <a:gd name="adj1" fmla="val -68228"/>
              <a:gd name="adj2" fmla="val 6801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J’ai</a:t>
            </a:r>
            <a:r>
              <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rPr>
              <a:t> mal au  </a:t>
            </a:r>
            <a:r>
              <a:rPr kumimoji="0" lang="en-US"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g</a:t>
            </a:r>
            <a:r>
              <a:rPr kumimoji="0" lang="en-US"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enou</a:t>
            </a:r>
            <a:r>
              <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entury Gothic" panose="020F0302020204030204"/>
                <a:ea typeface="+mn-ea"/>
                <a:cs typeface="+mn-cs"/>
              </a:rPr>
              <a:t>[My knee hurts!]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3" name="TextBox 2">
            <a:extLst>
              <a:ext uri="{FF2B5EF4-FFF2-40B4-BE49-F238E27FC236}">
                <a16:creationId xmlns:a16="http://schemas.microsoft.com/office/drawing/2014/main" id="{E4105EFC-331F-4C99-B301-B35212304F48}"/>
              </a:ext>
            </a:extLst>
          </p:cNvPr>
          <p:cNvSpPr txBox="1"/>
          <p:nvPr/>
        </p:nvSpPr>
        <p:spPr>
          <a:xfrm>
            <a:off x="143011" y="1238119"/>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l’hôpital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Qu’entendez-vous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Hard [g], [soft g/j],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3" name="Picture 22" descr="A picture containing shirt&#10;&#10;Description automatically generated">
            <a:extLst>
              <a:ext uri="{FF2B5EF4-FFF2-40B4-BE49-F238E27FC236}">
                <a16:creationId xmlns:a16="http://schemas.microsoft.com/office/drawing/2014/main" id="{675C981B-B010-4642-964B-FA728E7B4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11" y="1935026"/>
            <a:ext cx="1427798" cy="1427798"/>
          </a:xfrm>
          <a:prstGeom prst="rect">
            <a:avLst/>
          </a:prstGeom>
        </p:spPr>
      </p:pic>
      <p:pic>
        <p:nvPicPr>
          <p:cNvPr id="1026" name="Picture 2" descr="Boy, Cartoon, Chart, Checkup, Clinic, Clipboard, Coat">
            <a:extLst>
              <a:ext uri="{FF2B5EF4-FFF2-40B4-BE49-F238E27FC236}">
                <a16:creationId xmlns:a16="http://schemas.microsoft.com/office/drawing/2014/main" id="{98FF6F09-C4C9-484A-B235-5EB686FE12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44618"/>
          <a:stretch/>
        </p:blipFill>
        <p:spPr bwMode="auto">
          <a:xfrm>
            <a:off x="-62206" y="4321369"/>
            <a:ext cx="1698860" cy="1881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oken, Cartoon, Cast, Comic Characters, Crutch">
            <a:extLst>
              <a:ext uri="{FF2B5EF4-FFF2-40B4-BE49-F238E27FC236}">
                <a16:creationId xmlns:a16="http://schemas.microsoft.com/office/drawing/2014/main" id="{B2E161F8-BB30-40C2-B24C-7AB44A79BC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2774" y="3750823"/>
            <a:ext cx="1174372" cy="234874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hlinkClick r:id="" action="ppaction://noaction">
              <a:snd r:embed="rId7" name="1 j'ai mal au genou.wav"/>
            </a:hlinkClick>
            <a:extLst>
              <a:ext uri="{FF2B5EF4-FFF2-40B4-BE49-F238E27FC236}">
                <a16:creationId xmlns:a16="http://schemas.microsoft.com/office/drawing/2014/main" id="{23B987C5-D24D-4280-A258-59BA9919CDB4}"/>
              </a:ext>
            </a:extLst>
          </p:cNvPr>
          <p:cNvSpPr/>
          <p:nvPr/>
        </p:nvSpPr>
        <p:spPr>
          <a:xfrm>
            <a:off x="1417965" y="202650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0" name="Rectangle 39">
            <a:hlinkClick r:id="" action="ppaction://noaction">
              <a:snd r:embed="rId8" name="2 vous pouvez choisir.wav"/>
            </a:hlinkClick>
            <a:extLst>
              <a:ext uri="{FF2B5EF4-FFF2-40B4-BE49-F238E27FC236}">
                <a16:creationId xmlns:a16="http://schemas.microsoft.com/office/drawing/2014/main" id="{2DC4021D-178F-4625-B134-8919F42C8ABD}"/>
              </a:ext>
            </a:extLst>
          </p:cNvPr>
          <p:cNvSpPr/>
          <p:nvPr/>
        </p:nvSpPr>
        <p:spPr>
          <a:xfrm>
            <a:off x="1414927" y="264466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1" name="Rectangle 40">
            <a:hlinkClick r:id="" action="ppaction://noaction">
              <a:snd r:embed="rId9" name="3 mon collegue.wav"/>
            </a:hlinkClick>
            <a:extLst>
              <a:ext uri="{FF2B5EF4-FFF2-40B4-BE49-F238E27FC236}">
                <a16:creationId xmlns:a16="http://schemas.microsoft.com/office/drawing/2014/main" id="{4B7EE3AC-71D5-43D3-BE95-951A39A4DDE8}"/>
              </a:ext>
            </a:extLst>
          </p:cNvPr>
          <p:cNvSpPr/>
          <p:nvPr/>
        </p:nvSpPr>
        <p:spPr>
          <a:xfrm>
            <a:off x="1430987" y="360450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7" name="Rectangle 46">
            <a:hlinkClick r:id="" action="ppaction://noaction">
              <a:snd r:embed="rId10" name="4 regardez le rayon x.wav"/>
            </a:hlinkClick>
            <a:extLst>
              <a:ext uri="{FF2B5EF4-FFF2-40B4-BE49-F238E27FC236}">
                <a16:creationId xmlns:a16="http://schemas.microsoft.com/office/drawing/2014/main" id="{6753E51D-9CDF-43E1-818E-E85461F4DD26}"/>
              </a:ext>
            </a:extLst>
          </p:cNvPr>
          <p:cNvSpPr/>
          <p:nvPr/>
        </p:nvSpPr>
        <p:spPr>
          <a:xfrm>
            <a:off x="1430987" y="417462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9" name="Rectangle 48">
            <a:hlinkClick r:id="" action="ppaction://noaction">
              <a:snd r:embed="rId11" name="5 votre jambe.wav"/>
            </a:hlinkClick>
            <a:extLst>
              <a:ext uri="{FF2B5EF4-FFF2-40B4-BE49-F238E27FC236}">
                <a16:creationId xmlns:a16="http://schemas.microsoft.com/office/drawing/2014/main" id="{4BC229CF-2E39-43A0-94C4-407164F83249}"/>
              </a:ext>
            </a:extLst>
          </p:cNvPr>
          <p:cNvSpPr/>
          <p:nvPr/>
        </p:nvSpPr>
        <p:spPr>
          <a:xfrm>
            <a:off x="1430987" y="474519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1" name="Rectangle 50">
            <a:hlinkClick r:id="" action="ppaction://noaction">
              <a:snd r:embed="rId12" name="6 nous devons aligner.wav"/>
            </a:hlinkClick>
            <a:extLst>
              <a:ext uri="{FF2B5EF4-FFF2-40B4-BE49-F238E27FC236}">
                <a16:creationId xmlns:a16="http://schemas.microsoft.com/office/drawing/2014/main" id="{E8EDD15C-89FF-4B77-B1C3-0EC74D2D3365}"/>
              </a:ext>
            </a:extLst>
          </p:cNvPr>
          <p:cNvSpPr/>
          <p:nvPr/>
        </p:nvSpPr>
        <p:spPr>
          <a:xfrm>
            <a:off x="1430987" y="534747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graphicFrame>
        <p:nvGraphicFramePr>
          <p:cNvPr id="55" name="Table 56">
            <a:extLst>
              <a:ext uri="{FF2B5EF4-FFF2-40B4-BE49-F238E27FC236}">
                <a16:creationId xmlns:a16="http://schemas.microsoft.com/office/drawing/2014/main" id="{54EAD6C3-4533-48A3-A424-51B194F261E2}"/>
              </a:ext>
            </a:extLst>
          </p:cNvPr>
          <p:cNvGraphicFramePr>
            <a:graphicFrameLocks noGrp="1"/>
          </p:cNvGraphicFramePr>
          <p:nvPr/>
        </p:nvGraphicFramePr>
        <p:xfrm>
          <a:off x="8537814" y="4110190"/>
          <a:ext cx="1639061" cy="1188720"/>
        </p:xfrm>
        <a:graphic>
          <a:graphicData uri="http://schemas.openxmlformats.org/drawingml/2006/table">
            <a:tbl>
              <a:tblPr bandRow="1">
                <a:tableStyleId>{5C22544A-7EE6-4342-B048-85BDC9FD1C3A}</a:tableStyleId>
              </a:tblPr>
              <a:tblGrid>
                <a:gridCol w="1147987">
                  <a:extLst>
                    <a:ext uri="{9D8B030D-6E8A-4147-A177-3AD203B41FA5}">
                      <a16:colId xmlns:a16="http://schemas.microsoft.com/office/drawing/2014/main" val="3661585911"/>
                    </a:ext>
                  </a:extLst>
                </a:gridCol>
                <a:gridCol w="491074">
                  <a:extLst>
                    <a:ext uri="{9D8B030D-6E8A-4147-A177-3AD203B41FA5}">
                      <a16:colId xmlns:a16="http://schemas.microsoft.com/office/drawing/2014/main" val="2725837064"/>
                    </a:ext>
                  </a:extLst>
                </a:gridCol>
              </a:tblGrid>
              <a:tr h="370840">
                <a:tc>
                  <a:txBody>
                    <a:bodyPr/>
                    <a:lstStyle/>
                    <a:p>
                      <a:pPr algn="ctr"/>
                      <a:r>
                        <a:rPr lang="fr-FR" sz="2000" dirty="0">
                          <a:solidFill>
                            <a:srgbClr val="115076"/>
                          </a:solidFill>
                        </a:rPr>
                        <a:t>hard g</a:t>
                      </a:r>
                    </a:p>
                  </a:txBody>
                  <a:tcPr/>
                </a:tc>
                <a:tc>
                  <a:txBody>
                    <a:bodyPr/>
                    <a:lstStyle/>
                    <a:p>
                      <a:pPr algn="ctr"/>
                      <a:endParaRPr lang="fr-FR" sz="2000">
                        <a:solidFill>
                          <a:srgbClr val="115076"/>
                        </a:solidFill>
                      </a:endParaRPr>
                    </a:p>
                  </a:txBody>
                  <a:tcPr/>
                </a:tc>
                <a:extLst>
                  <a:ext uri="{0D108BD9-81ED-4DB2-BD59-A6C34878D82A}">
                    <a16:rowId xmlns:a16="http://schemas.microsoft.com/office/drawing/2014/main" val="1347688808"/>
                  </a:ext>
                </a:extLst>
              </a:tr>
              <a:tr h="370840">
                <a:tc>
                  <a:txBody>
                    <a:bodyPr/>
                    <a:lstStyle/>
                    <a:p>
                      <a:pPr algn="ctr"/>
                      <a:r>
                        <a:rPr lang="fr-FR" sz="2000" dirty="0">
                          <a:solidFill>
                            <a:srgbClr val="115076"/>
                          </a:solidFill>
                        </a:rPr>
                        <a:t>soft g</a:t>
                      </a:r>
                    </a:p>
                  </a:txBody>
                  <a:tcPr/>
                </a:tc>
                <a:tc>
                  <a:txBody>
                    <a:bodyPr/>
                    <a:lstStyle/>
                    <a:p>
                      <a:pPr algn="ctr"/>
                      <a:endParaRPr lang="fr-FR" sz="2000">
                        <a:solidFill>
                          <a:srgbClr val="115076"/>
                        </a:solidFill>
                      </a:endParaRPr>
                    </a:p>
                  </a:txBody>
                  <a:tcPr/>
                </a:tc>
                <a:extLst>
                  <a:ext uri="{0D108BD9-81ED-4DB2-BD59-A6C34878D82A}">
                    <a16:rowId xmlns:a16="http://schemas.microsoft.com/office/drawing/2014/main" val="2486024569"/>
                  </a:ext>
                </a:extLst>
              </a:tr>
              <a:tr h="370840">
                <a:tc>
                  <a:txBody>
                    <a:bodyPr/>
                    <a:lstStyle/>
                    <a:p>
                      <a:pPr algn="ctr"/>
                      <a:r>
                        <a:rPr lang="fr-FR" sz="2000">
                          <a:solidFill>
                            <a:srgbClr val="115076"/>
                          </a:solidFill>
                        </a:rPr>
                        <a:t>[</a:t>
                      </a:r>
                      <a:r>
                        <a:rPr lang="fr-FR" sz="2000" err="1">
                          <a:solidFill>
                            <a:srgbClr val="115076"/>
                          </a:solidFill>
                        </a:rPr>
                        <a:t>gn</a:t>
                      </a:r>
                      <a:r>
                        <a:rPr lang="fr-FR" sz="2000">
                          <a:solidFill>
                            <a:srgbClr val="115076"/>
                          </a:solidFill>
                        </a:rPr>
                        <a:t>]</a:t>
                      </a:r>
                    </a:p>
                  </a:txBody>
                  <a:tcPr/>
                </a:tc>
                <a:tc>
                  <a:txBody>
                    <a:bodyPr/>
                    <a:lstStyle/>
                    <a:p>
                      <a:pPr algn="ctr"/>
                      <a:endParaRPr lang="fr-FR" sz="2000" dirty="0">
                        <a:solidFill>
                          <a:srgbClr val="115076"/>
                        </a:solidFill>
                      </a:endParaRPr>
                    </a:p>
                  </a:txBody>
                  <a:tcPr/>
                </a:tc>
                <a:extLst>
                  <a:ext uri="{0D108BD9-81ED-4DB2-BD59-A6C34878D82A}">
                    <a16:rowId xmlns:a16="http://schemas.microsoft.com/office/drawing/2014/main" val="557834690"/>
                  </a:ext>
                </a:extLst>
              </a:tr>
            </a:tbl>
          </a:graphicData>
        </a:graphic>
      </p:graphicFrame>
      <p:cxnSp>
        <p:nvCxnSpPr>
          <p:cNvPr id="58" name="Straight Connector 57">
            <a:extLst>
              <a:ext uri="{FF2B5EF4-FFF2-40B4-BE49-F238E27FC236}">
                <a16:creationId xmlns:a16="http://schemas.microsoft.com/office/drawing/2014/main" id="{2E294375-8D41-4B97-93C2-F665EBB173DA}"/>
              </a:ext>
            </a:extLst>
          </p:cNvPr>
          <p:cNvCxnSpPr>
            <a:cxnSpLocks/>
          </p:cNvCxnSpPr>
          <p:nvPr/>
        </p:nvCxnSpPr>
        <p:spPr>
          <a:xfrm>
            <a:off x="9834661" y="4563854"/>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14BF9F-BE50-4B5E-9D0D-350910A3193E}"/>
              </a:ext>
            </a:extLst>
          </p:cNvPr>
          <p:cNvCxnSpPr>
            <a:cxnSpLocks/>
          </p:cNvCxnSpPr>
          <p:nvPr/>
        </p:nvCxnSpPr>
        <p:spPr>
          <a:xfrm>
            <a:off x="9838205" y="4980732"/>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2AE666A-EB59-462D-8671-6D52ADFC7BD0}"/>
              </a:ext>
            </a:extLst>
          </p:cNvPr>
          <p:cNvCxnSpPr>
            <a:cxnSpLocks/>
          </p:cNvCxnSpPr>
          <p:nvPr/>
        </p:nvCxnSpPr>
        <p:spPr>
          <a:xfrm>
            <a:off x="9834661" y="4177885"/>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FAA832D-D368-4057-BA24-0F5ED638555F}"/>
              </a:ext>
            </a:extLst>
          </p:cNvPr>
          <p:cNvCxnSpPr>
            <a:cxnSpLocks/>
          </p:cNvCxnSpPr>
          <p:nvPr/>
        </p:nvCxnSpPr>
        <p:spPr>
          <a:xfrm>
            <a:off x="9965796" y="4188089"/>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B8DEA83-CC0B-4A34-96A5-2B9C823ACDF5}"/>
              </a:ext>
            </a:extLst>
          </p:cNvPr>
          <p:cNvCxnSpPr>
            <a:cxnSpLocks/>
          </p:cNvCxnSpPr>
          <p:nvPr/>
        </p:nvCxnSpPr>
        <p:spPr>
          <a:xfrm>
            <a:off x="9969340" y="4563854"/>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32247E-48F7-4E4D-9602-5BFF231F1D87}"/>
              </a:ext>
            </a:extLst>
          </p:cNvPr>
          <p:cNvCxnSpPr>
            <a:cxnSpLocks/>
          </p:cNvCxnSpPr>
          <p:nvPr/>
        </p:nvCxnSpPr>
        <p:spPr>
          <a:xfrm>
            <a:off x="9965796" y="4980732"/>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sp>
        <p:nvSpPr>
          <p:cNvPr id="2" name="Rounded Rectangle 46">
            <a:extLst>
              <a:ext uri="{FF2B5EF4-FFF2-40B4-BE49-F238E27FC236}">
                <a16:creationId xmlns:a16="http://schemas.microsoft.com/office/drawing/2014/main" id="{1AC38932-8471-4809-96BA-304772464A75}"/>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89AEAF7-6ADF-814F-A897-422318C79D4D}"/>
              </a:ext>
            </a:extLst>
          </p:cNvPr>
          <p:cNvSpPr txBox="1"/>
          <p:nvPr/>
        </p:nvSpPr>
        <p:spPr>
          <a:xfrm>
            <a:off x="3505201" y="1757278"/>
            <a:ext cx="330200" cy="416831"/>
          </a:xfrm>
          <a:prstGeom prst="rect">
            <a:avLst/>
          </a:prstGeom>
          <a:solidFill>
            <a:srgbClr val="104F76"/>
          </a:solidFill>
        </p:spPr>
        <p:txBody>
          <a:bodyPr wrap="square" lIns="36000" tIns="36000" rIns="36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D0555BC-3082-4844-9E5D-0C5F77841C10}"/>
              </a:ext>
            </a:extLst>
          </p:cNvPr>
          <p:cNvSpPr txBox="1"/>
          <p:nvPr/>
        </p:nvSpPr>
        <p:spPr>
          <a:xfrm>
            <a:off x="6156636" y="2587836"/>
            <a:ext cx="339414" cy="416831"/>
          </a:xfrm>
          <a:prstGeom prst="rect">
            <a:avLst/>
          </a:prstGeom>
          <a:solidFill>
            <a:srgbClr val="104F76"/>
          </a:solidFill>
        </p:spPr>
        <p:txBody>
          <a:bodyPr wrap="square" lIns="36000" tIns="36000" rIns="36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205C035-9BF4-DC46-AEC7-80DEE48CDD94}"/>
              </a:ext>
            </a:extLst>
          </p:cNvPr>
          <p:cNvSpPr txBox="1"/>
          <p:nvPr/>
        </p:nvSpPr>
        <p:spPr>
          <a:xfrm>
            <a:off x="3331289" y="3383491"/>
            <a:ext cx="348535" cy="416831"/>
          </a:xfrm>
          <a:prstGeom prst="rect">
            <a:avLst/>
          </a:prstGeom>
          <a:solidFill>
            <a:srgbClr val="104F76"/>
          </a:solidFill>
        </p:spPr>
        <p:txBody>
          <a:bodyPr wrap="square" lIns="36000" tIns="36000" rIns="36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C308DFA7-91EF-D34B-A50E-AF4EA70B511C}"/>
              </a:ext>
            </a:extLst>
          </p:cNvPr>
          <p:cNvSpPr txBox="1"/>
          <p:nvPr/>
        </p:nvSpPr>
        <p:spPr>
          <a:xfrm>
            <a:off x="2350988" y="4182130"/>
            <a:ext cx="354112" cy="416831"/>
          </a:xfrm>
          <a:prstGeom prst="rect">
            <a:avLst/>
          </a:prstGeom>
          <a:solidFill>
            <a:srgbClr val="104F76"/>
          </a:solidFill>
        </p:spPr>
        <p:txBody>
          <a:bodyPr wrap="square" lIns="36000" tIns="36000" rIns="36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96F1E3F9-130A-C842-A212-91DA6E18B21E}"/>
              </a:ext>
            </a:extLst>
          </p:cNvPr>
          <p:cNvSpPr txBox="1"/>
          <p:nvPr/>
        </p:nvSpPr>
        <p:spPr>
          <a:xfrm>
            <a:off x="2819570" y="4860700"/>
            <a:ext cx="234950" cy="386054"/>
          </a:xfrm>
          <a:prstGeom prst="rect">
            <a:avLst/>
          </a:prstGeom>
          <a:solidFill>
            <a:srgbClr val="104F76"/>
          </a:solidFill>
        </p:spPr>
        <p:txBody>
          <a:bodyPr wrap="square" lIns="0" tIns="36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AFC730F9-9134-3A40-95DF-6E1417647178}"/>
              </a:ext>
            </a:extLst>
          </p:cNvPr>
          <p:cNvSpPr txBox="1"/>
          <p:nvPr/>
        </p:nvSpPr>
        <p:spPr>
          <a:xfrm>
            <a:off x="4123356" y="5528245"/>
            <a:ext cx="354974" cy="416831"/>
          </a:xfrm>
          <a:prstGeom prst="rect">
            <a:avLst/>
          </a:prstGeom>
          <a:solidFill>
            <a:srgbClr val="104F76"/>
          </a:solidFill>
        </p:spPr>
        <p:txBody>
          <a:bodyPr wrap="square" lIns="36000" tIns="36000" rIns="36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A picture containing text, businesscard, vector graphics&#10;&#10;Description automatically generated">
            <a:extLst>
              <a:ext uri="{FF2B5EF4-FFF2-40B4-BE49-F238E27FC236}">
                <a16:creationId xmlns:a16="http://schemas.microsoft.com/office/drawing/2014/main" id="{66AE5857-9049-455F-8777-2402463AF844}"/>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710186" y="1862734"/>
            <a:ext cx="1330312" cy="1678186"/>
          </a:xfrm>
          <a:prstGeom prst="rect">
            <a:avLst/>
          </a:prstGeom>
        </p:spPr>
      </p:pic>
    </p:spTree>
    <p:extLst>
      <p:ext uri="{BB962C8B-B14F-4D97-AF65-F5344CB8AC3E}">
        <p14:creationId xmlns:p14="http://schemas.microsoft.com/office/powerpoint/2010/main" val="113206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Effect transition="in" filter="fade">
                                      <p:cBhvr>
                                        <p:cTn id="9" dur="5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 grpId="0" animBg="1"/>
      <p:bldP spid="50" grpId="0" animBg="1"/>
      <p:bldP spid="52" grpId="0" animBg="1"/>
      <p:bldP spid="53" grpId="0" animBg="1"/>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signature.wav"/>
            </a:hlinkClick>
            <a:extLst>
              <a:ext uri="{FF2B5EF4-FFF2-40B4-BE49-F238E27FC236}">
                <a16:creationId xmlns:a16="http://schemas.microsoft.com/office/drawing/2014/main" id="{55F76293-F036-D943-9EC1-F5857D9662CB}"/>
              </a:ext>
            </a:extLst>
          </p:cNvPr>
          <p:cNvSpPr txBox="1"/>
          <p:nvPr/>
        </p:nvSpPr>
        <p:spPr>
          <a:xfrm>
            <a:off x="552499" y="1982882"/>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nature</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5" name="dignite.wav"/>
            </a:hlinkClick>
            <a:extLst>
              <a:ext uri="{FF2B5EF4-FFF2-40B4-BE49-F238E27FC236}">
                <a16:creationId xmlns:a16="http://schemas.microsoft.com/office/drawing/2014/main" id="{BFBBAA8F-E17B-46CD-A6B4-F3203BE09F65}"/>
              </a:ext>
            </a:extLst>
          </p:cNvPr>
          <p:cNvSpPr txBox="1"/>
          <p:nvPr/>
        </p:nvSpPr>
        <p:spPr>
          <a:xfrm>
            <a:off x="2953221" y="2809315"/>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di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nité</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6" name="signification.wav"/>
            </a:hlinkClick>
            <a:extLst>
              <a:ext uri="{FF2B5EF4-FFF2-40B4-BE49-F238E27FC236}">
                <a16:creationId xmlns:a16="http://schemas.microsoft.com/office/drawing/2014/main" id="{26BD26FC-E658-4FEA-A7E7-931855E7E349}"/>
              </a:ext>
            </a:extLst>
          </p:cNvPr>
          <p:cNvSpPr txBox="1"/>
          <p:nvPr/>
        </p:nvSpPr>
        <p:spPr>
          <a:xfrm>
            <a:off x="5266187" y="2800263"/>
            <a:ext cx="2085504"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[meaning]</a:t>
            </a:r>
          </a:p>
        </p:txBody>
      </p:sp>
      <p:sp>
        <p:nvSpPr>
          <p:cNvPr id="22" name="TextBox 21">
            <a:hlinkClick r:id="" action="ppaction://noaction">
              <a:snd r:embed="rId7" name="analogue.wav"/>
            </a:hlinkClick>
            <a:extLst>
              <a:ext uri="{FF2B5EF4-FFF2-40B4-BE49-F238E27FC236}">
                <a16:creationId xmlns:a16="http://schemas.microsoft.com/office/drawing/2014/main" id="{2A387E9F-816B-4A1B-845E-2F131F83F13B}"/>
              </a:ext>
            </a:extLst>
          </p:cNvPr>
          <p:cNvSpPr txBox="1"/>
          <p:nvPr/>
        </p:nvSpPr>
        <p:spPr>
          <a:xfrm>
            <a:off x="570787" y="4441696"/>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analo</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ue</a:t>
            </a:r>
          </a:p>
        </p:txBody>
      </p:sp>
      <p:sp>
        <p:nvSpPr>
          <p:cNvPr id="24" name="TextBox 23">
            <a:hlinkClick r:id="" action="ppaction://noaction">
              <a:snd r:embed="rId8" name="blague.wav"/>
            </a:hlinkClick>
            <a:extLst>
              <a:ext uri="{FF2B5EF4-FFF2-40B4-BE49-F238E27FC236}">
                <a16:creationId xmlns:a16="http://schemas.microsoft.com/office/drawing/2014/main" id="{5088E410-CA0B-498F-85B9-66F6C9E4F5FF}"/>
              </a:ext>
            </a:extLst>
          </p:cNvPr>
          <p:cNvSpPr txBox="1"/>
          <p:nvPr/>
        </p:nvSpPr>
        <p:spPr>
          <a:xfrm>
            <a:off x="8145088" y="2310253"/>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bla</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[joke]</a:t>
            </a:r>
          </a:p>
        </p:txBody>
      </p:sp>
      <p:sp>
        <p:nvSpPr>
          <p:cNvPr id="26" name="TextBox 25">
            <a:hlinkClick r:id="" action="ppaction://noaction">
              <a:snd r:embed="rId9" name="25 registre.wav"/>
            </a:hlinkClick>
            <a:extLst>
              <a:ext uri="{FF2B5EF4-FFF2-40B4-BE49-F238E27FC236}">
                <a16:creationId xmlns:a16="http://schemas.microsoft.com/office/drawing/2014/main" id="{6B1BCDE7-1CF7-40D7-BBB1-780E7FD4018F}"/>
              </a:ext>
            </a:extLst>
          </p:cNvPr>
          <p:cNvSpPr txBox="1"/>
          <p:nvPr/>
        </p:nvSpPr>
        <p:spPr>
          <a:xfrm>
            <a:off x="2953221" y="5185446"/>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0" name="langage.wav"/>
            </a:hlinkClick>
            <a:extLst>
              <a:ext uri="{FF2B5EF4-FFF2-40B4-BE49-F238E27FC236}">
                <a16:creationId xmlns:a16="http://schemas.microsoft.com/office/drawing/2014/main" id="{24DBD887-6B97-48CB-A37C-7F6B52F5B2B3}"/>
              </a:ext>
            </a:extLst>
          </p:cNvPr>
          <p:cNvSpPr txBox="1"/>
          <p:nvPr/>
        </p:nvSpPr>
        <p:spPr>
          <a:xfrm>
            <a:off x="8145088" y="4794704"/>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lan</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[language]</a:t>
            </a:r>
          </a:p>
        </p:txBody>
      </p:sp>
      <p:sp>
        <p:nvSpPr>
          <p:cNvPr id="30" name="TextBox 29">
            <a:hlinkClick r:id="" action="ppaction://noaction">
              <a:snd r:embed="rId11" name="egalite.wav"/>
            </a:hlinkClick>
            <a:extLst>
              <a:ext uri="{FF2B5EF4-FFF2-40B4-BE49-F238E27FC236}">
                <a16:creationId xmlns:a16="http://schemas.microsoft.com/office/drawing/2014/main" id="{6262432F-97A3-4077-9841-CB12F640CBB8}"/>
              </a:ext>
            </a:extLst>
          </p:cNvPr>
          <p:cNvSpPr txBox="1"/>
          <p:nvPr/>
        </p:nvSpPr>
        <p:spPr>
          <a:xfrm>
            <a:off x="552499" y="3058401"/>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é</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[equality]</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2" name="chagrin.wav"/>
            </a:hlinkClick>
            <a:extLst>
              <a:ext uri="{FF2B5EF4-FFF2-40B4-BE49-F238E27FC236}">
                <a16:creationId xmlns:a16="http://schemas.microsoft.com/office/drawing/2014/main" id="{BF467E44-5B85-480B-BB50-7D778A00C986}"/>
              </a:ext>
            </a:extLst>
          </p:cNvPr>
          <p:cNvSpPr txBox="1"/>
          <p:nvPr/>
        </p:nvSpPr>
        <p:spPr>
          <a:xfrm>
            <a:off x="2953221" y="1467362"/>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cha</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[sorrow]</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3" name="indigene.wav"/>
            </a:hlinkClick>
            <a:extLst>
              <a:ext uri="{FF2B5EF4-FFF2-40B4-BE49-F238E27FC236}">
                <a16:creationId xmlns:a16="http://schemas.microsoft.com/office/drawing/2014/main" id="{6E215B3C-BB90-47AA-9D1E-FB51E329D57C}"/>
              </a:ext>
            </a:extLst>
          </p:cNvPr>
          <p:cNvSpPr txBox="1"/>
          <p:nvPr/>
        </p:nvSpPr>
        <p:spPr>
          <a:xfrm>
            <a:off x="5412461" y="4098617"/>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indi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ène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[indigenous]</a:t>
            </a:r>
          </a:p>
        </p:txBody>
      </p:sp>
      <p:sp>
        <p:nvSpPr>
          <p:cNvPr id="36" name="TextBox 35">
            <a:hlinkClick r:id="" action="ppaction://noaction">
              <a:snd r:embed="rId14" name="genocide.wav"/>
            </a:hlinkClick>
            <a:extLst>
              <a:ext uri="{FF2B5EF4-FFF2-40B4-BE49-F238E27FC236}">
                <a16:creationId xmlns:a16="http://schemas.microsoft.com/office/drawing/2014/main" id="{1A8AB4D4-4422-4E97-A8CD-A291AED9CDE4}"/>
              </a:ext>
            </a:extLst>
          </p:cNvPr>
          <p:cNvSpPr txBox="1"/>
          <p:nvPr/>
        </p:nvSpPr>
        <p:spPr>
          <a:xfrm>
            <a:off x="2953221" y="3997380"/>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énocide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5" name="englobe.wav"/>
            </a:hlinkClick>
            <a:extLst>
              <a:ext uri="{FF2B5EF4-FFF2-40B4-BE49-F238E27FC236}">
                <a16:creationId xmlns:a16="http://schemas.microsoft.com/office/drawing/2014/main" id="{F74A3040-6D9E-446F-82BE-5EEDEE6AE146}"/>
              </a:ext>
            </a:extLst>
          </p:cNvPr>
          <p:cNvSpPr txBox="1"/>
          <p:nvPr/>
        </p:nvSpPr>
        <p:spPr>
          <a:xfrm>
            <a:off x="5193133" y="1501909"/>
            <a:ext cx="2231613"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lober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incorporate]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6" name="embargo.wav"/>
            </a:hlinkClick>
            <a:extLst>
              <a:ext uri="{FF2B5EF4-FFF2-40B4-BE49-F238E27FC236}">
                <a16:creationId xmlns:a16="http://schemas.microsoft.com/office/drawing/2014/main" id="{1CA85D16-1FE4-428B-BB8A-FE6EDD953DD1}"/>
              </a:ext>
            </a:extLst>
          </p:cNvPr>
          <p:cNvSpPr txBox="1"/>
          <p:nvPr/>
        </p:nvSpPr>
        <p:spPr>
          <a:xfrm>
            <a:off x="552499" y="5517215"/>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embar</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a:t>
            </a:r>
          </a:p>
        </p:txBody>
      </p:sp>
      <p:sp>
        <p:nvSpPr>
          <p:cNvPr id="42" name="TextBox 41">
            <a:hlinkClick r:id="" action="ppaction://noaction">
              <a:snd r:embed="rId17" name="consigne.wav"/>
            </a:hlinkClick>
            <a:extLst>
              <a:ext uri="{FF2B5EF4-FFF2-40B4-BE49-F238E27FC236}">
                <a16:creationId xmlns:a16="http://schemas.microsoft.com/office/drawing/2014/main" id="{7F9A809D-91C4-4406-8274-7F24DCEBC1E7}"/>
              </a:ext>
            </a:extLst>
          </p:cNvPr>
          <p:cNvSpPr txBox="1"/>
          <p:nvPr/>
        </p:nvSpPr>
        <p:spPr>
          <a:xfrm>
            <a:off x="5431664" y="5396971"/>
            <a:ext cx="1754550"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consi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[deposit]</a:t>
            </a:r>
          </a:p>
        </p:txBody>
      </p:sp>
      <p:sp>
        <p:nvSpPr>
          <p:cNvPr id="44" name="TextBox 43">
            <a:hlinkClick r:id="" action="ppaction://noaction">
              <a:snd r:embed="rId18" name="egyptien.wav"/>
            </a:hlinkClick>
            <a:extLst>
              <a:ext uri="{FF2B5EF4-FFF2-40B4-BE49-F238E27FC236}">
                <a16:creationId xmlns:a16="http://schemas.microsoft.com/office/drawing/2014/main" id="{28711747-224D-4F1B-BBCE-BCF2DA5E46C3}"/>
              </a:ext>
            </a:extLst>
          </p:cNvPr>
          <p:cNvSpPr txBox="1"/>
          <p:nvPr/>
        </p:nvSpPr>
        <p:spPr>
          <a:xfrm>
            <a:off x="8145088" y="1221915"/>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é</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yptien</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6" name="TextBox 45">
            <a:hlinkClick r:id="" action="ppaction://noaction">
              <a:snd r:embed="rId19" name="fatigue.wav"/>
            </a:hlinkClick>
            <a:extLst>
              <a:ext uri="{FF2B5EF4-FFF2-40B4-BE49-F238E27FC236}">
                <a16:creationId xmlns:a16="http://schemas.microsoft.com/office/drawing/2014/main" id="{16DD6D66-6BF8-4619-A415-3CF0E10BC251}"/>
              </a:ext>
            </a:extLst>
          </p:cNvPr>
          <p:cNvSpPr txBox="1"/>
          <p:nvPr/>
        </p:nvSpPr>
        <p:spPr>
          <a:xfrm>
            <a:off x="8339920" y="3706367"/>
            <a:ext cx="1403292"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ue</a:t>
            </a:r>
          </a:p>
        </p:txBody>
      </p:sp>
      <p:pic>
        <p:nvPicPr>
          <p:cNvPr id="3074" name="Picture 2" descr="Writing, Literature, Feather, Quill, Author, Ink, Write">
            <a:extLst>
              <a:ext uri="{FF2B5EF4-FFF2-40B4-BE49-F238E27FC236}">
                <a16:creationId xmlns:a16="http://schemas.microsoft.com/office/drawing/2014/main" id="{AC8052F6-25A6-4B36-9EC6-D7B9D3B65DB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57744" y="1204012"/>
            <a:ext cx="804502" cy="867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opwatch, Timer, Classic Stopwatch, Analog Stopwatch">
            <a:extLst>
              <a:ext uri="{FF2B5EF4-FFF2-40B4-BE49-F238E27FC236}">
                <a16:creationId xmlns:a16="http://schemas.microsoft.com/office/drawing/2014/main" id="{1155C707-6627-43E5-95FD-C292FFFEC2F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599" y="4228212"/>
            <a:ext cx="870958" cy="10886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ournal, Book, Diary, Log, Marker, Spiral, Student">
            <a:extLst>
              <a:ext uri="{FF2B5EF4-FFF2-40B4-BE49-F238E27FC236}">
                <a16:creationId xmlns:a16="http://schemas.microsoft.com/office/drawing/2014/main" id="{5CF95295-F795-44F0-8141-99C49BE05DD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48724" y="5221768"/>
            <a:ext cx="846432" cy="10525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ative American, Headdress, Culture, Feathers">
            <a:extLst>
              <a:ext uri="{FF2B5EF4-FFF2-40B4-BE49-F238E27FC236}">
                <a16:creationId xmlns:a16="http://schemas.microsoft.com/office/drawing/2014/main" id="{D23836E1-D0A1-4EF2-A778-1DB4348F329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814333" y="3706365"/>
            <a:ext cx="1132996" cy="14261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gyptian, Egypt, Ancient, Historic, Pharaoh, Warrior">
            <a:extLst>
              <a:ext uri="{FF2B5EF4-FFF2-40B4-BE49-F238E27FC236}">
                <a16:creationId xmlns:a16="http://schemas.microsoft.com/office/drawing/2014/main" id="{FD906461-55F9-483D-A1AF-7A8593D2D8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05321" y="183922"/>
            <a:ext cx="862743" cy="172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gorge.wav"/>
            </a:hlinkClick>
            <a:extLst>
              <a:ext uri="{FF2B5EF4-FFF2-40B4-BE49-F238E27FC236}">
                <a16:creationId xmlns:a16="http://schemas.microsoft.com/office/drawing/2014/main" id="{55F76293-F036-D943-9EC1-F5857D9662CB}"/>
              </a:ext>
            </a:extLst>
          </p:cNvPr>
          <p:cNvSpPr txBox="1"/>
          <p:nvPr/>
        </p:nvSpPr>
        <p:spPr>
          <a:xfrm>
            <a:off x="352002" y="1540238"/>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[throat]</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5" name="brigade.wav"/>
            </a:hlinkClick>
            <a:extLst>
              <a:ext uri="{FF2B5EF4-FFF2-40B4-BE49-F238E27FC236}">
                <a16:creationId xmlns:a16="http://schemas.microsoft.com/office/drawing/2014/main" id="{BFBBAA8F-E17B-46CD-A6B4-F3203BE09F65}"/>
              </a:ext>
            </a:extLst>
          </p:cNvPr>
          <p:cNvSpPr txBox="1"/>
          <p:nvPr/>
        </p:nvSpPr>
        <p:spPr>
          <a:xfrm>
            <a:off x="5468034" y="5515719"/>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bri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ade</a:t>
            </a:r>
          </a:p>
        </p:txBody>
      </p:sp>
      <p:sp>
        <p:nvSpPr>
          <p:cNvPr id="20" name="TextBox 19">
            <a:hlinkClick r:id="" action="ppaction://noaction">
              <a:snd r:embed="rId6" name="26 significatif.wav"/>
            </a:hlinkClick>
            <a:extLst>
              <a:ext uri="{FF2B5EF4-FFF2-40B4-BE49-F238E27FC236}">
                <a16:creationId xmlns:a16="http://schemas.microsoft.com/office/drawing/2014/main" id="{26BD26FC-E658-4FEA-A7E7-931855E7E349}"/>
              </a:ext>
            </a:extLst>
          </p:cNvPr>
          <p:cNvSpPr txBox="1"/>
          <p:nvPr/>
        </p:nvSpPr>
        <p:spPr>
          <a:xfrm>
            <a:off x="2628443" y="4313414"/>
            <a:ext cx="2085504"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nificatif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22" name="TextBox 21">
            <a:hlinkClick r:id="" action="ppaction://noaction">
              <a:snd r:embed="rId7" name="ligne.wav"/>
            </a:hlinkClick>
            <a:extLst>
              <a:ext uri="{FF2B5EF4-FFF2-40B4-BE49-F238E27FC236}">
                <a16:creationId xmlns:a16="http://schemas.microsoft.com/office/drawing/2014/main" id="{2A387E9F-816B-4A1B-845E-2F131F83F13B}"/>
              </a:ext>
            </a:extLst>
          </p:cNvPr>
          <p:cNvSpPr txBox="1"/>
          <p:nvPr/>
        </p:nvSpPr>
        <p:spPr>
          <a:xfrm>
            <a:off x="584416" y="3792870"/>
            <a:ext cx="1328129"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8" name="gestionaire.wav"/>
            </a:hlinkClick>
            <a:extLst>
              <a:ext uri="{FF2B5EF4-FFF2-40B4-BE49-F238E27FC236}">
                <a16:creationId xmlns:a16="http://schemas.microsoft.com/office/drawing/2014/main" id="{5088E410-CA0B-498F-85B9-66F6C9E4F5FF}"/>
              </a:ext>
            </a:extLst>
          </p:cNvPr>
          <p:cNvSpPr txBox="1"/>
          <p:nvPr/>
        </p:nvSpPr>
        <p:spPr>
          <a:xfrm>
            <a:off x="5321760" y="2555526"/>
            <a:ext cx="2085504"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estionnaire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[managerial]</a:t>
            </a:r>
          </a:p>
        </p:txBody>
      </p:sp>
      <p:sp>
        <p:nvSpPr>
          <p:cNvPr id="26" name="TextBox 25">
            <a:hlinkClick r:id="" action="ppaction://noaction">
              <a:snd r:embed="rId9" name="26 goutte.wav"/>
            </a:hlinkClick>
            <a:extLst>
              <a:ext uri="{FF2B5EF4-FFF2-40B4-BE49-F238E27FC236}">
                <a16:creationId xmlns:a16="http://schemas.microsoft.com/office/drawing/2014/main" id="{6B1BCDE7-1CF7-40D7-BBB1-780E7FD4018F}"/>
              </a:ext>
            </a:extLst>
          </p:cNvPr>
          <p:cNvSpPr txBox="1"/>
          <p:nvPr/>
        </p:nvSpPr>
        <p:spPr>
          <a:xfrm>
            <a:off x="5660272" y="4035622"/>
            <a:ext cx="140848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[drop]</a:t>
            </a:r>
          </a:p>
        </p:txBody>
      </p:sp>
      <p:sp>
        <p:nvSpPr>
          <p:cNvPr id="28" name="TextBox 27">
            <a:hlinkClick r:id="" action="ppaction://noaction">
              <a:snd r:embed="rId10" name="magnifique.wav"/>
            </a:hlinkClick>
            <a:extLst>
              <a:ext uri="{FF2B5EF4-FFF2-40B4-BE49-F238E27FC236}">
                <a16:creationId xmlns:a16="http://schemas.microsoft.com/office/drawing/2014/main" id="{24DBD887-6B97-48CB-A37C-7F6B52F5B2B3}"/>
              </a:ext>
            </a:extLst>
          </p:cNvPr>
          <p:cNvSpPr txBox="1"/>
          <p:nvPr/>
        </p:nvSpPr>
        <p:spPr>
          <a:xfrm>
            <a:off x="2653672" y="5528755"/>
            <a:ext cx="203504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nifique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magnificentl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hlinkClick r:id="" action="ppaction://noaction">
              <a:snd r:embed="rId11" name="ignorer.wav"/>
            </a:hlinkClick>
            <a:extLst>
              <a:ext uri="{FF2B5EF4-FFF2-40B4-BE49-F238E27FC236}">
                <a16:creationId xmlns:a16="http://schemas.microsoft.com/office/drawing/2014/main" id="{6262432F-97A3-4077-9841-CB12F640CBB8}"/>
              </a:ext>
            </a:extLst>
          </p:cNvPr>
          <p:cNvSpPr txBox="1"/>
          <p:nvPr/>
        </p:nvSpPr>
        <p:spPr>
          <a:xfrm>
            <a:off x="352002" y="2820442"/>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norer</a:t>
            </a:r>
          </a:p>
        </p:txBody>
      </p:sp>
      <p:sp>
        <p:nvSpPr>
          <p:cNvPr id="32" name="TextBox 31">
            <a:hlinkClick r:id="" action="ppaction://noaction">
              <a:snd r:embed="rId12" name="epargner.wav"/>
            </a:hlinkClick>
            <a:extLst>
              <a:ext uri="{FF2B5EF4-FFF2-40B4-BE49-F238E27FC236}">
                <a16:creationId xmlns:a16="http://schemas.microsoft.com/office/drawing/2014/main" id="{BF467E44-5B85-480B-BB50-7D778A00C986}"/>
              </a:ext>
            </a:extLst>
          </p:cNvPr>
          <p:cNvSpPr txBox="1"/>
          <p:nvPr/>
        </p:nvSpPr>
        <p:spPr>
          <a:xfrm>
            <a:off x="2556290" y="3098073"/>
            <a:ext cx="222981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épar</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save money]</a:t>
            </a:r>
          </a:p>
        </p:txBody>
      </p:sp>
      <p:sp>
        <p:nvSpPr>
          <p:cNvPr id="34" name="TextBox 33">
            <a:hlinkClick r:id="" action="ppaction://noaction">
              <a:snd r:embed="rId13" name="avantageux.wav"/>
            </a:hlinkClick>
            <a:extLst>
              <a:ext uri="{FF2B5EF4-FFF2-40B4-BE49-F238E27FC236}">
                <a16:creationId xmlns:a16="http://schemas.microsoft.com/office/drawing/2014/main" id="{6E215B3C-BB90-47AA-9D1E-FB51E329D57C}"/>
              </a:ext>
            </a:extLst>
          </p:cNvPr>
          <p:cNvSpPr txBox="1"/>
          <p:nvPr/>
        </p:nvSpPr>
        <p:spPr>
          <a:xfrm>
            <a:off x="5304007" y="1383206"/>
            <a:ext cx="2121010"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avanta</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eux</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4" name="engin.wav"/>
            </a:hlinkClick>
            <a:extLst>
              <a:ext uri="{FF2B5EF4-FFF2-40B4-BE49-F238E27FC236}">
                <a16:creationId xmlns:a16="http://schemas.microsoft.com/office/drawing/2014/main" id="{1A8AB4D4-4422-4E97-A8CD-A291AED9CDE4}"/>
              </a:ext>
            </a:extLst>
          </p:cNvPr>
          <p:cNvSpPr txBox="1"/>
          <p:nvPr/>
        </p:nvSpPr>
        <p:spPr>
          <a:xfrm>
            <a:off x="693021" y="5073074"/>
            <a:ext cx="115680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[gear]</a:t>
            </a:r>
          </a:p>
        </p:txBody>
      </p:sp>
      <p:sp>
        <p:nvSpPr>
          <p:cNvPr id="38" name="TextBox 37">
            <a:hlinkClick r:id="" action="ppaction://noaction">
              <a:snd r:embed="rId15" name="gendarme.wav"/>
            </a:hlinkClick>
            <a:extLst>
              <a:ext uri="{FF2B5EF4-FFF2-40B4-BE49-F238E27FC236}">
                <a16:creationId xmlns:a16="http://schemas.microsoft.com/office/drawing/2014/main" id="{F74A3040-6D9E-446F-82BE-5EEDEE6AE146}"/>
              </a:ext>
            </a:extLst>
          </p:cNvPr>
          <p:cNvSpPr txBox="1"/>
          <p:nvPr/>
        </p:nvSpPr>
        <p:spPr>
          <a:xfrm>
            <a:off x="8064759" y="4764887"/>
            <a:ext cx="191818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endarme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[policeman]</a:t>
            </a:r>
          </a:p>
        </p:txBody>
      </p:sp>
      <p:sp>
        <p:nvSpPr>
          <p:cNvPr id="40" name="TextBox 39">
            <a:hlinkClick r:id="" action="ppaction://noaction">
              <a:snd r:embed="rId16" name="compagnie.wav"/>
            </a:hlinkClick>
            <a:extLst>
              <a:ext uri="{FF2B5EF4-FFF2-40B4-BE49-F238E27FC236}">
                <a16:creationId xmlns:a16="http://schemas.microsoft.com/office/drawing/2014/main" id="{1CA85D16-1FE4-428B-BB8A-FE6EDD953DD1}"/>
              </a:ext>
            </a:extLst>
          </p:cNvPr>
          <p:cNvSpPr txBox="1"/>
          <p:nvPr/>
        </p:nvSpPr>
        <p:spPr>
          <a:xfrm>
            <a:off x="2556290" y="1882732"/>
            <a:ext cx="222981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16" name="TextBox 15">
            <a:hlinkClick r:id="" action="ppaction://noaction">
              <a:snd r:embed="rId17" name="irregulier.wav"/>
            </a:hlinkClick>
            <a:extLst>
              <a:ext uri="{FF2B5EF4-FFF2-40B4-BE49-F238E27FC236}">
                <a16:creationId xmlns:a16="http://schemas.microsoft.com/office/drawing/2014/main" id="{FAFDB3B2-A7AB-4264-9869-3F3336DC136A}"/>
              </a:ext>
            </a:extLst>
          </p:cNvPr>
          <p:cNvSpPr txBox="1"/>
          <p:nvPr/>
        </p:nvSpPr>
        <p:spPr>
          <a:xfrm>
            <a:off x="8082295" y="1724636"/>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irré</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ulier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8" name="integral.wav"/>
            </a:hlinkClick>
            <a:extLst>
              <a:ext uri="{FF2B5EF4-FFF2-40B4-BE49-F238E27FC236}">
                <a16:creationId xmlns:a16="http://schemas.microsoft.com/office/drawing/2014/main" id="{24BC721F-870A-4304-9273-C599B9C9559A}"/>
              </a:ext>
            </a:extLst>
          </p:cNvPr>
          <p:cNvSpPr txBox="1"/>
          <p:nvPr/>
        </p:nvSpPr>
        <p:spPr>
          <a:xfrm>
            <a:off x="8206581" y="3885763"/>
            <a:ext cx="1560543" cy="467952"/>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inté</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ral</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9" name="baigner.wav"/>
            </a:hlinkClick>
            <a:extLst>
              <a:ext uri="{FF2B5EF4-FFF2-40B4-BE49-F238E27FC236}">
                <a16:creationId xmlns:a16="http://schemas.microsoft.com/office/drawing/2014/main" id="{64539C90-2CA4-4465-9772-A0BD25E98979}"/>
              </a:ext>
            </a:extLst>
          </p:cNvPr>
          <p:cNvSpPr txBox="1"/>
          <p:nvPr/>
        </p:nvSpPr>
        <p:spPr>
          <a:xfrm>
            <a:off x="8082295" y="2648291"/>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bai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bathe]</a:t>
            </a:r>
          </a:p>
        </p:txBody>
      </p:sp>
      <p:pic>
        <p:nvPicPr>
          <p:cNvPr id="2050" name="Picture 2" descr="Cogwheel, Gear, Gearwheel, Cog, Options, Settings">
            <a:extLst>
              <a:ext uri="{FF2B5EF4-FFF2-40B4-BE49-F238E27FC236}">
                <a16:creationId xmlns:a16="http://schemas.microsoft.com/office/drawing/2014/main" id="{A89AC07A-287C-49E6-99B7-7A8DF24672F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757" y="5226963"/>
            <a:ext cx="1060555" cy="1169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eting, Business, Brainstorming, Brainstorm">
            <a:extLst>
              <a:ext uri="{FF2B5EF4-FFF2-40B4-BE49-F238E27FC236}">
                <a16:creationId xmlns:a16="http://schemas.microsoft.com/office/drawing/2014/main" id="{FE5F2283-B6CC-4A7B-B1D2-9F722DD95B5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36693" y="1096643"/>
            <a:ext cx="1322176" cy="9599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op, Water, Rain, Tear, Teardrop, Liquid, Raindrop">
            <a:extLst>
              <a:ext uri="{FF2B5EF4-FFF2-40B4-BE49-F238E27FC236}">
                <a16:creationId xmlns:a16="http://schemas.microsoft.com/office/drawing/2014/main" id="{CFF4CD2F-33E1-467C-8A6E-9FA119D9A29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321760" y="3978553"/>
            <a:ext cx="583758" cy="11675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lice, Security, Man, Officer, Person, Law, Policeman">
            <a:extLst>
              <a:ext uri="{FF2B5EF4-FFF2-40B4-BE49-F238E27FC236}">
                <a16:creationId xmlns:a16="http://schemas.microsoft.com/office/drawing/2014/main" id="{2F32ED9F-D21B-4950-A064-EEDBE76410C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88493" y="4657368"/>
            <a:ext cx="786162" cy="157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73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gn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gn</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739343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li</a:t>
            </a:r>
            <a:r>
              <a:rPr kumimoji="0" lang="fr-FR"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gn</a:t>
            </a: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a:t>
            </a:r>
            <a:endParaRPr kumimoji="0" lang="fr-FR"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3" name="Picture 2" descr="scissors cutting on a li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345815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fr-FR" sz="13300" b="1" dirty="0" err="1">
                <a:solidFill>
                  <a:srgbClr val="115076"/>
                </a:solidFill>
              </a:rPr>
              <a:t>gn</a:t>
            </a:r>
            <a:r>
              <a:rPr lang="fr-FR" sz="13300" b="1" dirty="0">
                <a:solidFill>
                  <a:srgbClr val="115076"/>
                </a:solidFill>
              </a:rPr>
              <a:t>-</a:t>
            </a:r>
            <a:endParaRPr lang="fr-FR"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scissors cutting on a li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79826"/>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F5EBAE1E-7C8D-40A7-BAEA-CE4839BBDAE8}"/>
              </a:ext>
            </a:extLst>
          </p:cNvPr>
          <p:cNvSpPr/>
          <p:nvPr/>
        </p:nvSpPr>
        <p:spPr>
          <a:xfrm>
            <a:off x="1167438" y="1289794"/>
            <a:ext cx="1854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2" name="Picture 11" descr="gold trophy">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9161" y="2063834"/>
            <a:ext cx="1491550" cy="1491550"/>
          </a:xfrm>
          <a:prstGeom prst="rect">
            <a:avLst/>
          </a:prstGeom>
        </p:spPr>
      </p:pic>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Spanish fla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967" y="4702936"/>
            <a:ext cx="2273939" cy="1513591"/>
          </a:xfrm>
          <a:prstGeom prst="rect">
            <a:avLst/>
          </a:prstGeom>
        </p:spPr>
      </p:pic>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17" name="Rectangle 16">
            <a:extLst>
              <a:ext uri="{FF2B5EF4-FFF2-40B4-BE49-F238E27FC236}">
                <a16:creationId xmlns:a16="http://schemas.microsoft.com/office/drawing/2014/main" id="{6C70D5E9-D171-FB4C-B44F-3112BADFC250}"/>
              </a:ext>
            </a:extLst>
          </p:cNvPr>
          <p:cNvSpPr/>
          <p:nvPr/>
        </p:nvSpPr>
        <p:spPr>
          <a:xfrm>
            <a:off x="4512077" y="5611180"/>
            <a:ext cx="31678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not know]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ountain">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51654" y="1451785"/>
            <a:ext cx="1896749" cy="1896749"/>
          </a:xfrm>
          <a:prstGeom prst="rect">
            <a:avLst/>
          </a:prstGeom>
        </p:spPr>
      </p:pic>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gn</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5" descr="German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1654" y="4518777"/>
            <a:ext cx="1722292" cy="1722292"/>
          </a:xfrm>
          <a:prstGeom prst="rect">
            <a:avLst/>
          </a:prstGeom>
        </p:spPr>
      </p:pic>
    </p:spTree>
    <p:extLst>
      <p:ext uri="{BB962C8B-B14F-4D97-AF65-F5344CB8AC3E}">
        <p14:creationId xmlns:p14="http://schemas.microsoft.com/office/powerpoint/2010/main" val="4955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65. gagner.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65. montagn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65. montagn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65. espagno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65. espagno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65. ignor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65. ignor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65. Allemagn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subTnLst>
                                    <p:audio>
                                      <p:cMediaNode>
                                        <p:cTn display="0" masterRel="sameClick">
                                          <p:stCondLst>
                                            <p:cond evt="begin" delay="0">
                                              <p:tn val="69"/>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8" grpId="0"/>
      <p:bldP spid="15" grpId="0"/>
      <p:bldP spid="7" grpId="0"/>
      <p:bldP spid="17"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16418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A8252CF-D01D-4810-A6E8-AE47D9EA6BC6}"/>
              </a:ext>
            </a:extLst>
          </p:cNvPr>
          <p:cNvSpPr/>
          <p:nvPr/>
        </p:nvSpPr>
        <p:spPr>
          <a:xfrm>
            <a:off x="2954234" y="2351192"/>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1278"/>
            <a:ext cx="7565572" cy="783514"/>
          </a:xfrm>
          <a:prstGeom prst="rect">
            <a:avLst/>
          </a:prstGeom>
        </p:spPr>
      </p:pic>
      <p:pic>
        <p:nvPicPr>
          <p:cNvPr id="1037" name="Picture 1036" descr="Circle&#10;&#10;Description automatically generated with medium confidence">
            <a:hlinkClick r:id="" action="ppaction://noaction">
              <a:snd r:embed="rId4" name="bague.wav"/>
            </a:hlinkClick>
            <a:extLst>
              <a:ext uri="{FF2B5EF4-FFF2-40B4-BE49-F238E27FC236}">
                <a16:creationId xmlns:a16="http://schemas.microsoft.com/office/drawing/2014/main" id="{0ABDC4AA-D716-4AF8-9133-7167730919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7387" y="2312866"/>
            <a:ext cx="1447280" cy="1319889"/>
          </a:xfrm>
          <a:prstGeom prst="rect">
            <a:avLst/>
          </a:prstGeom>
        </p:spPr>
      </p:pic>
      <p:sp>
        <p:nvSpPr>
          <p:cNvPr id="4" name="Title 3"/>
          <p:cNvSpPr>
            <a:spLocks noGrp="1"/>
          </p:cNvSpPr>
          <p:nvPr>
            <p:ph type="title"/>
          </p:nvPr>
        </p:nvSpPr>
        <p:spPr>
          <a:xfrm>
            <a:off x="-1" y="221200"/>
            <a:ext cx="6433457" cy="428270"/>
          </a:xfrm>
        </p:spPr>
        <p:txBody>
          <a:bodyPr>
            <a:noAutofit/>
          </a:bodyPr>
          <a:lstStyle/>
          <a:p>
            <a:r>
              <a:rPr lang="fr-FR" sz="2800" b="1" dirty="0">
                <a:solidFill>
                  <a:schemeClr val="bg1"/>
                </a:solidFill>
              </a:rPr>
              <a:t>C’est</a:t>
            </a:r>
            <a:r>
              <a:rPr lang="en-GB" sz="2800" b="1" dirty="0">
                <a:solidFill>
                  <a:schemeClr val="bg1"/>
                </a:solidFill>
              </a:rPr>
              <a:t> hard [g], soft [g/j] </a:t>
            </a:r>
            <a:r>
              <a:rPr lang="fr-FR" sz="2800" b="1" dirty="0">
                <a:solidFill>
                  <a:schemeClr val="bg1"/>
                </a:solidFill>
              </a:rPr>
              <a:t>ou </a:t>
            </a:r>
            <a:r>
              <a:rPr lang="en-GB" sz="2800" b="1" dirty="0">
                <a:solidFill>
                  <a:schemeClr val="bg1"/>
                </a:solidFill>
              </a:rPr>
              <a:t>[gn]?</a:t>
            </a:r>
          </a:p>
        </p:txBody>
      </p:sp>
      <p:sp>
        <p:nvSpPr>
          <p:cNvPr id="5" name="Rounded Rectangle 46">
            <a:extLst>
              <a:ext uri="{FF2B5EF4-FFF2-40B4-BE49-F238E27FC236}">
                <a16:creationId xmlns:a16="http://schemas.microsoft.com/office/drawing/2014/main" id="{375DFCAD-E44E-4559-BD8B-E33351E123A3}"/>
              </a:ext>
            </a:extLst>
          </p:cNvPr>
          <p:cNvSpPr/>
          <p:nvPr/>
        </p:nvSpPr>
        <p:spPr>
          <a:xfrm>
            <a:off x="9884565" y="249870"/>
            <a:ext cx="20253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FC7B6994-BF5A-48D2-9B02-6E1C2FABDEB6}"/>
              </a:ext>
            </a:extLst>
          </p:cNvPr>
          <p:cNvSpPr/>
          <p:nvPr/>
        </p:nvSpPr>
        <p:spPr>
          <a:xfrm>
            <a:off x="481197" y="2351192"/>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41BDC04E-EC79-4449-ACF4-0A8371FF3B25}"/>
              </a:ext>
            </a:extLst>
          </p:cNvPr>
          <p:cNvSpPr/>
          <p:nvPr/>
        </p:nvSpPr>
        <p:spPr>
          <a:xfrm>
            <a:off x="481197" y="1122618"/>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740243F5-83FE-4AAD-BCD7-97A593647351}"/>
              </a:ext>
            </a:extLst>
          </p:cNvPr>
          <p:cNvSpPr/>
          <p:nvPr/>
        </p:nvSpPr>
        <p:spPr>
          <a:xfrm>
            <a:off x="2954234" y="1122618"/>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A8AA688-DD03-46D0-961F-BA884B108275}"/>
              </a:ext>
            </a:extLst>
          </p:cNvPr>
          <p:cNvSpPr/>
          <p:nvPr/>
        </p:nvSpPr>
        <p:spPr>
          <a:xfrm>
            <a:off x="2954234" y="3595656"/>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DF8E6289-0A91-47DD-B4F4-C4B254AA6094}"/>
              </a:ext>
            </a:extLst>
          </p:cNvPr>
          <p:cNvSpPr/>
          <p:nvPr/>
        </p:nvSpPr>
        <p:spPr>
          <a:xfrm>
            <a:off x="4190750" y="1122618"/>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B28DAAB5-28D2-4F81-8693-297C1B3D6E3B}"/>
              </a:ext>
            </a:extLst>
          </p:cNvPr>
          <p:cNvSpPr/>
          <p:nvPr/>
        </p:nvSpPr>
        <p:spPr>
          <a:xfrm>
            <a:off x="5427265" y="1122618"/>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68843132-4664-4B3A-AB1D-EDE0B3B26406}"/>
              </a:ext>
            </a:extLst>
          </p:cNvPr>
          <p:cNvSpPr/>
          <p:nvPr/>
        </p:nvSpPr>
        <p:spPr>
          <a:xfrm>
            <a:off x="5427265" y="2351192"/>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3A5C48C-7EFA-4DA8-AAE4-4266C37895E7}"/>
              </a:ext>
            </a:extLst>
          </p:cNvPr>
          <p:cNvSpPr/>
          <p:nvPr/>
        </p:nvSpPr>
        <p:spPr>
          <a:xfrm>
            <a:off x="5427265" y="3595656"/>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356D4A2C-5EF6-4F3F-88C6-03C0884AF8F1}"/>
              </a:ext>
            </a:extLst>
          </p:cNvPr>
          <p:cNvSpPr/>
          <p:nvPr/>
        </p:nvSpPr>
        <p:spPr>
          <a:xfrm>
            <a:off x="7900293" y="2351192"/>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E3C882E3-7899-4FB2-81AE-C0133335AC73}"/>
              </a:ext>
            </a:extLst>
          </p:cNvPr>
          <p:cNvSpPr/>
          <p:nvPr/>
        </p:nvSpPr>
        <p:spPr>
          <a:xfrm>
            <a:off x="7900293" y="1122618"/>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45F86418-849B-4613-A326-002EB58C2418}"/>
              </a:ext>
            </a:extLst>
          </p:cNvPr>
          <p:cNvSpPr/>
          <p:nvPr/>
        </p:nvSpPr>
        <p:spPr>
          <a:xfrm>
            <a:off x="9136801" y="1122618"/>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7B6C8D84-DC0F-4F15-AB50-26BDDC42408D}"/>
              </a:ext>
            </a:extLst>
          </p:cNvPr>
          <p:cNvSpPr/>
          <p:nvPr/>
        </p:nvSpPr>
        <p:spPr>
          <a:xfrm>
            <a:off x="7900293" y="3595656"/>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E9610E64-3B17-482D-B4CE-BC976BC70D60}"/>
              </a:ext>
            </a:extLst>
          </p:cNvPr>
          <p:cNvSpPr/>
          <p:nvPr/>
        </p:nvSpPr>
        <p:spPr>
          <a:xfrm>
            <a:off x="5427265" y="4840120"/>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FD79304F-9DD6-41C1-A0C9-746928FF5241}"/>
              </a:ext>
            </a:extLst>
          </p:cNvPr>
          <p:cNvSpPr/>
          <p:nvPr/>
        </p:nvSpPr>
        <p:spPr>
          <a:xfrm>
            <a:off x="6663783" y="4840120"/>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8CD391B0-C9CE-4402-9F2B-12AE4DAFE93B}"/>
              </a:ext>
            </a:extLst>
          </p:cNvPr>
          <p:cNvSpPr/>
          <p:nvPr/>
        </p:nvSpPr>
        <p:spPr>
          <a:xfrm>
            <a:off x="7900293" y="4840120"/>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C495881A-4F19-469A-A750-46ABCA0BFEF6}"/>
              </a:ext>
            </a:extLst>
          </p:cNvPr>
          <p:cNvSpPr/>
          <p:nvPr/>
        </p:nvSpPr>
        <p:spPr>
          <a:xfrm>
            <a:off x="2954234" y="4840120"/>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D5D680D8-0357-41D7-806D-483301E7DE98}"/>
              </a:ext>
            </a:extLst>
          </p:cNvPr>
          <p:cNvSpPr/>
          <p:nvPr/>
        </p:nvSpPr>
        <p:spPr>
          <a:xfrm>
            <a:off x="1717716" y="4840120"/>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2C68B314-AFB1-4226-9ABA-D5E233623A1E}"/>
              </a:ext>
            </a:extLst>
          </p:cNvPr>
          <p:cNvSpPr/>
          <p:nvPr/>
        </p:nvSpPr>
        <p:spPr>
          <a:xfrm>
            <a:off x="481197" y="4840120"/>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51F347CB-C6B9-4DF9-B45F-9129DD4F10B4}"/>
              </a:ext>
            </a:extLst>
          </p:cNvPr>
          <p:cNvSpPr/>
          <p:nvPr/>
        </p:nvSpPr>
        <p:spPr>
          <a:xfrm>
            <a:off x="481197" y="3595656"/>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 name="Picture 19" descr="Icon&#10;&#10;Description automatically generated with low confidence">
            <a:hlinkClick r:id="" action="ppaction://noaction">
              <a:snd r:embed="rId6" name="beignet.wav"/>
            </a:hlinkClick>
            <a:extLst>
              <a:ext uri="{FF2B5EF4-FFF2-40B4-BE49-F238E27FC236}">
                <a16:creationId xmlns:a16="http://schemas.microsoft.com/office/drawing/2014/main" id="{E78720A9-C83B-44DD-8F5B-0AF120CAAA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824" y="1189177"/>
            <a:ext cx="1319141" cy="1014089"/>
          </a:xfrm>
          <a:prstGeom prst="rect">
            <a:avLst/>
          </a:prstGeom>
        </p:spPr>
      </p:pic>
      <p:sp>
        <p:nvSpPr>
          <p:cNvPr id="72" name="Rectangle 71">
            <a:extLst>
              <a:ext uri="{FF2B5EF4-FFF2-40B4-BE49-F238E27FC236}">
                <a16:creationId xmlns:a16="http://schemas.microsoft.com/office/drawing/2014/main" id="{9627CA7D-867F-46B2-B782-11F5BA48AC1B}"/>
              </a:ext>
            </a:extLst>
          </p:cNvPr>
          <p:cNvSpPr/>
          <p:nvPr/>
        </p:nvSpPr>
        <p:spPr>
          <a:xfrm>
            <a:off x="10373308" y="1122618"/>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627D3C25-C713-413C-8BDD-A031F6920819}"/>
              </a:ext>
            </a:extLst>
          </p:cNvPr>
          <p:cNvSpPr/>
          <p:nvPr/>
        </p:nvSpPr>
        <p:spPr>
          <a:xfrm>
            <a:off x="10373308" y="2351192"/>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80124260-C645-497C-94A1-DF0ADAADAD74}"/>
              </a:ext>
            </a:extLst>
          </p:cNvPr>
          <p:cNvSpPr/>
          <p:nvPr/>
        </p:nvSpPr>
        <p:spPr>
          <a:xfrm>
            <a:off x="10373308" y="3595656"/>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8924A091-F7B4-4581-BDB1-0DDFB25F133A}"/>
              </a:ext>
            </a:extLst>
          </p:cNvPr>
          <p:cNvSpPr/>
          <p:nvPr/>
        </p:nvSpPr>
        <p:spPr>
          <a:xfrm>
            <a:off x="10373308" y="4840120"/>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Callout: Down Arrow 70">
            <a:extLst>
              <a:ext uri="{FF2B5EF4-FFF2-40B4-BE49-F238E27FC236}">
                <a16:creationId xmlns:a16="http://schemas.microsoft.com/office/drawing/2014/main" id="{96564A8C-D20A-4EF1-AF18-D83D4263129C}"/>
              </a:ext>
            </a:extLst>
          </p:cNvPr>
          <p:cNvSpPr/>
          <p:nvPr/>
        </p:nvSpPr>
        <p:spPr>
          <a:xfrm>
            <a:off x="472188" y="112225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bei</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[donut]</a:t>
            </a:r>
            <a:endParaRPr kumimoji="0" lang="en-GB" sz="1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77" name="Picture 76" descr="A picture containing text&#10;&#10;Description automatically generated">
            <a:hlinkClick r:id="" action="ppaction://noaction">
              <a:snd r:embed="rId8" name="justice.wav"/>
            </a:hlinkClick>
            <a:extLst>
              <a:ext uri="{FF2B5EF4-FFF2-40B4-BE49-F238E27FC236}">
                <a16:creationId xmlns:a16="http://schemas.microsoft.com/office/drawing/2014/main" id="{CCBF1DEA-20D7-42F0-972A-F1CB093065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5123" y="3680960"/>
            <a:ext cx="1728601" cy="1115488"/>
          </a:xfrm>
          <a:prstGeom prst="rect">
            <a:avLst/>
          </a:prstGeom>
        </p:spPr>
      </p:pic>
      <p:pic>
        <p:nvPicPr>
          <p:cNvPr id="80" name="Picture 79" descr="Icon&#10;&#10;Description automatically generated">
            <a:hlinkClick r:id="" action="ppaction://noaction">
              <a:snd r:embed="rId10" name="gomme.wav"/>
            </a:hlinkClick>
            <a:extLst>
              <a:ext uri="{FF2B5EF4-FFF2-40B4-BE49-F238E27FC236}">
                <a16:creationId xmlns:a16="http://schemas.microsoft.com/office/drawing/2014/main" id="{B8488D3D-236A-4BED-9F65-EE02A6A46E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7932" y="2403021"/>
            <a:ext cx="1389756" cy="1174778"/>
          </a:xfrm>
          <a:prstGeom prst="rect">
            <a:avLst/>
          </a:prstGeom>
        </p:spPr>
      </p:pic>
      <p:pic>
        <p:nvPicPr>
          <p:cNvPr id="82" name="Picture 81" descr="A picture containing lamp&#10;&#10;Description automatically generated">
            <a:hlinkClick r:id="" action="ppaction://noaction">
              <a:snd r:embed="rId12" name="champignon.wav"/>
            </a:hlinkClick>
            <a:extLst>
              <a:ext uri="{FF2B5EF4-FFF2-40B4-BE49-F238E27FC236}">
                <a16:creationId xmlns:a16="http://schemas.microsoft.com/office/drawing/2014/main" id="{1A27B503-5AEC-452D-892C-A226A44DF8D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833" r="10537" b="28097"/>
          <a:stretch/>
        </p:blipFill>
        <p:spPr>
          <a:xfrm>
            <a:off x="5427249" y="1010096"/>
            <a:ext cx="1798134" cy="1521049"/>
          </a:xfrm>
          <a:prstGeom prst="rect">
            <a:avLst/>
          </a:prstGeom>
        </p:spPr>
      </p:pic>
      <p:pic>
        <p:nvPicPr>
          <p:cNvPr id="84" name="Picture 83" descr="A picture containing text, silhouette&#10;&#10;Description automatically generated">
            <a:hlinkClick r:id="" action="ppaction://noaction">
              <a:snd r:embed="rId14" name="genou.wav"/>
            </a:hlinkClick>
            <a:extLst>
              <a:ext uri="{FF2B5EF4-FFF2-40B4-BE49-F238E27FC236}">
                <a16:creationId xmlns:a16="http://schemas.microsoft.com/office/drawing/2014/main" id="{59607239-9CD7-4C78-8D2B-DD01C31CD1B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35475" y="1189178"/>
            <a:ext cx="1314560" cy="1499166"/>
          </a:xfrm>
          <a:prstGeom prst="rect">
            <a:avLst/>
          </a:prstGeom>
        </p:spPr>
      </p:pic>
      <p:pic>
        <p:nvPicPr>
          <p:cNvPr id="86" name="Picture 85" descr="A picture containing icon&#10;&#10;Description automatically generated">
            <a:hlinkClick r:id="" action="ppaction://noaction">
              <a:snd r:embed="rId16" name="singe.wav"/>
            </a:hlinkClick>
            <a:extLst>
              <a:ext uri="{FF2B5EF4-FFF2-40B4-BE49-F238E27FC236}">
                <a16:creationId xmlns:a16="http://schemas.microsoft.com/office/drawing/2014/main" id="{BD6945DF-A100-4D73-A469-5DBE1716701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72264" y="1032682"/>
            <a:ext cx="1142073" cy="1259133"/>
          </a:xfrm>
          <a:prstGeom prst="rect">
            <a:avLst/>
          </a:prstGeom>
        </p:spPr>
      </p:pic>
      <p:pic>
        <p:nvPicPr>
          <p:cNvPr id="92" name="Picture 91" descr="A close-up of a planet&#10;&#10;Description automatically generated with medium confidence">
            <a:hlinkClick r:id="" action="ppaction://noaction">
              <a:snd r:embed="rId18" name="oignon.wav"/>
            </a:hlinkClick>
            <a:extLst>
              <a:ext uri="{FF2B5EF4-FFF2-40B4-BE49-F238E27FC236}">
                <a16:creationId xmlns:a16="http://schemas.microsoft.com/office/drawing/2014/main" id="{DAE7D4FC-B10F-4D87-9FF3-3BF9DE3B15D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41612" y="4884675"/>
            <a:ext cx="1236519" cy="1332276"/>
          </a:xfrm>
          <a:prstGeom prst="rect">
            <a:avLst/>
          </a:prstGeom>
        </p:spPr>
      </p:pic>
      <p:pic>
        <p:nvPicPr>
          <p:cNvPr id="94" name="Picture 93" descr="Logo&#10;&#10;Description automatically generated">
            <a:hlinkClick r:id="" action="ppaction://noaction">
              <a:snd r:embed="rId20" name="guepe.wav"/>
            </a:hlinkClick>
            <a:extLst>
              <a:ext uri="{FF2B5EF4-FFF2-40B4-BE49-F238E27FC236}">
                <a16:creationId xmlns:a16="http://schemas.microsoft.com/office/drawing/2014/main" id="{F0A6D1A5-850F-4A22-AD6F-ECE18D4816B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65580" y="4873731"/>
            <a:ext cx="1126484" cy="1230289"/>
          </a:xfrm>
          <a:prstGeom prst="rect">
            <a:avLst/>
          </a:prstGeom>
        </p:spPr>
      </p:pic>
      <p:pic>
        <p:nvPicPr>
          <p:cNvPr id="96" name="Picture 95" descr="A picture containing text&#10;&#10;Description automatically generated">
            <a:hlinkClick r:id="" action="ppaction://noaction">
              <a:snd r:embed="rId22" name="girafe.wav"/>
            </a:hlinkClick>
            <a:extLst>
              <a:ext uri="{FF2B5EF4-FFF2-40B4-BE49-F238E27FC236}">
                <a16:creationId xmlns:a16="http://schemas.microsoft.com/office/drawing/2014/main" id="{1AA58A93-BFC0-4DBF-825C-0888162811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4533" y="4848234"/>
            <a:ext cx="1211012" cy="1476281"/>
          </a:xfrm>
          <a:prstGeom prst="rect">
            <a:avLst/>
          </a:prstGeom>
        </p:spPr>
      </p:pic>
      <p:pic>
        <p:nvPicPr>
          <p:cNvPr id="98" name="Picture 97" descr="Icon&#10;&#10;Description automatically generated">
            <a:hlinkClick r:id="" action="ppaction://noaction">
              <a:snd r:embed="rId24" name="magique.wav"/>
            </a:hlinkClick>
            <a:extLst>
              <a:ext uri="{FF2B5EF4-FFF2-40B4-BE49-F238E27FC236}">
                <a16:creationId xmlns:a16="http://schemas.microsoft.com/office/drawing/2014/main" id="{A0E3509E-A6B6-40E6-9B32-D740DD13608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1951" y="3393057"/>
            <a:ext cx="1418573" cy="1419682"/>
          </a:xfrm>
          <a:prstGeom prst="rect">
            <a:avLst/>
          </a:prstGeom>
        </p:spPr>
      </p:pic>
      <p:pic>
        <p:nvPicPr>
          <p:cNvPr id="100" name="Picture 99" descr="A picture containing dessert&#10;&#10;Description automatically generated">
            <a:hlinkClick r:id="" action="ppaction://noaction">
              <a:snd r:embed="rId26" name="gateau.wav"/>
            </a:hlinkClick>
            <a:extLst>
              <a:ext uri="{FF2B5EF4-FFF2-40B4-BE49-F238E27FC236}">
                <a16:creationId xmlns:a16="http://schemas.microsoft.com/office/drawing/2014/main" id="{757F2C1C-DB1C-46EB-820A-FC5E89DA32F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59936" y="2435548"/>
            <a:ext cx="1140119" cy="1102298"/>
          </a:xfrm>
          <a:prstGeom prst="rect">
            <a:avLst/>
          </a:prstGeom>
        </p:spPr>
      </p:pic>
      <p:pic>
        <p:nvPicPr>
          <p:cNvPr id="102" name="Picture 101" descr="Logo&#10;&#10;Description automatically generated with low confidence">
            <a:hlinkClick r:id="" action="ppaction://noaction">
              <a:snd r:embed="rId28" name="joue.wav"/>
            </a:hlinkClick>
            <a:extLst>
              <a:ext uri="{FF2B5EF4-FFF2-40B4-BE49-F238E27FC236}">
                <a16:creationId xmlns:a16="http://schemas.microsoft.com/office/drawing/2014/main" id="{6F39240D-7BCA-4F95-AA0D-EEA9787EAE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99190" y="2466060"/>
            <a:ext cx="1038724" cy="1049382"/>
          </a:xfrm>
          <a:prstGeom prst="rect">
            <a:avLst/>
          </a:prstGeom>
        </p:spPr>
      </p:pic>
      <p:pic>
        <p:nvPicPr>
          <p:cNvPr id="104" name="Picture 103" descr="A picture containing text, plant, maple&#10;&#10;Description automatically generated">
            <a:hlinkClick r:id="" action="ppaction://noaction">
              <a:snd r:embed="rId30" name="vigne.wav"/>
            </a:hlinkClick>
            <a:extLst>
              <a:ext uri="{FF2B5EF4-FFF2-40B4-BE49-F238E27FC236}">
                <a16:creationId xmlns:a16="http://schemas.microsoft.com/office/drawing/2014/main" id="{B4D6F41C-F1EE-4EB9-90AB-B4909B201375}"/>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390049" y="3568481"/>
            <a:ext cx="1717680" cy="1493691"/>
          </a:xfrm>
          <a:prstGeom prst="rect">
            <a:avLst/>
          </a:prstGeom>
        </p:spPr>
      </p:pic>
      <p:pic>
        <p:nvPicPr>
          <p:cNvPr id="106" name="Picture 105" descr="Icon&#10;&#10;Description automatically generated">
            <a:hlinkClick r:id="" action="ppaction://noaction">
              <a:snd r:embed="rId32" name="chataigne.wav"/>
            </a:hlinkClick>
            <a:extLst>
              <a:ext uri="{FF2B5EF4-FFF2-40B4-BE49-F238E27FC236}">
                <a16:creationId xmlns:a16="http://schemas.microsoft.com/office/drawing/2014/main" id="{33796366-BAAF-4CC8-837C-1C225CA7BCB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930546" y="4916670"/>
            <a:ext cx="1408504" cy="1144409"/>
          </a:xfrm>
          <a:prstGeom prst="rect">
            <a:avLst/>
          </a:prstGeom>
        </p:spPr>
      </p:pic>
      <p:pic>
        <p:nvPicPr>
          <p:cNvPr id="110" name="Picture 109" descr="A living room with a fireplace&#10;&#10;Description automatically generated with medium confidence">
            <a:hlinkClick r:id="" action="ppaction://noaction">
              <a:snd r:embed="rId34" name="sejour.wav"/>
            </a:hlinkClick>
            <a:extLst>
              <a:ext uri="{FF2B5EF4-FFF2-40B4-BE49-F238E27FC236}">
                <a16:creationId xmlns:a16="http://schemas.microsoft.com/office/drawing/2014/main" id="{323957C9-B510-48D6-A7E3-76CD7507644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538534" y="4939852"/>
            <a:ext cx="1048182" cy="1048182"/>
          </a:xfrm>
          <a:prstGeom prst="rect">
            <a:avLst/>
          </a:prstGeom>
        </p:spPr>
      </p:pic>
      <p:pic>
        <p:nvPicPr>
          <p:cNvPr id="112" name="Picture 111" descr="A picture containing text&#10;&#10;Description automatically generated">
            <a:hlinkClick r:id="" action="ppaction://noaction">
              <a:snd r:embed="rId36" name="gouter.wav"/>
            </a:hlinkClick>
            <a:extLst>
              <a:ext uri="{FF2B5EF4-FFF2-40B4-BE49-F238E27FC236}">
                <a16:creationId xmlns:a16="http://schemas.microsoft.com/office/drawing/2014/main" id="{28BA85FC-2D33-4D65-B4D4-FE799F33A72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639691" y="5104420"/>
            <a:ext cx="1230358" cy="935264"/>
          </a:xfrm>
          <a:prstGeom prst="rect">
            <a:avLst/>
          </a:prstGeom>
        </p:spPr>
      </p:pic>
      <p:sp>
        <p:nvSpPr>
          <p:cNvPr id="113" name="Arrow: Right 112">
            <a:extLst>
              <a:ext uri="{FF2B5EF4-FFF2-40B4-BE49-F238E27FC236}">
                <a16:creationId xmlns:a16="http://schemas.microsoft.com/office/drawing/2014/main" id="{AD809129-DC96-4C6D-B788-07BF0F926814}"/>
              </a:ext>
            </a:extLst>
          </p:cNvPr>
          <p:cNvSpPr/>
          <p:nvPr/>
        </p:nvSpPr>
        <p:spPr>
          <a:xfrm>
            <a:off x="7791923" y="2853548"/>
            <a:ext cx="399577"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6" name="Arrow: Right 115">
            <a:extLst>
              <a:ext uri="{FF2B5EF4-FFF2-40B4-BE49-F238E27FC236}">
                <a16:creationId xmlns:a16="http://schemas.microsoft.com/office/drawing/2014/main" id="{1EBE627C-0691-4DA9-9678-5511542E6132}"/>
              </a:ext>
            </a:extLst>
          </p:cNvPr>
          <p:cNvSpPr/>
          <p:nvPr/>
        </p:nvSpPr>
        <p:spPr>
          <a:xfrm>
            <a:off x="4293178" y="1366030"/>
            <a:ext cx="399577"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8" name="Picture 117">
            <a:hlinkClick r:id="" action="ppaction://noaction">
              <a:snd r:embed="rId38" name="manege.wav"/>
            </a:hlinkClick>
            <a:extLst>
              <a:ext uri="{FF2B5EF4-FFF2-40B4-BE49-F238E27FC236}">
                <a16:creationId xmlns:a16="http://schemas.microsoft.com/office/drawing/2014/main" id="{03673568-2A99-4BAF-AD27-E36081A7E3A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41342" r="50000"/>
          <a:stretch/>
        </p:blipFill>
        <p:spPr>
          <a:xfrm>
            <a:off x="10427978" y="766762"/>
            <a:ext cx="1391197" cy="1632085"/>
          </a:xfrm>
          <a:prstGeom prst="rect">
            <a:avLst/>
          </a:prstGeom>
        </p:spPr>
      </p:pic>
      <p:pic>
        <p:nvPicPr>
          <p:cNvPr id="120" name="Picture 119" descr="A picture containing vector graphics&#10;&#10;Description automatically generated">
            <a:hlinkClick r:id="" action="ppaction://noaction">
              <a:snd r:embed="rId40" name="legumes.wav"/>
            </a:hlinkClick>
            <a:extLst>
              <a:ext uri="{FF2B5EF4-FFF2-40B4-BE49-F238E27FC236}">
                <a16:creationId xmlns:a16="http://schemas.microsoft.com/office/drawing/2014/main" id="{47D4AC94-D108-456B-B1CC-8118CEB177C8}"/>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145821" y="1142457"/>
            <a:ext cx="1197844" cy="1236518"/>
          </a:xfrm>
          <a:prstGeom prst="rect">
            <a:avLst/>
          </a:prstGeom>
        </p:spPr>
      </p:pic>
      <p:pic>
        <p:nvPicPr>
          <p:cNvPr id="122" name="Picture 121" descr="A picture containing shape&#10;&#10;Description automatically generated">
            <a:hlinkClick r:id="" action="ppaction://noaction">
              <a:snd r:embed="rId42" name="poignet.wav"/>
            </a:hlinkClick>
            <a:extLst>
              <a:ext uri="{FF2B5EF4-FFF2-40B4-BE49-F238E27FC236}">
                <a16:creationId xmlns:a16="http://schemas.microsoft.com/office/drawing/2014/main" id="{62452B1C-08A6-4032-9D26-1C6D00F19F3A}"/>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900280" y="851463"/>
            <a:ext cx="790956" cy="1491784"/>
          </a:xfrm>
          <a:prstGeom prst="rect">
            <a:avLst/>
          </a:prstGeom>
        </p:spPr>
      </p:pic>
      <p:sp>
        <p:nvSpPr>
          <p:cNvPr id="125" name="Arrow: Right 124">
            <a:extLst>
              <a:ext uri="{FF2B5EF4-FFF2-40B4-BE49-F238E27FC236}">
                <a16:creationId xmlns:a16="http://schemas.microsoft.com/office/drawing/2014/main" id="{8E66869D-3CE6-45A6-9C6B-F6DAE746D103}"/>
              </a:ext>
            </a:extLst>
          </p:cNvPr>
          <p:cNvSpPr/>
          <p:nvPr/>
        </p:nvSpPr>
        <p:spPr>
          <a:xfrm flipH="1">
            <a:off x="8323269" y="1789900"/>
            <a:ext cx="399576"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27" name="Picture 126" descr="Icon&#10;&#10;Description automatically generated">
            <a:hlinkClick r:id="" action="ppaction://noaction">
              <a:snd r:embed="rId44" name="gare.wav"/>
            </a:hlinkClick>
            <a:extLst>
              <a:ext uri="{FF2B5EF4-FFF2-40B4-BE49-F238E27FC236}">
                <a16:creationId xmlns:a16="http://schemas.microsoft.com/office/drawing/2014/main" id="{7A8771E4-8765-4BB6-B9B4-CCED0AACE2B1}"/>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0478543" y="3719558"/>
            <a:ext cx="1013796" cy="1013796"/>
          </a:xfrm>
          <a:prstGeom prst="rect">
            <a:avLst/>
          </a:prstGeom>
        </p:spPr>
      </p:pic>
      <p:sp>
        <p:nvSpPr>
          <p:cNvPr id="133" name="Callout: Down Arrow 132">
            <a:extLst>
              <a:ext uri="{FF2B5EF4-FFF2-40B4-BE49-F238E27FC236}">
                <a16:creationId xmlns:a16="http://schemas.microsoft.com/office/drawing/2014/main" id="{F6013422-4EC4-4ECF-A8E8-0C1B1DA50DBF}"/>
              </a:ext>
            </a:extLst>
          </p:cNvPr>
          <p:cNvSpPr/>
          <p:nvPr/>
        </p:nvSpPr>
        <p:spPr>
          <a:xfrm>
            <a:off x="481197" y="236829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âteau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[cake]</a:t>
            </a:r>
          </a:p>
        </p:txBody>
      </p:sp>
      <p:sp>
        <p:nvSpPr>
          <p:cNvPr id="134" name="Callout: Down Arrow 133">
            <a:extLst>
              <a:ext uri="{FF2B5EF4-FFF2-40B4-BE49-F238E27FC236}">
                <a16:creationId xmlns:a16="http://schemas.microsoft.com/office/drawing/2014/main" id="{E07890C1-8C02-47E9-A5C3-27998E8AB4CC}"/>
              </a:ext>
            </a:extLst>
          </p:cNvPr>
          <p:cNvSpPr/>
          <p:nvPr/>
        </p:nvSpPr>
        <p:spPr>
          <a:xfrm>
            <a:off x="481198" y="3595656"/>
            <a:ext cx="1236518" cy="1321014"/>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ma</a:t>
            </a: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[magic]</a:t>
            </a:r>
          </a:p>
        </p:txBody>
      </p:sp>
      <p:sp>
        <p:nvSpPr>
          <p:cNvPr id="1027" name="Callout: Right Arrow 1026">
            <a:extLst>
              <a:ext uri="{FF2B5EF4-FFF2-40B4-BE49-F238E27FC236}">
                <a16:creationId xmlns:a16="http://schemas.microsoft.com/office/drawing/2014/main" id="{F445483E-1116-44AC-AE47-01AF211C86A9}"/>
              </a:ext>
            </a:extLst>
          </p:cNvPr>
          <p:cNvSpPr/>
          <p:nvPr/>
        </p:nvSpPr>
        <p:spPr>
          <a:xfrm>
            <a:off x="472187" y="4836743"/>
            <a:ext cx="1564227" cy="1236519"/>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irafe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[giraffe]</a:t>
            </a:r>
          </a:p>
        </p:txBody>
      </p:sp>
      <p:sp>
        <p:nvSpPr>
          <p:cNvPr id="139" name="Callout: Right Arrow 138">
            <a:extLst>
              <a:ext uri="{FF2B5EF4-FFF2-40B4-BE49-F238E27FC236}">
                <a16:creationId xmlns:a16="http://schemas.microsoft.com/office/drawing/2014/main" id="{D36B85CC-69D2-45BA-A364-2F62BDECC860}"/>
              </a:ext>
            </a:extLst>
          </p:cNvPr>
          <p:cNvSpPr/>
          <p:nvPr/>
        </p:nvSpPr>
        <p:spPr>
          <a:xfrm>
            <a:off x="1717893" y="4848234"/>
            <a:ext cx="1525957"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uêpe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[wasp]</a:t>
            </a:r>
          </a:p>
        </p:txBody>
      </p:sp>
      <p:sp>
        <p:nvSpPr>
          <p:cNvPr id="1029" name="Callout: Up Arrow 1028">
            <a:extLst>
              <a:ext uri="{FF2B5EF4-FFF2-40B4-BE49-F238E27FC236}">
                <a16:creationId xmlns:a16="http://schemas.microsoft.com/office/drawing/2014/main" id="{D6E5ED49-CDC4-47B7-ADEA-7E9813929328}"/>
              </a:ext>
            </a:extLst>
          </p:cNvPr>
          <p:cNvSpPr/>
          <p:nvPr/>
        </p:nvSpPr>
        <p:spPr>
          <a:xfrm>
            <a:off x="2952375" y="4733354"/>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oi</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[onion]</a:t>
            </a:r>
          </a:p>
        </p:txBody>
      </p:sp>
      <p:pic>
        <p:nvPicPr>
          <p:cNvPr id="1031" name="Picture 1030" descr="A picture containing vector graphics&#10;&#10;Description automatically generated">
            <a:hlinkClick r:id="" action="ppaction://noaction">
              <a:snd r:embed="rId46" name="chignon.wav"/>
            </a:hlinkClick>
            <a:extLst>
              <a:ext uri="{FF2B5EF4-FFF2-40B4-BE49-F238E27FC236}">
                <a16:creationId xmlns:a16="http://schemas.microsoft.com/office/drawing/2014/main" id="{9CAE48DC-474E-4F43-AB4A-777F4E7A9A69}"/>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87080" y="3655033"/>
            <a:ext cx="971114" cy="1165337"/>
          </a:xfrm>
          <a:prstGeom prst="rect">
            <a:avLst/>
          </a:prstGeom>
        </p:spPr>
      </p:pic>
      <p:sp>
        <p:nvSpPr>
          <p:cNvPr id="141" name="Callout: Up Arrow 140">
            <a:extLst>
              <a:ext uri="{FF2B5EF4-FFF2-40B4-BE49-F238E27FC236}">
                <a16:creationId xmlns:a16="http://schemas.microsoft.com/office/drawing/2014/main" id="{259E35DF-E06C-4FFA-A799-F776DF66283D}"/>
              </a:ext>
            </a:extLst>
          </p:cNvPr>
          <p:cNvSpPr/>
          <p:nvPr/>
        </p:nvSpPr>
        <p:spPr>
          <a:xfrm>
            <a:off x="2945726" y="3500212"/>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chi</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[hair bun]</a:t>
            </a:r>
            <a:endPar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42" name="Callout: Up Arrow 141">
            <a:extLst>
              <a:ext uri="{FF2B5EF4-FFF2-40B4-BE49-F238E27FC236}">
                <a16:creationId xmlns:a16="http://schemas.microsoft.com/office/drawing/2014/main" id="{0B3BB825-9500-4444-8047-2CC5AD1B48BF}"/>
              </a:ext>
            </a:extLst>
          </p:cNvPr>
          <p:cNvSpPr/>
          <p:nvPr/>
        </p:nvSpPr>
        <p:spPr>
          <a:xfrm>
            <a:off x="2952375" y="2255748"/>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ba</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[ring]</a:t>
            </a:r>
          </a:p>
        </p:txBody>
      </p:sp>
      <p:sp>
        <p:nvSpPr>
          <p:cNvPr id="146" name="Arrow: Right 145">
            <a:extLst>
              <a:ext uri="{FF2B5EF4-FFF2-40B4-BE49-F238E27FC236}">
                <a16:creationId xmlns:a16="http://schemas.microsoft.com/office/drawing/2014/main" id="{E56ABC8D-0AC5-47C2-B6AA-F3CBEC946C91}"/>
              </a:ext>
            </a:extLst>
          </p:cNvPr>
          <p:cNvSpPr/>
          <p:nvPr/>
        </p:nvSpPr>
        <p:spPr>
          <a:xfrm flipH="1">
            <a:off x="3765112" y="3655033"/>
            <a:ext cx="399576"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7" name="Callout: Right Arrow 146">
            <a:extLst>
              <a:ext uri="{FF2B5EF4-FFF2-40B4-BE49-F238E27FC236}">
                <a16:creationId xmlns:a16="http://schemas.microsoft.com/office/drawing/2014/main" id="{54E5F6E0-0204-4771-860E-DF00BE0CB52D}"/>
              </a:ext>
            </a:extLst>
          </p:cNvPr>
          <p:cNvSpPr/>
          <p:nvPr/>
        </p:nvSpPr>
        <p:spPr>
          <a:xfrm>
            <a:off x="2952741" y="1118219"/>
            <a:ext cx="1552885"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sin</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[monkey]</a:t>
            </a:r>
          </a:p>
        </p:txBody>
      </p:sp>
      <p:sp>
        <p:nvSpPr>
          <p:cNvPr id="149" name="Callout: Right Arrow 148">
            <a:extLst>
              <a:ext uri="{FF2B5EF4-FFF2-40B4-BE49-F238E27FC236}">
                <a16:creationId xmlns:a16="http://schemas.microsoft.com/office/drawing/2014/main" id="{4CDC98C2-8029-4F8B-AEB0-A643B4F5FCBF}"/>
              </a:ext>
            </a:extLst>
          </p:cNvPr>
          <p:cNvSpPr/>
          <p:nvPr/>
        </p:nvSpPr>
        <p:spPr>
          <a:xfrm>
            <a:off x="4200062" y="1123964"/>
            <a:ext cx="1542099"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enou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[knee]</a:t>
            </a:r>
          </a:p>
        </p:txBody>
      </p:sp>
      <p:sp>
        <p:nvSpPr>
          <p:cNvPr id="150" name="Callout: Down Arrow 149">
            <a:extLst>
              <a:ext uri="{FF2B5EF4-FFF2-40B4-BE49-F238E27FC236}">
                <a16:creationId xmlns:a16="http://schemas.microsoft.com/office/drawing/2014/main" id="{28AD8D89-C37E-4402-9CA6-78093EF0A482}"/>
              </a:ext>
            </a:extLst>
          </p:cNvPr>
          <p:cNvSpPr/>
          <p:nvPr/>
        </p:nvSpPr>
        <p:spPr>
          <a:xfrm>
            <a:off x="5431773" y="1129572"/>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champi</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[mushroom]</a:t>
            </a:r>
            <a:endPar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51" name="Callout: Down Arrow 150">
            <a:extLst>
              <a:ext uri="{FF2B5EF4-FFF2-40B4-BE49-F238E27FC236}">
                <a16:creationId xmlns:a16="http://schemas.microsoft.com/office/drawing/2014/main" id="{50A66B92-5E59-4D67-B99D-008166ED4A13}"/>
              </a:ext>
            </a:extLst>
          </p:cNvPr>
          <p:cNvSpPr/>
          <p:nvPr/>
        </p:nvSpPr>
        <p:spPr>
          <a:xfrm>
            <a:off x="5435046" y="2356937"/>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[eraser]</a:t>
            </a:r>
          </a:p>
        </p:txBody>
      </p:sp>
      <p:sp>
        <p:nvSpPr>
          <p:cNvPr id="152" name="Callout: Down Arrow 151">
            <a:extLst>
              <a:ext uri="{FF2B5EF4-FFF2-40B4-BE49-F238E27FC236}">
                <a16:creationId xmlns:a16="http://schemas.microsoft.com/office/drawing/2014/main" id="{ED65A0EE-0F86-4A0F-8F46-008C866776AA}"/>
              </a:ext>
            </a:extLst>
          </p:cNvPr>
          <p:cNvSpPr/>
          <p:nvPr/>
        </p:nvSpPr>
        <p:spPr>
          <a:xfrm>
            <a:off x="5427255" y="3587355"/>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ustice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[justice]</a:t>
            </a:r>
          </a:p>
        </p:txBody>
      </p:sp>
      <p:sp>
        <p:nvSpPr>
          <p:cNvPr id="153" name="Callout: Right Arrow 152">
            <a:extLst>
              <a:ext uri="{FF2B5EF4-FFF2-40B4-BE49-F238E27FC236}">
                <a16:creationId xmlns:a16="http://schemas.microsoft.com/office/drawing/2014/main" id="{EBEF8F08-1BB3-4FCB-BD2A-765BF3822497}"/>
              </a:ext>
            </a:extLst>
          </p:cNvPr>
          <p:cNvSpPr/>
          <p:nvPr/>
        </p:nvSpPr>
        <p:spPr>
          <a:xfrm>
            <a:off x="5421926" y="4843529"/>
            <a:ext cx="1332905" cy="1229733"/>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sé</a:t>
            </a: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[lounge]</a:t>
            </a:r>
          </a:p>
        </p:txBody>
      </p:sp>
      <p:sp>
        <p:nvSpPr>
          <p:cNvPr id="154" name="Callout: Right Arrow 153">
            <a:extLst>
              <a:ext uri="{FF2B5EF4-FFF2-40B4-BE49-F238E27FC236}">
                <a16:creationId xmlns:a16="http://schemas.microsoft.com/office/drawing/2014/main" id="{A482F442-B092-4A84-BA4B-1F509AAB31BA}"/>
              </a:ext>
            </a:extLst>
          </p:cNvPr>
          <p:cNvSpPr/>
          <p:nvPr/>
        </p:nvSpPr>
        <p:spPr>
          <a:xfrm>
            <a:off x="6668516" y="4848594"/>
            <a:ext cx="1332905" cy="1229733"/>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oûter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[snack]</a:t>
            </a:r>
          </a:p>
        </p:txBody>
      </p:sp>
      <p:sp>
        <p:nvSpPr>
          <p:cNvPr id="155" name="Callout: Up Arrow 154">
            <a:extLst>
              <a:ext uri="{FF2B5EF4-FFF2-40B4-BE49-F238E27FC236}">
                <a16:creationId xmlns:a16="http://schemas.microsoft.com/office/drawing/2014/main" id="{6144AA87-821B-4B50-9287-CE9C95BEB35D}"/>
              </a:ext>
            </a:extLst>
          </p:cNvPr>
          <p:cNvSpPr/>
          <p:nvPr/>
        </p:nvSpPr>
        <p:spPr>
          <a:xfrm>
            <a:off x="7900292" y="4733354"/>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châtai</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12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[chestnut]</a:t>
            </a:r>
          </a:p>
        </p:txBody>
      </p:sp>
      <p:sp>
        <p:nvSpPr>
          <p:cNvPr id="156" name="Callout: Up Arrow 155">
            <a:extLst>
              <a:ext uri="{FF2B5EF4-FFF2-40B4-BE49-F238E27FC236}">
                <a16:creationId xmlns:a16="http://schemas.microsoft.com/office/drawing/2014/main" id="{2E5925BF-C1DD-4B07-B4D2-DF2C2BCE3DCD}"/>
              </a:ext>
            </a:extLst>
          </p:cNvPr>
          <p:cNvSpPr/>
          <p:nvPr/>
        </p:nvSpPr>
        <p:spPr>
          <a:xfrm>
            <a:off x="7900291" y="3500501"/>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vi</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[vine]</a:t>
            </a:r>
          </a:p>
        </p:txBody>
      </p:sp>
      <p:sp>
        <p:nvSpPr>
          <p:cNvPr id="157" name="Callout: Up Arrow 156">
            <a:extLst>
              <a:ext uri="{FF2B5EF4-FFF2-40B4-BE49-F238E27FC236}">
                <a16:creationId xmlns:a16="http://schemas.microsoft.com/office/drawing/2014/main" id="{547DB996-CB56-4881-A296-328DB311F8E9}"/>
              </a:ext>
            </a:extLst>
          </p:cNvPr>
          <p:cNvSpPr/>
          <p:nvPr/>
        </p:nvSpPr>
        <p:spPr>
          <a:xfrm>
            <a:off x="7894480" y="2251511"/>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[cheek]</a:t>
            </a:r>
          </a:p>
        </p:txBody>
      </p:sp>
      <p:sp>
        <p:nvSpPr>
          <p:cNvPr id="158" name="Callout: Right Arrow 157">
            <a:extLst>
              <a:ext uri="{FF2B5EF4-FFF2-40B4-BE49-F238E27FC236}">
                <a16:creationId xmlns:a16="http://schemas.microsoft.com/office/drawing/2014/main" id="{DC1D64EA-CCD8-4633-BE9E-01E0B607BB5E}"/>
              </a:ext>
            </a:extLst>
          </p:cNvPr>
          <p:cNvSpPr/>
          <p:nvPr/>
        </p:nvSpPr>
        <p:spPr>
          <a:xfrm>
            <a:off x="7900280" y="1125999"/>
            <a:ext cx="1560244"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poi</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[wrist]</a:t>
            </a:r>
          </a:p>
        </p:txBody>
      </p:sp>
      <p:sp>
        <p:nvSpPr>
          <p:cNvPr id="159" name="Callout: Right Arrow 158">
            <a:extLst>
              <a:ext uri="{FF2B5EF4-FFF2-40B4-BE49-F238E27FC236}">
                <a16:creationId xmlns:a16="http://schemas.microsoft.com/office/drawing/2014/main" id="{DC0737FC-49AD-444A-B690-2F30E31FFEC3}"/>
              </a:ext>
            </a:extLst>
          </p:cNvPr>
          <p:cNvSpPr/>
          <p:nvPr/>
        </p:nvSpPr>
        <p:spPr>
          <a:xfrm>
            <a:off x="9140008" y="1123964"/>
            <a:ext cx="1611682"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104F75"/>
                </a:solidFill>
                <a:effectLst/>
                <a:uLnTx/>
                <a:uFillTx/>
                <a:latin typeface="Century Gothic" panose="020F0302020204030204"/>
                <a:ea typeface="+mn-ea"/>
                <a:cs typeface="+mn-cs"/>
              </a:rPr>
              <a:t>lé</a:t>
            </a:r>
            <a:r>
              <a:rPr kumimoji="0" lang="fr-FR" sz="15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500" b="0" i="0" u="none" strike="noStrike" kern="1200" cap="none" spc="0" normalizeH="0" baseline="0" noProof="0" dirty="0">
                <a:ln>
                  <a:noFill/>
                </a:ln>
                <a:solidFill>
                  <a:srgbClr val="104F75"/>
                </a:solidFill>
                <a:effectLst/>
                <a:uLnTx/>
                <a:uFillTx/>
                <a:latin typeface="Century Gothic" panose="020F0302020204030204"/>
                <a:ea typeface="+mn-ea"/>
                <a:cs typeface="+mn-cs"/>
              </a:rPr>
              <a:t>umes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04F75"/>
                </a:solidFill>
                <a:effectLst/>
                <a:uLnTx/>
                <a:uFillTx/>
                <a:latin typeface="Century Gothic" panose="020F0302020204030204"/>
                <a:ea typeface="+mn-ea"/>
                <a:cs typeface="+mn-cs"/>
              </a:rPr>
              <a:t>[vegetables]</a:t>
            </a:r>
          </a:p>
        </p:txBody>
      </p:sp>
      <p:sp>
        <p:nvSpPr>
          <p:cNvPr id="160" name="Callout: Down Arrow 159">
            <a:extLst>
              <a:ext uri="{FF2B5EF4-FFF2-40B4-BE49-F238E27FC236}">
                <a16:creationId xmlns:a16="http://schemas.microsoft.com/office/drawing/2014/main" id="{DA413618-3D8D-441A-B466-2C130316FD4E}"/>
              </a:ext>
            </a:extLst>
          </p:cNvPr>
          <p:cNvSpPr/>
          <p:nvPr/>
        </p:nvSpPr>
        <p:spPr>
          <a:xfrm>
            <a:off x="10373308" y="1122249"/>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manè</a:t>
            </a: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[carousel]</a:t>
            </a:r>
            <a:endParaRPr kumimoji="0" lang="en-GB" sz="1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1035" name="Picture 1034" descr="Logo&#10;&#10;Description automatically generated">
            <a:hlinkClick r:id="" action="ppaction://noaction">
              <a:snd r:embed="rId48" name="bougie.wav"/>
            </a:hlinkClick>
            <a:extLst>
              <a:ext uri="{FF2B5EF4-FFF2-40B4-BE49-F238E27FC236}">
                <a16:creationId xmlns:a16="http://schemas.microsoft.com/office/drawing/2014/main" id="{D9E3D178-C48A-480C-BD2D-978599846F4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454527" y="2396277"/>
            <a:ext cx="1061827" cy="1184951"/>
          </a:xfrm>
          <a:prstGeom prst="rect">
            <a:avLst/>
          </a:prstGeom>
        </p:spPr>
      </p:pic>
      <p:sp>
        <p:nvSpPr>
          <p:cNvPr id="161" name="Callout: Down Arrow 160">
            <a:extLst>
              <a:ext uri="{FF2B5EF4-FFF2-40B4-BE49-F238E27FC236}">
                <a16:creationId xmlns:a16="http://schemas.microsoft.com/office/drawing/2014/main" id="{00CBC8E5-A935-433D-A6DE-863CD2168C33}"/>
              </a:ext>
            </a:extLst>
          </p:cNvPr>
          <p:cNvSpPr/>
          <p:nvPr/>
        </p:nvSpPr>
        <p:spPr>
          <a:xfrm>
            <a:off x="10378208" y="2365362"/>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bou</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[candle]</a:t>
            </a:r>
            <a:endParaRPr kumimoji="0" lang="en-GB" sz="1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62" name="Callout: Down Arrow 161">
            <a:extLst>
              <a:ext uri="{FF2B5EF4-FFF2-40B4-BE49-F238E27FC236}">
                <a16:creationId xmlns:a16="http://schemas.microsoft.com/office/drawing/2014/main" id="{39448002-7224-4269-89A8-F98609B2A75B}"/>
              </a:ext>
            </a:extLst>
          </p:cNvPr>
          <p:cNvSpPr/>
          <p:nvPr/>
        </p:nvSpPr>
        <p:spPr>
          <a:xfrm>
            <a:off x="10375759" y="358416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[station]</a:t>
            </a:r>
            <a:endParaRPr kumimoji="0" lang="en-GB" sz="1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1033" name="Picture 1032" descr="Shape, logo&#10;&#10;Description automatically generated with medium confidence">
            <a:hlinkClick r:id="" action="ppaction://noaction">
              <a:snd r:embed="rId50" name="araignee.wav"/>
            </a:hlinkClick>
            <a:extLst>
              <a:ext uri="{FF2B5EF4-FFF2-40B4-BE49-F238E27FC236}">
                <a16:creationId xmlns:a16="http://schemas.microsoft.com/office/drawing/2014/main" id="{7B01EB6C-1FE9-4DEE-8D93-580462C6B40C}"/>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9694156" y="4866787"/>
            <a:ext cx="2497844" cy="1248922"/>
          </a:xfrm>
          <a:prstGeom prst="rect">
            <a:avLst/>
          </a:prstGeom>
        </p:spPr>
      </p:pic>
      <p:sp>
        <p:nvSpPr>
          <p:cNvPr id="163" name="Callout: Down Arrow 162">
            <a:extLst>
              <a:ext uri="{FF2B5EF4-FFF2-40B4-BE49-F238E27FC236}">
                <a16:creationId xmlns:a16="http://schemas.microsoft.com/office/drawing/2014/main" id="{6CDCD2A5-CCE3-4A0A-B767-5D6115B9EF46}"/>
              </a:ext>
            </a:extLst>
          </p:cNvPr>
          <p:cNvSpPr/>
          <p:nvPr/>
        </p:nvSpPr>
        <p:spPr>
          <a:xfrm>
            <a:off x="10373308" y="4832539"/>
            <a:ext cx="1236518" cy="125869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arai</a:t>
            </a: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[spider]</a:t>
            </a:r>
          </a:p>
        </p:txBody>
      </p:sp>
    </p:spTree>
    <p:extLst>
      <p:ext uri="{BB962C8B-B14F-4D97-AF65-F5344CB8AC3E}">
        <p14:creationId xmlns:p14="http://schemas.microsoft.com/office/powerpoint/2010/main" val="28434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6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6" presetClass="exit" presetSubtype="0" fill="hold" nodeType="clickEffect">
                                  <p:stCondLst>
                                    <p:cond delay="0"/>
                                  </p:stCondLst>
                                  <p:childTnLst>
                                    <p:animEffect transition="out" filter="wipe(down)">
                                      <p:cBhvr>
                                        <p:cTn id="102" dur="180" accel="50000">
                                          <p:stCondLst>
                                            <p:cond delay="1820"/>
                                          </p:stCondLst>
                                        </p:cTn>
                                        <p:tgtEl>
                                          <p:spTgt spid="1033"/>
                                        </p:tgtEl>
                                      </p:cBhvr>
                                    </p:animEffect>
                                    <p:anim calcmode="lin" valueType="num">
                                      <p:cBhvr>
                                        <p:cTn id="103" dur="1822" tmFilter="0,0; 0.14,0.31; 0.43,0.73; 0.71,0.91; 1.0,1.0">
                                          <p:stCondLst>
                                            <p:cond delay="0"/>
                                          </p:stCondLst>
                                        </p:cTn>
                                        <p:tgtEl>
                                          <p:spTgt spid="1033"/>
                                        </p:tgtEl>
                                        <p:attrNameLst>
                                          <p:attrName>ppt_x</p:attrName>
                                        </p:attrNameLst>
                                      </p:cBhvr>
                                      <p:tavLst>
                                        <p:tav tm="0">
                                          <p:val>
                                            <p:strVal val="ppt_x"/>
                                          </p:val>
                                        </p:tav>
                                        <p:tav tm="100000">
                                          <p:val>
                                            <p:strVal val="#ppt_x+0.25"/>
                                          </p:val>
                                        </p:tav>
                                      </p:tavLst>
                                    </p:anim>
                                    <p:anim calcmode="lin" valueType="num">
                                      <p:cBhvr>
                                        <p:cTn id="104" dur="178">
                                          <p:stCondLst>
                                            <p:cond delay="1822"/>
                                          </p:stCondLst>
                                        </p:cTn>
                                        <p:tgtEl>
                                          <p:spTgt spid="1033"/>
                                        </p:tgtEl>
                                        <p:attrNameLst>
                                          <p:attrName>ppt_x</p:attrName>
                                        </p:attrNameLst>
                                      </p:cBhvr>
                                      <p:tavLst>
                                        <p:tav tm="0">
                                          <p:val>
                                            <p:strVal val="ppt_x"/>
                                          </p:val>
                                        </p:tav>
                                        <p:tav tm="100000">
                                          <p:val>
                                            <p:strVal val="ppt_x"/>
                                          </p:val>
                                        </p:tav>
                                      </p:tavLst>
                                    </p:anim>
                                    <p:anim calcmode="lin" valueType="num">
                                      <p:cBhvr>
                                        <p:cTn id="105" dur="664" tmFilter="0.0,0.0;0.25,0.07;0.50,0.2;0.75,0.467;1.0,1.0">
                                          <p:stCondLst>
                                            <p:cond delay="0"/>
                                          </p:stCondLst>
                                        </p:cTn>
                                        <p:tgtEl>
                                          <p:spTgt spid="103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6" dur="664" tmFilter="0, 0; 0.125,0.2665; 0.25,0.4; 0.375,0.465; 0.5,0.5;  0.625,0.535; 0.75,0.6; 0.875,0.7335; 1,1">
                                          <p:stCondLst>
                                            <p:cond delay="664"/>
                                          </p:stCondLst>
                                        </p:cTn>
                                        <p:tgtEl>
                                          <p:spTgt spid="103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7" dur="332" tmFilter="0, 0; 0.125,0.2665; 0.25,0.4; 0.375,0.465; 0.5,0.5;  0.625,0.535; 0.75,0.6; 0.875,0.7335; 1,1">
                                          <p:stCondLst>
                                            <p:cond delay="1324"/>
                                          </p:stCondLst>
                                        </p:cTn>
                                        <p:tgtEl>
                                          <p:spTgt spid="103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8" dur="164" tmFilter="0, 0; 0.125,0.2665; 0.25,0.4; 0.375,0.465; 0.5,0.5;  0.625,0.535; 0.75,0.6; 0.875,0.7335; 1,1">
                                          <p:stCondLst>
                                            <p:cond delay="1656"/>
                                          </p:stCondLst>
                                        </p:cTn>
                                        <p:tgtEl>
                                          <p:spTgt spid="103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9" dur="180" accel="50000">
                                          <p:stCondLst>
                                            <p:cond delay="1820"/>
                                          </p:stCondLst>
                                        </p:cTn>
                                        <p:tgtEl>
                                          <p:spTgt spid="1033"/>
                                        </p:tgtEl>
                                        <p:attrNameLst>
                                          <p:attrName>ppt_y</p:attrName>
                                        </p:attrNameLst>
                                      </p:cBhvr>
                                      <p:tavLst>
                                        <p:tav tm="0">
                                          <p:val>
                                            <p:strVal val="ppt_y"/>
                                          </p:val>
                                        </p:tav>
                                        <p:tav tm="100000">
                                          <p:val>
                                            <p:strVal val="ppt_y+ppt_h"/>
                                          </p:val>
                                        </p:tav>
                                      </p:tavLst>
                                    </p:anim>
                                    <p:animScale>
                                      <p:cBhvr>
                                        <p:cTn id="110" dur="26">
                                          <p:stCondLst>
                                            <p:cond delay="620"/>
                                          </p:stCondLst>
                                        </p:cTn>
                                        <p:tgtEl>
                                          <p:spTgt spid="1033"/>
                                        </p:tgtEl>
                                      </p:cBhvr>
                                      <p:to x="100000" y="60000"/>
                                    </p:animScale>
                                    <p:animScale>
                                      <p:cBhvr>
                                        <p:cTn id="111" dur="166" decel="50000">
                                          <p:stCondLst>
                                            <p:cond delay="646"/>
                                          </p:stCondLst>
                                        </p:cTn>
                                        <p:tgtEl>
                                          <p:spTgt spid="1033"/>
                                        </p:tgtEl>
                                      </p:cBhvr>
                                      <p:to x="100000" y="100000"/>
                                    </p:animScale>
                                    <p:animScale>
                                      <p:cBhvr>
                                        <p:cTn id="112" dur="26">
                                          <p:stCondLst>
                                            <p:cond delay="1312"/>
                                          </p:stCondLst>
                                        </p:cTn>
                                        <p:tgtEl>
                                          <p:spTgt spid="1033"/>
                                        </p:tgtEl>
                                      </p:cBhvr>
                                      <p:to x="100000" y="80000"/>
                                    </p:animScale>
                                    <p:animScale>
                                      <p:cBhvr>
                                        <p:cTn id="113" dur="166" decel="50000">
                                          <p:stCondLst>
                                            <p:cond delay="1338"/>
                                          </p:stCondLst>
                                        </p:cTn>
                                        <p:tgtEl>
                                          <p:spTgt spid="1033"/>
                                        </p:tgtEl>
                                      </p:cBhvr>
                                      <p:to x="100000" y="100000"/>
                                    </p:animScale>
                                    <p:animScale>
                                      <p:cBhvr>
                                        <p:cTn id="114" dur="26">
                                          <p:stCondLst>
                                            <p:cond delay="1642"/>
                                          </p:stCondLst>
                                        </p:cTn>
                                        <p:tgtEl>
                                          <p:spTgt spid="1033"/>
                                        </p:tgtEl>
                                      </p:cBhvr>
                                      <p:to x="100000" y="90000"/>
                                    </p:animScale>
                                    <p:animScale>
                                      <p:cBhvr>
                                        <p:cTn id="115" dur="166" decel="50000">
                                          <p:stCondLst>
                                            <p:cond delay="1668"/>
                                          </p:stCondLst>
                                        </p:cTn>
                                        <p:tgtEl>
                                          <p:spTgt spid="1033"/>
                                        </p:tgtEl>
                                      </p:cBhvr>
                                      <p:to x="100000" y="100000"/>
                                    </p:animScale>
                                    <p:animScale>
                                      <p:cBhvr>
                                        <p:cTn id="116" dur="26">
                                          <p:stCondLst>
                                            <p:cond delay="1808"/>
                                          </p:stCondLst>
                                        </p:cTn>
                                        <p:tgtEl>
                                          <p:spTgt spid="1033"/>
                                        </p:tgtEl>
                                      </p:cBhvr>
                                      <p:to x="100000" y="95000"/>
                                    </p:animScale>
                                    <p:animScale>
                                      <p:cBhvr>
                                        <p:cTn id="117" dur="166" decel="50000">
                                          <p:stCondLst>
                                            <p:cond delay="1834"/>
                                          </p:stCondLst>
                                        </p:cTn>
                                        <p:tgtEl>
                                          <p:spTgt spid="1033"/>
                                        </p:tgtEl>
                                      </p:cBhvr>
                                      <p:to x="100000" y="100000"/>
                                    </p:animScale>
                                    <p:set>
                                      <p:cBhvr>
                                        <p:cTn id="118" dur="1" fill="hold">
                                          <p:stCondLst>
                                            <p:cond delay="19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33" grpId="0" animBg="1"/>
      <p:bldP spid="134" grpId="0" animBg="1"/>
      <p:bldP spid="1027" grpId="0" animBg="1"/>
      <p:bldP spid="139" grpId="0" animBg="1"/>
      <p:bldP spid="1029" grpId="0" animBg="1"/>
      <p:bldP spid="141" grpId="0" animBg="1"/>
      <p:bldP spid="142" grpId="0" animBg="1"/>
      <p:bldP spid="147"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3" name="Picture 2" descr="scissors cutting on a li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343054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8000" y="2507234"/>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6771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65. li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89321"/>
            <a:ext cx="10515600" cy="1325563"/>
          </a:xfrm>
        </p:spPr>
        <p:txBody>
          <a:bodyPr/>
          <a:lstStyle/>
          <a:p>
            <a:pPr lvl="0">
              <a:lnSpc>
                <a:spcPct val="100000"/>
              </a:lnSpc>
              <a:spcBef>
                <a:spcPts val="0"/>
              </a:spcBef>
            </a:pPr>
            <a:r>
              <a:rPr lang="en-GB" sz="16700" b="1" dirty="0">
                <a:solidFill>
                  <a:srgbClr val="1F4E79"/>
                </a:solidFill>
                <a:latin typeface="Century Gothic" panose="020B0502020202020204" pitchFamily="34" charset="0"/>
                <a:ea typeface="+mn-ea"/>
                <a:cs typeface="Calibri" panose="020F0502020204030204" pitchFamily="34" charset="0"/>
              </a:rPr>
              <a:t>-</a:t>
            </a:r>
            <a:r>
              <a:rPr lang="en-GB" sz="16700" b="1" dirty="0" err="1">
                <a:solidFill>
                  <a:srgbClr val="1F4E79"/>
                </a:solidFill>
                <a:latin typeface="Century Gothic" panose="020B0502020202020204" pitchFamily="34" charset="0"/>
                <a:ea typeface="+mn-ea"/>
                <a:cs typeface="Calibri" panose="020F0502020204030204" pitchFamily="34" charset="0"/>
              </a:rPr>
              <a:t>gn</a:t>
            </a:r>
            <a:r>
              <a:rPr lang="en-GB" sz="16700" b="1" dirty="0">
                <a:solidFill>
                  <a:srgbClr val="1F4E79"/>
                </a:solidFill>
                <a:latin typeface="Century Gothic" panose="020B0502020202020204" pitchFamily="34" charset="0"/>
                <a:ea typeface="+mn-ea"/>
                <a:cs typeface="Calibri" panose="020F0502020204030204" pitchFamily="34" charset="0"/>
              </a:rPr>
              <a:t>-</a:t>
            </a:r>
            <a:endParaRPr lang="en-US" sz="4000" dirty="0"/>
          </a:p>
        </p:txBody>
      </p:sp>
      <p:sp>
        <p:nvSpPr>
          <p:cNvPr id="4" name="TextBox 3"/>
          <p:cNvSpPr txBox="1"/>
          <p:nvPr/>
        </p:nvSpPr>
        <p:spPr>
          <a:xfrm>
            <a:off x="4339750" y="4410175"/>
            <a:ext cx="374012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li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gn</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5" descr="scissors cutting on a lin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831" y="1795740"/>
            <a:ext cx="5391963" cy="2614435"/>
          </a:xfrm>
          <a:prstGeom prst="rect">
            <a:avLst/>
          </a:prstGeom>
        </p:spPr>
      </p:pic>
    </p:spTree>
    <p:extLst>
      <p:ext uri="{BB962C8B-B14F-4D97-AF65-F5344CB8AC3E}">
        <p14:creationId xmlns:p14="http://schemas.microsoft.com/office/powerpoint/2010/main" val="218054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scissors cutting on a lin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79826"/>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F5EBAE1E-7C8D-40A7-BAEA-CE4839BBDAE8}"/>
              </a:ext>
            </a:extLst>
          </p:cNvPr>
          <p:cNvSpPr/>
          <p:nvPr/>
        </p:nvSpPr>
        <p:spPr>
          <a:xfrm>
            <a:off x="1167438" y="1289794"/>
            <a:ext cx="185499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2" name="Picture 11" descr="gold trophy">
            <a:extLst>
              <a:ext uri="{FF2B5EF4-FFF2-40B4-BE49-F238E27FC236}">
                <a16:creationId xmlns:a16="http://schemas.microsoft.com/office/drawing/2014/main" id="{B539A51D-168B-0543-A858-8DDA78E238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9161" y="2063834"/>
            <a:ext cx="1491550" cy="1491550"/>
          </a:xfrm>
          <a:prstGeom prst="rect">
            <a:avLst/>
          </a:prstGeom>
        </p:spPr>
      </p:pic>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Spanish fla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7967" y="4702936"/>
            <a:ext cx="2273939" cy="1513591"/>
          </a:xfrm>
          <a:prstGeom prst="rect">
            <a:avLst/>
          </a:prstGeom>
        </p:spPr>
      </p:pic>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17" name="Rectangle 16">
            <a:extLst>
              <a:ext uri="{FF2B5EF4-FFF2-40B4-BE49-F238E27FC236}">
                <a16:creationId xmlns:a16="http://schemas.microsoft.com/office/drawing/2014/main" id="{6C70D5E9-D171-FB4C-B44F-3112BADFC250}"/>
              </a:ext>
            </a:extLst>
          </p:cNvPr>
          <p:cNvSpPr/>
          <p:nvPr/>
        </p:nvSpPr>
        <p:spPr>
          <a:xfrm>
            <a:off x="4512077" y="5611180"/>
            <a:ext cx="316785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not know]</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12" descr="mountain">
            <a:extLst>
              <a:ext uri="{FF2B5EF4-FFF2-40B4-BE49-F238E27FC236}">
                <a16:creationId xmlns:a16="http://schemas.microsoft.com/office/drawing/2014/main" id="{02A378D0-9B85-1A4A-A33B-F4D36D03320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51654" y="1451785"/>
            <a:ext cx="1896749" cy="1896749"/>
          </a:xfrm>
          <a:prstGeom prst="rect">
            <a:avLst/>
          </a:prstGeom>
        </p:spPr>
      </p:pic>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5" descr="German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51654" y="4518777"/>
            <a:ext cx="1722292" cy="1722292"/>
          </a:xfrm>
          <a:prstGeom prst="rect">
            <a:avLst/>
          </a:prstGeom>
        </p:spPr>
      </p:pic>
    </p:spTree>
    <p:extLst>
      <p:ext uri="{BB962C8B-B14F-4D97-AF65-F5344CB8AC3E}">
        <p14:creationId xmlns:p14="http://schemas.microsoft.com/office/powerpoint/2010/main" val="296356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65. gagner.wav"/>
                                        </p:tgtEl>
                                      </p:cMediaNode>
                                    </p:audio>
                                  </p:sub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6" name="65. montagne.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6" name="65. montagn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65. espagno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7" name="65. espagno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65. ignor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65. ignor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65. Allemagn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500"/>
                                        <p:tgtEl>
                                          <p:spTgt spid="6"/>
                                        </p:tgtEl>
                                      </p:cBhvr>
                                    </p:animEffect>
                                  </p:childTnLst>
                                  <p:subTnLst>
                                    <p:audio>
                                      <p:cMediaNode>
                                        <p:cTn display="0" masterRel="sameClick">
                                          <p:stCondLst>
                                            <p:cond evt="begin" delay="0">
                                              <p:tn val="69"/>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8" grpId="0"/>
      <p:bldP spid="15" grpId="0"/>
      <p:bldP spid="7" grpId="0"/>
      <p:bldP spid="17"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scissors cutting on a line">
            <a:extLst>
              <a:ext uri="{FF2B5EF4-FFF2-40B4-BE49-F238E27FC236}">
                <a16:creationId xmlns:a16="http://schemas.microsoft.com/office/drawing/2014/main" id="{006807E0-15F1-B945-9DDA-B3E15EA7FE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11" name="TextBox 10">
            <a:extLst>
              <a:ext uri="{FF2B5EF4-FFF2-40B4-BE49-F238E27FC236}">
                <a16:creationId xmlns:a16="http://schemas.microsoft.com/office/drawing/2014/main" id="{EAAC02AE-B7C2-6A46-B269-172980CC8117}"/>
              </a:ext>
            </a:extLst>
          </p:cNvPr>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5833" y="378695"/>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4109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65. g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65. lign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65. gagn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65. montag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7" name="65. espagno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65. ignor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65. Allemag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p:bldP spid="4" grpId="0"/>
      <p:bldP spid="15" grpId="0"/>
      <p:bldP spid="7" grpId="0"/>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rPr>
              <a:t>-</a:t>
            </a:r>
            <a:r>
              <a:rPr lang="en-GB" sz="13300" b="1" dirty="0" err="1">
                <a:solidFill>
                  <a:srgbClr val="115076"/>
                </a:solidFill>
              </a:rPr>
              <a:t>gn</a:t>
            </a:r>
            <a:r>
              <a:rPr lang="en-GB" sz="13300" b="1" dirty="0">
                <a:solidFill>
                  <a:srgbClr val="115076"/>
                </a:solidFill>
              </a:rPr>
              <a:t>-</a:t>
            </a:r>
            <a:endParaRPr lang="en-GB"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17" descr="scissors cutting on a l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8045" y="2392095"/>
            <a:ext cx="2635904" cy="1278088"/>
          </a:xfrm>
          <a:prstGeom prst="rect">
            <a:avLst/>
          </a:prstGeom>
        </p:spPr>
      </p:pic>
      <p:sp>
        <p:nvSpPr>
          <p:cNvPr id="5" name="TextBox 4"/>
          <p:cNvSpPr txBox="1"/>
          <p:nvPr/>
        </p:nvSpPr>
        <p:spPr>
          <a:xfrm>
            <a:off x="5105984" y="3594940"/>
            <a:ext cx="19800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621616" y="380305"/>
            <a:ext cx="294664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1" y="3594940"/>
            <a:ext cx="44190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espa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orer</a:t>
            </a:r>
          </a:p>
        </p:txBody>
      </p:sp>
      <p:sp>
        <p:nvSpPr>
          <p:cNvPr id="8" name="TextBox 7"/>
          <p:cNvSpPr txBox="1"/>
          <p:nvPr/>
        </p:nvSpPr>
        <p:spPr>
          <a:xfrm>
            <a:off x="7621177" y="333660"/>
            <a:ext cx="472136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monta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437" y="3661710"/>
            <a:ext cx="429636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Allema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3787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10">
            <a:extLst>
              <a:ext uri="{FF2B5EF4-FFF2-40B4-BE49-F238E27FC236}">
                <a16:creationId xmlns:a16="http://schemas.microsoft.com/office/drawing/2014/main" id="{15A28BC0-A0A7-461F-96B7-A2C0187B866C}"/>
              </a:ext>
            </a:extLst>
          </p:cNvPr>
          <p:cNvGraphicFramePr>
            <a:graphicFrameLocks noGrp="1"/>
          </p:cNvGraphicFramePr>
          <p:nvPr/>
        </p:nvGraphicFramePr>
        <p:xfrm>
          <a:off x="6600554" y="836272"/>
          <a:ext cx="5259600" cy="5386800"/>
        </p:xfrm>
        <a:graphic>
          <a:graphicData uri="http://schemas.openxmlformats.org/drawingml/2006/table">
            <a:tbl>
              <a:tblPr firstRow="1" bandRow="1">
                <a:tableStyleId>{5C22544A-7EE6-4342-B048-85BDC9FD1C3A}</a:tableStyleId>
              </a:tblPr>
              <a:tblGrid>
                <a:gridCol w="579600">
                  <a:extLst>
                    <a:ext uri="{9D8B030D-6E8A-4147-A177-3AD203B41FA5}">
                      <a16:colId xmlns:a16="http://schemas.microsoft.com/office/drawing/2014/main" val="4136166126"/>
                    </a:ext>
                  </a:extLst>
                </a:gridCol>
                <a:gridCol w="2700000">
                  <a:extLst>
                    <a:ext uri="{9D8B030D-6E8A-4147-A177-3AD203B41FA5}">
                      <a16:colId xmlns:a16="http://schemas.microsoft.com/office/drawing/2014/main" val="3995966573"/>
                    </a:ext>
                  </a:extLst>
                </a:gridCol>
                <a:gridCol w="990000">
                  <a:extLst>
                    <a:ext uri="{9D8B030D-6E8A-4147-A177-3AD203B41FA5}">
                      <a16:colId xmlns:a16="http://schemas.microsoft.com/office/drawing/2014/main" val="3887133759"/>
                    </a:ext>
                  </a:extLst>
                </a:gridCol>
                <a:gridCol w="990000">
                  <a:extLst>
                    <a:ext uri="{9D8B030D-6E8A-4147-A177-3AD203B41FA5}">
                      <a16:colId xmlns:a16="http://schemas.microsoft.com/office/drawing/2014/main" val="2836437378"/>
                    </a:ext>
                  </a:extLst>
                </a:gridCol>
              </a:tblGrid>
              <a:tr h="370840">
                <a:tc>
                  <a:txBody>
                    <a:bodyPr/>
                    <a:lstStyle/>
                    <a:p>
                      <a:pPr algn="ctr"/>
                      <a:endParaRPr lang="fr-FR" sz="32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err="1">
                          <a:solidFill>
                            <a:srgbClr val="115076"/>
                          </a:solidFill>
                        </a:rPr>
                        <a:t>What</a:t>
                      </a:r>
                      <a:r>
                        <a:rPr lang="fr-FR" sz="3200" dirty="0">
                          <a:solidFill>
                            <a:srgbClr val="115076"/>
                          </a:solidFill>
                        </a:rPr>
                        <a:t> do </a:t>
                      </a:r>
                      <a:r>
                        <a:rPr lang="fr-FR" sz="3200" dirty="0" err="1">
                          <a:solidFill>
                            <a:srgbClr val="115076"/>
                          </a:solidFill>
                        </a:rPr>
                        <a:t>you</a:t>
                      </a:r>
                      <a:r>
                        <a:rPr lang="fr-FR" sz="3200" dirty="0">
                          <a:solidFill>
                            <a:srgbClr val="115076"/>
                          </a:solidFill>
                        </a:rPr>
                        <a:t> </a:t>
                      </a:r>
                      <a:r>
                        <a:rPr lang="fr-FR" sz="3200" dirty="0" err="1">
                          <a:solidFill>
                            <a:srgbClr val="115076"/>
                          </a:solidFill>
                        </a:rPr>
                        <a:t>hear</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a:t>
                      </a:r>
                      <a:r>
                        <a:rPr lang="fr-FR" sz="3200" dirty="0" err="1">
                          <a:solidFill>
                            <a:srgbClr val="115076"/>
                          </a:solidFill>
                        </a:rPr>
                        <a:t>gn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[n]/[</a:t>
                      </a:r>
                      <a:r>
                        <a:rPr lang="fr-FR" sz="3200" dirty="0" err="1">
                          <a:solidFill>
                            <a:srgbClr val="115076"/>
                          </a:solidFill>
                        </a:rPr>
                        <a:t>nn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414250"/>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poi</a:t>
                      </a:r>
                      <a:r>
                        <a:rPr lang="fr-FR" sz="3200" dirty="0">
                          <a:solidFill>
                            <a:srgbClr val="E86D19"/>
                          </a:solidFill>
                        </a:rPr>
                        <a:t>gn</a:t>
                      </a:r>
                      <a:r>
                        <a:rPr lang="fr-FR" sz="3200" dirty="0">
                          <a:solidFill>
                            <a:srgbClr val="115076"/>
                          </a:solidFill>
                        </a:rPr>
                        <a:t>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0352102"/>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800" dirty="0">
                          <a:solidFill>
                            <a:srgbClr val="115076"/>
                          </a:solidFill>
                        </a:rPr>
                        <a:t>accompa</a:t>
                      </a:r>
                      <a:r>
                        <a:rPr lang="fr-FR" sz="2800" dirty="0">
                          <a:solidFill>
                            <a:srgbClr val="E86D19"/>
                          </a:solidFill>
                        </a:rPr>
                        <a:t>gn</a:t>
                      </a:r>
                      <a:r>
                        <a:rPr lang="fr-FR" sz="2800" dirty="0">
                          <a:solidFill>
                            <a:srgbClr val="115076"/>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1763055"/>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i</a:t>
                      </a:r>
                      <a:r>
                        <a:rPr lang="fr-FR" sz="3200" dirty="0">
                          <a:solidFill>
                            <a:srgbClr val="E65D00"/>
                          </a:solidFill>
                        </a:rPr>
                        <a:t>nn</a:t>
                      </a:r>
                      <a:r>
                        <a:rPr lang="fr-FR" sz="3200" dirty="0">
                          <a:solidFill>
                            <a:srgbClr val="115076"/>
                          </a:solidFill>
                        </a:rPr>
                        <a:t>ocent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8807753"/>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aseline="0" dirty="0" err="1">
                          <a:solidFill>
                            <a:srgbClr val="115076"/>
                          </a:solidFill>
                        </a:rPr>
                        <a:t>éloi</a:t>
                      </a:r>
                      <a:r>
                        <a:rPr lang="en-GB" sz="3200" baseline="0" dirty="0" err="1">
                          <a:solidFill>
                            <a:srgbClr val="E86D19"/>
                          </a:solidFill>
                        </a:rPr>
                        <a:t>gn</a:t>
                      </a:r>
                      <a:r>
                        <a:rPr lang="en-GB" sz="3200" baseline="0" dirty="0" err="1">
                          <a:solidFill>
                            <a:srgbClr val="115076"/>
                          </a:solidFill>
                        </a:rPr>
                        <a:t>er</a:t>
                      </a: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51852128"/>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a</a:t>
                      </a:r>
                      <a:r>
                        <a:rPr lang="fr-FR" sz="3200" dirty="0">
                          <a:solidFill>
                            <a:srgbClr val="E65D00"/>
                          </a:solidFill>
                        </a:rPr>
                        <a:t>nn</a:t>
                      </a:r>
                      <a:r>
                        <a:rPr lang="fr-FR" sz="3200" dirty="0">
                          <a:solidFill>
                            <a:srgbClr val="115076"/>
                          </a:solidFill>
                        </a:rPr>
                        <a:t>iversaire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1846156"/>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bai</a:t>
                      </a:r>
                      <a:r>
                        <a:rPr lang="fr-FR" sz="3200" dirty="0">
                          <a:solidFill>
                            <a:srgbClr val="E65D00"/>
                          </a:solidFill>
                        </a:rPr>
                        <a:t>gn</a:t>
                      </a:r>
                      <a:r>
                        <a:rPr lang="fr-FR" sz="32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9696153"/>
                  </a:ext>
                </a:extLst>
              </a:tr>
            </a:tbl>
          </a:graphicData>
        </a:graphic>
      </p:graphicFrame>
      <p:graphicFrame>
        <p:nvGraphicFramePr>
          <p:cNvPr id="6" name="Table 10">
            <a:extLst>
              <a:ext uri="{FF2B5EF4-FFF2-40B4-BE49-F238E27FC236}">
                <a16:creationId xmlns:a16="http://schemas.microsoft.com/office/drawing/2014/main" id="{720F6704-DB4E-40FB-B70B-7A56FF014435}"/>
              </a:ext>
            </a:extLst>
          </p:cNvPr>
          <p:cNvGraphicFramePr>
            <a:graphicFrameLocks noGrp="1"/>
          </p:cNvGraphicFramePr>
          <p:nvPr/>
        </p:nvGraphicFramePr>
        <p:xfrm>
          <a:off x="739214" y="1241352"/>
          <a:ext cx="5259584" cy="4666800"/>
        </p:xfrm>
        <a:graphic>
          <a:graphicData uri="http://schemas.openxmlformats.org/drawingml/2006/table">
            <a:tbl>
              <a:tblPr firstRow="1" bandRow="1">
                <a:tableStyleId>{5C22544A-7EE6-4342-B048-85BDC9FD1C3A}</a:tableStyleId>
              </a:tblPr>
              <a:tblGrid>
                <a:gridCol w="579600">
                  <a:extLst>
                    <a:ext uri="{9D8B030D-6E8A-4147-A177-3AD203B41FA5}">
                      <a16:colId xmlns:a16="http://schemas.microsoft.com/office/drawing/2014/main" val="4136166126"/>
                    </a:ext>
                  </a:extLst>
                </a:gridCol>
                <a:gridCol w="2699984">
                  <a:extLst>
                    <a:ext uri="{9D8B030D-6E8A-4147-A177-3AD203B41FA5}">
                      <a16:colId xmlns:a16="http://schemas.microsoft.com/office/drawing/2014/main" val="3995966573"/>
                    </a:ext>
                  </a:extLst>
                </a:gridCol>
                <a:gridCol w="990000">
                  <a:extLst>
                    <a:ext uri="{9D8B030D-6E8A-4147-A177-3AD203B41FA5}">
                      <a16:colId xmlns:a16="http://schemas.microsoft.com/office/drawing/2014/main" val="3887133759"/>
                    </a:ext>
                  </a:extLst>
                </a:gridCol>
                <a:gridCol w="990000">
                  <a:extLst>
                    <a:ext uri="{9D8B030D-6E8A-4147-A177-3AD203B41FA5}">
                      <a16:colId xmlns:a16="http://schemas.microsoft.com/office/drawing/2014/main" val="2836437378"/>
                    </a:ext>
                  </a:extLst>
                </a:gridCol>
              </a:tblGrid>
              <a:tr h="370840">
                <a:tc>
                  <a:txBody>
                    <a:bodyPr/>
                    <a:lstStyle/>
                    <a:p>
                      <a:pPr algn="ctr"/>
                      <a:endParaRPr lang="fr-FR" sz="3200" dirty="0">
                        <a:solidFill>
                          <a:srgbClr val="115076"/>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err="1">
                          <a:solidFill>
                            <a:srgbClr val="115076"/>
                          </a:solidFill>
                        </a:rPr>
                        <a:t>What</a:t>
                      </a:r>
                      <a:r>
                        <a:rPr lang="fr-FR" sz="3200" dirty="0">
                          <a:solidFill>
                            <a:srgbClr val="115076"/>
                          </a:solidFill>
                        </a:rPr>
                        <a:t> do </a:t>
                      </a:r>
                      <a:r>
                        <a:rPr lang="fr-FR" sz="3200" dirty="0" err="1">
                          <a:solidFill>
                            <a:srgbClr val="115076"/>
                          </a:solidFill>
                        </a:rPr>
                        <a:t>you</a:t>
                      </a:r>
                      <a:r>
                        <a:rPr lang="fr-FR" sz="3200" dirty="0">
                          <a:solidFill>
                            <a:srgbClr val="115076"/>
                          </a:solidFill>
                        </a:rPr>
                        <a:t> </a:t>
                      </a:r>
                      <a:r>
                        <a:rPr lang="fr-FR" sz="3200" dirty="0" err="1">
                          <a:solidFill>
                            <a:srgbClr val="115076"/>
                          </a:solidFill>
                        </a:rPr>
                        <a:t>hear</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a:t>
                      </a:r>
                      <a:r>
                        <a:rPr lang="fr-FR" sz="3200" dirty="0" err="1">
                          <a:solidFill>
                            <a:srgbClr val="115076"/>
                          </a:solidFill>
                        </a:rPr>
                        <a:t>gn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200" dirty="0">
                          <a:solidFill>
                            <a:srgbClr val="115076"/>
                          </a:solidFill>
                        </a:rPr>
                        <a:t>[n]/[</a:t>
                      </a:r>
                      <a:r>
                        <a:rPr lang="fr-FR" sz="3200" dirty="0" err="1">
                          <a:solidFill>
                            <a:srgbClr val="115076"/>
                          </a:solidFill>
                        </a:rPr>
                        <a:t>nn</a:t>
                      </a:r>
                      <a:r>
                        <a:rPr lang="fr-FR" sz="3200" dirty="0">
                          <a:solidFill>
                            <a:srgbClr val="115076"/>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414250"/>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m</a:t>
                      </a:r>
                      <a:r>
                        <a:rPr lang="fr-FR" sz="3000" dirty="0">
                          <a:solidFill>
                            <a:schemeClr val="accent1">
                              <a:lumMod val="50000"/>
                            </a:schemeClr>
                          </a:solidFill>
                        </a:rPr>
                        <a:t>e</a:t>
                      </a:r>
                      <a:r>
                        <a:rPr lang="fr-FR" sz="3000" dirty="0">
                          <a:solidFill>
                            <a:srgbClr val="E86D19"/>
                          </a:solidFill>
                        </a:rPr>
                        <a:t> n </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0609386"/>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err="1">
                          <a:solidFill>
                            <a:srgbClr val="115076"/>
                          </a:solidFill>
                        </a:rPr>
                        <a:t>dessi</a:t>
                      </a:r>
                      <a:r>
                        <a:rPr lang="fr-FR" sz="3000" dirty="0">
                          <a:solidFill>
                            <a:srgbClr val="115076"/>
                          </a:solidFill>
                        </a:rPr>
                        <a:t> </a:t>
                      </a:r>
                      <a:r>
                        <a:rPr lang="fr-FR" sz="3000" dirty="0">
                          <a:solidFill>
                            <a:srgbClr val="E86D19"/>
                          </a:solidFill>
                        </a:rPr>
                        <a:t>n</a:t>
                      </a:r>
                      <a:r>
                        <a:rPr lang="fr-FR" sz="3000" dirty="0">
                          <a:solidFill>
                            <a:srgbClr val="115076"/>
                          </a:solidFill>
                        </a:rPr>
                        <a:t> 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509320"/>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souli</a:t>
                      </a:r>
                      <a:r>
                        <a:rPr lang="fr-FR" sz="3000" dirty="0">
                          <a:solidFill>
                            <a:srgbClr val="E86D19"/>
                          </a:solidFill>
                        </a:rPr>
                        <a:t>gn</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9568969"/>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a:solidFill>
                            <a:srgbClr val="115076"/>
                          </a:solidFill>
                        </a:rPr>
                        <a:t>campa</a:t>
                      </a:r>
                      <a:r>
                        <a:rPr lang="fr-FR" sz="3000" dirty="0">
                          <a:solidFill>
                            <a:srgbClr val="E65D00"/>
                          </a:solidFill>
                        </a:rPr>
                        <a:t>gn</a:t>
                      </a:r>
                      <a:r>
                        <a:rPr lang="fr-FR" sz="3000" dirty="0">
                          <a:solidFill>
                            <a:srgbClr val="115076"/>
                          </a:solidFill>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9407274"/>
                  </a:ext>
                </a:extLst>
              </a:tr>
              <a:tr h="720000">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dirty="0" err="1">
                          <a:solidFill>
                            <a:srgbClr val="115076"/>
                          </a:solidFill>
                        </a:rPr>
                        <a:t>gouver</a:t>
                      </a:r>
                      <a:r>
                        <a:rPr lang="fr-FR" sz="3000" dirty="0">
                          <a:solidFill>
                            <a:srgbClr val="115076"/>
                          </a:solidFill>
                        </a:rPr>
                        <a:t> </a:t>
                      </a:r>
                      <a:r>
                        <a:rPr lang="fr-FR" sz="3000" dirty="0">
                          <a:solidFill>
                            <a:srgbClr val="E65D00"/>
                          </a:solidFill>
                        </a:rPr>
                        <a:t>n </a:t>
                      </a:r>
                      <a:r>
                        <a:rPr lang="fr-FR" sz="3000" dirty="0">
                          <a:solidFill>
                            <a:srgbClr val="115076"/>
                          </a:solidFill>
                        </a:rPr>
                        <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32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6316039"/>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2" name="Rounded Rectangle 46">
            <a:extLst>
              <a:ext uri="{FF2B5EF4-FFF2-40B4-BE49-F238E27FC236}">
                <a16:creationId xmlns:a16="http://schemas.microsoft.com/office/drawing/2014/main" id="{93CFD157-1713-4CE0-912A-15BABED81EA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18">
            <a:hlinkClick r:id="" action="ppaction://noaction">
              <a:snd r:embed="rId4" name="mener.wav"/>
            </a:hlinkClick>
            <a:extLst>
              <a:ext uri="{FF2B5EF4-FFF2-40B4-BE49-F238E27FC236}">
                <a16:creationId xmlns:a16="http://schemas.microsoft.com/office/drawing/2014/main" id="{E13DE93F-9DC7-4589-9AF8-40AEE8C42783}"/>
              </a:ext>
            </a:extLst>
          </p:cNvPr>
          <p:cNvSpPr/>
          <p:nvPr/>
        </p:nvSpPr>
        <p:spPr>
          <a:xfrm>
            <a:off x="805361" y="243186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Rectangle 20">
            <a:hlinkClick r:id="" action="ppaction://noaction">
              <a:snd r:embed="rId5" name="dessiner.wav"/>
            </a:hlinkClick>
            <a:extLst>
              <a:ext uri="{FF2B5EF4-FFF2-40B4-BE49-F238E27FC236}">
                <a16:creationId xmlns:a16="http://schemas.microsoft.com/office/drawing/2014/main" id="{1C9169A7-B886-4EF6-9BE3-995C6604A3E5}"/>
              </a:ext>
            </a:extLst>
          </p:cNvPr>
          <p:cNvSpPr/>
          <p:nvPr/>
        </p:nvSpPr>
        <p:spPr>
          <a:xfrm>
            <a:off x="803716" y="315125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3" name="Rectangle 22">
            <a:hlinkClick r:id="" action="ppaction://noaction">
              <a:snd r:embed="rId6" name="souligner.wav"/>
            </a:hlinkClick>
            <a:extLst>
              <a:ext uri="{FF2B5EF4-FFF2-40B4-BE49-F238E27FC236}">
                <a16:creationId xmlns:a16="http://schemas.microsoft.com/office/drawing/2014/main" id="{62BD00F4-B524-4D2B-BF78-271D19597713}"/>
              </a:ext>
            </a:extLst>
          </p:cNvPr>
          <p:cNvSpPr/>
          <p:nvPr/>
        </p:nvSpPr>
        <p:spPr>
          <a:xfrm>
            <a:off x="798071" y="387064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5" name="Rectangle 24">
            <a:hlinkClick r:id="" action="ppaction://noaction">
              <a:snd r:embed="rId7" name="campagnie.wav"/>
            </a:hlinkClick>
            <a:extLst>
              <a:ext uri="{FF2B5EF4-FFF2-40B4-BE49-F238E27FC236}">
                <a16:creationId xmlns:a16="http://schemas.microsoft.com/office/drawing/2014/main" id="{85D87B3E-241B-458D-908C-028E95F9CFB9}"/>
              </a:ext>
            </a:extLst>
          </p:cNvPr>
          <p:cNvSpPr/>
          <p:nvPr/>
        </p:nvSpPr>
        <p:spPr>
          <a:xfrm>
            <a:off x="809359" y="459003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7" name="Rectangle 26">
            <a:hlinkClick r:id="" action="ppaction://noaction">
              <a:snd r:embed="rId8" name="gouverner.wav"/>
            </a:hlinkClick>
            <a:extLst>
              <a:ext uri="{FF2B5EF4-FFF2-40B4-BE49-F238E27FC236}">
                <a16:creationId xmlns:a16="http://schemas.microsoft.com/office/drawing/2014/main" id="{6101327E-37A0-42E5-AC14-116B40B58B4C}"/>
              </a:ext>
            </a:extLst>
          </p:cNvPr>
          <p:cNvSpPr/>
          <p:nvPr/>
        </p:nvSpPr>
        <p:spPr>
          <a:xfrm>
            <a:off x="809359" y="53094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9" name="Rectangle 28">
            <a:hlinkClick r:id="" action="ppaction://noaction">
              <a:snd r:embed="rId9" name="poigne.wav"/>
            </a:hlinkClick>
            <a:extLst>
              <a:ext uri="{FF2B5EF4-FFF2-40B4-BE49-F238E27FC236}">
                <a16:creationId xmlns:a16="http://schemas.microsoft.com/office/drawing/2014/main" id="{2BA6BD77-EAE6-492C-9EFB-D0EF7E94BDB0}"/>
              </a:ext>
            </a:extLst>
          </p:cNvPr>
          <p:cNvSpPr/>
          <p:nvPr/>
        </p:nvSpPr>
        <p:spPr>
          <a:xfrm>
            <a:off x="6684909" y="201552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Rectangle 30">
            <a:hlinkClick r:id="" action="ppaction://noaction">
              <a:snd r:embed="rId10" name="accompagne.wav"/>
            </a:hlinkClick>
            <a:extLst>
              <a:ext uri="{FF2B5EF4-FFF2-40B4-BE49-F238E27FC236}">
                <a16:creationId xmlns:a16="http://schemas.microsoft.com/office/drawing/2014/main" id="{02CEE3A2-E53D-4C9D-8189-742ADF2B6417}"/>
              </a:ext>
            </a:extLst>
          </p:cNvPr>
          <p:cNvSpPr/>
          <p:nvPr/>
        </p:nvSpPr>
        <p:spPr>
          <a:xfrm>
            <a:off x="6684909" y="2740124"/>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3" name="Rectangle 32">
            <a:hlinkClick r:id="" action="ppaction://noaction">
              <a:snd r:embed="rId11" name="innocent.wav"/>
            </a:hlinkClick>
            <a:extLst>
              <a:ext uri="{FF2B5EF4-FFF2-40B4-BE49-F238E27FC236}">
                <a16:creationId xmlns:a16="http://schemas.microsoft.com/office/drawing/2014/main" id="{D3378A38-3570-4908-B8EA-47D1ACE3735D}"/>
              </a:ext>
            </a:extLst>
          </p:cNvPr>
          <p:cNvSpPr/>
          <p:nvPr/>
        </p:nvSpPr>
        <p:spPr>
          <a:xfrm>
            <a:off x="6684909" y="34647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5" name="Rectangle 34">
            <a:hlinkClick r:id="" action="ppaction://noaction">
              <a:snd r:embed="rId12" name="eloigner.wav"/>
            </a:hlinkClick>
            <a:extLst>
              <a:ext uri="{FF2B5EF4-FFF2-40B4-BE49-F238E27FC236}">
                <a16:creationId xmlns:a16="http://schemas.microsoft.com/office/drawing/2014/main" id="{E7EB954D-7DA9-47EB-AB6A-1EA94B5DE88B}"/>
              </a:ext>
            </a:extLst>
          </p:cNvPr>
          <p:cNvSpPr/>
          <p:nvPr/>
        </p:nvSpPr>
        <p:spPr>
          <a:xfrm>
            <a:off x="6684909" y="418933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37" name="Rectangle 36">
            <a:hlinkClick r:id="" action="ppaction://noaction">
              <a:snd r:embed="rId13" name="anniversaire.wav"/>
            </a:hlinkClick>
            <a:extLst>
              <a:ext uri="{FF2B5EF4-FFF2-40B4-BE49-F238E27FC236}">
                <a16:creationId xmlns:a16="http://schemas.microsoft.com/office/drawing/2014/main" id="{B9A44F3D-D5A5-4129-9056-41F099D7D79B}"/>
              </a:ext>
            </a:extLst>
          </p:cNvPr>
          <p:cNvSpPr/>
          <p:nvPr/>
        </p:nvSpPr>
        <p:spPr>
          <a:xfrm>
            <a:off x="6684909" y="491393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39" name="Rectangle 38">
            <a:hlinkClick r:id="" action="ppaction://noaction">
              <a:snd r:embed="rId14" name="baigner.wav"/>
            </a:hlinkClick>
            <a:extLst>
              <a:ext uri="{FF2B5EF4-FFF2-40B4-BE49-F238E27FC236}">
                <a16:creationId xmlns:a16="http://schemas.microsoft.com/office/drawing/2014/main" id="{F51CE0BC-EAB7-409C-A0D5-F4D0E92D49AC}"/>
              </a:ext>
            </a:extLst>
          </p:cNvPr>
          <p:cNvSpPr/>
          <p:nvPr/>
        </p:nvSpPr>
        <p:spPr>
          <a:xfrm>
            <a:off x="6684909" y="563853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11</a:t>
            </a:r>
          </a:p>
        </p:txBody>
      </p:sp>
      <p:sp>
        <p:nvSpPr>
          <p:cNvPr id="40" name="Rectangle 39">
            <a:extLst>
              <a:ext uri="{FF2B5EF4-FFF2-40B4-BE49-F238E27FC236}">
                <a16:creationId xmlns:a16="http://schemas.microsoft.com/office/drawing/2014/main" id="{5D53609E-5BD1-4EA0-AA0F-8AC177EA6B3E}"/>
              </a:ext>
            </a:extLst>
          </p:cNvPr>
          <p:cNvSpPr/>
          <p:nvPr/>
        </p:nvSpPr>
        <p:spPr>
          <a:xfrm>
            <a:off x="2673319" y="2449721"/>
            <a:ext cx="216000" cy="323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2" name="Rectangle 41">
            <a:extLst>
              <a:ext uri="{FF2B5EF4-FFF2-40B4-BE49-F238E27FC236}">
                <a16:creationId xmlns:a16="http://schemas.microsoft.com/office/drawing/2014/main" id="{33D0D95A-2369-4303-A565-B29541A52C4B}"/>
              </a:ext>
            </a:extLst>
          </p:cNvPr>
          <p:cNvSpPr/>
          <p:nvPr/>
        </p:nvSpPr>
        <p:spPr>
          <a:xfrm>
            <a:off x="2705432" y="3153427"/>
            <a:ext cx="432000"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4" name="Rectangle 43">
            <a:extLst>
              <a:ext uri="{FF2B5EF4-FFF2-40B4-BE49-F238E27FC236}">
                <a16:creationId xmlns:a16="http://schemas.microsoft.com/office/drawing/2014/main" id="{FA2D70E1-D50F-4087-BFCF-BC1E36FAE063}"/>
              </a:ext>
            </a:extLst>
          </p:cNvPr>
          <p:cNvSpPr/>
          <p:nvPr/>
        </p:nvSpPr>
        <p:spPr>
          <a:xfrm>
            <a:off x="2643868" y="3908021"/>
            <a:ext cx="468000" cy="4816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6" name="Rectangle 45">
            <a:extLst>
              <a:ext uri="{FF2B5EF4-FFF2-40B4-BE49-F238E27FC236}">
                <a16:creationId xmlns:a16="http://schemas.microsoft.com/office/drawing/2014/main" id="{A016DCF3-5939-40BE-B338-047693D86E09}"/>
              </a:ext>
            </a:extLst>
          </p:cNvPr>
          <p:cNvSpPr/>
          <p:nvPr/>
        </p:nvSpPr>
        <p:spPr>
          <a:xfrm>
            <a:off x="3001878" y="4590034"/>
            <a:ext cx="468000"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8" name="Rectangle 47">
            <a:extLst>
              <a:ext uri="{FF2B5EF4-FFF2-40B4-BE49-F238E27FC236}">
                <a16:creationId xmlns:a16="http://schemas.microsoft.com/office/drawing/2014/main" id="{C567511E-9279-46CC-A630-89B647D17F0E}"/>
              </a:ext>
            </a:extLst>
          </p:cNvPr>
          <p:cNvSpPr/>
          <p:nvPr/>
        </p:nvSpPr>
        <p:spPr>
          <a:xfrm>
            <a:off x="3015824" y="5328930"/>
            <a:ext cx="243216" cy="387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0" name="Rectangle 49">
            <a:extLst>
              <a:ext uri="{FF2B5EF4-FFF2-40B4-BE49-F238E27FC236}">
                <a16:creationId xmlns:a16="http://schemas.microsoft.com/office/drawing/2014/main" id="{326AF4C6-0A76-412B-8A91-8CE952715489}"/>
              </a:ext>
            </a:extLst>
          </p:cNvPr>
          <p:cNvSpPr/>
          <p:nvPr/>
        </p:nvSpPr>
        <p:spPr>
          <a:xfrm>
            <a:off x="8313628" y="2050796"/>
            <a:ext cx="500310" cy="504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2" name="Rectangle 51">
            <a:extLst>
              <a:ext uri="{FF2B5EF4-FFF2-40B4-BE49-F238E27FC236}">
                <a16:creationId xmlns:a16="http://schemas.microsoft.com/office/drawing/2014/main" id="{563DC007-98EB-4D0C-AB6D-016AD47C0F68}"/>
              </a:ext>
            </a:extLst>
          </p:cNvPr>
          <p:cNvSpPr/>
          <p:nvPr/>
        </p:nvSpPr>
        <p:spPr>
          <a:xfrm>
            <a:off x="9069138" y="2705215"/>
            <a:ext cx="432000" cy="439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4" name="Rectangle 53">
            <a:extLst>
              <a:ext uri="{FF2B5EF4-FFF2-40B4-BE49-F238E27FC236}">
                <a16:creationId xmlns:a16="http://schemas.microsoft.com/office/drawing/2014/main" id="{DA66FA34-384D-43BA-AB14-341842FBCD78}"/>
              </a:ext>
            </a:extLst>
          </p:cNvPr>
          <p:cNvSpPr/>
          <p:nvPr/>
        </p:nvSpPr>
        <p:spPr>
          <a:xfrm>
            <a:off x="7714147" y="3502553"/>
            <a:ext cx="506604" cy="489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6" name="Rectangle 55">
            <a:extLst>
              <a:ext uri="{FF2B5EF4-FFF2-40B4-BE49-F238E27FC236}">
                <a16:creationId xmlns:a16="http://schemas.microsoft.com/office/drawing/2014/main" id="{1685C275-104F-4DFC-ABCB-0C9675B61CF1}"/>
              </a:ext>
            </a:extLst>
          </p:cNvPr>
          <p:cNvSpPr/>
          <p:nvPr/>
        </p:nvSpPr>
        <p:spPr>
          <a:xfrm>
            <a:off x="8411019" y="4257523"/>
            <a:ext cx="506604" cy="439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58" name="Rectangle 57">
            <a:extLst>
              <a:ext uri="{FF2B5EF4-FFF2-40B4-BE49-F238E27FC236}">
                <a16:creationId xmlns:a16="http://schemas.microsoft.com/office/drawing/2014/main" id="{9F4B5CDE-B6F4-44BD-B1E6-69B41D8A5E44}"/>
              </a:ext>
            </a:extLst>
          </p:cNvPr>
          <p:cNvSpPr/>
          <p:nvPr/>
        </p:nvSpPr>
        <p:spPr>
          <a:xfrm>
            <a:off x="7624843" y="4868027"/>
            <a:ext cx="488801" cy="4913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60" name="Rectangle 59">
            <a:extLst>
              <a:ext uri="{FF2B5EF4-FFF2-40B4-BE49-F238E27FC236}">
                <a16:creationId xmlns:a16="http://schemas.microsoft.com/office/drawing/2014/main" id="{9C97338D-B36F-4140-9DEA-8E09595CF0A0}"/>
              </a:ext>
            </a:extLst>
          </p:cNvPr>
          <p:cNvSpPr/>
          <p:nvPr/>
        </p:nvSpPr>
        <p:spPr>
          <a:xfrm>
            <a:off x="8384933" y="5566629"/>
            <a:ext cx="538080" cy="507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1" name="TextBox 40">
            <a:extLst>
              <a:ext uri="{FF2B5EF4-FFF2-40B4-BE49-F238E27FC236}">
                <a16:creationId xmlns:a16="http://schemas.microsoft.com/office/drawing/2014/main" id="{0AA5E89E-4826-4287-B464-CC72C24366DE}"/>
              </a:ext>
            </a:extLst>
          </p:cNvPr>
          <p:cNvSpPr txBox="1"/>
          <p:nvPr/>
        </p:nvSpPr>
        <p:spPr>
          <a:xfrm>
            <a:off x="2967889" y="2697361"/>
            <a:ext cx="1442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lead]</a:t>
            </a:r>
          </a:p>
        </p:txBody>
      </p:sp>
      <p:sp>
        <p:nvSpPr>
          <p:cNvPr id="64" name="TextBox 63">
            <a:extLst>
              <a:ext uri="{FF2B5EF4-FFF2-40B4-BE49-F238E27FC236}">
                <a16:creationId xmlns:a16="http://schemas.microsoft.com/office/drawing/2014/main" id="{9300F95D-6E9B-41D3-94EC-F052E4070B4B}"/>
              </a:ext>
            </a:extLst>
          </p:cNvPr>
          <p:cNvSpPr txBox="1"/>
          <p:nvPr/>
        </p:nvSpPr>
        <p:spPr>
          <a:xfrm>
            <a:off x="2484617" y="4861633"/>
            <a:ext cx="1734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countryside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5" name="TextBox 64">
            <a:extLst>
              <a:ext uri="{FF2B5EF4-FFF2-40B4-BE49-F238E27FC236}">
                <a16:creationId xmlns:a16="http://schemas.microsoft.com/office/drawing/2014/main" id="{C8300FE5-4F69-40CD-9439-56483A1ABAC4}"/>
              </a:ext>
            </a:extLst>
          </p:cNvPr>
          <p:cNvSpPr txBox="1"/>
          <p:nvPr/>
        </p:nvSpPr>
        <p:spPr>
          <a:xfrm>
            <a:off x="3057910" y="5570938"/>
            <a:ext cx="1323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rule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8495DF0C-706E-42D7-8981-6162DF6C97E5}"/>
              </a:ext>
            </a:extLst>
          </p:cNvPr>
          <p:cNvSpPr txBox="1"/>
          <p:nvPr/>
        </p:nvSpPr>
        <p:spPr>
          <a:xfrm>
            <a:off x="7907166" y="3018148"/>
            <a:ext cx="20447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accompany</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7" name="TextBox 66">
            <a:extLst>
              <a:ext uri="{FF2B5EF4-FFF2-40B4-BE49-F238E27FC236}">
                <a16:creationId xmlns:a16="http://schemas.microsoft.com/office/drawing/2014/main" id="{3A55085D-EB6B-4983-B1CA-D16D97470CAE}"/>
              </a:ext>
            </a:extLst>
          </p:cNvPr>
          <p:cNvSpPr txBox="1"/>
          <p:nvPr/>
        </p:nvSpPr>
        <p:spPr>
          <a:xfrm>
            <a:off x="8433162" y="5894396"/>
            <a:ext cx="16844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bathe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8816AE93-0A29-42BF-A6A8-477FF910A2BF}"/>
              </a:ext>
            </a:extLst>
          </p:cNvPr>
          <p:cNvSpPr txBox="1"/>
          <p:nvPr/>
        </p:nvSpPr>
        <p:spPr>
          <a:xfrm>
            <a:off x="8658922" y="5153233"/>
            <a:ext cx="16844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birthday</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68" name="Picture 67" descr="green checkmark">
            <a:extLst>
              <a:ext uri="{FF2B5EF4-FFF2-40B4-BE49-F238E27FC236}">
                <a16:creationId xmlns:a16="http://schemas.microsoft.com/office/drawing/2014/main" id="{17818CA6-E1C7-45E6-B13E-F027EDDE8E3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5576" y="2447521"/>
            <a:ext cx="500310" cy="521157"/>
          </a:xfrm>
          <a:prstGeom prst="rect">
            <a:avLst/>
          </a:prstGeom>
        </p:spPr>
      </p:pic>
      <p:pic>
        <p:nvPicPr>
          <p:cNvPr id="69" name="Picture 68" descr="green checkmark">
            <a:extLst>
              <a:ext uri="{FF2B5EF4-FFF2-40B4-BE49-F238E27FC236}">
                <a16:creationId xmlns:a16="http://schemas.microsoft.com/office/drawing/2014/main" id="{C5570AE3-E17B-4E65-9332-335CFBCF7C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2144" y="3134871"/>
            <a:ext cx="500310" cy="521157"/>
          </a:xfrm>
          <a:prstGeom prst="rect">
            <a:avLst/>
          </a:prstGeom>
        </p:spPr>
      </p:pic>
      <p:pic>
        <p:nvPicPr>
          <p:cNvPr id="70" name="Picture 69" descr="green checkmark">
            <a:extLst>
              <a:ext uri="{FF2B5EF4-FFF2-40B4-BE49-F238E27FC236}">
                <a16:creationId xmlns:a16="http://schemas.microsoft.com/office/drawing/2014/main" id="{6F0486A5-C0DE-4FA7-AC2F-1D4C7DC3A9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86845" y="3836136"/>
            <a:ext cx="500310" cy="521157"/>
          </a:xfrm>
          <a:prstGeom prst="rect">
            <a:avLst/>
          </a:prstGeom>
        </p:spPr>
      </p:pic>
      <p:pic>
        <p:nvPicPr>
          <p:cNvPr id="71" name="Picture 70" descr="green checkmark">
            <a:extLst>
              <a:ext uri="{FF2B5EF4-FFF2-40B4-BE49-F238E27FC236}">
                <a16:creationId xmlns:a16="http://schemas.microsoft.com/office/drawing/2014/main" id="{375DE8DD-00FA-49F1-BE67-569074D2927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86845" y="4565103"/>
            <a:ext cx="500310" cy="521157"/>
          </a:xfrm>
          <a:prstGeom prst="rect">
            <a:avLst/>
          </a:prstGeom>
        </p:spPr>
      </p:pic>
      <p:pic>
        <p:nvPicPr>
          <p:cNvPr id="72" name="Picture 71" descr="green checkmark">
            <a:extLst>
              <a:ext uri="{FF2B5EF4-FFF2-40B4-BE49-F238E27FC236}">
                <a16:creationId xmlns:a16="http://schemas.microsoft.com/office/drawing/2014/main" id="{3B9370A4-6773-48C4-8718-CB5E600C1E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70616" y="5299237"/>
            <a:ext cx="500310" cy="521157"/>
          </a:xfrm>
          <a:prstGeom prst="rect">
            <a:avLst/>
          </a:prstGeom>
        </p:spPr>
      </p:pic>
      <p:pic>
        <p:nvPicPr>
          <p:cNvPr id="73" name="Picture 72" descr="green checkmark">
            <a:extLst>
              <a:ext uri="{FF2B5EF4-FFF2-40B4-BE49-F238E27FC236}">
                <a16:creationId xmlns:a16="http://schemas.microsoft.com/office/drawing/2014/main" id="{C3660BAF-777B-48E9-B638-C48952124E6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3604" y="1979281"/>
            <a:ext cx="500310" cy="521157"/>
          </a:xfrm>
          <a:prstGeom prst="rect">
            <a:avLst/>
          </a:prstGeom>
        </p:spPr>
      </p:pic>
      <p:pic>
        <p:nvPicPr>
          <p:cNvPr id="74" name="Picture 73" descr="green checkmark">
            <a:extLst>
              <a:ext uri="{FF2B5EF4-FFF2-40B4-BE49-F238E27FC236}">
                <a16:creationId xmlns:a16="http://schemas.microsoft.com/office/drawing/2014/main" id="{E4D5CD11-9039-46C0-8336-53A2A4CA2B4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3604" y="2708099"/>
            <a:ext cx="500310" cy="521157"/>
          </a:xfrm>
          <a:prstGeom prst="rect">
            <a:avLst/>
          </a:prstGeom>
        </p:spPr>
      </p:pic>
      <p:pic>
        <p:nvPicPr>
          <p:cNvPr id="75" name="Picture 74" descr="green checkmark">
            <a:extLst>
              <a:ext uri="{FF2B5EF4-FFF2-40B4-BE49-F238E27FC236}">
                <a16:creationId xmlns:a16="http://schemas.microsoft.com/office/drawing/2014/main" id="{B5701E7C-AFE0-4FD2-BD24-957A6EDCEF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38129" y="3451279"/>
            <a:ext cx="500310" cy="521157"/>
          </a:xfrm>
          <a:prstGeom prst="rect">
            <a:avLst/>
          </a:prstGeom>
        </p:spPr>
      </p:pic>
      <p:pic>
        <p:nvPicPr>
          <p:cNvPr id="76" name="Picture 75" descr="green checkmark">
            <a:extLst>
              <a:ext uri="{FF2B5EF4-FFF2-40B4-BE49-F238E27FC236}">
                <a16:creationId xmlns:a16="http://schemas.microsoft.com/office/drawing/2014/main" id="{9D3D7206-3333-497A-B36E-8FBF3C22805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3604" y="4148835"/>
            <a:ext cx="500310" cy="521157"/>
          </a:xfrm>
          <a:prstGeom prst="rect">
            <a:avLst/>
          </a:prstGeom>
        </p:spPr>
      </p:pic>
      <p:pic>
        <p:nvPicPr>
          <p:cNvPr id="77" name="Picture 76" descr="green checkmark">
            <a:extLst>
              <a:ext uri="{FF2B5EF4-FFF2-40B4-BE49-F238E27FC236}">
                <a16:creationId xmlns:a16="http://schemas.microsoft.com/office/drawing/2014/main" id="{D3A0E8C0-BDCF-487E-95B9-1D9DBC18DB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132486" y="4853103"/>
            <a:ext cx="500310" cy="521157"/>
          </a:xfrm>
          <a:prstGeom prst="rect">
            <a:avLst/>
          </a:prstGeom>
        </p:spPr>
      </p:pic>
      <p:pic>
        <p:nvPicPr>
          <p:cNvPr id="78" name="Picture 77" descr="green checkmark">
            <a:extLst>
              <a:ext uri="{FF2B5EF4-FFF2-40B4-BE49-F238E27FC236}">
                <a16:creationId xmlns:a16="http://schemas.microsoft.com/office/drawing/2014/main" id="{5E8B26E1-8CE6-4193-83C9-DFB06B4E3FB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0477" y="5578049"/>
            <a:ext cx="500310" cy="521157"/>
          </a:xfrm>
          <a:prstGeom prst="rect">
            <a:avLst/>
          </a:prstGeom>
        </p:spPr>
      </p:pic>
      <p:pic>
        <p:nvPicPr>
          <p:cNvPr id="3" name="Picture 8" descr="Pencil 3 Clip Art">
            <a:extLst>
              <a:ext uri="{FF2B5EF4-FFF2-40B4-BE49-F238E27FC236}">
                <a16:creationId xmlns:a16="http://schemas.microsoft.com/office/drawing/2014/main" id="{2EE526C7-3B3C-43B7-B124-86C7E4D30D6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4367680">
            <a:off x="1599326" y="3053129"/>
            <a:ext cx="231278" cy="352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Dragon Head Clip Art">
            <a:extLst>
              <a:ext uri="{FF2B5EF4-FFF2-40B4-BE49-F238E27FC236}">
                <a16:creationId xmlns:a16="http://schemas.microsoft.com/office/drawing/2014/main" id="{8A020BCD-32F3-4C4E-B4B9-0A62FF7B963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91734">
            <a:off x="1379839" y="3376419"/>
            <a:ext cx="435311" cy="30181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7D89F8A1-3D75-46E6-B036-2AC81AC249C1}"/>
              </a:ext>
            </a:extLst>
          </p:cNvPr>
          <p:cNvSpPr txBox="1"/>
          <p:nvPr/>
        </p:nvSpPr>
        <p:spPr>
          <a:xfrm>
            <a:off x="2448833" y="4152328"/>
            <a:ext cx="1748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underline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1026" name="Picture 2" descr="Door, Handle, Household">
            <a:extLst>
              <a:ext uri="{FF2B5EF4-FFF2-40B4-BE49-F238E27FC236}">
                <a16:creationId xmlns:a16="http://schemas.microsoft.com/office/drawing/2014/main" id="{04F26FD7-A73A-4707-B7A9-51170E37B87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09936" y="1942917"/>
            <a:ext cx="341720" cy="668583"/>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28645F8E-97DE-40EC-8A43-DB75A7DAEE10}"/>
              </a:ext>
            </a:extLst>
          </p:cNvPr>
          <p:cNvSpPr txBox="1"/>
          <p:nvPr/>
        </p:nvSpPr>
        <p:spPr>
          <a:xfrm>
            <a:off x="8167760" y="4483771"/>
            <a:ext cx="20447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take</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away</a:t>
            </a: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2" name="Picture 2" descr="Bathtub Clip Art">
            <a:extLst>
              <a:ext uri="{FF2B5EF4-FFF2-40B4-BE49-F238E27FC236}">
                <a16:creationId xmlns:a16="http://schemas.microsoft.com/office/drawing/2014/main" id="{91FE3B82-05E9-4372-BFF4-C56486DEC3C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7365272" y="5943001"/>
            <a:ext cx="622916" cy="38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57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44"/>
                                        </p:tgtEl>
                                      </p:cBhvr>
                                    </p:animEffect>
                                    <p:set>
                                      <p:cBhvr>
                                        <p:cTn id="21" dur="1" fill="hold">
                                          <p:stCondLst>
                                            <p:cond delay="499"/>
                                          </p:stCondLst>
                                        </p:cTn>
                                        <p:tgtEl>
                                          <p:spTgt spid="44"/>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48"/>
                                        </p:tgtEl>
                                      </p:cBhvr>
                                    </p:animEffect>
                                    <p:set>
                                      <p:cBhvr>
                                        <p:cTn id="37" dur="1" fill="hold">
                                          <p:stCondLst>
                                            <p:cond delay="499"/>
                                          </p:stCondLst>
                                        </p:cTn>
                                        <p:tgtEl>
                                          <p:spTgt spid="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0"/>
                                        </p:tgtEl>
                                      </p:cBhvr>
                                    </p:animEffect>
                                    <p:set>
                                      <p:cBhvr>
                                        <p:cTn id="42" dur="1" fill="hold">
                                          <p:stCondLst>
                                            <p:cond delay="499"/>
                                          </p:stCondLst>
                                        </p:cTn>
                                        <p:tgtEl>
                                          <p:spTgt spid="5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2"/>
                                        </p:tgtEl>
                                      </p:cBhvr>
                                    </p:animEffect>
                                    <p:set>
                                      <p:cBhvr>
                                        <p:cTn id="49" dur="1" fill="hold">
                                          <p:stCondLst>
                                            <p:cond delay="499"/>
                                          </p:stCondLst>
                                        </p:cTn>
                                        <p:tgtEl>
                                          <p:spTgt spid="52"/>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6"/>
                                        </p:tgtEl>
                                      </p:cBhvr>
                                    </p:animEffect>
                                    <p:set>
                                      <p:cBhvr>
                                        <p:cTn id="63" dur="1" fill="hold">
                                          <p:stCondLst>
                                            <p:cond delay="499"/>
                                          </p:stCondLst>
                                        </p:cTn>
                                        <p:tgtEl>
                                          <p:spTgt spid="56"/>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7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8"/>
                                        </p:tgtEl>
                                      </p:cBhvr>
                                    </p:animEffect>
                                    <p:set>
                                      <p:cBhvr>
                                        <p:cTn id="70" dur="1" fill="hold">
                                          <p:stCondLst>
                                            <p:cond delay="499"/>
                                          </p:stCondLst>
                                        </p:cTn>
                                        <p:tgtEl>
                                          <p:spTgt spid="58"/>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60"/>
                                        </p:tgtEl>
                                      </p:cBhvr>
                                    </p:animEffect>
                                    <p:set>
                                      <p:cBhvr>
                                        <p:cTn id="77" dur="1" fill="hold">
                                          <p:stCondLst>
                                            <p:cond delay="499"/>
                                          </p:stCondLst>
                                        </p:cTn>
                                        <p:tgtEl>
                                          <p:spTgt spid="60"/>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animBg="1"/>
      <p:bldP spid="44" grpId="0" animBg="1"/>
      <p:bldP spid="46" grpId="0" animBg="1"/>
      <p:bldP spid="48" grpId="0" animBg="1"/>
      <p:bldP spid="50" grpId="0" animBg="1"/>
      <p:bldP spid="52" grpId="0" animBg="1"/>
      <p:bldP spid="54" grpId="0" animBg="1"/>
      <p:bldP spid="56" grpId="0" animBg="1"/>
      <p:bldP spid="58" grpId="0" animBg="1"/>
      <p:bldP spid="60"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3959</Words>
  <Application>Microsoft Office PowerPoint</Application>
  <PresentationFormat>Widescreen</PresentationFormat>
  <Paragraphs>606</Paragraphs>
  <Slides>24</Slides>
  <Notes>24</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24</vt:i4>
      </vt:variant>
    </vt:vector>
  </HeadingPairs>
  <TitlesOfParts>
    <vt:vector size="35" baseType="lpstr">
      <vt:lpstr>Arial</vt:lpstr>
      <vt:lpstr>Calibri</vt:lpstr>
      <vt:lpstr>Century Gothic</vt:lpstr>
      <vt:lpstr>Tw Cen MT</vt:lpstr>
      <vt:lpstr>1_Office Theme</vt:lpstr>
      <vt:lpstr>NCELP Theme</vt:lpstr>
      <vt:lpstr>2_Office Theme</vt:lpstr>
      <vt:lpstr>1_NCELP Theme</vt:lpstr>
      <vt:lpstr>5_Office Theme</vt:lpstr>
      <vt:lpstr>3_Office Theme</vt:lpstr>
      <vt:lpstr>6_Office Theme</vt:lpstr>
      <vt:lpstr>French Phonics Collection </vt:lpstr>
      <vt:lpstr>SSC [-gn-]</vt:lpstr>
      <vt:lpstr>-gn-</vt:lpstr>
      <vt:lpstr>-gn-</vt:lpstr>
      <vt:lpstr>-gn-</vt:lpstr>
      <vt:lpstr>-gn-</vt:lpstr>
      <vt:lpstr>-gn-</vt:lpstr>
      <vt:lpstr>-gn-</vt:lpstr>
      <vt:lpstr>Phonétique  </vt:lpstr>
      <vt:lpstr>Phonétique  </vt:lpstr>
      <vt:lpstr>Phonétique  </vt:lpstr>
      <vt:lpstr>Phonétique  </vt:lpstr>
      <vt:lpstr>SSC [-gn-]</vt:lpstr>
      <vt:lpstr>-gn-</vt:lpstr>
      <vt:lpstr>-gn-</vt:lpstr>
      <vt:lpstr>Hard and soft [g]/[j]</vt:lpstr>
      <vt:lpstr>Phonétique  </vt:lpstr>
      <vt:lpstr>Phonétique  </vt:lpstr>
      <vt:lpstr>Phonétique  </vt:lpstr>
      <vt:lpstr>SSC [-gn-]</vt:lpstr>
      <vt:lpstr>-gn-</vt:lpstr>
      <vt:lpstr>-gn-</vt:lpstr>
      <vt:lpstr>j/soft g</vt:lpstr>
      <vt:lpstr>C’est hard [g], soft [g/j] ou [gn]?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24</cp:revision>
  <dcterms:created xsi:type="dcterms:W3CDTF">2021-02-16T11:52:59Z</dcterms:created>
  <dcterms:modified xsi:type="dcterms:W3CDTF">2022-08-31T09:17:06Z</dcterms:modified>
</cp:coreProperties>
</file>