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82" r:id="rId6"/>
    <p:sldMasterId id="2147483794" r:id="rId7"/>
    <p:sldMasterId id="2147483806" r:id="rId8"/>
  </p:sldMasterIdLst>
  <p:notesMasterIdLst>
    <p:notesMasterId r:id="rId38"/>
  </p:notesMasterIdLst>
  <p:sldIdLst>
    <p:sldId id="258" r:id="rId9"/>
    <p:sldId id="313" r:id="rId10"/>
    <p:sldId id="627" r:id="rId11"/>
    <p:sldId id="276" r:id="rId12"/>
    <p:sldId id="308" r:id="rId13"/>
    <p:sldId id="309" r:id="rId14"/>
    <p:sldId id="649" r:id="rId15"/>
    <p:sldId id="650" r:id="rId16"/>
    <p:sldId id="651" r:id="rId17"/>
    <p:sldId id="626" r:id="rId18"/>
    <p:sldId id="642" r:id="rId19"/>
    <p:sldId id="644" r:id="rId20"/>
    <p:sldId id="319" r:id="rId21"/>
    <p:sldId id="314" r:id="rId22"/>
    <p:sldId id="791" r:id="rId23"/>
    <p:sldId id="328" r:id="rId24"/>
    <p:sldId id="782" r:id="rId25"/>
    <p:sldId id="769" r:id="rId26"/>
    <p:sldId id="790" r:id="rId27"/>
    <p:sldId id="786" r:id="rId28"/>
    <p:sldId id="788" r:id="rId29"/>
    <p:sldId id="787" r:id="rId30"/>
    <p:sldId id="789" r:id="rId31"/>
    <p:sldId id="792" r:id="rId32"/>
    <p:sldId id="793" r:id="rId33"/>
    <p:sldId id="794" r:id="rId34"/>
    <p:sldId id="686" r:id="rId35"/>
    <p:sldId id="687" r:id="rId36"/>
    <p:sldId id="68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129" autoAdjust="0"/>
    <p:restoredTop sz="66784" autoAdjust="0"/>
  </p:normalViewPr>
  <p:slideViewPr>
    <p:cSldViewPr snapToGrid="0">
      <p:cViewPr varScale="1">
        <p:scale>
          <a:sx n="52" d="100"/>
          <a:sy n="52" d="100"/>
        </p:scale>
        <p:origin x="1680" y="4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Timing: 7 minutes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Aim:</a:t>
            </a:r>
            <a:r>
              <a:rPr lang="en-US" b="0" baseline="0" dirty="0"/>
              <a:t> aural recognition of SSCs [</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eil</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eill</a:t>
            </a:r>
            <a:r>
              <a:rPr kumimoji="0" lang="en-GB" sz="1200" b="0" i="0" u="none" strike="noStrike" kern="1200" cap="none" spc="0" normalizeH="0" baseline="0" noProof="0" dirty="0">
                <a:ln>
                  <a:noFill/>
                </a:ln>
                <a:solidFill>
                  <a:prstClr val="white"/>
                </a:solidFill>
                <a:effectLst/>
                <a:uLnTx/>
                <a:uFillTx/>
                <a:latin typeface="+mn-lt"/>
                <a:ea typeface="+mn-ea"/>
                <a:cs typeface="+mn-cs"/>
              </a:rPr>
              <a:t>], </a:t>
            </a:r>
            <a:r>
              <a:rPr lang="en-US" b="0" baseline="0" dirty="0"/>
              <a:t>[</a:t>
            </a:r>
            <a:r>
              <a:rPr lang="en-GB" sz="1200" dirty="0"/>
              <a:t>è</a:t>
            </a:r>
            <a:r>
              <a:rPr lang="en-US" b="0" baseline="0" dirty="0"/>
              <a:t>], [</a:t>
            </a:r>
            <a:r>
              <a:rPr kumimoji="0" lang="en-GB" sz="1200" b="0" i="0" u="none" strike="noStrike" kern="1200" cap="none" spc="0" normalizeH="0" baseline="0" noProof="0" dirty="0" err="1">
                <a:ln>
                  <a:noFill/>
                </a:ln>
                <a:solidFill>
                  <a:prstClr val="white"/>
                </a:solidFill>
                <a:effectLst/>
                <a:uLnTx/>
                <a:uFillTx/>
                <a:latin typeface="+mn-lt"/>
                <a:ea typeface="+mn-ea"/>
                <a:cs typeface="+mn-cs"/>
              </a:rPr>
              <a:t>ouil</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ouill</a:t>
            </a:r>
            <a:r>
              <a:rPr kumimoji="0" lang="en-GB" sz="1200" b="0" i="0" u="none" strike="noStrike" kern="1200" cap="none" spc="0" normalizeH="0" baseline="0" noProof="0" dirty="0">
                <a:ln>
                  <a:noFill/>
                </a:ln>
                <a:solidFill>
                  <a:prstClr val="white"/>
                </a:solidFill>
                <a:effectLst/>
                <a:uLnTx/>
                <a:uFillTx/>
                <a:latin typeface="+mn-lt"/>
                <a:ea typeface="+mn-ea"/>
                <a:cs typeface="+mn-cs"/>
              </a:rPr>
              <a:t>], [</a:t>
            </a:r>
            <a:r>
              <a:rPr kumimoji="0" lang="en-GB" sz="1200" b="0" i="0" u="none" strike="noStrike" kern="1200" cap="none" spc="0" normalizeH="0" baseline="0" noProof="0" dirty="0" err="1">
                <a:ln>
                  <a:noFill/>
                </a:ln>
                <a:solidFill>
                  <a:prstClr val="white"/>
                </a:solidFill>
                <a:effectLst/>
                <a:uLnTx/>
                <a:uFillTx/>
                <a:latin typeface="+mn-lt"/>
                <a:ea typeface="+mn-ea"/>
                <a:cs typeface="+mn-cs"/>
              </a:rPr>
              <a:t>ou</a:t>
            </a:r>
            <a:r>
              <a:rPr kumimoji="0" lang="en-GB" sz="1200" b="0" i="0" u="none" strike="noStrike" kern="1200" cap="none" spc="0" normalizeH="0" baseline="0" noProof="0" dirty="0">
                <a:ln>
                  <a:noFill/>
                </a:ln>
                <a:solidFill>
                  <a:prstClr val="white"/>
                </a:solidFill>
                <a:effectLst/>
                <a:uLnTx/>
                <a:uFillTx/>
                <a:latin typeface="+mn-lt"/>
                <a:ea typeface="+mn-ea"/>
                <a:cs typeface="+mn-cs"/>
              </a:rPr>
              <a:t>], </a:t>
            </a:r>
            <a:r>
              <a:rPr lang="en-US" b="0" baseline="0" dirty="0"/>
              <a:t>[</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euil</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euill</a:t>
            </a:r>
            <a:r>
              <a:rPr lang="en-US" b="0" baseline="0" dirty="0"/>
              <a:t>] and long [</a:t>
            </a:r>
            <a:r>
              <a:rPr lang="en-US" b="0" baseline="0" dirty="0" err="1"/>
              <a:t>eu</a:t>
            </a:r>
            <a:r>
              <a:rPr lang="en-US" b="0" baseline="0" dirty="0"/>
              <a:t>/</a:t>
            </a:r>
            <a:r>
              <a:rPr lang="en-US" b="0" baseline="0" dirty="0" err="1"/>
              <a:t>oe</a:t>
            </a:r>
            <a:r>
              <a:rPr lang="en-US" b="0" baseline="0" dirty="0"/>
              <a:t>]</a:t>
            </a:r>
          </a:p>
          <a:p>
            <a:endParaRPr lang="en-US" b="1" baseline="0" dirty="0"/>
          </a:p>
          <a:p>
            <a:r>
              <a:rPr lang="en-US" b="1" baseline="0" dirty="0"/>
              <a:t>Procedure:</a:t>
            </a:r>
          </a:p>
          <a:p>
            <a:pPr marL="0" indent="0">
              <a:buNone/>
            </a:pPr>
            <a:r>
              <a:rPr lang="en-US" b="0" baseline="0" dirty="0"/>
              <a:t>1. Click the numbers to play the audio.</a:t>
            </a:r>
          </a:p>
          <a:p>
            <a:pPr marL="0" indent="0">
              <a:buNone/>
            </a:pPr>
            <a:r>
              <a:rPr lang="en-US" b="0" baseline="0" dirty="0"/>
              <a:t>2. Students write 1-12 and choose which SSC they think is missing.</a:t>
            </a:r>
          </a:p>
          <a:p>
            <a:pPr marL="0" indent="0">
              <a:buNone/>
            </a:pPr>
            <a:r>
              <a:rPr lang="en-US" b="0" baseline="0" dirty="0"/>
              <a:t>3. Click to reveal the answers.</a:t>
            </a:r>
          </a:p>
          <a:p>
            <a:endParaRPr lang="en-US" b="1" baseline="0" dirty="0"/>
          </a:p>
          <a:p>
            <a:r>
              <a:rPr lang="en-US" b="1" baseline="0" dirty="0"/>
              <a:t>Transcript:</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1. </a:t>
            </a:r>
            <a:r>
              <a:rPr lang="en-GB" sz="1200" b="0" i="0" u="none" strike="noStrike" kern="1200" baseline="0" dirty="0" err="1">
                <a:solidFill>
                  <a:schemeClr val="tx1"/>
                </a:solidFill>
                <a:effectLst/>
                <a:latin typeface="+mn-lt"/>
                <a:ea typeface="+mn-ea"/>
                <a:cs typeface="+mn-cs"/>
              </a:rPr>
              <a:t>sommeil</a:t>
            </a:r>
            <a:r>
              <a:rPr lang="en-GB" sz="1200" b="0" i="0" u="none" strike="noStrike" kern="1200" baseline="0" dirty="0">
                <a:solidFill>
                  <a:schemeClr val="tx1"/>
                </a:solidFill>
                <a:effectLst/>
                <a:latin typeface="+mn-lt"/>
                <a:ea typeface="+mn-ea"/>
                <a:cs typeface="+mn-cs"/>
              </a:rPr>
              <a:t> </a:t>
            </a:r>
            <a:endParaRPr lang="en-GB" sz="1200" b="1"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dirty="0">
                <a:solidFill>
                  <a:schemeClr val="accent1">
                    <a:lumMod val="50000"/>
                  </a:schemeClr>
                </a:solidFill>
              </a:rPr>
              <a:t>2. </a:t>
            </a:r>
            <a:r>
              <a:rPr lang="en-GB" sz="1200" dirty="0" err="1">
                <a:solidFill>
                  <a:schemeClr val="accent1">
                    <a:lumMod val="50000"/>
                  </a:schemeClr>
                </a:solidFill>
              </a:rPr>
              <a:t>gr</a:t>
            </a:r>
            <a:r>
              <a:rPr lang="en-GB" sz="1200" b="0" dirty="0" err="1">
                <a:solidFill>
                  <a:srgbClr val="FF6600"/>
                </a:solidFill>
              </a:rPr>
              <a:t>è</a:t>
            </a:r>
            <a:r>
              <a:rPr lang="en-GB" sz="1200" b="0" dirty="0" err="1">
                <a:solidFill>
                  <a:schemeClr val="accent1">
                    <a:lumMod val="50000"/>
                  </a:schemeClr>
                </a:solidFill>
              </a:rPr>
              <a:t>s</a:t>
            </a:r>
            <a:r>
              <a:rPr lang="en-GB" sz="1200" b="0" dirty="0">
                <a:solidFill>
                  <a:schemeClr val="accent1">
                    <a:lumMod val="50000"/>
                  </a:schemeClr>
                </a:solidFill>
              </a:rPr>
              <a:t> </a:t>
            </a:r>
            <a:endParaRPr lang="en-GB" sz="1200" b="1"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3. conseil</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4. </a:t>
            </a:r>
            <a:r>
              <a:rPr lang="en-GB" sz="1200" b="0" i="0" u="none" strike="noStrike" kern="1200" baseline="0" dirty="0" err="1">
                <a:solidFill>
                  <a:schemeClr val="tx1"/>
                </a:solidFill>
                <a:effectLst/>
                <a:latin typeface="+mn-lt"/>
                <a:ea typeface="+mn-ea"/>
                <a:cs typeface="+mn-cs"/>
              </a:rPr>
              <a:t>bouteille</a:t>
            </a:r>
            <a:endParaRPr lang="en-GB" sz="1200" b="0"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5. </a:t>
            </a:r>
            <a:r>
              <a:rPr lang="en-GB" sz="1200" b="0" i="0" u="none" strike="noStrike" kern="1200" baseline="0" dirty="0" err="1">
                <a:solidFill>
                  <a:schemeClr val="tx1"/>
                </a:solidFill>
                <a:effectLst/>
                <a:latin typeface="+mn-lt"/>
                <a:ea typeface="+mn-ea"/>
                <a:cs typeface="+mn-cs"/>
              </a:rPr>
              <a:t>fouiller</a:t>
            </a:r>
            <a:endParaRPr lang="en-GB" sz="1200" b="0"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accent1">
                    <a:lumMod val="50000"/>
                  </a:schemeClr>
                </a:solidFill>
                <a:effectLst/>
                <a:latin typeface="+mn-lt"/>
                <a:ea typeface="+mn-ea"/>
                <a:cs typeface="+mn-cs"/>
              </a:rPr>
              <a:t>6. r</a:t>
            </a:r>
            <a:r>
              <a:rPr lang="en-GB" sz="1200" dirty="0">
                <a:solidFill>
                  <a:srgbClr val="FF6600"/>
                </a:solidFill>
              </a:rPr>
              <a:t>ouill</a:t>
            </a:r>
            <a:r>
              <a:rPr lang="en-GB" sz="1200" dirty="0">
                <a:solidFill>
                  <a:schemeClr val="accent1">
                    <a:lumMod val="50000"/>
                  </a:schemeClr>
                </a:solidFill>
              </a:rPr>
              <a:t>e</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7. bouton</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8. </a:t>
            </a:r>
            <a:r>
              <a:rPr lang="en-GB" sz="1200" b="0" i="0" u="none" strike="noStrike" kern="1200" baseline="0" dirty="0" err="1">
                <a:solidFill>
                  <a:schemeClr val="tx1"/>
                </a:solidFill>
                <a:effectLst/>
                <a:latin typeface="+mn-lt"/>
                <a:ea typeface="+mn-ea"/>
                <a:cs typeface="+mn-cs"/>
              </a:rPr>
              <a:t>nouer</a:t>
            </a:r>
            <a:endParaRPr lang="en-GB" sz="1200" b="0" i="0" u="none" strike="noStrike" kern="1200" baseline="0" dirty="0">
              <a:solidFill>
                <a:schemeClr val="tx1"/>
              </a:solidFill>
              <a:effectLst/>
              <a:latin typeface="+mn-lt"/>
              <a:ea typeface="+mn-ea"/>
              <a:cs typeface="+mn-cs"/>
            </a:endParaRPr>
          </a:p>
          <a:p>
            <a:pPr marL="0" indent="0" rtl="0" eaLnBrk="1" fontAlgn="ctr" latinLnBrk="0" hangingPunct="1">
              <a:buNone/>
            </a:pPr>
            <a:r>
              <a:rPr lang="fr-FR" b="0" i="0" dirty="0">
                <a:solidFill>
                  <a:srgbClr val="222222"/>
                </a:solidFill>
                <a:effectLst/>
                <a:latin typeface="Georgia" panose="02040502050405020303" pitchFamily="18" charset="0"/>
              </a:rPr>
              <a:t>9. bonheur</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10. </a:t>
            </a:r>
            <a:r>
              <a:rPr lang="en-GB" sz="1200" b="0" i="0" u="none" strike="noStrike" kern="1200" baseline="0" dirty="0" err="1">
                <a:solidFill>
                  <a:schemeClr val="tx1"/>
                </a:solidFill>
                <a:effectLst/>
                <a:latin typeface="+mn-lt"/>
                <a:ea typeface="+mn-ea"/>
                <a:cs typeface="+mn-cs"/>
              </a:rPr>
              <a:t>seuil</a:t>
            </a:r>
            <a:endParaRPr lang="en-GB" sz="1200" b="0"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11. </a:t>
            </a:r>
            <a:r>
              <a:rPr lang="en-GB" sz="1200" b="0" i="0" u="none" strike="noStrike" kern="1200" baseline="0" dirty="0" err="1">
                <a:solidFill>
                  <a:schemeClr val="tx1"/>
                </a:solidFill>
                <a:effectLst/>
                <a:latin typeface="+mn-lt"/>
                <a:ea typeface="+mn-ea"/>
                <a:cs typeface="+mn-cs"/>
              </a:rPr>
              <a:t>deuil</a:t>
            </a:r>
            <a:endParaRPr lang="en-GB" sz="1200" b="0" i="0" u="none" strike="noStrike" kern="1200" baseline="0" dirty="0">
              <a:solidFill>
                <a:schemeClr val="tx1"/>
              </a:solidFill>
              <a:effectLst/>
              <a:latin typeface="+mn-lt"/>
              <a:ea typeface="+mn-ea"/>
              <a:cs typeface="+mn-cs"/>
            </a:endParaRPr>
          </a:p>
          <a:p>
            <a:pPr rtl="0" eaLnBrk="1" fontAlgn="ctr" latinLnBrk="0" hangingPunct="1"/>
            <a:r>
              <a:rPr lang="en-GB" sz="1200" b="0" i="0" u="none" strike="noStrike" kern="1200" baseline="0" dirty="0">
                <a:solidFill>
                  <a:schemeClr val="tx1"/>
                </a:solidFill>
                <a:effectLst/>
                <a:latin typeface="+mn-lt"/>
                <a:ea typeface="+mn-ea"/>
                <a:cs typeface="+mn-cs"/>
              </a:rPr>
              <a:t>12. oeuvre</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0" u="none" strike="noStrike" kern="1200" baseline="0" dirty="0" err="1">
                <a:solidFill>
                  <a:schemeClr val="tx1"/>
                </a:solidFill>
                <a:effectLst/>
                <a:latin typeface="+mn-lt"/>
                <a:ea typeface="+mn-ea"/>
                <a:cs typeface="+mn-cs"/>
              </a:rPr>
              <a:t>sommeil</a:t>
            </a:r>
            <a:r>
              <a:rPr lang="en-GB" baseline="0" dirty="0"/>
              <a:t> [3393], </a:t>
            </a:r>
            <a:r>
              <a:rPr lang="en-GB" sz="1200" dirty="0" err="1">
                <a:solidFill>
                  <a:schemeClr val="accent1">
                    <a:lumMod val="50000"/>
                  </a:schemeClr>
                </a:solidFill>
              </a:rPr>
              <a:t>gr</a:t>
            </a:r>
            <a:r>
              <a:rPr lang="en-GB" sz="1200" b="0" dirty="0" err="1">
                <a:solidFill>
                  <a:srgbClr val="FF6600"/>
                </a:solidFill>
              </a:rPr>
              <a:t>è</a:t>
            </a:r>
            <a:r>
              <a:rPr lang="en-GB" sz="1200" b="0" dirty="0" err="1">
                <a:solidFill>
                  <a:schemeClr val="accent1">
                    <a:lumMod val="50000"/>
                  </a:schemeClr>
                </a:solidFill>
              </a:rPr>
              <a:t>s</a:t>
            </a:r>
            <a:r>
              <a:rPr lang="en-GB" baseline="0" dirty="0"/>
              <a:t> [&gt;5000], conseil [577], </a:t>
            </a:r>
            <a:r>
              <a:rPr lang="en-GB" baseline="0" dirty="0" err="1"/>
              <a:t>bouteille</a:t>
            </a:r>
            <a:r>
              <a:rPr lang="en-GB" baseline="0" dirty="0"/>
              <a:t> [2979], </a:t>
            </a:r>
            <a:r>
              <a:rPr lang="en-GB" baseline="0" dirty="0" err="1"/>
              <a:t>fouiller</a:t>
            </a:r>
            <a:r>
              <a:rPr lang="en-GB" baseline="0" dirty="0"/>
              <a:t> [3431], </a:t>
            </a:r>
            <a:r>
              <a:rPr lang="en-GB" sz="1200" dirty="0">
                <a:solidFill>
                  <a:schemeClr val="accent1">
                    <a:lumMod val="50000"/>
                  </a:schemeClr>
                </a:solidFill>
              </a:rPr>
              <a:t>r</a:t>
            </a:r>
            <a:r>
              <a:rPr lang="en-GB" sz="1200" dirty="0">
                <a:solidFill>
                  <a:srgbClr val="FF6600"/>
                </a:solidFill>
              </a:rPr>
              <a:t>ouille</a:t>
            </a:r>
            <a:r>
              <a:rPr lang="en-GB" baseline="0" dirty="0"/>
              <a:t> [&gt;5000], bouton [4462], </a:t>
            </a:r>
            <a:r>
              <a:rPr lang="en-GB" baseline="0" dirty="0" err="1"/>
              <a:t>nouer</a:t>
            </a:r>
            <a:r>
              <a:rPr lang="en-GB" baseline="0" dirty="0"/>
              <a:t> [4489], </a:t>
            </a:r>
            <a:r>
              <a:rPr lang="fr-FR" b="0" i="0" dirty="0">
                <a:solidFill>
                  <a:srgbClr val="222222"/>
                </a:solidFill>
                <a:effectLst/>
                <a:latin typeface="Georgia" panose="02040502050405020303" pitchFamily="18" charset="0"/>
              </a:rPr>
              <a:t>bonheur</a:t>
            </a:r>
            <a:r>
              <a:rPr lang="en-GB" baseline="0" dirty="0"/>
              <a:t> [1948], </a:t>
            </a:r>
            <a:r>
              <a:rPr lang="en-GB" sz="1200" b="0" i="0" u="none" strike="noStrike" kern="1200" baseline="0" dirty="0" err="1">
                <a:solidFill>
                  <a:schemeClr val="tx1"/>
                </a:solidFill>
                <a:effectLst/>
                <a:latin typeface="+mn-lt"/>
                <a:ea typeface="+mn-ea"/>
                <a:cs typeface="+mn-cs"/>
              </a:rPr>
              <a:t>seuil</a:t>
            </a:r>
            <a:r>
              <a:rPr lang="en-GB" baseline="0" dirty="0"/>
              <a:t> [2068], </a:t>
            </a:r>
            <a:r>
              <a:rPr lang="en-GB" baseline="0" dirty="0" err="1"/>
              <a:t>deuil</a:t>
            </a:r>
            <a:r>
              <a:rPr lang="en-GB" baseline="0" dirty="0"/>
              <a:t> [3540], </a:t>
            </a:r>
            <a:r>
              <a:rPr lang="en-GB" sz="1200" baseline="0" dirty="0" err="1">
                <a:latin typeface="Century Gothic" panose="020B0502020202020204" pitchFamily="34" charset="0"/>
              </a:rPr>
              <a:t>œuvre</a:t>
            </a:r>
            <a:r>
              <a:rPr lang="en-GB" sz="1200" baseline="0" dirty="0">
                <a:latin typeface="Century Gothic" panose="020B0502020202020204" pitchFamily="34" charset="0"/>
              </a:rPr>
              <a:t> [331]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err="1">
                <a:solidFill>
                  <a:schemeClr val="tx1"/>
                </a:solidFill>
                <a:effectLst/>
                <a:latin typeface="Century Gothic" panose="020B0502020202020204" pitchFamily="34" charset="0"/>
                <a:ea typeface="+mn-ea"/>
                <a:cs typeface="+mn-cs"/>
              </a:rPr>
              <a:t>Londsale</a:t>
            </a:r>
            <a:r>
              <a:rPr lang="en-GB" sz="1200" kern="1200" baseline="0" dirty="0">
                <a:solidFill>
                  <a:schemeClr val="tx1"/>
                </a:solidFill>
                <a:effectLst/>
                <a:latin typeface="Century Gothic" panose="020B0502020202020204" pitchFamily="34" charset="0"/>
                <a:ea typeface="+mn-ea"/>
                <a:cs typeface="+mn-cs"/>
              </a:rPr>
              <a:t>,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endParaRPr lang="en-US"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94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err="1"/>
              <a:t>feuillu</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feuillu</a:t>
            </a:r>
            <a:r>
              <a:rPr lang="en-US" b="0" dirty="0"/>
              <a:t> [&gt;5000</a:t>
            </a:r>
            <a:r>
              <a:rPr lang="en-US" b="0" baseline="0" dirty="0"/>
              <a: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130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err="1"/>
              <a:t>treuiller</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treuiller</a:t>
            </a:r>
            <a:r>
              <a:rPr lang="en-US"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555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err="1"/>
              <a:t>défeuiller</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défeuiller</a:t>
            </a:r>
            <a:r>
              <a:rPr lang="en-US" b="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798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euill</a:t>
            </a:r>
            <a:r>
              <a:rPr lang="en-GB" b="1" baseline="0" dirty="0"/>
              <a:t>-/-</a:t>
            </a:r>
            <a:r>
              <a:rPr lang="en-GB" b="1" baseline="0" dirty="0" err="1"/>
              <a:t>euil</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a:t>
            </a:r>
            <a:r>
              <a:rPr lang="en-GB" b="1" baseline="0" dirty="0" err="1"/>
              <a:t>euill</a:t>
            </a:r>
            <a:r>
              <a:rPr lang="en-GB" b="1" baseline="0" dirty="0"/>
              <a:t>-/-</a:t>
            </a:r>
            <a:r>
              <a:rPr lang="en-GB" b="1" baseline="0" dirty="0" err="1"/>
              <a:t>euil</a:t>
            </a:r>
            <a:r>
              <a:rPr lang="en-GB" b="1" baseline="0"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feuille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stroke the back of one hand</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baseline="0" dirty="0"/>
              <a:t>[-</a:t>
            </a:r>
            <a:r>
              <a:rPr lang="en-GB" b="1" baseline="0" dirty="0" err="1"/>
              <a:t>euill</a:t>
            </a:r>
            <a:r>
              <a:rPr lang="en-GB" b="1" baseline="0" dirty="0"/>
              <a:t>-/-</a:t>
            </a:r>
            <a:r>
              <a:rPr lang="en-GB" b="1" baseline="0" dirty="0" err="1"/>
              <a:t>euil</a:t>
            </a:r>
            <a:r>
              <a:rPr lang="en-GB" b="1" baseline="0" dirty="0"/>
              <a:t>] </a:t>
            </a:r>
            <a:r>
              <a:rPr lang="en-GB" baseline="0" dirty="0"/>
              <a:t>sound, pronouncing </a:t>
            </a:r>
            <a:r>
              <a:rPr lang="en-GB" b="0" baseline="0" dirty="0"/>
              <a:t>”</a:t>
            </a:r>
            <a:r>
              <a:rPr lang="en-GB" b="1" baseline="0" dirty="0" err="1"/>
              <a:t>feuille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feuille</a:t>
            </a:r>
            <a:r>
              <a:rPr lang="en-GB" b="1" baseline="0" dirty="0"/>
              <a:t> </a:t>
            </a:r>
            <a:r>
              <a:rPr lang="en-GB" b="0" baseline="0" dirty="0"/>
              <a:t>[2440]</a:t>
            </a:r>
            <a:r>
              <a:rPr lang="en-GB" baseline="0" dirty="0"/>
              <a:t> </a:t>
            </a:r>
            <a:endParaRPr lang="de-DE" sz="1200" b="0" i="0" kern="1200" baseline="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a:t>
            </a:r>
            <a:r>
              <a:rPr lang="de-DE" sz="1200" b="0" i="0" kern="1200" dirty="0">
                <a:solidFill>
                  <a:schemeClr val="tx1"/>
                </a:solidFill>
                <a:effectLst/>
                <a:latin typeface="Century Gothic" panose="020B0502020202020204" pitchFamily="34" charset="0"/>
                <a:ea typeface="+mn-ea"/>
                <a:cs typeface="+mn-cs"/>
              </a:rPr>
              <a:t>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euill</a:t>
            </a:r>
            <a:r>
              <a:rPr lang="en-GB" b="1" baseline="0" dirty="0"/>
              <a:t>-/-</a:t>
            </a:r>
            <a:r>
              <a:rPr lang="en-GB" b="1" baseline="0" dirty="0" err="1"/>
              <a:t>euil</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euill</a:t>
            </a:r>
            <a:r>
              <a:rPr lang="en-GB" b="1" baseline="0" dirty="0"/>
              <a:t>-/-</a:t>
            </a:r>
            <a:r>
              <a:rPr lang="en-GB" b="1" baseline="0" dirty="0" err="1"/>
              <a:t>euil</a:t>
            </a:r>
            <a:r>
              <a:rPr lang="en-GB" b="1" baseline="0" dirty="0"/>
              <a:t>] </a:t>
            </a:r>
            <a:r>
              <a:rPr lang="en-GB" baseline="0" dirty="0"/>
              <a:t>and then the </a:t>
            </a:r>
            <a:r>
              <a:rPr lang="en-GB" b="1" baseline="0" dirty="0"/>
              <a:t>source</a:t>
            </a:r>
            <a:r>
              <a:rPr lang="en-GB" baseline="0" dirty="0"/>
              <a:t> word again ‘</a:t>
            </a:r>
            <a:r>
              <a:rPr lang="en-GB" b="1" baseline="0" dirty="0" err="1"/>
              <a:t>feuille</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second,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fauteuil</a:t>
            </a:r>
            <a:r>
              <a:rPr lang="en-GB" baseline="0" dirty="0"/>
              <a:t> [2743]; </a:t>
            </a:r>
            <a:r>
              <a:rPr lang="en-GB" b="1" baseline="0" dirty="0" err="1"/>
              <a:t>feuille</a:t>
            </a:r>
            <a:r>
              <a:rPr lang="en-GB" b="1" baseline="0" dirty="0"/>
              <a:t> </a:t>
            </a:r>
            <a:r>
              <a:rPr lang="en-GB" b="0" baseline="0" dirty="0"/>
              <a:t>[2440]</a:t>
            </a:r>
            <a:r>
              <a:rPr lang="en-GB" baseline="0" dirty="0"/>
              <a:t> </a:t>
            </a:r>
            <a:r>
              <a:rPr lang="en-GB" b="1" baseline="0" dirty="0" err="1"/>
              <a:t>recueillir</a:t>
            </a:r>
            <a:r>
              <a:rPr lang="en-GB" baseline="0" dirty="0"/>
              <a:t> [1230]; </a:t>
            </a:r>
            <a:r>
              <a:rPr lang="en-GB" b="1" baseline="0" dirty="0" err="1"/>
              <a:t>accueil</a:t>
            </a:r>
            <a:r>
              <a:rPr lang="en-GB" baseline="0" dirty="0"/>
              <a:t> [2541], </a:t>
            </a:r>
            <a:r>
              <a:rPr lang="en-GB" b="1" baseline="0" dirty="0" err="1"/>
              <a:t>écureuil</a:t>
            </a:r>
            <a:r>
              <a:rPr lang="en-GB" b="1" baseline="0" dirty="0"/>
              <a:t> </a:t>
            </a:r>
            <a:r>
              <a:rPr lang="en-GB" baseline="0" dirty="0"/>
              <a:t>[&gt;5000], </a:t>
            </a:r>
            <a:r>
              <a:rPr lang="en-GB" b="1" dirty="0"/>
              <a:t>oeil </a:t>
            </a:r>
            <a:r>
              <a:rPr lang="en-GB" b="0" dirty="0"/>
              <a:t>[474]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91259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Timing: 2 minutes</a:t>
            </a:r>
            <a:endParaRPr lang="en-US" b="0" baseline="0" dirty="0"/>
          </a:p>
          <a:p>
            <a:endParaRPr lang="en-US" b="1" baseline="0" dirty="0"/>
          </a:p>
          <a:p>
            <a:r>
              <a:rPr lang="en-US" b="1" baseline="0" dirty="0"/>
              <a:t>Aim: </a:t>
            </a:r>
            <a:r>
              <a:rPr lang="en-US" b="0" baseline="0" dirty="0"/>
              <a:t>Revising the breakdown of SSCs </a:t>
            </a:r>
            <a:r>
              <a:rPr lang="en-US" sz="1200" b="0" dirty="0">
                <a:solidFill>
                  <a:srgbClr val="1F3765"/>
                </a:solidFill>
              </a:rPr>
              <a:t>[-</a:t>
            </a:r>
            <a:r>
              <a:rPr lang="en-US" sz="1200" b="0" dirty="0" err="1">
                <a:solidFill>
                  <a:srgbClr val="1F3765"/>
                </a:solidFill>
              </a:rPr>
              <a:t>aill</a:t>
            </a:r>
            <a:r>
              <a:rPr lang="en-US" sz="1200" b="0" dirty="0">
                <a:solidFill>
                  <a:srgbClr val="1F3765"/>
                </a:solidFill>
              </a:rPr>
              <a:t>-/-ail], </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ouill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ouil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 and [-</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euill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euil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en-US" sz="1200" b="0" i="0" u="none" strike="noStrike" kern="1200" cap="none" spc="0" normalizeH="0" baseline="0" noProof="0" dirty="0">
                <a:ln>
                  <a:noFill/>
                </a:ln>
                <a:solidFill>
                  <a:srgbClr val="1F3765"/>
                </a:solidFill>
                <a:effectLst/>
                <a:uLnTx/>
                <a:uFillTx/>
                <a:latin typeface="+mn-lt"/>
                <a:ea typeface="+mn-ea"/>
                <a:cs typeface="+mn-cs"/>
              </a:rPr>
              <a:t>.</a:t>
            </a:r>
          </a:p>
          <a:p>
            <a:endParaRPr lang="en-US" b="1" baseline="0" dirty="0"/>
          </a:p>
          <a:p>
            <a:r>
              <a:rPr lang="en-US" b="1" baseline="0" dirty="0"/>
              <a:t>Procedure:</a:t>
            </a:r>
          </a:p>
          <a:p>
            <a:r>
              <a:rPr lang="en-US" b="0" baseline="0" dirty="0"/>
              <a:t>1. Click to remind students of the SSCs</a:t>
            </a:r>
            <a:r>
              <a:rPr lang="en-GB" b="0" baseline="0" dirty="0"/>
              <a:t>, </a:t>
            </a:r>
            <a:r>
              <a:rPr lang="fr-FR" sz="1200" dirty="0" err="1">
                <a:solidFill>
                  <a:srgbClr val="5B9BD5">
                    <a:lumMod val="50000"/>
                  </a:srgbClr>
                </a:solidFill>
              </a:rPr>
              <a:t>drawing</a:t>
            </a:r>
            <a:r>
              <a:rPr lang="fr-FR" sz="1200" dirty="0">
                <a:solidFill>
                  <a:srgbClr val="5B9BD5">
                    <a:lumMod val="50000"/>
                  </a:srgbClr>
                </a:solidFill>
              </a:rPr>
              <a:t> attention to the </a:t>
            </a:r>
            <a:r>
              <a:rPr lang="fr-FR" sz="1200" dirty="0" err="1">
                <a:solidFill>
                  <a:srgbClr val="5B9BD5">
                    <a:lumMod val="50000"/>
                  </a:srgbClr>
                </a:solidFill>
              </a:rPr>
              <a:t>fact</a:t>
            </a:r>
            <a:r>
              <a:rPr lang="fr-FR" sz="1200" dirty="0">
                <a:solidFill>
                  <a:srgbClr val="5B9BD5">
                    <a:lumMod val="50000"/>
                  </a:srgbClr>
                </a:solidFill>
              </a:rPr>
              <a:t> </a:t>
            </a:r>
            <a:r>
              <a:rPr lang="fr-FR" sz="1200" dirty="0" err="1">
                <a:solidFill>
                  <a:srgbClr val="5B9BD5">
                    <a:lumMod val="50000"/>
                  </a:srgbClr>
                </a:solidFill>
              </a:rPr>
              <a:t>that</a:t>
            </a:r>
            <a:r>
              <a:rPr lang="fr-FR" sz="1200" dirty="0">
                <a:solidFill>
                  <a:srgbClr val="5B9BD5">
                    <a:lumMod val="50000"/>
                  </a:srgbClr>
                </a:solidFill>
              </a:rPr>
              <a:t> </a:t>
            </a:r>
            <a:r>
              <a:rPr lang="fr-FR" sz="1200" dirty="0" err="1">
                <a:solidFill>
                  <a:srgbClr val="5B9BD5">
                    <a:lumMod val="50000"/>
                  </a:srgbClr>
                </a:solidFill>
              </a:rPr>
              <a:t>they</a:t>
            </a:r>
            <a:r>
              <a:rPr lang="fr-FR" sz="1200" dirty="0">
                <a:solidFill>
                  <a:srgbClr val="5B9BD5">
                    <a:lumMod val="50000"/>
                  </a:srgbClr>
                </a:solidFill>
              </a:rPr>
              <a:t> can </a:t>
            </a:r>
            <a:r>
              <a:rPr lang="fr-FR" sz="1200" dirty="0" err="1">
                <a:solidFill>
                  <a:srgbClr val="5B9BD5">
                    <a:lumMod val="50000"/>
                  </a:srgbClr>
                </a:solidFill>
              </a:rPr>
              <a:t>be</a:t>
            </a:r>
            <a:r>
              <a:rPr lang="fr-FR" sz="1200" dirty="0">
                <a:solidFill>
                  <a:srgbClr val="5B9BD5">
                    <a:lumMod val="50000"/>
                  </a:srgbClr>
                </a:solidFill>
              </a:rPr>
              <a:t> </a:t>
            </a:r>
            <a:r>
              <a:rPr lang="fr-FR" sz="1200" dirty="0" err="1">
                <a:solidFill>
                  <a:srgbClr val="5B9BD5">
                    <a:lumMod val="50000"/>
                  </a:srgbClr>
                </a:solidFill>
              </a:rPr>
              <a:t>broken</a:t>
            </a:r>
            <a:r>
              <a:rPr lang="fr-FR" sz="1200" dirty="0">
                <a:solidFill>
                  <a:srgbClr val="5B9BD5">
                    <a:lumMod val="50000"/>
                  </a:srgbClr>
                </a:solidFill>
              </a:rPr>
              <a:t> down </a:t>
            </a:r>
            <a:r>
              <a:rPr lang="fr-FR" sz="1200" dirty="0" err="1">
                <a:solidFill>
                  <a:srgbClr val="5B9BD5">
                    <a:lumMod val="50000"/>
                  </a:srgbClr>
                </a:solidFill>
              </a:rPr>
              <a:t>into</a:t>
            </a:r>
            <a:r>
              <a:rPr lang="fr-FR" sz="1200" dirty="0">
                <a:solidFill>
                  <a:srgbClr val="5B9BD5">
                    <a:lumMod val="50000"/>
                  </a:srgbClr>
                </a:solidFill>
              </a:rPr>
              <a:t> </a:t>
            </a:r>
            <a:r>
              <a:rPr lang="fr-FR" sz="1200" dirty="0" err="1">
                <a:solidFill>
                  <a:srgbClr val="5B9BD5">
                    <a:lumMod val="50000"/>
                  </a:srgbClr>
                </a:solidFill>
              </a:rPr>
              <a:t>vowels</a:t>
            </a:r>
            <a:r>
              <a:rPr lang="fr-FR" sz="1200" dirty="0">
                <a:solidFill>
                  <a:srgbClr val="5B9BD5">
                    <a:lumMod val="50000"/>
                  </a:srgbClr>
                </a:solidFill>
              </a:rPr>
              <a:t> + </a:t>
            </a:r>
            <a:r>
              <a:rPr lang="fr-FR" sz="1200" dirty="0" err="1">
                <a:solidFill>
                  <a:srgbClr val="5B9BD5">
                    <a:lumMod val="50000"/>
                  </a:srgbClr>
                </a:solidFill>
              </a:rPr>
              <a:t>yih</a:t>
            </a:r>
            <a:r>
              <a:rPr lang="fr-FR" sz="1200" dirty="0">
                <a:solidFill>
                  <a:srgbClr val="5B9BD5">
                    <a:lumMod val="50000"/>
                  </a:srgbClr>
                </a:solidFill>
              </a:rPr>
              <a:t>.</a:t>
            </a:r>
            <a:endParaRPr lang="en-US" b="0" baseline="0" dirty="0"/>
          </a:p>
          <a:p>
            <a:r>
              <a:rPr lang="en-US" b="0" baseline="0" dirty="0"/>
              <a:t>2. Click to reveal ‘decoded’ pronunciation and example word. Students repeat.</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oreille</a:t>
            </a:r>
            <a:r>
              <a:rPr lang="en-GB" b="0" dirty="0"/>
              <a:t> [1884], </a:t>
            </a:r>
            <a:r>
              <a:rPr lang="en-GB" b="0" baseline="0" dirty="0" err="1"/>
              <a:t>feuille</a:t>
            </a:r>
            <a:r>
              <a:rPr lang="en-GB" b="0" baseline="0" dirty="0"/>
              <a:t> [2440], </a:t>
            </a:r>
            <a:r>
              <a:rPr lang="en-GB" b="0" dirty="0" err="1"/>
              <a:t>brouillard</a:t>
            </a:r>
            <a:r>
              <a:rPr lang="en-GB" b="0" dirty="0"/>
              <a:t> [4452], taille [1500]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err="1">
                <a:solidFill>
                  <a:schemeClr val="tx1"/>
                </a:solidFill>
                <a:effectLst/>
                <a:latin typeface="Century Gothic" panose="020B0502020202020204" pitchFamily="34" charset="0"/>
                <a:ea typeface="+mn-ea"/>
                <a:cs typeface="+mn-cs"/>
              </a:rPr>
              <a:t>Londsale</a:t>
            </a:r>
            <a:r>
              <a:rPr lang="en-GB" sz="1200" kern="1200" baseline="0" dirty="0">
                <a:solidFill>
                  <a:schemeClr val="tx1"/>
                </a:solidFill>
                <a:effectLst/>
                <a:latin typeface="Century Gothic" panose="020B0502020202020204" pitchFamily="34" charset="0"/>
                <a:ea typeface="+mn-ea"/>
                <a:cs typeface="+mn-cs"/>
              </a:rPr>
              <a:t>,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616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894C292-C2EE-D344-8D1A-A46115D616D4}"/>
              </a:ext>
            </a:extLst>
          </p:cNvPr>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a:t>
            </a:r>
            <a:r>
              <a:rPr lang="en-GB" sz="1200" dirty="0">
                <a:solidFill>
                  <a:prstClr val="white"/>
                </a:solidFill>
              </a:rPr>
              <a:t>SSCs </a:t>
            </a:r>
            <a:r>
              <a:rPr lang="en-US" sz="1200" b="0" dirty="0">
                <a:solidFill>
                  <a:srgbClr val="1F3765"/>
                </a:solidFill>
              </a:rPr>
              <a:t>[-</a:t>
            </a:r>
            <a:r>
              <a:rPr lang="en-US" sz="1200" b="0" dirty="0" err="1">
                <a:solidFill>
                  <a:srgbClr val="1F3765"/>
                </a:solidFill>
              </a:rPr>
              <a:t>aill</a:t>
            </a:r>
            <a:r>
              <a:rPr lang="en-US" sz="1200" b="0" dirty="0">
                <a:solidFill>
                  <a:srgbClr val="1F3765"/>
                </a:solidFill>
              </a:rPr>
              <a:t>-/-ail], </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ouill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ouil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 and [-</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euill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euil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lang="en-US" sz="1200" b="0" dirty="0">
                <a:solidFill>
                  <a:srgbClr val="1F3765"/>
                </a:solidFill>
              </a:rPr>
              <a:t> </a:t>
            </a:r>
            <a:r>
              <a:rPr lang="en-GB" b="0" dirty="0"/>
              <a:t>in isolated words.</a:t>
            </a:r>
            <a:endParaRPr lang="en-US" b="1" dirty="0"/>
          </a:p>
          <a:p>
            <a:endParaRPr lang="en-US" b="1" dirty="0"/>
          </a:p>
          <a:p>
            <a:r>
              <a:rPr lang="en-US" b="1" dirty="0"/>
              <a:t>Procedure:</a:t>
            </a:r>
          </a:p>
          <a:p>
            <a:pPr marL="0" indent="0">
              <a:buFont typeface="+mj-lt"/>
              <a:buNone/>
            </a:pPr>
            <a:r>
              <a:rPr lang="en-US" b="0" dirty="0"/>
              <a:t>1. Click on the number to play the audio. Remind students that they should focus on the part of the word which is covered, and listen for ‘vowel+ </a:t>
            </a:r>
            <a:r>
              <a:rPr lang="en-US" b="0" dirty="0" err="1"/>
              <a:t>yih</a:t>
            </a:r>
            <a:r>
              <a:rPr lang="en-US" b="0" dirty="0"/>
              <a:t>’.</a:t>
            </a:r>
          </a:p>
          <a:p>
            <a:pPr marL="0" indent="0">
              <a:buFont typeface="+mj-lt"/>
              <a:buNone/>
            </a:pPr>
            <a:r>
              <a:rPr lang="en-US" b="0" dirty="0"/>
              <a:t>2. Students choose which of the SSCs the word contains. </a:t>
            </a:r>
          </a:p>
          <a:p>
            <a:pPr marL="0" indent="0">
              <a:buFont typeface="+mj-lt"/>
              <a:buNone/>
            </a:pPr>
            <a:r>
              <a:rPr lang="en-US" b="0" dirty="0"/>
              <a:t>3. Click to reveal answers. </a:t>
            </a:r>
          </a:p>
          <a:p>
            <a:pPr marL="0" indent="0">
              <a:buFont typeface="+mj-lt"/>
              <a:buNone/>
            </a:pPr>
            <a:r>
              <a:rPr lang="en-US" b="0" dirty="0"/>
              <a:t>4. Play the words again. Students repeat.</a:t>
            </a:r>
          </a:p>
          <a:p>
            <a:pPr marL="0" indent="0">
              <a:buFont typeface="+mj-lt"/>
              <a:buNone/>
            </a:pPr>
            <a:endParaRPr lang="en-US" b="0" dirty="0"/>
          </a:p>
          <a:p>
            <a:pPr marL="0" indent="0">
              <a:buFont typeface="+mj-lt"/>
              <a:buNone/>
            </a:pPr>
            <a:r>
              <a:rPr lang="en-US" b="1" dirty="0"/>
              <a:t>Transcript:</a:t>
            </a: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1. la </a:t>
            </a:r>
            <a:r>
              <a:rPr lang="en-US" sz="1800" b="0" i="0" u="none" strike="noStrike" kern="1200" dirty="0" err="1">
                <a:solidFill>
                  <a:srgbClr val="1F3765"/>
                </a:solidFill>
                <a:effectLst/>
                <a:latin typeface="Century Gothic" panose="020B0502020202020204" pitchFamily="34" charset="0"/>
              </a:rPr>
              <a:t>pagaille</a:t>
            </a:r>
            <a:endParaRPr lang="fr-FR"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2. </a:t>
            </a:r>
            <a:r>
              <a:rPr lang="en-US" sz="1800" b="0" i="0" u="none" strike="noStrike" kern="1200" dirty="0" err="1">
                <a:solidFill>
                  <a:srgbClr val="1F3765"/>
                </a:solidFill>
                <a:effectLst/>
                <a:latin typeface="Century Gothic" panose="020B0502020202020204" pitchFamily="34" charset="0"/>
              </a:rPr>
              <a:t>l’œillade</a:t>
            </a:r>
            <a:endParaRPr lang="fr-FR"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3. </a:t>
            </a:r>
            <a:r>
              <a:rPr lang="en-US" sz="1800" b="0" i="0" u="none" strike="noStrike" kern="1200" dirty="0" err="1">
                <a:solidFill>
                  <a:srgbClr val="1F3765"/>
                </a:solidFill>
                <a:effectLst/>
                <a:latin typeface="Century Gothic" panose="020B0502020202020204" pitchFamily="34" charset="0"/>
              </a:rPr>
              <a:t>l’orteil</a:t>
            </a:r>
            <a:endParaRPr lang="fr-FR"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4. le </a:t>
            </a:r>
            <a:r>
              <a:rPr lang="en-US" sz="1800" b="0" i="0" u="none" strike="noStrike" kern="1200" dirty="0" err="1">
                <a:solidFill>
                  <a:srgbClr val="1F3765"/>
                </a:solidFill>
                <a:effectLst/>
                <a:latin typeface="Century Gothic" panose="020B0502020202020204" pitchFamily="34" charset="0"/>
              </a:rPr>
              <a:t>deuil</a:t>
            </a:r>
            <a:endParaRPr lang="fr-FR"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5. </a:t>
            </a:r>
            <a:r>
              <a:rPr lang="en-US" sz="1800" b="0" i="0" u="none" strike="noStrike" kern="1200" dirty="0" err="1">
                <a:solidFill>
                  <a:srgbClr val="1F3765"/>
                </a:solidFill>
                <a:effectLst/>
                <a:latin typeface="Century Gothic" panose="020B0502020202020204" pitchFamily="34" charset="0"/>
              </a:rPr>
              <a:t>mouiller</a:t>
            </a:r>
            <a:endParaRPr lang="fr-FR"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6. </a:t>
            </a:r>
            <a:r>
              <a:rPr lang="en-US" sz="1800" b="0" i="0" u="none" strike="noStrike" kern="1200" dirty="0" err="1">
                <a:solidFill>
                  <a:srgbClr val="1F3765"/>
                </a:solidFill>
                <a:effectLst/>
                <a:latin typeface="Century Gothic" panose="020B0502020202020204" pitchFamily="34" charset="0"/>
              </a:rPr>
              <a:t>conseiller</a:t>
            </a:r>
            <a:endParaRPr lang="fr-FR"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7. la </a:t>
            </a:r>
            <a:r>
              <a:rPr lang="en-US" sz="1800" b="0" i="0" u="none" strike="noStrike" kern="1200" dirty="0" err="1">
                <a:solidFill>
                  <a:srgbClr val="1F3765"/>
                </a:solidFill>
                <a:effectLst/>
                <a:latin typeface="Century Gothic" panose="020B0502020202020204" pitchFamily="34" charset="0"/>
              </a:rPr>
              <a:t>maille</a:t>
            </a:r>
            <a:endParaRPr lang="fr-FR"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8. </a:t>
            </a:r>
            <a:r>
              <a:rPr lang="en-US" sz="1800" b="0" i="0" u="none" strike="noStrike" kern="1200" dirty="0" err="1">
                <a:solidFill>
                  <a:srgbClr val="1F3765"/>
                </a:solidFill>
                <a:effectLst/>
                <a:latin typeface="Century Gothic" panose="020B0502020202020204" pitchFamily="34" charset="0"/>
              </a:rPr>
              <a:t>ouille</a:t>
            </a:r>
            <a:r>
              <a:rPr lang="en-US" sz="1800" b="0" i="0" u="none" strike="noStrike" kern="1200" dirty="0">
                <a:solidFill>
                  <a:srgbClr val="1F3765"/>
                </a:solidFill>
                <a:effectLst/>
                <a:latin typeface="Century Gothic" panose="020B0502020202020204" pitchFamily="34" charset="0"/>
              </a:rPr>
              <a:t> !</a:t>
            </a:r>
          </a:p>
          <a:p>
            <a:pPr marL="0" algn="l" rtl="0" eaLnBrk="1" fontAlgn="ctr" latinLnBrk="0" hangingPunct="1">
              <a:spcBef>
                <a:spcPts val="0"/>
              </a:spcBef>
              <a:spcAft>
                <a:spcPts val="0"/>
              </a:spcAft>
            </a:pPr>
            <a:endParaRPr lang="en-US" sz="1800" b="0" i="0" u="none" strike="noStrike" kern="1200" dirty="0">
              <a:solidFill>
                <a:srgbClr val="1F3765"/>
              </a:solidFill>
              <a:effectLst/>
              <a:latin typeface="Century Gothic" panose="020B0502020202020204" pitchFamily="34" charset="0"/>
            </a:endParaRPr>
          </a:p>
          <a:p>
            <a:pPr marL="0" indent="0">
              <a:buFont typeface="+mj-lt"/>
              <a:buNone/>
            </a:pPr>
            <a:r>
              <a:rPr lang="en-GB" sz="1800"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800" b="0" i="0" u="none" strike="noStrike" kern="1200" dirty="0" err="1">
                <a:solidFill>
                  <a:schemeClr val="tx1"/>
                </a:solidFill>
                <a:effectLst/>
                <a:latin typeface="+mn-lt"/>
                <a:ea typeface="+mn-ea"/>
                <a:cs typeface="+mn-cs"/>
              </a:rPr>
              <a:t>pagaille</a:t>
            </a:r>
            <a:r>
              <a:rPr lang="en-US" sz="1800" b="0" i="0" u="none" strike="noStrike" kern="1200" dirty="0">
                <a:solidFill>
                  <a:schemeClr val="tx1"/>
                </a:solidFill>
                <a:effectLst/>
                <a:latin typeface="+mn-lt"/>
                <a:ea typeface="+mn-ea"/>
                <a:cs typeface="+mn-cs"/>
              </a:rPr>
              <a:t> [&gt;5000], </a:t>
            </a:r>
            <a:r>
              <a:rPr lang="en-US" sz="1800" b="0" i="0" u="none" strike="noStrike" kern="1200" dirty="0" err="1">
                <a:solidFill>
                  <a:srgbClr val="1F3765"/>
                </a:solidFill>
                <a:effectLst/>
                <a:latin typeface="Century Gothic" panose="020B0502020202020204" pitchFamily="34" charset="0"/>
              </a:rPr>
              <a:t>œillade</a:t>
            </a:r>
            <a:r>
              <a:rPr lang="en-US" sz="1800" b="0" i="0" u="none" strike="noStrike" kern="1200" dirty="0">
                <a:solidFill>
                  <a:srgbClr val="1F3765"/>
                </a:solidFill>
                <a:effectLst/>
                <a:latin typeface="Century Gothic" panose="020B0502020202020204" pitchFamily="34" charset="0"/>
              </a:rPr>
              <a:t> [&gt;5000], </a:t>
            </a:r>
            <a:r>
              <a:rPr lang="en-US" sz="1800" b="0" i="0" u="none" strike="noStrike" kern="1200" dirty="0" err="1">
                <a:solidFill>
                  <a:srgbClr val="1F3765"/>
                </a:solidFill>
                <a:effectLst/>
                <a:latin typeface="Century Gothic" panose="020B0502020202020204" pitchFamily="34" charset="0"/>
              </a:rPr>
              <a:t>orteil</a:t>
            </a:r>
            <a:r>
              <a:rPr lang="en-US" sz="1800" b="0" i="0" u="none" strike="noStrike" kern="1200" dirty="0">
                <a:solidFill>
                  <a:srgbClr val="1F3765"/>
                </a:solidFill>
                <a:effectLst/>
                <a:latin typeface="Century Gothic" panose="020B0502020202020204" pitchFamily="34" charset="0"/>
              </a:rPr>
              <a:t> [&gt;5000], </a:t>
            </a:r>
            <a:r>
              <a:rPr lang="en-US" sz="1800" b="0" i="0" u="none" strike="noStrike" kern="1200" dirty="0" err="1">
                <a:solidFill>
                  <a:srgbClr val="1F3765"/>
                </a:solidFill>
                <a:effectLst/>
                <a:latin typeface="Century Gothic" panose="020B0502020202020204" pitchFamily="34" charset="0"/>
              </a:rPr>
              <a:t>deuil</a:t>
            </a:r>
            <a:r>
              <a:rPr lang="en-US" sz="1800" b="0" i="0" u="none" strike="noStrike" kern="1200" dirty="0">
                <a:solidFill>
                  <a:srgbClr val="1F3765"/>
                </a:solidFill>
                <a:effectLst/>
                <a:latin typeface="Century Gothic" panose="020B0502020202020204" pitchFamily="34" charset="0"/>
              </a:rPr>
              <a:t> [3540], </a:t>
            </a:r>
            <a:r>
              <a:rPr lang="en-US" sz="1800" b="0" i="0" u="none" strike="noStrike" kern="1200" dirty="0" err="1">
                <a:solidFill>
                  <a:srgbClr val="1F3765"/>
                </a:solidFill>
                <a:effectLst/>
                <a:latin typeface="Century Gothic" panose="020B0502020202020204" pitchFamily="34" charset="0"/>
              </a:rPr>
              <a:t>mouiller</a:t>
            </a:r>
            <a:r>
              <a:rPr lang="en-US" sz="1800" b="0" i="0" u="none" strike="noStrike" kern="1200" dirty="0">
                <a:solidFill>
                  <a:srgbClr val="1F3765"/>
                </a:solidFill>
                <a:effectLst/>
                <a:latin typeface="Century Gothic" panose="020B0502020202020204" pitchFamily="34" charset="0"/>
              </a:rPr>
              <a:t> [&gt;5000], </a:t>
            </a:r>
            <a:r>
              <a:rPr lang="en-US" sz="1800" b="0" i="0" u="none" strike="noStrike" kern="1200" dirty="0" err="1">
                <a:solidFill>
                  <a:srgbClr val="1F3765"/>
                </a:solidFill>
                <a:effectLst/>
                <a:latin typeface="Century Gothic" panose="020B0502020202020204" pitchFamily="34" charset="0"/>
              </a:rPr>
              <a:t>conseiller</a:t>
            </a:r>
            <a:r>
              <a:rPr lang="en-US" sz="1800" b="0" i="0" u="none" strike="noStrike" kern="1200" dirty="0">
                <a:solidFill>
                  <a:srgbClr val="1F3765"/>
                </a:solidFill>
                <a:effectLst/>
                <a:latin typeface="Century Gothic" panose="020B0502020202020204" pitchFamily="34" charset="0"/>
              </a:rPr>
              <a:t> [970], </a:t>
            </a:r>
            <a:r>
              <a:rPr lang="en-US" sz="1800" b="0" i="0" u="none" strike="noStrike" kern="1200" dirty="0" err="1">
                <a:solidFill>
                  <a:srgbClr val="1F3765"/>
                </a:solidFill>
                <a:effectLst/>
                <a:latin typeface="Century Gothic" panose="020B0502020202020204" pitchFamily="34" charset="0"/>
              </a:rPr>
              <a:t>maille</a:t>
            </a:r>
            <a:r>
              <a:rPr lang="en-US" sz="1800" b="0" i="0" u="none" strike="noStrike" kern="1200" dirty="0">
                <a:solidFill>
                  <a:srgbClr val="1F3765"/>
                </a:solidFill>
                <a:effectLst/>
                <a:latin typeface="Century Gothic" panose="020B0502020202020204" pitchFamily="34" charset="0"/>
              </a:rPr>
              <a:t> [&gt;5000], </a:t>
            </a:r>
            <a:r>
              <a:rPr lang="en-US" sz="1800" b="0" i="0" u="none" strike="noStrike" kern="1200" dirty="0" err="1">
                <a:solidFill>
                  <a:srgbClr val="1F3765"/>
                </a:solidFill>
                <a:effectLst/>
                <a:latin typeface="Century Gothic" panose="020B0502020202020204" pitchFamily="34" charset="0"/>
              </a:rPr>
              <a:t>ouille</a:t>
            </a:r>
            <a:r>
              <a:rPr lang="en-US" sz="1800" b="0" i="0" u="none" strike="noStrike" kern="1200" dirty="0">
                <a:solidFill>
                  <a:srgbClr val="1F3765"/>
                </a:solidFill>
                <a:effectLst/>
                <a:latin typeface="Century Gothic" panose="020B0502020202020204" pitchFamily="34" charset="0"/>
              </a:rPr>
              <a:t> [&gt;5000]</a:t>
            </a:r>
            <a:endParaRPr lang="fr-FR" sz="18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kern="1200" dirty="0">
                <a:solidFill>
                  <a:schemeClr val="tx1"/>
                </a:solidFill>
                <a:effectLst/>
                <a:latin typeface="Century Gothic" panose="020B0502020202020204" pitchFamily="34" charset="0"/>
                <a:ea typeface="+mn-ea"/>
                <a:cs typeface="+mn-cs"/>
              </a:rPr>
              <a:t>Source: </a:t>
            </a:r>
            <a:r>
              <a:rPr lang="en-GB" sz="1800" kern="1200" dirty="0" err="1">
                <a:solidFill>
                  <a:schemeClr val="tx1"/>
                </a:solidFill>
                <a:effectLst/>
                <a:latin typeface="Century Gothic" panose="020B0502020202020204" pitchFamily="34" charset="0"/>
                <a:ea typeface="+mn-ea"/>
                <a:cs typeface="+mn-cs"/>
              </a:rPr>
              <a:t>Londsale</a:t>
            </a:r>
            <a:r>
              <a:rPr lang="en-GB" sz="1800" kern="1200" dirty="0">
                <a:solidFill>
                  <a:schemeClr val="tx1"/>
                </a:solidFill>
                <a:effectLst/>
                <a:latin typeface="Century Gothic" panose="020B0502020202020204" pitchFamily="34" charset="0"/>
                <a:ea typeface="+mn-ea"/>
                <a:cs typeface="+mn-cs"/>
              </a:rPr>
              <a:t>, D., &amp; Le Bras, Y.  (2009). </a:t>
            </a:r>
            <a:r>
              <a:rPr lang="en-GB" sz="18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800" kern="1200" dirty="0">
                <a:solidFill>
                  <a:schemeClr val="tx1"/>
                </a:solidFill>
                <a:effectLst/>
                <a:latin typeface="Century Gothic" panose="020B0502020202020204" pitchFamily="34" charset="0"/>
                <a:ea typeface="+mn-ea"/>
                <a:cs typeface="+mn-cs"/>
              </a:rPr>
              <a:t>London: Routledge.</a:t>
            </a:r>
          </a:p>
          <a:p>
            <a:pPr marL="0" indent="0" rtl="0" eaLnBrk="1" fontAlgn="ctr" latinLnBrk="0" hangingPunct="1">
              <a:buFont typeface="+mj-lt"/>
              <a:buNone/>
            </a:pPr>
            <a:endParaRPr lang="en-GB" sz="1800" b="0" i="0" u="none" strike="noStrike" kern="1200" dirty="0">
              <a:solidFill>
                <a:schemeClr val="tx1"/>
              </a:solidFill>
              <a:effectLst/>
              <a:latin typeface="+mn-lt"/>
              <a:ea typeface="+mn-ea"/>
              <a:cs typeface="+mn-cs"/>
            </a:endParaRPr>
          </a:p>
          <a:p>
            <a:pPr marL="0" algn="l" rtl="0" eaLnBrk="1" fontAlgn="ctr" latinLnBrk="0" hangingPunct="1">
              <a:spcBef>
                <a:spcPts val="0"/>
              </a:spcBef>
              <a:spcAft>
                <a:spcPts val="0"/>
              </a:spcAft>
            </a:pPr>
            <a:endParaRPr lang="fr-FR" sz="1800" b="0" i="0" u="none" strike="noStrike" dirty="0">
              <a:effectLst/>
              <a:latin typeface="Arial" panose="020B0604020202020204" pitchFamily="34" charset="0"/>
            </a:endParaRPr>
          </a:p>
        </p:txBody>
      </p:sp>
    </p:spTree>
    <p:extLst>
      <p:ext uri="{BB962C8B-B14F-4D97-AF65-F5344CB8AC3E}">
        <p14:creationId xmlns:p14="http://schemas.microsoft.com/office/powerpoint/2010/main" val="2362842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a:t>
            </a:r>
            <a:r>
              <a:rPr lang="en-US" b="0" dirty="0"/>
              <a:t>This is slide </a:t>
            </a:r>
            <a:r>
              <a:rPr lang="en-US" b="1" dirty="0"/>
              <a:t>1/5.</a:t>
            </a:r>
          </a:p>
          <a:p>
            <a:endParaRPr lang="en-US" b="1" dirty="0"/>
          </a:p>
          <a:p>
            <a:pPr algn="l"/>
            <a:r>
              <a:rPr lang="en-US" b="1" dirty="0"/>
              <a:t>Aim: </a:t>
            </a:r>
            <a:r>
              <a:rPr lang="en-US" b="0" dirty="0"/>
              <a:t>Oral production of sentences containing </a:t>
            </a:r>
            <a:r>
              <a:rPr lang="en-GB" sz="1200" dirty="0">
                <a:solidFill>
                  <a:prstClr val="white"/>
                </a:solidFill>
              </a:rPr>
              <a:t>SSCs [-</a:t>
            </a:r>
            <a:r>
              <a:rPr lang="en-GB" sz="1200" dirty="0" err="1">
                <a:solidFill>
                  <a:prstClr val="white"/>
                </a:solidFill>
              </a:rPr>
              <a:t>aill</a:t>
            </a:r>
            <a:r>
              <a:rPr lang="en-GB" sz="1200" dirty="0">
                <a:solidFill>
                  <a:prstClr val="white"/>
                </a:solidFill>
              </a:rPr>
              <a:t>-/-ail], [-</a:t>
            </a:r>
            <a:r>
              <a:rPr lang="en-GB" sz="1200" dirty="0" err="1">
                <a:solidFill>
                  <a:prstClr val="white"/>
                </a:solidFill>
              </a:rPr>
              <a:t>eill</a:t>
            </a:r>
            <a:r>
              <a:rPr lang="en-GB" sz="1200" dirty="0">
                <a:solidFill>
                  <a:prstClr val="white"/>
                </a:solidFill>
              </a:rPr>
              <a:t>-/-</a:t>
            </a:r>
            <a:r>
              <a:rPr lang="en-GB" sz="1200" dirty="0" err="1">
                <a:solidFill>
                  <a:prstClr val="white"/>
                </a:solidFill>
              </a:rPr>
              <a:t>eil</a:t>
            </a:r>
            <a:r>
              <a:rPr lang="en-GB" sz="1200" dirty="0">
                <a:solidFill>
                  <a:prstClr val="white"/>
                </a:solidFill>
              </a:rPr>
              <a:t>], [-</a:t>
            </a:r>
            <a:r>
              <a:rPr lang="en-GB" sz="1200" dirty="0" err="1">
                <a:solidFill>
                  <a:prstClr val="white"/>
                </a:solidFill>
              </a:rPr>
              <a:t>euill</a:t>
            </a:r>
            <a:r>
              <a:rPr lang="en-GB" sz="1200" dirty="0">
                <a:solidFill>
                  <a:prstClr val="white"/>
                </a:solidFill>
              </a:rPr>
              <a:t>-/-</a:t>
            </a:r>
            <a:r>
              <a:rPr lang="en-GB" sz="1200" dirty="0" err="1">
                <a:solidFill>
                  <a:prstClr val="white"/>
                </a:solidFill>
              </a:rPr>
              <a:t>euil</a:t>
            </a:r>
            <a:r>
              <a:rPr lang="en-GB" sz="1200" dirty="0">
                <a:solidFill>
                  <a:prstClr val="white"/>
                </a:solidFill>
              </a:rPr>
              <a:t>], and [-</a:t>
            </a:r>
            <a:r>
              <a:rPr lang="en-GB" sz="1200" dirty="0" err="1">
                <a:solidFill>
                  <a:prstClr val="white"/>
                </a:solidFill>
              </a:rPr>
              <a:t>ouill</a:t>
            </a:r>
            <a:r>
              <a:rPr lang="en-GB" sz="1200" dirty="0">
                <a:solidFill>
                  <a:prstClr val="white"/>
                </a:solidFill>
              </a:rPr>
              <a:t>-/-</a:t>
            </a:r>
            <a:r>
              <a:rPr lang="en-GB" sz="1200" dirty="0" err="1">
                <a:solidFill>
                  <a:prstClr val="white"/>
                </a:solidFill>
              </a:rPr>
              <a:t>ouil</a:t>
            </a:r>
            <a:r>
              <a:rPr lang="en-GB" sz="1200" dirty="0">
                <a:solidFill>
                  <a:prstClr val="white"/>
                </a:solidFill>
              </a:rPr>
              <a:t>]; fluency of production.</a:t>
            </a:r>
          </a:p>
          <a:p>
            <a:endParaRPr lang="en-US" b="1" dirty="0"/>
          </a:p>
          <a:p>
            <a:r>
              <a:rPr lang="en-US" b="1" dirty="0"/>
              <a:t>Procedure:</a:t>
            </a:r>
          </a:p>
          <a:p>
            <a:pPr marL="0" indent="0">
              <a:buFont typeface="+mj-lt"/>
              <a:buNone/>
            </a:pPr>
            <a:r>
              <a:rPr lang="en-US" b="0" dirty="0"/>
              <a:t>1. </a:t>
            </a:r>
            <a:r>
              <a:rPr lang="en-GB" b="0" dirty="0"/>
              <a:t>Print and distribute the role cards on this slide.</a:t>
            </a:r>
          </a:p>
          <a:p>
            <a:pPr marL="0" indent="0">
              <a:buFont typeface="+mj-lt"/>
              <a:buNone/>
            </a:pPr>
            <a:r>
              <a:rPr lang="en-GB" b="0" dirty="0"/>
              <a:t>2. Student B faces the board, Student A turns away. Display slide 31.</a:t>
            </a:r>
          </a:p>
          <a:p>
            <a:pPr marL="0" indent="0">
              <a:buFont typeface="+mj-lt"/>
              <a:buNone/>
            </a:pPr>
            <a:r>
              <a:rPr lang="en-GB" b="0" dirty="0"/>
              <a:t>3. Students B reads the sentences aloud, two or three times depending on the needs of the class. Student A listens and fills in the gaps in sentence 1 of the </a:t>
            </a:r>
            <a:r>
              <a:rPr lang="en-GB" b="0" dirty="0" err="1"/>
              <a:t>rolecard</a:t>
            </a:r>
            <a:r>
              <a:rPr lang="en-GB" b="0" dirty="0"/>
              <a:t>.</a:t>
            </a:r>
          </a:p>
          <a:p>
            <a:pPr marL="0" indent="0">
              <a:buFont typeface="+mj-lt"/>
              <a:buNone/>
            </a:pPr>
            <a:r>
              <a:rPr lang="en-GB" b="0" dirty="0"/>
              <a:t>4. Click on the audio button to hear the sentence said aloud by a native speaker. Student A uses this to check their writing.</a:t>
            </a:r>
          </a:p>
          <a:p>
            <a:pPr marL="0" indent="0">
              <a:buFont typeface="+mj-lt"/>
              <a:buNone/>
            </a:pPr>
            <a:r>
              <a:rPr lang="en-GB" b="0" dirty="0"/>
              <a:t>5. Student A turns back to the board to self-correct. </a:t>
            </a:r>
          </a:p>
          <a:p>
            <a:pPr marL="0" indent="0">
              <a:buFont typeface="+mj-lt"/>
              <a:buNone/>
            </a:pPr>
            <a:r>
              <a:rPr lang="en-GB" b="0" dirty="0"/>
              <a:t>6. Display slide 32 and repeat steps 2-5.</a:t>
            </a:r>
          </a:p>
          <a:p>
            <a:pPr marL="0" indent="0">
              <a:buFont typeface="+mj-lt"/>
              <a:buNone/>
            </a:pPr>
            <a:r>
              <a:rPr lang="en-GB" b="0" dirty="0"/>
              <a:t>7. Students swap roles. Repeat steps 2-5 with slides 33 and 34.</a:t>
            </a:r>
            <a:endParaRPr lang="en-US" b="0" dirty="0"/>
          </a:p>
          <a:p>
            <a:endParaRPr lang="en-US" b="0" dirty="0"/>
          </a:p>
          <a:p>
            <a:r>
              <a:rPr lang="en-GB" b="1" baseline="0" dirty="0"/>
              <a:t>Word frequency of unknown words used (1 is the most frequent word in French): </a:t>
            </a:r>
            <a:endParaRPr lang="en-GB" sz="1200" kern="1200" dirty="0">
              <a:solidFill>
                <a:schemeClr val="tx1"/>
              </a:solidFill>
              <a:effectLst/>
              <a:latin typeface="+mn-lt"/>
              <a:ea typeface="+mn-ea"/>
              <a:cs typeface="+mn-cs"/>
            </a:endParaRPr>
          </a:p>
          <a:p>
            <a:pPr fontAlgn="base"/>
            <a:r>
              <a:rPr lang="fr-FR" sz="1200" kern="1200" dirty="0">
                <a:solidFill>
                  <a:schemeClr val="tx1"/>
                </a:solidFill>
                <a:effectLst/>
                <a:latin typeface="+mn-lt"/>
                <a:ea typeface="+mn-ea"/>
                <a:cs typeface="+mn-cs"/>
              </a:rPr>
              <a:t>abeille [&gt;5000], accueil [2541], bafouiller [&gt;5000], bain [3458], bouiller [&gt;5000], caillou </a:t>
            </a:r>
            <a:r>
              <a:rPr lang="en-GB" sz="1200" kern="1200" dirty="0">
                <a:solidFill>
                  <a:schemeClr val="tx1"/>
                </a:solidFill>
                <a:effectLst/>
                <a:latin typeface="+mn-lt"/>
                <a:ea typeface="+mn-ea"/>
                <a:cs typeface="+mn-cs"/>
              </a:rPr>
              <a:t>[&gt;5000]</a:t>
            </a:r>
            <a:r>
              <a:rPr lang="fr-FR" sz="1200" kern="1200" dirty="0">
                <a:solidFill>
                  <a:schemeClr val="tx1"/>
                </a:solidFill>
                <a:effectLst/>
                <a:latin typeface="+mn-lt"/>
                <a:ea typeface="+mn-ea"/>
                <a:cs typeface="+mn-cs"/>
              </a:rPr>
              <a:t>, cocktail [4992], conseiller [577], écureuil [&gt;5000], éventail [4621], feuilleter [&gt;5000], leur [35], maillot [&gt;5000], mail [&gt;5000], médaille [3361], merveilleux [2209], paille [&gt;5000], piaille [&gt;5000], portail [&gt;5000], recueillir [&gt;1230]</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526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2/5.</a:t>
            </a:r>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090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3/5.</a:t>
            </a:r>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16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4/5.</a:t>
            </a:r>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37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5/5.</a:t>
            </a:r>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782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135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[-euill-/-euil]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[-euill-/-euil]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feuille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stroke the back of one hand</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baseline="0" dirty="0"/>
              <a:t>[-euill-/-euil] </a:t>
            </a:r>
            <a:r>
              <a:rPr lang="en-GB" baseline="0" dirty="0"/>
              <a:t>sound, pronouncing </a:t>
            </a:r>
            <a:r>
              <a:rPr lang="en-GB" b="0" baseline="0" dirty="0"/>
              <a:t>”</a:t>
            </a:r>
            <a:r>
              <a:rPr lang="en-GB" b="1" baseline="0" dirty="0"/>
              <a:t>feuille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feuille </a:t>
            </a:r>
            <a:r>
              <a:rPr lang="en-GB" b="0" baseline="0" dirty="0"/>
              <a:t>[2440]</a:t>
            </a:r>
            <a:r>
              <a:rPr lang="en-GB" baseline="0" dirty="0"/>
              <a:t> </a:t>
            </a:r>
            <a:endParaRPr lang="de-DE" sz="1200" b="0" i="0" kern="1200" baseline="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a:t>
            </a:r>
            <a:r>
              <a:rPr lang="de-DE" sz="1200" b="0" i="0" kern="1200" dirty="0">
                <a:solidFill>
                  <a:schemeClr val="tx1"/>
                </a:solidFill>
                <a:effectLst/>
                <a:latin typeface="Century Gothic" panose="020B0502020202020204" pitchFamily="34" charset="0"/>
                <a:ea typeface="+mn-ea"/>
                <a:cs typeface="+mn-cs"/>
              </a:rPr>
              <a:t>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[-euill-/-euil]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[-euill-/-euil] </a:t>
            </a:r>
            <a:r>
              <a:rPr lang="en-GB" baseline="0" dirty="0"/>
              <a:t>and then the </a:t>
            </a:r>
            <a:r>
              <a:rPr lang="en-GB" b="1" baseline="0" dirty="0"/>
              <a:t>source</a:t>
            </a:r>
            <a:r>
              <a:rPr lang="en-GB" baseline="0" dirty="0"/>
              <a:t> word again ‘</a:t>
            </a:r>
            <a:r>
              <a:rPr lang="en-GB" b="1" baseline="0" dirty="0"/>
              <a:t>feuille</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fauteuil</a:t>
            </a:r>
            <a:r>
              <a:rPr lang="en-GB" baseline="0" dirty="0"/>
              <a:t> [2743]; </a:t>
            </a:r>
            <a:r>
              <a:rPr lang="en-GB" b="1" baseline="0" dirty="0"/>
              <a:t>feuille </a:t>
            </a:r>
            <a:r>
              <a:rPr lang="en-GB" b="0" baseline="0" dirty="0"/>
              <a:t>[2440]</a:t>
            </a:r>
            <a:r>
              <a:rPr lang="en-GB" baseline="0" dirty="0"/>
              <a:t> </a:t>
            </a:r>
            <a:r>
              <a:rPr lang="en-GB" b="1" baseline="0" dirty="0"/>
              <a:t>recueillir</a:t>
            </a:r>
            <a:r>
              <a:rPr lang="en-GB" baseline="0" dirty="0"/>
              <a:t> [1230]; </a:t>
            </a:r>
            <a:r>
              <a:rPr lang="en-GB" b="1" baseline="0" dirty="0"/>
              <a:t>accueil</a:t>
            </a:r>
            <a:r>
              <a:rPr lang="en-GB" baseline="0" dirty="0"/>
              <a:t> [2541], </a:t>
            </a:r>
            <a:r>
              <a:rPr lang="en-GB" b="1" baseline="0" dirty="0"/>
              <a:t>écureuil </a:t>
            </a:r>
            <a:r>
              <a:rPr lang="en-GB" baseline="0" dirty="0"/>
              <a:t>[&gt;5000], </a:t>
            </a:r>
            <a:r>
              <a:rPr lang="en-GB" b="1" dirty="0"/>
              <a:t>oeil </a:t>
            </a:r>
            <a:r>
              <a:rPr lang="en-GB" b="0" dirty="0"/>
              <a:t>[474]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91259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baseline="0" dirty="0"/>
              <a:t>Timing: </a:t>
            </a:r>
            <a:r>
              <a:rPr lang="en-US" b="0" baseline="0" dirty="0"/>
              <a:t>2 minutes</a:t>
            </a:r>
          </a:p>
          <a:p>
            <a:endParaRPr lang="en-US" b="1" baseline="0" dirty="0"/>
          </a:p>
          <a:p>
            <a:r>
              <a:rPr lang="en-US" b="1" baseline="0" dirty="0"/>
              <a:t>Aim: </a:t>
            </a:r>
            <a:r>
              <a:rPr lang="en-US" b="0" baseline="0" dirty="0"/>
              <a:t>Consolidation of SSCs [-eil/eill], [-euil/euill], and [-ouil/ouill] and the idea of vowel + [-il/ill] to help students break down these less frequent SSCs.</a:t>
            </a:r>
          </a:p>
          <a:p>
            <a:endParaRPr lang="en-US" b="1" baseline="0" dirty="0"/>
          </a:p>
          <a:p>
            <a:r>
              <a:rPr lang="en-US" b="1" baseline="0" dirty="0"/>
              <a:t>Procedure:</a:t>
            </a:r>
          </a:p>
          <a:p>
            <a:r>
              <a:rPr lang="en-US" b="0" baseline="0" dirty="0"/>
              <a:t>1. Click to remind students of SSCs </a:t>
            </a:r>
            <a:r>
              <a:rPr kumimoji="0" lang="fr-FR"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[-ill/ille] </a:t>
            </a:r>
            <a:r>
              <a:rPr lang="fr-FR" sz="1200" dirty="0">
                <a:solidFill>
                  <a:srgbClr val="5B9BD5">
                    <a:lumMod val="50000"/>
                  </a:srgbClr>
                </a:solidFill>
              </a:rPr>
              <a:t>and [-ail/aill], drawing attention to the fact that they can be broken down into SSCs [i]/[a] + yih.</a:t>
            </a:r>
            <a:endParaRPr lang="en-US" b="0" baseline="0" dirty="0"/>
          </a:p>
          <a:p>
            <a:r>
              <a:rPr lang="en-US" b="0" baseline="0" dirty="0"/>
              <a:t>2. Click to bring up further SSC consolidation. Students say SSC [-eil/eill] following the pronunciation tips given.</a:t>
            </a:r>
          </a:p>
          <a:p>
            <a:r>
              <a:rPr lang="en-US" b="0" baseline="0" dirty="0"/>
              <a:t>3. Click to reveal ‘decoded’ pronunciation and example word (click picture to hear pronunciation).</a:t>
            </a:r>
          </a:p>
          <a:p>
            <a:r>
              <a:rPr lang="en-US" b="0" baseline="0" dirty="0"/>
              <a:t>4. Repeat for [-ouil/ouill] and [-euil/euill].</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oreille [1884], </a:t>
            </a:r>
            <a:r>
              <a:rPr lang="en-GB" b="0" baseline="0" dirty="0"/>
              <a:t>feuille [2440], </a:t>
            </a:r>
            <a:r>
              <a:rPr lang="en-GB" b="0" dirty="0"/>
              <a:t>brouillard [4452]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3471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endParaRPr lang="en-US" b="1" dirty="0"/>
          </a:p>
          <a:p>
            <a:endParaRPr lang="en-US" b="1" dirty="0"/>
          </a:p>
          <a:p>
            <a:r>
              <a:rPr lang="en-US" b="1" dirty="0"/>
              <a:t>Aim: </a:t>
            </a:r>
            <a:r>
              <a:rPr lang="en-US" b="0" dirty="0"/>
              <a:t>Speaking practice of SSCs</a:t>
            </a:r>
            <a:endParaRPr lang="en-US" b="1" dirty="0"/>
          </a:p>
          <a:p>
            <a:endParaRPr lang="en-US" b="1" dirty="0"/>
          </a:p>
          <a:p>
            <a:r>
              <a:rPr lang="en-US" b="1" dirty="0"/>
              <a:t>Procedure:</a:t>
            </a:r>
          </a:p>
          <a:p>
            <a:r>
              <a:rPr lang="en-US" b="0" dirty="0"/>
              <a:t>1. Students work in pairs.</a:t>
            </a:r>
          </a:p>
          <a:p>
            <a:r>
              <a:rPr lang="en-US" b="0" dirty="0"/>
              <a:t>2. One at a time they have to say as many [</a:t>
            </a:r>
            <a:r>
              <a:rPr lang="en-GB" sz="1200" b="0" i="0" kern="1200" dirty="0">
                <a:solidFill>
                  <a:schemeClr val="tx1"/>
                </a:solidFill>
                <a:effectLst/>
                <a:latin typeface="+mn-lt"/>
                <a:ea typeface="+mn-ea"/>
                <a:cs typeface="+mn-cs"/>
              </a:rPr>
              <a:t>ill-/-ille. -ail-/-aille, -eil/-eille, -euil/-euille,  ouil/ouille.</a:t>
            </a:r>
            <a:r>
              <a:rPr lang="en-US" b="0" dirty="0"/>
              <a:t>] words as possible in 30s.</a:t>
            </a:r>
          </a:p>
          <a:p>
            <a:r>
              <a:rPr lang="en-US" b="0" dirty="0"/>
              <a:t>3. The partner listens to make sure pronunciation is correct.</a:t>
            </a:r>
          </a:p>
          <a:p>
            <a:r>
              <a:rPr lang="en-US" b="0" dirty="0"/>
              <a:t>4. If they get one wrong, start again.</a:t>
            </a:r>
          </a:p>
          <a:p>
            <a:r>
              <a:rPr lang="en-US" b="0" dirty="0"/>
              <a:t>5. Swap roles.</a:t>
            </a:r>
          </a:p>
          <a:p>
            <a:r>
              <a:rPr lang="en-US" b="0" dirty="0"/>
              <a:t>6. Click on words to hear native pronunciation.</a:t>
            </a:r>
          </a:p>
          <a:p>
            <a:endParaRPr lang="en-US" b="0" dirty="0"/>
          </a:p>
          <a:p>
            <a:r>
              <a:rPr lang="en-US" b="1" dirty="0"/>
              <a:t>Transcript:</a:t>
            </a:r>
          </a:p>
          <a:p>
            <a:r>
              <a:rPr lang="en-US" b="0" dirty="0"/>
              <a:t>lentille</a:t>
            </a:r>
          </a:p>
          <a:p>
            <a:r>
              <a:rPr lang="en-US" b="0" dirty="0"/>
              <a:t>brouillard</a:t>
            </a:r>
          </a:p>
          <a:p>
            <a:r>
              <a:rPr lang="en-US" b="0" dirty="0"/>
              <a:t>Marseille</a:t>
            </a:r>
          </a:p>
          <a:p>
            <a:r>
              <a:rPr lang="en-US" b="0" dirty="0"/>
              <a:t>famille </a:t>
            </a:r>
          </a:p>
          <a:p>
            <a:r>
              <a:rPr lang="en-US" b="0" dirty="0"/>
              <a:t>travail</a:t>
            </a:r>
          </a:p>
          <a:p>
            <a:r>
              <a:rPr lang="en-US" b="0" dirty="0"/>
              <a:t>bouteille</a:t>
            </a:r>
          </a:p>
          <a:p>
            <a:r>
              <a:rPr lang="en-US" b="0" dirty="0"/>
              <a:t>vitrail</a:t>
            </a:r>
          </a:p>
          <a:p>
            <a:r>
              <a:rPr lang="en-US" b="0" dirty="0"/>
              <a:t>médaille</a:t>
            </a:r>
          </a:p>
          <a:p>
            <a:r>
              <a:rPr lang="en-US" b="0" dirty="0"/>
              <a:t>oreille</a:t>
            </a:r>
          </a:p>
          <a:p>
            <a:r>
              <a:rPr lang="en-US" b="0" dirty="0"/>
              <a:t>paille</a:t>
            </a:r>
          </a:p>
          <a:p>
            <a:r>
              <a:rPr lang="en-US" b="0" dirty="0"/>
              <a:t>corbeille</a:t>
            </a:r>
          </a:p>
          <a:p>
            <a:r>
              <a:rPr lang="en-US" b="0" dirty="0"/>
              <a:t>éventail</a:t>
            </a:r>
          </a:p>
          <a:p>
            <a:r>
              <a:rPr lang="en-US" b="0" dirty="0"/>
              <a:t>chandail</a:t>
            </a:r>
          </a:p>
          <a:p>
            <a:r>
              <a:rPr lang="en-US" b="0" dirty="0"/>
              <a:t>soleil</a:t>
            </a:r>
          </a:p>
          <a:p>
            <a:r>
              <a:rPr lang="en-US" b="0" dirty="0"/>
              <a:t>feuille</a:t>
            </a:r>
          </a:p>
          <a:p>
            <a:r>
              <a:rPr lang="en-US" b="0" dirty="0"/>
              <a:t>cheville</a:t>
            </a:r>
          </a:p>
          <a:p>
            <a:r>
              <a:rPr lang="en-US" b="0" dirty="0"/>
              <a:t>grenouille</a:t>
            </a:r>
          </a:p>
          <a:p>
            <a:r>
              <a:rPr lang="en-US" b="0" dirty="0"/>
              <a:t>appareil</a:t>
            </a:r>
          </a:p>
          <a:p>
            <a:r>
              <a:rPr lang="en-US" b="0" dirty="0"/>
              <a:t>écureuil</a:t>
            </a:r>
          </a:p>
          <a:p>
            <a:r>
              <a:rPr lang="en-US" b="0" dirty="0"/>
              <a:t>fauteuil</a:t>
            </a:r>
          </a:p>
          <a:p>
            <a:r>
              <a:rPr lang="en-US" b="0" dirty="0"/>
              <a:t>détail</a:t>
            </a:r>
          </a:p>
          <a:p>
            <a:endParaRPr lang="en-US" b="0" baseline="0" dirty="0"/>
          </a:p>
          <a:p>
            <a:r>
              <a:rPr lang="en-GB" b="1" baseline="0" dirty="0"/>
              <a:t>Word frequency of cognates (1 is the most frequent word in French): </a:t>
            </a:r>
            <a:r>
              <a:rPr lang="en-GB" b="0" baseline="0" dirty="0"/>
              <a:t>lentille </a:t>
            </a:r>
            <a:r>
              <a:rPr lang="en-GB" sz="1200" b="0" i="0" kern="1200" dirty="0">
                <a:solidFill>
                  <a:schemeClr val="tx1"/>
                </a:solidFill>
                <a:effectLst/>
                <a:latin typeface="+mn-lt"/>
                <a:ea typeface="+mn-ea"/>
                <a:cs typeface="+mn-cs"/>
              </a:rPr>
              <a:t>[&gt;5000]</a:t>
            </a:r>
            <a:r>
              <a:rPr lang="en-GB" b="0" baseline="0" dirty="0"/>
              <a:t>, brouillard [4452], famille [172], travail [153], bouteille [2979], vitrail </a:t>
            </a:r>
            <a:r>
              <a:rPr lang="en-GB" sz="1200" b="0" i="0" kern="1200" dirty="0">
                <a:solidFill>
                  <a:schemeClr val="tx1"/>
                </a:solidFill>
                <a:effectLst/>
                <a:latin typeface="+mn-lt"/>
                <a:ea typeface="+mn-ea"/>
                <a:cs typeface="+mn-cs"/>
              </a:rPr>
              <a:t>[&gt;5000]</a:t>
            </a:r>
            <a:r>
              <a:rPr lang="en-GB" b="0" baseline="0" dirty="0"/>
              <a:t>, médaille [3361], oreille [1884], paille </a:t>
            </a:r>
            <a:r>
              <a:rPr lang="en-GB" sz="1200" b="0" i="0" kern="1200" dirty="0">
                <a:solidFill>
                  <a:schemeClr val="tx1"/>
                </a:solidFill>
                <a:effectLst/>
                <a:latin typeface="+mn-lt"/>
                <a:ea typeface="+mn-ea"/>
                <a:cs typeface="+mn-cs"/>
              </a:rPr>
              <a:t>[&gt;5000]</a:t>
            </a:r>
            <a:r>
              <a:rPr lang="en-GB" b="0" baseline="0" dirty="0"/>
              <a:t>, ville [260], corbeille </a:t>
            </a:r>
            <a:r>
              <a:rPr lang="en-GB" sz="1200" b="0" i="0" kern="1200" dirty="0">
                <a:solidFill>
                  <a:schemeClr val="tx1"/>
                </a:solidFill>
                <a:effectLst/>
                <a:latin typeface="+mn-lt"/>
                <a:ea typeface="+mn-ea"/>
                <a:cs typeface="+mn-cs"/>
              </a:rPr>
              <a:t>[&gt;5000]</a:t>
            </a:r>
            <a:r>
              <a:rPr lang="en-GB" b="0" baseline="0" dirty="0"/>
              <a:t>, éventail [4621], chandail </a:t>
            </a:r>
            <a:r>
              <a:rPr lang="en-GB" sz="1200" b="0" i="0" kern="1200" dirty="0">
                <a:solidFill>
                  <a:schemeClr val="tx1"/>
                </a:solidFill>
                <a:effectLst/>
                <a:latin typeface="+mn-lt"/>
                <a:ea typeface="+mn-ea"/>
                <a:cs typeface="+mn-cs"/>
              </a:rPr>
              <a:t>[&gt;5000]</a:t>
            </a:r>
            <a:r>
              <a:rPr lang="en-GB" b="0" baseline="0" dirty="0"/>
              <a:t>, soleil [1713], feuille [2440], cheville </a:t>
            </a:r>
            <a:r>
              <a:rPr lang="en-GB" sz="1200" b="0" i="0" kern="1200" dirty="0">
                <a:solidFill>
                  <a:schemeClr val="tx1"/>
                </a:solidFill>
                <a:effectLst/>
                <a:latin typeface="+mn-lt"/>
                <a:ea typeface="+mn-ea"/>
                <a:cs typeface="+mn-cs"/>
              </a:rPr>
              <a:t>[&gt;5000]</a:t>
            </a:r>
            <a:r>
              <a:rPr lang="en-GB" b="0" baseline="0" dirty="0"/>
              <a:t>, grenouille </a:t>
            </a:r>
            <a:r>
              <a:rPr lang="en-GB" sz="1200" b="0" i="0" kern="1200" dirty="0">
                <a:solidFill>
                  <a:schemeClr val="tx1"/>
                </a:solidFill>
                <a:effectLst/>
                <a:latin typeface="+mn-lt"/>
                <a:ea typeface="+mn-ea"/>
                <a:cs typeface="+mn-cs"/>
              </a:rPr>
              <a:t>[&gt;5000]</a:t>
            </a:r>
            <a:r>
              <a:rPr lang="en-GB" b="0" baseline="0" dirty="0"/>
              <a:t>, appareil [1420], écureuil </a:t>
            </a:r>
            <a:r>
              <a:rPr lang="en-GB" sz="1200" b="0" i="0" kern="1200" dirty="0">
                <a:solidFill>
                  <a:schemeClr val="tx1"/>
                </a:solidFill>
                <a:effectLst/>
                <a:latin typeface="+mn-lt"/>
                <a:ea typeface="+mn-ea"/>
                <a:cs typeface="+mn-cs"/>
              </a:rPr>
              <a:t>[&gt;5000]</a:t>
            </a:r>
            <a:r>
              <a:rPr lang="en-GB" b="0" baseline="0" dirty="0"/>
              <a:t>, fauteuil [2743], détail [318]</a:t>
            </a:r>
            <a:br>
              <a:rPr lang="en-GB" baseline="0" dirty="0"/>
            </a:br>
            <a:endParaRPr lang="en-US" b="0" dirty="0"/>
          </a:p>
          <a:p>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06222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Timing: </a:t>
            </a:r>
            <a:r>
              <a:rPr lang="en-US" b="0" baseline="0" dirty="0"/>
              <a:t>7 minutes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Aim:</a:t>
            </a:r>
            <a:r>
              <a:rPr lang="en-US" b="0" baseline="0" dirty="0"/>
              <a:t> aural recognition of SSCs </a:t>
            </a:r>
            <a:r>
              <a:rPr lang="en-US" b="0" dirty="0"/>
              <a:t>[</a:t>
            </a:r>
            <a:r>
              <a:rPr lang="en-GB" sz="1200" b="0" i="0" kern="1200" dirty="0">
                <a:solidFill>
                  <a:schemeClr val="tx1"/>
                </a:solidFill>
                <a:effectLst/>
                <a:latin typeface="+mn-lt"/>
                <a:ea typeface="+mn-ea"/>
                <a:cs typeface="+mn-cs"/>
              </a:rPr>
              <a:t>ill-/-ille. -ail-/aille, -eil/-eille, -euil/-euille, ouil/ouille]</a:t>
            </a:r>
            <a:endParaRPr lang="en-US" b="1" baseline="0" dirty="0"/>
          </a:p>
          <a:p>
            <a:r>
              <a:rPr lang="en-US" b="1" baseline="0" dirty="0"/>
              <a:t>Procedure:</a:t>
            </a:r>
          </a:p>
          <a:p>
            <a:pPr marL="0" indent="0">
              <a:buNone/>
            </a:pPr>
            <a:r>
              <a:rPr lang="en-US" b="0" baseline="0" dirty="0"/>
              <a:t>1. Click the numbers to play the audio.</a:t>
            </a:r>
          </a:p>
          <a:p>
            <a:pPr marL="0" indent="0">
              <a:buNone/>
            </a:pPr>
            <a:r>
              <a:rPr lang="en-US" b="0" baseline="0" dirty="0"/>
              <a:t>2. Students write 1-12 and choose which SSC they think is missing.</a:t>
            </a:r>
          </a:p>
          <a:p>
            <a:pPr marL="0" indent="0">
              <a:buNone/>
            </a:pPr>
            <a:r>
              <a:rPr lang="en-US" b="0" baseline="0" dirty="0"/>
              <a:t>3. Click to reveal the answers.</a:t>
            </a:r>
          </a:p>
          <a:p>
            <a:endParaRPr lang="en-US" b="1" baseline="0" dirty="0"/>
          </a:p>
          <a:p>
            <a:r>
              <a:rPr lang="en-US" b="1" baseline="0" dirty="0"/>
              <a:t>Transcript:</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1. bouillon</a:t>
            </a:r>
            <a:endParaRPr lang="en-GB" sz="1200" b="1"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dirty="0">
                <a:solidFill>
                  <a:schemeClr val="accent1">
                    <a:lumMod val="50000"/>
                  </a:schemeClr>
                </a:solidFill>
              </a:rPr>
              <a:t>2. portefeuille</a:t>
            </a:r>
            <a:endParaRPr lang="en-GB" sz="1200" b="1"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3. conseil</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4. pastille</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5. accueilir</a:t>
            </a:r>
          </a:p>
          <a:p>
            <a:pPr marL="0" indent="0" rtl="0" eaLnBrk="1" fontAlgn="ctr" latinLnBrk="0" hangingPunct="1">
              <a:buNone/>
            </a:pPr>
            <a:r>
              <a:rPr lang="en-GB" sz="1200" b="0" i="0" u="none" strike="noStrike" kern="1200" baseline="0" dirty="0">
                <a:solidFill>
                  <a:schemeClr val="accent1">
                    <a:lumMod val="50000"/>
                  </a:schemeClr>
                </a:solidFill>
                <a:effectLst/>
                <a:latin typeface="+mn-lt"/>
                <a:ea typeface="+mn-ea"/>
                <a:cs typeface="+mn-cs"/>
              </a:rPr>
              <a:t>6. orteil</a:t>
            </a:r>
            <a:endParaRPr lang="en-GB" sz="1200" dirty="0">
              <a:solidFill>
                <a:schemeClr val="accent1">
                  <a:lumMod val="50000"/>
                </a:schemeClr>
              </a:solidFill>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7. trouvaille</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8. billes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r>
              <a:rPr lang="en-GB" b="0" baseline="0" dirty="0"/>
              <a:t>bouillon </a:t>
            </a:r>
            <a:r>
              <a:rPr lang="en-GB" sz="1200" b="0" i="0" kern="1200" dirty="0">
                <a:solidFill>
                  <a:schemeClr val="tx1"/>
                </a:solidFill>
                <a:effectLst/>
                <a:latin typeface="+mn-lt"/>
                <a:ea typeface="+mn-ea"/>
                <a:cs typeface="+mn-cs"/>
              </a:rPr>
              <a:t>[&gt;5000],portefeuille [&gt;5000], </a:t>
            </a:r>
            <a:r>
              <a:rPr lang="en-GB" b="0" baseline="0" dirty="0"/>
              <a:t>conseil [577], pastille </a:t>
            </a:r>
            <a:r>
              <a:rPr lang="en-GB" sz="1200" b="0" i="0" kern="1200" dirty="0">
                <a:solidFill>
                  <a:schemeClr val="tx1"/>
                </a:solidFill>
                <a:effectLst/>
                <a:latin typeface="+mn-lt"/>
                <a:ea typeface="+mn-ea"/>
                <a:cs typeface="+mn-cs"/>
              </a:rPr>
              <a:t>[&gt;5000],</a:t>
            </a:r>
            <a:r>
              <a:rPr lang="en-GB" b="0" baseline="0" dirty="0"/>
              <a:t> accueillir [1189], orteil </a:t>
            </a:r>
            <a:r>
              <a:rPr lang="en-GB" sz="1200" b="0" i="0" kern="1200" dirty="0">
                <a:solidFill>
                  <a:schemeClr val="tx1"/>
                </a:solidFill>
                <a:effectLst/>
                <a:latin typeface="+mn-lt"/>
                <a:ea typeface="+mn-ea"/>
                <a:cs typeface="+mn-cs"/>
              </a:rPr>
              <a:t>[&gt;5000], trouvaille [&gt;5000], billes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5516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Timing: 2 minutes</a:t>
            </a:r>
            <a:endParaRPr lang="en-US" b="0" baseline="0" dirty="0"/>
          </a:p>
          <a:p>
            <a:endParaRPr lang="en-US" b="1" baseline="0" dirty="0"/>
          </a:p>
          <a:p>
            <a:r>
              <a:rPr lang="en-US" b="1" baseline="0" dirty="0"/>
              <a:t>Aim: </a:t>
            </a:r>
            <a:r>
              <a:rPr lang="en-US" b="0" baseline="0" dirty="0"/>
              <a:t>Introduction of SSCs [-</a:t>
            </a:r>
            <a:r>
              <a:rPr lang="en-US" b="0" baseline="0" dirty="0" err="1"/>
              <a:t>eil</a:t>
            </a:r>
            <a:r>
              <a:rPr lang="en-US" b="0" baseline="0" dirty="0"/>
              <a:t>/</a:t>
            </a:r>
            <a:r>
              <a:rPr lang="en-US" b="0" baseline="0" dirty="0" err="1"/>
              <a:t>eill</a:t>
            </a:r>
            <a:r>
              <a:rPr lang="en-US" b="0" baseline="0" dirty="0"/>
              <a:t>], [-</a:t>
            </a:r>
            <a:r>
              <a:rPr lang="en-US" b="0" baseline="0" dirty="0" err="1"/>
              <a:t>euil</a:t>
            </a:r>
            <a:r>
              <a:rPr lang="en-US" b="0" baseline="0" dirty="0"/>
              <a:t>/</a:t>
            </a:r>
            <a:r>
              <a:rPr lang="en-US" b="0" baseline="0" dirty="0" err="1"/>
              <a:t>euill</a:t>
            </a:r>
            <a:r>
              <a:rPr lang="en-US" b="0" baseline="0" dirty="0"/>
              <a:t>], and [-</a:t>
            </a:r>
            <a:r>
              <a:rPr lang="en-US" b="0" baseline="0" dirty="0" err="1"/>
              <a:t>ouil</a:t>
            </a:r>
            <a:r>
              <a:rPr lang="en-US" b="0" baseline="0" dirty="0"/>
              <a:t>/</a:t>
            </a:r>
            <a:r>
              <a:rPr lang="en-US" b="0" baseline="0" dirty="0" err="1"/>
              <a:t>ouill</a:t>
            </a:r>
            <a:r>
              <a:rPr lang="en-US" b="0" baseline="0" dirty="0"/>
              <a:t>]. Introducing the idea of vowel + [-il/ill] to help students break down these less frequent SSCs.</a:t>
            </a:r>
          </a:p>
          <a:p>
            <a:endParaRPr lang="en-US" b="1" baseline="0" dirty="0"/>
          </a:p>
          <a:p>
            <a:r>
              <a:rPr lang="en-US" b="1" baseline="0" dirty="0"/>
              <a:t>Procedure:</a:t>
            </a:r>
          </a:p>
          <a:p>
            <a:r>
              <a:rPr lang="en-US" b="0" baseline="0" dirty="0"/>
              <a:t>1. Click to remind students of SSCs </a:t>
            </a:r>
            <a:r>
              <a:rPr kumimoji="0" lang="fr-FR"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ill</a:t>
            </a:r>
            <a:r>
              <a:rPr kumimoji="0" lang="fr-FR"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/ille] </a:t>
            </a:r>
            <a:r>
              <a:rPr lang="fr-FR" sz="1200" dirty="0">
                <a:solidFill>
                  <a:srgbClr val="5B9BD5">
                    <a:lumMod val="50000"/>
                  </a:srgbClr>
                </a:solidFill>
              </a:rPr>
              <a:t>and [-ail/</a:t>
            </a:r>
            <a:r>
              <a:rPr lang="fr-FR" sz="1200" dirty="0" err="1">
                <a:solidFill>
                  <a:srgbClr val="5B9BD5">
                    <a:lumMod val="50000"/>
                  </a:srgbClr>
                </a:solidFill>
              </a:rPr>
              <a:t>aill</a:t>
            </a:r>
            <a:r>
              <a:rPr lang="fr-FR" sz="1200" dirty="0">
                <a:solidFill>
                  <a:srgbClr val="5B9BD5">
                    <a:lumMod val="50000"/>
                  </a:srgbClr>
                </a:solidFill>
              </a:rPr>
              <a:t>], </a:t>
            </a:r>
            <a:r>
              <a:rPr lang="fr-FR" sz="1200" dirty="0" err="1">
                <a:solidFill>
                  <a:srgbClr val="5B9BD5">
                    <a:lumMod val="50000"/>
                  </a:srgbClr>
                </a:solidFill>
              </a:rPr>
              <a:t>drawing</a:t>
            </a:r>
            <a:r>
              <a:rPr lang="fr-FR" sz="1200" dirty="0">
                <a:solidFill>
                  <a:srgbClr val="5B9BD5">
                    <a:lumMod val="50000"/>
                  </a:srgbClr>
                </a:solidFill>
              </a:rPr>
              <a:t> attention to the </a:t>
            </a:r>
            <a:r>
              <a:rPr lang="fr-FR" sz="1200" dirty="0" err="1">
                <a:solidFill>
                  <a:srgbClr val="5B9BD5">
                    <a:lumMod val="50000"/>
                  </a:srgbClr>
                </a:solidFill>
              </a:rPr>
              <a:t>fact</a:t>
            </a:r>
            <a:r>
              <a:rPr lang="fr-FR" sz="1200" dirty="0">
                <a:solidFill>
                  <a:srgbClr val="5B9BD5">
                    <a:lumMod val="50000"/>
                  </a:srgbClr>
                </a:solidFill>
              </a:rPr>
              <a:t> </a:t>
            </a:r>
            <a:r>
              <a:rPr lang="fr-FR" sz="1200" dirty="0" err="1">
                <a:solidFill>
                  <a:srgbClr val="5B9BD5">
                    <a:lumMod val="50000"/>
                  </a:srgbClr>
                </a:solidFill>
              </a:rPr>
              <a:t>that</a:t>
            </a:r>
            <a:r>
              <a:rPr lang="fr-FR" sz="1200" dirty="0">
                <a:solidFill>
                  <a:srgbClr val="5B9BD5">
                    <a:lumMod val="50000"/>
                  </a:srgbClr>
                </a:solidFill>
              </a:rPr>
              <a:t> </a:t>
            </a:r>
            <a:r>
              <a:rPr lang="fr-FR" sz="1200" dirty="0" err="1">
                <a:solidFill>
                  <a:srgbClr val="5B9BD5">
                    <a:lumMod val="50000"/>
                  </a:srgbClr>
                </a:solidFill>
              </a:rPr>
              <a:t>they</a:t>
            </a:r>
            <a:r>
              <a:rPr lang="fr-FR" sz="1200" dirty="0">
                <a:solidFill>
                  <a:srgbClr val="5B9BD5">
                    <a:lumMod val="50000"/>
                  </a:srgbClr>
                </a:solidFill>
              </a:rPr>
              <a:t> can </a:t>
            </a:r>
            <a:r>
              <a:rPr lang="fr-FR" sz="1200" dirty="0" err="1">
                <a:solidFill>
                  <a:srgbClr val="5B9BD5">
                    <a:lumMod val="50000"/>
                  </a:srgbClr>
                </a:solidFill>
              </a:rPr>
              <a:t>be</a:t>
            </a:r>
            <a:r>
              <a:rPr lang="fr-FR" sz="1200" dirty="0">
                <a:solidFill>
                  <a:srgbClr val="5B9BD5">
                    <a:lumMod val="50000"/>
                  </a:srgbClr>
                </a:solidFill>
              </a:rPr>
              <a:t> </a:t>
            </a:r>
            <a:r>
              <a:rPr lang="fr-FR" sz="1200" dirty="0" err="1">
                <a:solidFill>
                  <a:srgbClr val="5B9BD5">
                    <a:lumMod val="50000"/>
                  </a:srgbClr>
                </a:solidFill>
              </a:rPr>
              <a:t>broken</a:t>
            </a:r>
            <a:r>
              <a:rPr lang="fr-FR" sz="1200" dirty="0">
                <a:solidFill>
                  <a:srgbClr val="5B9BD5">
                    <a:lumMod val="50000"/>
                  </a:srgbClr>
                </a:solidFill>
              </a:rPr>
              <a:t> down </a:t>
            </a:r>
            <a:r>
              <a:rPr lang="fr-FR" sz="1200" dirty="0" err="1">
                <a:solidFill>
                  <a:srgbClr val="5B9BD5">
                    <a:lumMod val="50000"/>
                  </a:srgbClr>
                </a:solidFill>
              </a:rPr>
              <a:t>into</a:t>
            </a:r>
            <a:r>
              <a:rPr lang="fr-FR" sz="1200" dirty="0">
                <a:solidFill>
                  <a:srgbClr val="5B9BD5">
                    <a:lumMod val="50000"/>
                  </a:srgbClr>
                </a:solidFill>
              </a:rPr>
              <a:t> </a:t>
            </a:r>
            <a:r>
              <a:rPr lang="fr-FR" sz="1200" dirty="0" err="1">
                <a:solidFill>
                  <a:srgbClr val="5B9BD5">
                    <a:lumMod val="50000"/>
                  </a:srgbClr>
                </a:solidFill>
              </a:rPr>
              <a:t>SSCs</a:t>
            </a:r>
            <a:r>
              <a:rPr lang="fr-FR" sz="1200" dirty="0">
                <a:solidFill>
                  <a:srgbClr val="5B9BD5">
                    <a:lumMod val="50000"/>
                  </a:srgbClr>
                </a:solidFill>
              </a:rPr>
              <a:t> [i]/[a] + </a:t>
            </a:r>
            <a:r>
              <a:rPr lang="fr-FR" sz="1200" dirty="0" err="1">
                <a:solidFill>
                  <a:srgbClr val="5B9BD5">
                    <a:lumMod val="50000"/>
                  </a:srgbClr>
                </a:solidFill>
              </a:rPr>
              <a:t>yih</a:t>
            </a:r>
            <a:r>
              <a:rPr lang="fr-FR" sz="1200" dirty="0">
                <a:solidFill>
                  <a:srgbClr val="5B9BD5">
                    <a:lumMod val="50000"/>
                  </a:srgbClr>
                </a:solidFill>
              </a:rPr>
              <a:t>.</a:t>
            </a:r>
            <a:endParaRPr lang="en-US" b="0" baseline="0" dirty="0"/>
          </a:p>
          <a:p>
            <a:r>
              <a:rPr lang="en-US" b="0" baseline="0" dirty="0"/>
              <a:t>2. Click to bring up the first new SSC. Students say SSC [-</a:t>
            </a:r>
            <a:r>
              <a:rPr lang="en-US" b="0" baseline="0" dirty="0" err="1"/>
              <a:t>eil</a:t>
            </a:r>
            <a:r>
              <a:rPr lang="en-US" b="0" baseline="0" dirty="0"/>
              <a:t>/</a:t>
            </a:r>
            <a:r>
              <a:rPr lang="en-US" b="0" baseline="0" dirty="0" err="1"/>
              <a:t>eill</a:t>
            </a:r>
            <a:r>
              <a:rPr lang="en-US" b="0" baseline="0" dirty="0"/>
              <a:t>] following the pronunciation tips given.</a:t>
            </a:r>
          </a:p>
          <a:p>
            <a:r>
              <a:rPr lang="en-US" b="0" baseline="0" dirty="0"/>
              <a:t>3. Click to reveal ‘decoded’ pronunciation and example word (click picture to hear pronunciation).</a:t>
            </a:r>
          </a:p>
          <a:p>
            <a:r>
              <a:rPr lang="en-US" b="0" baseline="0" dirty="0"/>
              <a:t>4. Repeat for [-</a:t>
            </a:r>
            <a:r>
              <a:rPr lang="en-US" b="0" baseline="0" dirty="0" err="1"/>
              <a:t>ouil</a:t>
            </a:r>
            <a:r>
              <a:rPr lang="en-US" b="0" baseline="0" dirty="0"/>
              <a:t>/</a:t>
            </a:r>
            <a:r>
              <a:rPr lang="en-US" b="0" baseline="0" dirty="0" err="1"/>
              <a:t>ouill</a:t>
            </a:r>
            <a:r>
              <a:rPr lang="en-US" b="0" baseline="0" dirty="0"/>
              <a:t>] and [-</a:t>
            </a:r>
            <a:r>
              <a:rPr lang="en-US" b="0" baseline="0" dirty="0" err="1"/>
              <a:t>euil</a:t>
            </a:r>
            <a:r>
              <a:rPr lang="en-US" b="0" baseline="0" dirty="0"/>
              <a:t>/</a:t>
            </a:r>
            <a:r>
              <a:rPr lang="en-US" b="0" baseline="0" dirty="0" err="1"/>
              <a:t>euill</a:t>
            </a:r>
            <a:r>
              <a:rPr lang="en-US" b="0" baseline="0" dirty="0"/>
              <a:t>].</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oreille</a:t>
            </a:r>
            <a:r>
              <a:rPr lang="en-GB" b="0" dirty="0"/>
              <a:t> [1884], </a:t>
            </a:r>
            <a:r>
              <a:rPr lang="en-GB" b="0" baseline="0" dirty="0" err="1"/>
              <a:t>feuille</a:t>
            </a:r>
            <a:r>
              <a:rPr lang="en-GB" b="0" baseline="0" dirty="0"/>
              <a:t> [2440], </a:t>
            </a:r>
            <a:r>
              <a:rPr lang="en-GB" b="0" dirty="0" err="1"/>
              <a:t>brouillard</a:t>
            </a:r>
            <a:r>
              <a:rPr lang="en-GB" b="0" dirty="0"/>
              <a:t> [4452]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err="1">
                <a:solidFill>
                  <a:schemeClr val="tx1"/>
                </a:solidFill>
                <a:effectLst/>
                <a:latin typeface="Century Gothic" panose="020B0502020202020204" pitchFamily="34" charset="0"/>
                <a:ea typeface="+mn-ea"/>
                <a:cs typeface="+mn-cs"/>
              </a:rPr>
              <a:t>Londsale</a:t>
            </a:r>
            <a:r>
              <a:rPr lang="en-GB" sz="1200" kern="1200" baseline="0" dirty="0">
                <a:solidFill>
                  <a:schemeClr val="tx1"/>
                </a:solidFill>
                <a:effectLst/>
                <a:latin typeface="Century Gothic" panose="020B0502020202020204" pitchFamily="34" charset="0"/>
                <a:ea typeface="+mn-ea"/>
                <a:cs typeface="+mn-cs"/>
              </a:rPr>
              <a:t>,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604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euill</a:t>
            </a:r>
            <a:r>
              <a:rPr lang="en-GB" b="1" baseline="0" dirty="0"/>
              <a:t>-/-</a:t>
            </a:r>
            <a:r>
              <a:rPr lang="en-GB" b="1" baseline="0" dirty="0" err="1"/>
              <a:t>euil</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a:t>
            </a:r>
            <a:r>
              <a:rPr lang="en-GB" b="1" baseline="0" dirty="0" err="1"/>
              <a:t>euill</a:t>
            </a:r>
            <a:r>
              <a:rPr lang="en-GB" b="1" baseline="0" dirty="0"/>
              <a:t>-/-</a:t>
            </a:r>
            <a:r>
              <a:rPr lang="en-GB" b="1" baseline="0" dirty="0" err="1"/>
              <a:t>euil</a:t>
            </a:r>
            <a:r>
              <a:rPr lang="en-GB" b="1" baseline="0"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feuille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stroke the back of one hand</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baseline="0" dirty="0"/>
              <a:t>[-</a:t>
            </a:r>
            <a:r>
              <a:rPr lang="en-GB" b="1" baseline="0" dirty="0" err="1"/>
              <a:t>euill</a:t>
            </a:r>
            <a:r>
              <a:rPr lang="en-GB" b="1" baseline="0" dirty="0"/>
              <a:t>-/-</a:t>
            </a:r>
            <a:r>
              <a:rPr lang="en-GB" b="1" baseline="0" dirty="0" err="1"/>
              <a:t>euil</a:t>
            </a:r>
            <a:r>
              <a:rPr lang="en-GB" b="1" baseline="0" dirty="0"/>
              <a:t>] </a:t>
            </a:r>
            <a:r>
              <a:rPr lang="en-GB" baseline="0" dirty="0"/>
              <a:t>sound, pronouncing </a:t>
            </a:r>
            <a:r>
              <a:rPr lang="en-GB" b="0" baseline="0" dirty="0"/>
              <a:t>”</a:t>
            </a:r>
            <a:r>
              <a:rPr lang="en-GB" b="1" baseline="0" dirty="0" err="1"/>
              <a:t>feuille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feuille</a:t>
            </a:r>
            <a:r>
              <a:rPr lang="en-GB" b="1" baseline="0" dirty="0"/>
              <a:t> </a:t>
            </a:r>
            <a:r>
              <a:rPr lang="en-GB" b="0" baseline="0" dirty="0"/>
              <a:t>[2440]</a:t>
            </a:r>
            <a:r>
              <a:rPr lang="en-GB" baseline="0" dirty="0"/>
              <a:t> </a:t>
            </a:r>
            <a:endParaRPr lang="de-DE" sz="1200" b="0" i="0" kern="1200" baseline="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a:t>
            </a:r>
            <a:r>
              <a:rPr lang="de-DE" sz="1200" b="0" i="0" kern="1200" dirty="0">
                <a:solidFill>
                  <a:schemeClr val="tx1"/>
                </a:solidFill>
                <a:effectLst/>
                <a:latin typeface="Century Gothic" panose="020B0502020202020204" pitchFamily="34" charset="0"/>
                <a:ea typeface="+mn-ea"/>
                <a:cs typeface="+mn-cs"/>
              </a:rPr>
              <a:t>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71699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euill</a:t>
            </a:r>
            <a:r>
              <a:rPr lang="en-GB" b="1" baseline="0" dirty="0"/>
              <a:t>-/-</a:t>
            </a:r>
            <a:r>
              <a:rPr lang="en-GB" b="1" baseline="0" dirty="0" err="1"/>
              <a:t>euil</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euill</a:t>
            </a:r>
            <a:r>
              <a:rPr lang="en-GB" b="1" baseline="0" dirty="0"/>
              <a:t>-/-</a:t>
            </a:r>
            <a:r>
              <a:rPr lang="en-GB" b="1" baseline="0" dirty="0" err="1"/>
              <a:t>euil</a:t>
            </a:r>
            <a:r>
              <a:rPr lang="en-GB" b="1" baseline="0" dirty="0"/>
              <a:t>] </a:t>
            </a:r>
            <a:r>
              <a:rPr lang="en-GB" baseline="0" dirty="0"/>
              <a:t>and then the </a:t>
            </a:r>
            <a:r>
              <a:rPr lang="en-GB" b="1" baseline="0" dirty="0"/>
              <a:t>source</a:t>
            </a:r>
            <a:r>
              <a:rPr lang="en-GB" baseline="0" dirty="0"/>
              <a:t> word again ‘</a:t>
            </a:r>
            <a:r>
              <a:rPr lang="en-GB" b="1" baseline="0" dirty="0" err="1"/>
              <a:t>feuille</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fauteuil</a:t>
            </a:r>
            <a:r>
              <a:rPr lang="en-GB" baseline="0" dirty="0"/>
              <a:t> [2743]; </a:t>
            </a:r>
            <a:r>
              <a:rPr lang="en-GB" b="1" baseline="0" dirty="0" err="1"/>
              <a:t>feuille</a:t>
            </a:r>
            <a:r>
              <a:rPr lang="en-GB" b="1" baseline="0" dirty="0"/>
              <a:t> </a:t>
            </a:r>
            <a:r>
              <a:rPr lang="en-GB" b="0" baseline="0" dirty="0"/>
              <a:t>[2440]</a:t>
            </a:r>
            <a:r>
              <a:rPr lang="en-GB" baseline="0" dirty="0"/>
              <a:t> </a:t>
            </a:r>
            <a:r>
              <a:rPr lang="en-GB" b="1" baseline="0" dirty="0" err="1"/>
              <a:t>recueillir</a:t>
            </a:r>
            <a:r>
              <a:rPr lang="en-GB" baseline="0" dirty="0"/>
              <a:t> [1230]; </a:t>
            </a:r>
            <a:r>
              <a:rPr lang="en-GB" b="1" baseline="0" dirty="0" err="1"/>
              <a:t>accueil</a:t>
            </a:r>
            <a:r>
              <a:rPr lang="en-GB" baseline="0" dirty="0"/>
              <a:t> [2541], </a:t>
            </a:r>
            <a:r>
              <a:rPr lang="en-GB" b="1" baseline="0" dirty="0" err="1"/>
              <a:t>écureuil</a:t>
            </a:r>
            <a:r>
              <a:rPr lang="en-GB" b="1" baseline="0" dirty="0"/>
              <a:t> </a:t>
            </a:r>
            <a:r>
              <a:rPr lang="en-GB" baseline="0" dirty="0"/>
              <a:t>[&gt;5000], </a:t>
            </a:r>
            <a:r>
              <a:rPr lang="en-GB" b="1" dirty="0"/>
              <a:t>oeil </a:t>
            </a:r>
            <a:r>
              <a:rPr lang="en-GB" b="0" dirty="0"/>
              <a:t>[474]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91259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71275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53441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504140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84973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341663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0517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3904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020305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4809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223644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427424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27374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37474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258167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5894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41386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27539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59997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205784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247292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510393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671997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599939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1117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244092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9866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236873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73405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60292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587279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4454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553805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104202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23495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1964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016662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46544686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92911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audio" Target="../media/audio19.wav"/><Relationship Id="rId3" Type="http://schemas.openxmlformats.org/officeDocument/2006/relationships/audio" Target="../media/audio11.wav"/><Relationship Id="rId7" Type="http://schemas.openxmlformats.org/officeDocument/2006/relationships/image" Target="../media/image5.png"/><Relationship Id="rId12" Type="http://schemas.openxmlformats.org/officeDocument/2006/relationships/audio" Target="../media/audio18.wav"/><Relationship Id="rId2" Type="http://schemas.openxmlformats.org/officeDocument/2006/relationships/notesSlide" Target="../notesSlides/notesSlide10.xml"/><Relationship Id="rId16" Type="http://schemas.openxmlformats.org/officeDocument/2006/relationships/audio" Target="../media/audio22.wav"/><Relationship Id="rId1" Type="http://schemas.openxmlformats.org/officeDocument/2006/relationships/slideLayout" Target="../slideLayouts/slideLayout57.xml"/><Relationship Id="rId6" Type="http://schemas.openxmlformats.org/officeDocument/2006/relationships/audio" Target="../media/audio14.wav"/><Relationship Id="rId11" Type="http://schemas.openxmlformats.org/officeDocument/2006/relationships/audio" Target="../media/audio17.wav"/><Relationship Id="rId5" Type="http://schemas.openxmlformats.org/officeDocument/2006/relationships/audio" Target="../media/audio13.wav"/><Relationship Id="rId15" Type="http://schemas.openxmlformats.org/officeDocument/2006/relationships/audio" Target="../media/audio21.wav"/><Relationship Id="rId10" Type="http://schemas.openxmlformats.org/officeDocument/2006/relationships/audio" Target="../media/audio16.wav"/><Relationship Id="rId4" Type="http://schemas.openxmlformats.org/officeDocument/2006/relationships/audio" Target="../media/audio12.wav"/><Relationship Id="rId9" Type="http://schemas.openxmlformats.org/officeDocument/2006/relationships/audio" Target="../media/audio15.wav"/><Relationship Id="rId14" Type="http://schemas.openxmlformats.org/officeDocument/2006/relationships/audio" Target="../media/audio20.wav"/></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9.xml"/><Relationship Id="rId6" Type="http://schemas.openxmlformats.org/officeDocument/2006/relationships/audio" Target="../media/audio23.wav"/><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9.xml"/><Relationship Id="rId6" Type="http://schemas.openxmlformats.org/officeDocument/2006/relationships/audio" Target="../media/audio24.wav"/><Relationship Id="rId5" Type="http://schemas.openxmlformats.org/officeDocument/2006/relationships/image" Target="../media/image15.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9.xml"/><Relationship Id="rId6" Type="http://schemas.openxmlformats.org/officeDocument/2006/relationships/audio" Target="../media/audio25.wav"/><Relationship Id="rId5" Type="http://schemas.openxmlformats.org/officeDocument/2006/relationships/image" Target="../media/image15.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5.xml"/><Relationship Id="rId1" Type="http://schemas.openxmlformats.org/officeDocument/2006/relationships/slideLayout" Target="../slideLayouts/slideLayout39.xml"/><Relationship Id="rId5" Type="http://schemas.openxmlformats.org/officeDocument/2006/relationships/image" Target="../media/image9.png"/><Relationship Id="rId4" Type="http://schemas.openxmlformats.org/officeDocument/2006/relationships/audio" Target="../media/audio5.wav"/></Relationships>
</file>

<file path=ppt/slides/_rels/slide16.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12.png"/><Relationship Id="rId3" Type="http://schemas.openxmlformats.org/officeDocument/2006/relationships/audio" Target="../media/audio4.wav"/><Relationship Id="rId7" Type="http://schemas.openxmlformats.org/officeDocument/2006/relationships/audio" Target="../media/audio8.wav"/><Relationship Id="rId12"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2.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6.wav"/><Relationship Id="rId10" Type="http://schemas.openxmlformats.org/officeDocument/2006/relationships/image" Target="../media/image9.png"/><Relationship Id="rId4" Type="http://schemas.openxmlformats.org/officeDocument/2006/relationships/audio" Target="../media/audio5.wav"/><Relationship Id="rId9" Type="http://schemas.openxmlformats.org/officeDocument/2006/relationships/audio" Target="../media/audio10.wav"/></Relationships>
</file>

<file path=ppt/slides/_rels/slide1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9.png"/><Relationship Id="rId3" Type="http://schemas.openxmlformats.org/officeDocument/2006/relationships/audio" Target="../media/audio26.wav"/><Relationship Id="rId7" Type="http://schemas.openxmlformats.org/officeDocument/2006/relationships/audio" Target="../media/audio29.wav"/><Relationship Id="rId12" Type="http://schemas.openxmlformats.org/officeDocument/2006/relationships/image" Target="../media/image18.png"/><Relationship Id="rId2" Type="http://schemas.openxmlformats.org/officeDocument/2006/relationships/notesSlide" Target="../notesSlides/notesSlide17.xml"/><Relationship Id="rId16" Type="http://schemas.openxmlformats.org/officeDocument/2006/relationships/image" Target="../media/image21.png"/><Relationship Id="rId1" Type="http://schemas.openxmlformats.org/officeDocument/2006/relationships/slideLayout" Target="../slideLayouts/slideLayout35.xml"/><Relationship Id="rId6" Type="http://schemas.openxmlformats.org/officeDocument/2006/relationships/audio" Target="../media/audio1.wav"/><Relationship Id="rId11" Type="http://schemas.openxmlformats.org/officeDocument/2006/relationships/image" Target="../media/image5.png"/><Relationship Id="rId5" Type="http://schemas.openxmlformats.org/officeDocument/2006/relationships/audio" Target="../media/audio28.wav"/><Relationship Id="rId15" Type="http://schemas.openxmlformats.org/officeDocument/2006/relationships/image" Target="../media/image20.png"/><Relationship Id="rId10" Type="http://schemas.openxmlformats.org/officeDocument/2006/relationships/audio" Target="../media/audio5.wav"/><Relationship Id="rId4" Type="http://schemas.openxmlformats.org/officeDocument/2006/relationships/audio" Target="../media/audio27.wav"/><Relationship Id="rId9" Type="http://schemas.openxmlformats.org/officeDocument/2006/relationships/audio" Target="../media/audio4.wav"/><Relationship Id="rId14" Type="http://schemas.openxmlformats.org/officeDocument/2006/relationships/audio" Target="../media/audio3.wav"/></Relationships>
</file>

<file path=ppt/slides/_rels/slide18.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audio" Target="../media/audio32.wav"/><Relationship Id="rId12" Type="http://schemas.openxmlformats.org/officeDocument/2006/relationships/audio" Target="../media/audio37.wav"/><Relationship Id="rId17" Type="http://schemas.openxmlformats.org/officeDocument/2006/relationships/image" Target="../media/image26.png"/><Relationship Id="rId2" Type="http://schemas.openxmlformats.org/officeDocument/2006/relationships/notesSlide" Target="../notesSlides/notesSlide18.xml"/><Relationship Id="rId16" Type="http://schemas.openxmlformats.org/officeDocument/2006/relationships/image" Target="../media/image25.png"/><Relationship Id="rId1" Type="http://schemas.openxmlformats.org/officeDocument/2006/relationships/slideLayout" Target="../slideLayouts/slideLayout35.xml"/><Relationship Id="rId6" Type="http://schemas.openxmlformats.org/officeDocument/2006/relationships/audio" Target="../media/audio31.wav"/><Relationship Id="rId11" Type="http://schemas.openxmlformats.org/officeDocument/2006/relationships/audio" Target="../media/audio36.wav"/><Relationship Id="rId5" Type="http://schemas.openxmlformats.org/officeDocument/2006/relationships/image" Target="../media/image13.png"/><Relationship Id="rId15" Type="http://schemas.openxmlformats.org/officeDocument/2006/relationships/image" Target="../media/image24.png"/><Relationship Id="rId10" Type="http://schemas.openxmlformats.org/officeDocument/2006/relationships/audio" Target="../media/audio35.wav"/><Relationship Id="rId4" Type="http://schemas.openxmlformats.org/officeDocument/2006/relationships/audio" Target="../media/audio30.wav"/><Relationship Id="rId9" Type="http://schemas.openxmlformats.org/officeDocument/2006/relationships/audio" Target="../media/audio34.wav"/><Relationship Id="rId1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8.xml"/><Relationship Id="rId6" Type="http://schemas.openxmlformats.org/officeDocument/2006/relationships/audio" Target="../media/audio38.wav"/><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6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audio" Target="../media/audio39.wav"/></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68.xml"/><Relationship Id="rId6" Type="http://schemas.openxmlformats.org/officeDocument/2006/relationships/audio" Target="../media/audio40.wav"/><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68.xml"/><Relationship Id="rId6" Type="http://schemas.openxmlformats.org/officeDocument/2006/relationships/audio" Target="../media/audio41.wav"/><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5.xml"/><Relationship Id="rId1" Type="http://schemas.openxmlformats.org/officeDocument/2006/relationships/slideLayout" Target="../slideLayouts/slideLayout39.xml"/><Relationship Id="rId5" Type="http://schemas.openxmlformats.org/officeDocument/2006/relationships/image" Target="../media/image9.png"/><Relationship Id="rId4" Type="http://schemas.openxmlformats.org/officeDocument/2006/relationships/audio" Target="../media/audio5.wav"/></Relationships>
</file>

<file path=ppt/slides/_rels/slide26.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12.png"/><Relationship Id="rId3" Type="http://schemas.openxmlformats.org/officeDocument/2006/relationships/audio" Target="../media/audio4.wav"/><Relationship Id="rId7" Type="http://schemas.openxmlformats.org/officeDocument/2006/relationships/audio" Target="../media/audio8.wav"/><Relationship Id="rId12"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2.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6.wav"/><Relationship Id="rId10" Type="http://schemas.openxmlformats.org/officeDocument/2006/relationships/image" Target="../media/image9.png"/><Relationship Id="rId4" Type="http://schemas.openxmlformats.org/officeDocument/2006/relationships/audio" Target="../media/audio5.wav"/><Relationship Id="rId9" Type="http://schemas.openxmlformats.org/officeDocument/2006/relationships/audio" Target="../media/audio10.wav"/></Relationships>
</file>

<file path=ppt/slides/_rels/slide27.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39.xml"/><Relationship Id="rId6" Type="http://schemas.openxmlformats.org/officeDocument/2006/relationships/audio" Target="../media/audio2.wav"/><Relationship Id="rId5"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image" Target="../media/image20.png"/></Relationships>
</file>

<file path=ppt/slides/_rels/slide28.xml.rels><?xml version="1.0" encoding="UTF-8" standalone="yes"?>
<Relationships xmlns="http://schemas.openxmlformats.org/package/2006/relationships"><Relationship Id="rId13" Type="http://schemas.openxmlformats.org/officeDocument/2006/relationships/audio" Target="../media/audio50.wav"/><Relationship Id="rId18" Type="http://schemas.openxmlformats.org/officeDocument/2006/relationships/audio" Target="../media/audio55.wav"/><Relationship Id="rId26" Type="http://schemas.openxmlformats.org/officeDocument/2006/relationships/audio" Target="../media/audio62.wav"/><Relationship Id="rId39" Type="http://schemas.openxmlformats.org/officeDocument/2006/relationships/image" Target="../media/image52.png"/><Relationship Id="rId21" Type="http://schemas.openxmlformats.org/officeDocument/2006/relationships/audio" Target="../media/audio58.wav"/><Relationship Id="rId34" Type="http://schemas.openxmlformats.org/officeDocument/2006/relationships/image" Target="../media/image47.png"/><Relationship Id="rId42" Type="http://schemas.openxmlformats.org/officeDocument/2006/relationships/audio" Target="../media/audio1.wav"/><Relationship Id="rId47" Type="http://schemas.openxmlformats.org/officeDocument/2006/relationships/image" Target="../media/image56.png"/><Relationship Id="rId7" Type="http://schemas.openxmlformats.org/officeDocument/2006/relationships/audio" Target="../media/audio45.wav"/><Relationship Id="rId2" Type="http://schemas.openxmlformats.org/officeDocument/2006/relationships/notesSlide" Target="../notesSlides/notesSlide28.xml"/><Relationship Id="rId16" Type="http://schemas.openxmlformats.org/officeDocument/2006/relationships/audio" Target="../media/audio53.wav"/><Relationship Id="rId29" Type="http://schemas.openxmlformats.org/officeDocument/2006/relationships/image" Target="../media/image42.png"/><Relationship Id="rId1" Type="http://schemas.openxmlformats.org/officeDocument/2006/relationships/slideLayout" Target="../slideLayouts/slideLayout39.xml"/><Relationship Id="rId6" Type="http://schemas.openxmlformats.org/officeDocument/2006/relationships/audio" Target="../media/audio44.wav"/><Relationship Id="rId11" Type="http://schemas.openxmlformats.org/officeDocument/2006/relationships/image" Target="../media/image38.png"/><Relationship Id="rId24" Type="http://schemas.openxmlformats.org/officeDocument/2006/relationships/audio" Target="../media/audio61.wav"/><Relationship Id="rId32" Type="http://schemas.openxmlformats.org/officeDocument/2006/relationships/image" Target="../media/image45.png"/><Relationship Id="rId37" Type="http://schemas.openxmlformats.org/officeDocument/2006/relationships/image" Target="../media/image50.png"/><Relationship Id="rId40" Type="http://schemas.openxmlformats.org/officeDocument/2006/relationships/image" Target="../media/image53.png"/><Relationship Id="rId45" Type="http://schemas.openxmlformats.org/officeDocument/2006/relationships/image" Target="../media/image19.png"/><Relationship Id="rId5" Type="http://schemas.openxmlformats.org/officeDocument/2006/relationships/audio" Target="../media/audio43.wav"/><Relationship Id="rId15" Type="http://schemas.openxmlformats.org/officeDocument/2006/relationships/audio" Target="../media/audio52.wav"/><Relationship Id="rId23" Type="http://schemas.openxmlformats.org/officeDocument/2006/relationships/audio" Target="../media/audio60.wav"/><Relationship Id="rId28" Type="http://schemas.openxmlformats.org/officeDocument/2006/relationships/image" Target="../media/image41.png"/><Relationship Id="rId36" Type="http://schemas.openxmlformats.org/officeDocument/2006/relationships/image" Target="../media/image49.png"/><Relationship Id="rId10" Type="http://schemas.openxmlformats.org/officeDocument/2006/relationships/audio" Target="../media/audio48.wav"/><Relationship Id="rId19" Type="http://schemas.openxmlformats.org/officeDocument/2006/relationships/audio" Target="../media/audio56.wav"/><Relationship Id="rId31" Type="http://schemas.openxmlformats.org/officeDocument/2006/relationships/image" Target="../media/image44.png"/><Relationship Id="rId44" Type="http://schemas.openxmlformats.org/officeDocument/2006/relationships/audio" Target="../media/audio2.wav"/><Relationship Id="rId4" Type="http://schemas.openxmlformats.org/officeDocument/2006/relationships/audio" Target="../media/audio42.wav"/><Relationship Id="rId9" Type="http://schemas.openxmlformats.org/officeDocument/2006/relationships/audio" Target="../media/audio47.wav"/><Relationship Id="rId14" Type="http://schemas.openxmlformats.org/officeDocument/2006/relationships/audio" Target="../media/audio51.wav"/><Relationship Id="rId22" Type="http://schemas.openxmlformats.org/officeDocument/2006/relationships/audio" Target="../media/audio59.wav"/><Relationship Id="rId27" Type="http://schemas.openxmlformats.org/officeDocument/2006/relationships/image" Target="../media/image40.jpeg"/><Relationship Id="rId30" Type="http://schemas.openxmlformats.org/officeDocument/2006/relationships/image" Target="../media/image43.png"/><Relationship Id="rId35" Type="http://schemas.openxmlformats.org/officeDocument/2006/relationships/image" Target="../media/image48.png"/><Relationship Id="rId43" Type="http://schemas.openxmlformats.org/officeDocument/2006/relationships/image" Target="../media/image18.png"/><Relationship Id="rId8" Type="http://schemas.openxmlformats.org/officeDocument/2006/relationships/audio" Target="../media/audio46.wav"/><Relationship Id="rId3" Type="http://schemas.openxmlformats.org/officeDocument/2006/relationships/image" Target="../media/image5.png"/><Relationship Id="rId12" Type="http://schemas.openxmlformats.org/officeDocument/2006/relationships/audio" Target="../media/audio49.wav"/><Relationship Id="rId17" Type="http://schemas.openxmlformats.org/officeDocument/2006/relationships/audio" Target="../media/audio54.wav"/><Relationship Id="rId25" Type="http://schemas.openxmlformats.org/officeDocument/2006/relationships/image" Target="../media/image39.png"/><Relationship Id="rId33" Type="http://schemas.openxmlformats.org/officeDocument/2006/relationships/image" Target="../media/image46.png"/><Relationship Id="rId38" Type="http://schemas.openxmlformats.org/officeDocument/2006/relationships/image" Target="../media/image51.png"/><Relationship Id="rId46" Type="http://schemas.openxmlformats.org/officeDocument/2006/relationships/image" Target="../media/image55.png"/><Relationship Id="rId20" Type="http://schemas.openxmlformats.org/officeDocument/2006/relationships/audio" Target="../media/audio57.wav"/><Relationship Id="rId41"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63.wav"/><Relationship Id="rId7" Type="http://schemas.openxmlformats.org/officeDocument/2006/relationships/image" Target="../media/image5.png"/><Relationship Id="rId12" Type="http://schemas.openxmlformats.org/officeDocument/2006/relationships/audio" Target="../media/audio70.wav"/><Relationship Id="rId2" Type="http://schemas.openxmlformats.org/officeDocument/2006/relationships/notesSlide" Target="../notesSlides/notesSlide29.xml"/><Relationship Id="rId1" Type="http://schemas.openxmlformats.org/officeDocument/2006/relationships/slideLayout" Target="../slideLayouts/slideLayout72.xml"/><Relationship Id="rId6" Type="http://schemas.openxmlformats.org/officeDocument/2006/relationships/audio" Target="../media/audio66.wav"/><Relationship Id="rId11" Type="http://schemas.openxmlformats.org/officeDocument/2006/relationships/audio" Target="../media/audio69.wav"/><Relationship Id="rId5" Type="http://schemas.openxmlformats.org/officeDocument/2006/relationships/audio" Target="../media/audio65.wav"/><Relationship Id="rId10" Type="http://schemas.openxmlformats.org/officeDocument/2006/relationships/audio" Target="../media/audio68.wav"/><Relationship Id="rId4" Type="http://schemas.openxmlformats.org/officeDocument/2006/relationships/audio" Target="../media/audio64.wav"/><Relationship Id="rId9" Type="http://schemas.openxmlformats.org/officeDocument/2006/relationships/audio" Target="../media/audio67.wav"/></Relationships>
</file>

<file path=ppt/slides/_rels/slide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7.xml"/><Relationship Id="rId6" Type="http://schemas.openxmlformats.org/officeDocument/2006/relationships/audio" Target="../media/audio2.wav"/><Relationship Id="rId5"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9.png"/><Relationship Id="rId4" Type="http://schemas.openxmlformats.org/officeDocument/2006/relationships/audio" Target="../media/audio5.wav"/></Relationships>
</file>

<file path=ppt/slides/_rels/slide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50.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12.png"/><Relationship Id="rId3" Type="http://schemas.openxmlformats.org/officeDocument/2006/relationships/audio" Target="../media/audio4.wav"/><Relationship Id="rId7" Type="http://schemas.openxmlformats.org/officeDocument/2006/relationships/audio" Target="../media/audio8.wav"/><Relationship Id="rId12"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2.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6.wav"/><Relationship Id="rId10" Type="http://schemas.openxmlformats.org/officeDocument/2006/relationships/image" Target="../media/image9.png"/><Relationship Id="rId4" Type="http://schemas.openxmlformats.org/officeDocument/2006/relationships/audio" Target="../media/audio5.wav"/><Relationship Id="rId9" Type="http://schemas.openxmlformats.org/officeDocument/2006/relationships/audio" Target="../media/audio10.wav"/></Relationships>
</file>

<file path=ppt/slides/_rels/slide8.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audio" Target="../media/audio4.wav"/><Relationship Id="rId7"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72.xml"/><Relationship Id="rId6" Type="http://schemas.openxmlformats.org/officeDocument/2006/relationships/audio" Target="../media/audio7.wav"/><Relationship Id="rId5" Type="http://schemas.openxmlformats.org/officeDocument/2006/relationships/audio" Target="../media/audio6.wav"/><Relationship Id="rId10" Type="http://schemas.openxmlformats.org/officeDocument/2006/relationships/image" Target="../media/image9.png"/><Relationship Id="rId4" Type="http://schemas.openxmlformats.org/officeDocument/2006/relationships/audio" Target="../media/audio5.wav"/><Relationship Id="rId9" Type="http://schemas.openxmlformats.org/officeDocument/2006/relationships/audio" Target="../media/audio10.wav"/></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a:t>
            </a:r>
            <a:r>
              <a:rPr lang="en-GB" sz="3000" dirty="0" err="1">
                <a:solidFill>
                  <a:prstClr val="white"/>
                </a:solidFill>
              </a:rPr>
              <a:t>euill</a:t>
            </a:r>
            <a:r>
              <a:rPr lang="en-GB" sz="3000" dirty="0">
                <a:solidFill>
                  <a:prstClr val="white"/>
                </a:solidFill>
              </a:rPr>
              <a:t>-/</a:t>
            </a:r>
            <a:r>
              <a:rPr lang="en-GB" sz="3000" dirty="0" err="1">
                <a:solidFill>
                  <a:prstClr val="white"/>
                </a:solidFill>
              </a:rPr>
              <a:t>euil</a:t>
            </a:r>
            <a:r>
              <a:rPr lang="en-GB" sz="3000" dirty="0">
                <a:solidFill>
                  <a:prstClr val="white"/>
                </a:solidFill>
              </a:rPr>
              <a:t>]</a:t>
            </a:r>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Table 6">
            <a:extLst>
              <a:ext uri="{FF2B5EF4-FFF2-40B4-BE49-F238E27FC236}">
                <a16:creationId xmlns:a16="http://schemas.microsoft.com/office/drawing/2014/main" id="{F1A4C803-5BB9-45DD-9165-9E992CD21055}"/>
              </a:ext>
            </a:extLst>
          </p:cNvPr>
          <p:cNvGraphicFramePr>
            <a:graphicFrameLocks noGrp="1"/>
          </p:cNvGraphicFramePr>
          <p:nvPr/>
        </p:nvGraphicFramePr>
        <p:xfrm>
          <a:off x="3132908" y="3828301"/>
          <a:ext cx="5850001" cy="2443566"/>
        </p:xfrm>
        <a:graphic>
          <a:graphicData uri="http://schemas.openxmlformats.org/drawingml/2006/table">
            <a:tbl>
              <a:tblPr firstRow="1" bandRow="1">
                <a:tableStyleId>{21E4AEA4-8DFA-4A89-87EB-49C32662AFE0}</a:tableStyleId>
              </a:tblPr>
              <a:tblGrid>
                <a:gridCol w="599441">
                  <a:extLst>
                    <a:ext uri="{9D8B030D-6E8A-4147-A177-3AD203B41FA5}">
                      <a16:colId xmlns:a16="http://schemas.microsoft.com/office/drawing/2014/main" val="2607353726"/>
                    </a:ext>
                  </a:extLst>
                </a:gridCol>
                <a:gridCol w="1907702">
                  <a:extLst>
                    <a:ext uri="{9D8B030D-6E8A-4147-A177-3AD203B41FA5}">
                      <a16:colId xmlns:a16="http://schemas.microsoft.com/office/drawing/2014/main" val="1600817978"/>
                    </a:ext>
                  </a:extLst>
                </a:gridCol>
                <a:gridCol w="1671429">
                  <a:extLst>
                    <a:ext uri="{9D8B030D-6E8A-4147-A177-3AD203B41FA5}">
                      <a16:colId xmlns:a16="http://schemas.microsoft.com/office/drawing/2014/main" val="4128092149"/>
                    </a:ext>
                  </a:extLst>
                </a:gridCol>
                <a:gridCol w="1671429">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euil</a:t>
                      </a: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euill</a:t>
                      </a:r>
                      <a:r>
                        <a:rPr kumimoji="0" lang="en-GB" sz="2000" b="1" i="0" u="none" strike="noStrike" kern="1200" cap="none" spc="0" normalizeH="0" baseline="0" noProof="0" dirty="0">
                          <a:ln>
                            <a:noFill/>
                          </a:ln>
                          <a:solidFill>
                            <a:prstClr val="white"/>
                          </a:solidFill>
                          <a:effectLst/>
                          <a:uLnTx/>
                          <a:uFillTx/>
                          <a:latin typeface="+mn-lt"/>
                          <a:ea typeface="+mn-ea"/>
                          <a:cs typeface="+mn-cs"/>
                        </a:rPr>
                        <a: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[long </a:t>
                      </a:r>
                      <a:r>
                        <a:rPr lang="en-GB" sz="2000" dirty="0" err="1"/>
                        <a:t>eu</a:t>
                      </a:r>
                      <a:r>
                        <a:rPr lang="en-GB" sz="2000" dirty="0"/>
                        <a:t>/</a:t>
                      </a:r>
                      <a:r>
                        <a:rPr lang="en-GB" sz="2000" dirty="0">
                          <a:latin typeface="Century Gothic" panose="020B0502020202020204" pitchFamily="34" charset="0"/>
                        </a:rPr>
                        <a:t>œ</a:t>
                      </a:r>
                      <a:r>
                        <a:rPr lang="en-GB" sz="2000" dirty="0"/>
                        <a:t>]</a:t>
                      </a:r>
                      <a:endParaRPr lang="en-GB" sz="2000" b="0" dirty="0"/>
                    </a:p>
                  </a:txBody>
                  <a:tcPr marL="72000" marR="36000"/>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bonh</a:t>
                      </a:r>
                      <a:r>
                        <a:rPr lang="en-GB" sz="2000" dirty="0">
                          <a:solidFill>
                            <a:srgbClr val="FF6600"/>
                          </a:solidFill>
                        </a:rPr>
                        <a:t>eu</a:t>
                      </a:r>
                      <a:r>
                        <a:rPr lang="en-GB" sz="2000" dirty="0">
                          <a:solidFill>
                            <a:schemeClr val="accent1">
                              <a:lumMod val="50000"/>
                            </a:schemeClr>
                          </a:solidFill>
                        </a:rPr>
                        <a:t>r</a:t>
                      </a:r>
                      <a:endParaRPr lang="en-GB" sz="2000" u="sng"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s</a:t>
                      </a:r>
                      <a:r>
                        <a:rPr lang="en-GB" sz="2000" dirty="0" err="1">
                          <a:solidFill>
                            <a:srgbClr val="E65D00"/>
                          </a:solidFill>
                        </a:rPr>
                        <a:t>euil</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d</a:t>
                      </a:r>
                      <a:r>
                        <a:rPr lang="en-GB" sz="2000" dirty="0" err="1">
                          <a:solidFill>
                            <a:srgbClr val="E65D00"/>
                          </a:solidFill>
                        </a:rPr>
                        <a:t>euil</a:t>
                      </a:r>
                      <a:endParaRPr lang="en-GB" sz="2000" u="sng" dirty="0">
                        <a:solidFill>
                          <a:srgbClr val="E65D00"/>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55298">
                <a:tc>
                  <a:txBody>
                    <a:bodyPr/>
                    <a:lstStyle/>
                    <a:p>
                      <a:pPr algn="ctr"/>
                      <a:endParaRPr lang="en-GB" sz="2000" dirty="0">
                        <a:solidFill>
                          <a:schemeClr val="accent1">
                            <a:lumMod val="50000"/>
                          </a:schemeClr>
                        </a:solidFill>
                      </a:endParaRPr>
                    </a:p>
                  </a:txBody>
                  <a:tcPr/>
                </a:tc>
                <a:tc>
                  <a:txBody>
                    <a:bodyPr/>
                    <a:lstStyle/>
                    <a:p>
                      <a:r>
                        <a:rPr lang="en-GB" sz="2000" dirty="0" err="1">
                          <a:solidFill>
                            <a:srgbClr val="E65D00"/>
                          </a:solidFill>
                        </a:rPr>
                        <a:t>œ</a:t>
                      </a:r>
                      <a:r>
                        <a:rPr lang="en-GB" sz="2000" dirty="0" err="1">
                          <a:solidFill>
                            <a:schemeClr val="accent1">
                              <a:lumMod val="50000"/>
                            </a:schemeClr>
                          </a:solidFill>
                        </a:rPr>
                        <a:t>uvre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54398" y="1275123"/>
          <a:ext cx="5850000" cy="2443566"/>
        </p:xfrm>
        <a:graphic>
          <a:graphicData uri="http://schemas.openxmlformats.org/drawingml/2006/table">
            <a:tbl>
              <a:tblPr firstRow="1" bandRow="1">
                <a:tableStyleId>{21E4AEA4-8DFA-4A89-87EB-49C32662AFE0}</a:tableStyleId>
              </a:tblPr>
              <a:tblGrid>
                <a:gridCol w="630000">
                  <a:extLst>
                    <a:ext uri="{9D8B030D-6E8A-4147-A177-3AD203B41FA5}">
                      <a16:colId xmlns:a16="http://schemas.microsoft.com/office/drawing/2014/main" val="2607353726"/>
                    </a:ext>
                  </a:extLst>
                </a:gridCol>
                <a:gridCol w="2340000">
                  <a:extLst>
                    <a:ext uri="{9D8B030D-6E8A-4147-A177-3AD203B41FA5}">
                      <a16:colId xmlns:a16="http://schemas.microsoft.com/office/drawing/2014/main" val="1600817978"/>
                    </a:ext>
                  </a:extLst>
                </a:gridCol>
                <a:gridCol w="1440000">
                  <a:extLst>
                    <a:ext uri="{9D8B030D-6E8A-4147-A177-3AD203B41FA5}">
                      <a16:colId xmlns:a16="http://schemas.microsoft.com/office/drawing/2014/main" val="4128092149"/>
                    </a:ext>
                  </a:extLst>
                </a:gridCol>
                <a:gridCol w="1440000">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eil</a:t>
                      </a: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eill</a:t>
                      </a:r>
                      <a:r>
                        <a:rPr kumimoji="0" lang="en-GB" sz="2000" b="1" i="0" u="none" strike="noStrike" kern="1200" cap="none" spc="0" normalizeH="0" baseline="0" noProof="0" dirty="0">
                          <a:ln>
                            <a:noFill/>
                          </a:ln>
                          <a:solidFill>
                            <a:prstClr val="white"/>
                          </a:solidFill>
                          <a:effectLst/>
                          <a:uLnTx/>
                          <a:uFillTx/>
                          <a:latin typeface="+mn-lt"/>
                          <a:ea typeface="+mn-ea"/>
                          <a:cs typeface="+mn-cs"/>
                        </a:rPr>
                        <a: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[è]</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somm</a:t>
                      </a:r>
                      <a:r>
                        <a:rPr lang="en-GB" sz="2000" b="0" dirty="0" err="1">
                          <a:solidFill>
                            <a:srgbClr val="FF6600"/>
                          </a:solidFill>
                        </a:rPr>
                        <a:t>eil</a:t>
                      </a:r>
                      <a:endParaRPr lang="en-GB" sz="2000" b="0" u="sng" dirty="0">
                        <a:solidFill>
                          <a:srgbClr val="FF6600"/>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gr</a:t>
                      </a:r>
                      <a:r>
                        <a:rPr lang="en-GB" sz="2000" b="0" dirty="0" err="1">
                          <a:solidFill>
                            <a:srgbClr val="FF6600"/>
                          </a:solidFill>
                        </a:rPr>
                        <a:t>è</a:t>
                      </a:r>
                      <a:r>
                        <a:rPr lang="en-GB" sz="2000" dirty="0" err="1">
                          <a:solidFill>
                            <a:schemeClr val="accent1">
                              <a:lumMod val="50000"/>
                            </a:schemeClr>
                          </a:solidFill>
                        </a:rPr>
                        <a:t>s</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cons</a:t>
                      </a:r>
                      <a:r>
                        <a:rPr lang="en-GB" sz="2000" dirty="0">
                          <a:solidFill>
                            <a:srgbClr val="E65D00"/>
                          </a:solidFill>
                        </a:rPr>
                        <a:t>eil</a:t>
                      </a:r>
                      <a:endParaRPr lang="en-GB" sz="2000" u="sng" dirty="0">
                        <a:solidFill>
                          <a:srgbClr val="E65D00"/>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55298">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bout</a:t>
                      </a:r>
                      <a:r>
                        <a:rPr lang="en-GB" sz="2000" dirty="0" err="1">
                          <a:solidFill>
                            <a:srgbClr val="E65D00"/>
                          </a:solidFill>
                        </a:rPr>
                        <a:t>eil</a:t>
                      </a:r>
                      <a:r>
                        <a:rPr lang="en-GB" sz="2000" dirty="0" err="1">
                          <a:solidFill>
                            <a:srgbClr val="FF6600"/>
                          </a:solidFill>
                        </a:rPr>
                        <a:t>l</a:t>
                      </a:r>
                      <a:r>
                        <a:rPr lang="en-GB" sz="2000" dirty="0" err="1">
                          <a:solidFill>
                            <a:schemeClr val="accent1">
                              <a:lumMod val="50000"/>
                            </a:schemeClr>
                          </a:solidFill>
                        </a:rPr>
                        <a:t>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16" name="TextBox 15" descr="text box hiding answer">
            <a:extLst>
              <a:ext uri="{FF2B5EF4-FFF2-40B4-BE49-F238E27FC236}">
                <a16:creationId xmlns:a16="http://schemas.microsoft.com/office/drawing/2014/main" id="{30999090-992A-47E9-935A-2BB9B2B7B16D}"/>
              </a:ext>
            </a:extLst>
          </p:cNvPr>
          <p:cNvSpPr txBox="1"/>
          <p:nvPr/>
        </p:nvSpPr>
        <p:spPr>
          <a:xfrm>
            <a:off x="1526570" y="1856861"/>
            <a:ext cx="396001"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17" name="TextBox 16" descr="text box hiding answer">
            <a:extLst>
              <a:ext uri="{FF2B5EF4-FFF2-40B4-BE49-F238E27FC236}">
                <a16:creationId xmlns:a16="http://schemas.microsoft.com/office/drawing/2014/main" id="{C0726EA2-D4A9-47F5-95C2-200A7DFA2296}"/>
              </a:ext>
            </a:extLst>
          </p:cNvPr>
          <p:cNvSpPr txBox="1"/>
          <p:nvPr/>
        </p:nvSpPr>
        <p:spPr>
          <a:xfrm>
            <a:off x="1019261" y="2357816"/>
            <a:ext cx="507309"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2" name="TextBox 21" descr="text box hiding answer">
            <a:extLst>
              <a:ext uri="{FF2B5EF4-FFF2-40B4-BE49-F238E27FC236}">
                <a16:creationId xmlns:a16="http://schemas.microsoft.com/office/drawing/2014/main" id="{23F80FA8-5B3D-4B06-B5C1-3B665AE1D1BB}"/>
              </a:ext>
            </a:extLst>
          </p:cNvPr>
          <p:cNvSpPr txBox="1"/>
          <p:nvPr/>
        </p:nvSpPr>
        <p:spPr>
          <a:xfrm>
            <a:off x="1367079" y="2846593"/>
            <a:ext cx="396001"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18" name="TextBox 17" descr="text box hiding answer">
            <a:extLst>
              <a:ext uri="{FF2B5EF4-FFF2-40B4-BE49-F238E27FC236}">
                <a16:creationId xmlns:a16="http://schemas.microsoft.com/office/drawing/2014/main" id="{39B3BBDA-AB98-401E-8A76-59E12E549D27}"/>
              </a:ext>
            </a:extLst>
          </p:cNvPr>
          <p:cNvSpPr txBox="1"/>
          <p:nvPr/>
        </p:nvSpPr>
        <p:spPr>
          <a:xfrm flipH="1">
            <a:off x="1362544" y="3335370"/>
            <a:ext cx="484897"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9" name="Action Button: Custom 16">
            <a:hlinkClick r:id="" action="ppaction://noaction" highlightClick="1">
              <a:snd r:embed="rId3" name="sommeil.wav"/>
            </a:hlinkClick>
            <a:extLst>
              <a:ext uri="{FF2B5EF4-FFF2-40B4-BE49-F238E27FC236}">
                <a16:creationId xmlns:a16="http://schemas.microsoft.com/office/drawing/2014/main" id="{00B3E4C1-DFF4-46C3-8013-784275E7AA6B}"/>
              </a:ext>
            </a:extLst>
          </p:cNvPr>
          <p:cNvSpPr/>
          <p:nvPr/>
        </p:nvSpPr>
        <p:spPr>
          <a:xfrm>
            <a:off x="176888" y="18272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grès.wav"/>
            </a:hlinkClick>
            <a:extLst>
              <a:ext uri="{FF2B5EF4-FFF2-40B4-BE49-F238E27FC236}">
                <a16:creationId xmlns:a16="http://schemas.microsoft.com/office/drawing/2014/main" id="{5B92A95F-523A-4E36-B65E-94DAE9FBB368}"/>
              </a:ext>
            </a:extLst>
          </p:cNvPr>
          <p:cNvSpPr/>
          <p:nvPr/>
        </p:nvSpPr>
        <p:spPr>
          <a:xfrm>
            <a:off x="178966" y="231249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5" name="conseil.wav"/>
            </a:hlinkClick>
            <a:extLst>
              <a:ext uri="{FF2B5EF4-FFF2-40B4-BE49-F238E27FC236}">
                <a16:creationId xmlns:a16="http://schemas.microsoft.com/office/drawing/2014/main" id="{D4B491BE-DEE1-4BAB-B62E-08BEC8F84C2F}"/>
              </a:ext>
            </a:extLst>
          </p:cNvPr>
          <p:cNvSpPr/>
          <p:nvPr/>
        </p:nvSpPr>
        <p:spPr>
          <a:xfrm>
            <a:off x="177581" y="27977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6" name="bouteille.wav"/>
            </a:hlinkClick>
            <a:extLst>
              <a:ext uri="{FF2B5EF4-FFF2-40B4-BE49-F238E27FC236}">
                <a16:creationId xmlns:a16="http://schemas.microsoft.com/office/drawing/2014/main" id="{7C5D1C98-B338-48C7-A0D6-9CC93C596CA9}"/>
              </a:ext>
            </a:extLst>
          </p:cNvPr>
          <p:cNvSpPr/>
          <p:nvPr/>
        </p:nvSpPr>
        <p:spPr>
          <a:xfrm>
            <a:off x="178274" y="328303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36" name="Rounded Rectangle 46">
            <a:extLst>
              <a:ext uri="{FF2B5EF4-FFF2-40B4-BE49-F238E27FC236}">
                <a16:creationId xmlns:a16="http://schemas.microsoft.com/office/drawing/2014/main" id="{19A61773-6AA5-4D12-91C5-6904DC1C356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descr="green checkmark">
            <a:extLst>
              <a:ext uri="{FF2B5EF4-FFF2-40B4-BE49-F238E27FC236}">
                <a16:creationId xmlns:a16="http://schemas.microsoft.com/office/drawing/2014/main" id="{748F0682-7B80-437A-9BA3-CFB1629E18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1281" y="1850809"/>
            <a:ext cx="282522" cy="294294"/>
          </a:xfrm>
          <a:prstGeom prst="rect">
            <a:avLst/>
          </a:prstGeom>
        </p:spPr>
      </p:pic>
      <p:pic>
        <p:nvPicPr>
          <p:cNvPr id="25" name="Picture 24" descr="green checkmark">
            <a:extLst>
              <a:ext uri="{FF2B5EF4-FFF2-40B4-BE49-F238E27FC236}">
                <a16:creationId xmlns:a16="http://schemas.microsoft.com/office/drawing/2014/main" id="{748F0682-7B80-437A-9BA3-CFB1629E18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8398" y="2338474"/>
            <a:ext cx="282522" cy="294294"/>
          </a:xfrm>
          <a:prstGeom prst="rect">
            <a:avLst/>
          </a:prstGeom>
        </p:spPr>
      </p:pic>
      <p:pic>
        <p:nvPicPr>
          <p:cNvPr id="37" name="Picture 36" descr="green checkmark">
            <a:extLst>
              <a:ext uri="{FF2B5EF4-FFF2-40B4-BE49-F238E27FC236}">
                <a16:creationId xmlns:a16="http://schemas.microsoft.com/office/drawing/2014/main" id="{748F0682-7B80-437A-9BA3-CFB1629E18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8770" y="3284126"/>
            <a:ext cx="282522" cy="294294"/>
          </a:xfrm>
          <a:prstGeom prst="rect">
            <a:avLst/>
          </a:prstGeom>
        </p:spPr>
      </p:pic>
      <p:pic>
        <p:nvPicPr>
          <p:cNvPr id="38" name="Picture 37" descr="green checkmark">
            <a:extLst>
              <a:ext uri="{FF2B5EF4-FFF2-40B4-BE49-F238E27FC236}">
                <a16:creationId xmlns:a16="http://schemas.microsoft.com/office/drawing/2014/main" id="{748F0682-7B80-437A-9BA3-CFB1629E18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8770" y="2824867"/>
            <a:ext cx="282522" cy="294294"/>
          </a:xfrm>
          <a:prstGeom prst="rect">
            <a:avLst/>
          </a:prstGeom>
        </p:spPr>
      </p:pic>
      <p:sp>
        <p:nvSpPr>
          <p:cNvPr id="2" name="TextBox 1">
            <a:extLst>
              <a:ext uri="{FF2B5EF4-FFF2-40B4-BE49-F238E27FC236}">
                <a16:creationId xmlns:a16="http://schemas.microsoft.com/office/drawing/2014/main" id="{4EC5BB39-B0A8-4B6C-B8F0-327744F67D05}"/>
              </a:ext>
            </a:extLst>
          </p:cNvPr>
          <p:cNvSpPr txBox="1"/>
          <p:nvPr/>
        </p:nvSpPr>
        <p:spPr>
          <a:xfrm>
            <a:off x="1816410" y="1840798"/>
            <a:ext cx="123476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sleep</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3" name="TextBox 42">
            <a:extLst>
              <a:ext uri="{FF2B5EF4-FFF2-40B4-BE49-F238E27FC236}">
                <a16:creationId xmlns:a16="http://schemas.microsoft.com/office/drawing/2014/main" id="{71324650-A54C-48E5-9CAA-ED752305D54B}"/>
              </a:ext>
            </a:extLst>
          </p:cNvPr>
          <p:cNvSpPr txBox="1"/>
          <p:nvPr/>
        </p:nvSpPr>
        <p:spPr>
          <a:xfrm>
            <a:off x="1414685" y="2355603"/>
            <a:ext cx="163649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sandstone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4" name="TextBox 43">
            <a:extLst>
              <a:ext uri="{FF2B5EF4-FFF2-40B4-BE49-F238E27FC236}">
                <a16:creationId xmlns:a16="http://schemas.microsoft.com/office/drawing/2014/main" id="{75CE19EE-B4CB-4D2E-9E94-B069EF9C65C8}"/>
              </a:ext>
            </a:extLst>
          </p:cNvPr>
          <p:cNvSpPr txBox="1"/>
          <p:nvPr/>
        </p:nvSpPr>
        <p:spPr>
          <a:xfrm>
            <a:off x="1757116" y="2832407"/>
            <a:ext cx="129406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advice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49D2F344-9A51-4E6B-8A3D-3011D2D1F338}"/>
              </a:ext>
            </a:extLst>
          </p:cNvPr>
          <p:cNvSpPr txBox="1"/>
          <p:nvPr/>
        </p:nvSpPr>
        <p:spPr>
          <a:xfrm>
            <a:off x="1899583" y="3311542"/>
            <a:ext cx="115159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bottle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5" name="TextBox 54" descr="text box hiding answer">
            <a:extLst>
              <a:ext uri="{FF2B5EF4-FFF2-40B4-BE49-F238E27FC236}">
                <a16:creationId xmlns:a16="http://schemas.microsoft.com/office/drawing/2014/main" id="{6E2CED70-9B75-4551-9812-5FDFF6937FE5}"/>
              </a:ext>
            </a:extLst>
          </p:cNvPr>
          <p:cNvSpPr txBox="1"/>
          <p:nvPr/>
        </p:nvSpPr>
        <p:spPr>
          <a:xfrm>
            <a:off x="4467957" y="4427628"/>
            <a:ext cx="481933"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6" name="TextBox 55" descr="text box hiding answer">
            <a:extLst>
              <a:ext uri="{FF2B5EF4-FFF2-40B4-BE49-F238E27FC236}">
                <a16:creationId xmlns:a16="http://schemas.microsoft.com/office/drawing/2014/main" id="{4A4E19D8-B326-4001-8859-CC8B945CEC77}"/>
              </a:ext>
            </a:extLst>
          </p:cNvPr>
          <p:cNvSpPr txBox="1"/>
          <p:nvPr/>
        </p:nvSpPr>
        <p:spPr>
          <a:xfrm>
            <a:off x="3913802" y="4921331"/>
            <a:ext cx="481934" cy="307776"/>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7" name="TextBox 56" descr="text box hiding answer">
            <a:extLst>
              <a:ext uri="{FF2B5EF4-FFF2-40B4-BE49-F238E27FC236}">
                <a16:creationId xmlns:a16="http://schemas.microsoft.com/office/drawing/2014/main" id="{32FED973-4916-475C-BE83-A64160102CA2}"/>
              </a:ext>
            </a:extLst>
          </p:cNvPr>
          <p:cNvSpPr txBox="1"/>
          <p:nvPr/>
        </p:nvSpPr>
        <p:spPr>
          <a:xfrm>
            <a:off x="3986024" y="5415030"/>
            <a:ext cx="481933"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8" name="TextBox 57" descr="text box hiding answer">
            <a:extLst>
              <a:ext uri="{FF2B5EF4-FFF2-40B4-BE49-F238E27FC236}">
                <a16:creationId xmlns:a16="http://schemas.microsoft.com/office/drawing/2014/main" id="{9C789C58-B6FF-41BA-89B6-9AEF0B058920}"/>
              </a:ext>
            </a:extLst>
          </p:cNvPr>
          <p:cNvSpPr txBox="1"/>
          <p:nvPr/>
        </p:nvSpPr>
        <p:spPr>
          <a:xfrm flipH="1">
            <a:off x="3771418" y="5908731"/>
            <a:ext cx="481934"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9" name="Action Button: Custom 16">
            <a:hlinkClick r:id="" action="ppaction://noaction" highlightClick="1">
              <a:snd r:embed="rId9" name="bonheur.wav"/>
            </a:hlinkClick>
            <a:extLst>
              <a:ext uri="{FF2B5EF4-FFF2-40B4-BE49-F238E27FC236}">
                <a16:creationId xmlns:a16="http://schemas.microsoft.com/office/drawing/2014/main" id="{9BCD1C51-EB60-42DE-8D3A-64420D9CEF62}"/>
              </a:ext>
            </a:extLst>
          </p:cNvPr>
          <p:cNvSpPr/>
          <p:nvPr/>
        </p:nvSpPr>
        <p:spPr>
          <a:xfrm>
            <a:off x="3254856" y="437144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60" name="Action Button: Custom 16">
            <a:hlinkClick r:id="" action="ppaction://noaction" highlightClick="1">
              <a:snd r:embed="rId10" name="seuil.wav"/>
            </a:hlinkClick>
            <a:extLst>
              <a:ext uri="{FF2B5EF4-FFF2-40B4-BE49-F238E27FC236}">
                <a16:creationId xmlns:a16="http://schemas.microsoft.com/office/drawing/2014/main" id="{775C8153-BC67-4C6D-8D6D-E76C2832F539}"/>
              </a:ext>
            </a:extLst>
          </p:cNvPr>
          <p:cNvSpPr/>
          <p:nvPr/>
        </p:nvSpPr>
        <p:spPr>
          <a:xfrm>
            <a:off x="3255548" y="484408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61" name="Action Button: Custom 16">
            <a:hlinkClick r:id="" action="ppaction://noaction" highlightClick="1">
              <a:snd r:embed="rId11" name="deuil.wav"/>
            </a:hlinkClick>
            <a:extLst>
              <a:ext uri="{FF2B5EF4-FFF2-40B4-BE49-F238E27FC236}">
                <a16:creationId xmlns:a16="http://schemas.microsoft.com/office/drawing/2014/main" id="{C73B4FF4-A1B5-4816-93C1-9D1D9B5172E6}"/>
              </a:ext>
            </a:extLst>
          </p:cNvPr>
          <p:cNvSpPr/>
          <p:nvPr/>
        </p:nvSpPr>
        <p:spPr>
          <a:xfrm>
            <a:off x="3253470" y="53547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62" name="Action Button: Custom 16">
            <a:hlinkClick r:id="" action="ppaction://noaction" highlightClick="1">
              <a:snd r:embed="rId12" name="oeuvre.wav"/>
            </a:hlinkClick>
            <a:extLst>
              <a:ext uri="{FF2B5EF4-FFF2-40B4-BE49-F238E27FC236}">
                <a16:creationId xmlns:a16="http://schemas.microsoft.com/office/drawing/2014/main" id="{5C8D358A-FE75-4888-971B-C71AFBB42BF5}"/>
              </a:ext>
            </a:extLst>
          </p:cNvPr>
          <p:cNvSpPr/>
          <p:nvPr/>
        </p:nvSpPr>
        <p:spPr>
          <a:xfrm>
            <a:off x="3254163" y="58369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pic>
        <p:nvPicPr>
          <p:cNvPr id="63" name="Picture 62" descr="green checkmark">
            <a:extLst>
              <a:ext uri="{FF2B5EF4-FFF2-40B4-BE49-F238E27FC236}">
                <a16:creationId xmlns:a16="http://schemas.microsoft.com/office/drawing/2014/main" id="{4CFBE4BF-2BD2-4AC9-A80D-255BDF217E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95330" y="4441111"/>
            <a:ext cx="282522" cy="294294"/>
          </a:xfrm>
          <a:prstGeom prst="rect">
            <a:avLst/>
          </a:prstGeom>
        </p:spPr>
      </p:pic>
      <p:pic>
        <p:nvPicPr>
          <p:cNvPr id="64" name="Picture 63" descr="green checkmark">
            <a:extLst>
              <a:ext uri="{FF2B5EF4-FFF2-40B4-BE49-F238E27FC236}">
                <a16:creationId xmlns:a16="http://schemas.microsoft.com/office/drawing/2014/main" id="{7BA0ADE2-7453-4520-8124-38E58C7D0A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1832" y="4914866"/>
            <a:ext cx="282522" cy="294294"/>
          </a:xfrm>
          <a:prstGeom prst="rect">
            <a:avLst/>
          </a:prstGeom>
        </p:spPr>
      </p:pic>
      <p:pic>
        <p:nvPicPr>
          <p:cNvPr id="65" name="Picture 64" descr="green checkmark">
            <a:extLst>
              <a:ext uri="{FF2B5EF4-FFF2-40B4-BE49-F238E27FC236}">
                <a16:creationId xmlns:a16="http://schemas.microsoft.com/office/drawing/2014/main" id="{97B5EE5F-89D6-4C6E-A550-F2187EC48E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9616" y="5907216"/>
            <a:ext cx="282522" cy="294294"/>
          </a:xfrm>
          <a:prstGeom prst="rect">
            <a:avLst/>
          </a:prstGeom>
        </p:spPr>
      </p:pic>
      <p:pic>
        <p:nvPicPr>
          <p:cNvPr id="66" name="Picture 65" descr="green checkmark">
            <a:extLst>
              <a:ext uri="{FF2B5EF4-FFF2-40B4-BE49-F238E27FC236}">
                <a16:creationId xmlns:a16="http://schemas.microsoft.com/office/drawing/2014/main" id="{9E997129-28C4-40BF-9964-C0E418B698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5099" y="5370557"/>
            <a:ext cx="282522" cy="294294"/>
          </a:xfrm>
          <a:prstGeom prst="rect">
            <a:avLst/>
          </a:prstGeom>
        </p:spPr>
      </p:pic>
      <p:sp>
        <p:nvSpPr>
          <p:cNvPr id="67" name="TextBox 66">
            <a:extLst>
              <a:ext uri="{FF2B5EF4-FFF2-40B4-BE49-F238E27FC236}">
                <a16:creationId xmlns:a16="http://schemas.microsoft.com/office/drawing/2014/main" id="{042E2AAD-2BF0-4E85-9B13-C0209CF0E21E}"/>
              </a:ext>
            </a:extLst>
          </p:cNvPr>
          <p:cNvSpPr txBox="1"/>
          <p:nvPr/>
        </p:nvSpPr>
        <p:spPr>
          <a:xfrm>
            <a:off x="4959049" y="4371448"/>
            <a:ext cx="77345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joy</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68" name="TextBox 67">
            <a:extLst>
              <a:ext uri="{FF2B5EF4-FFF2-40B4-BE49-F238E27FC236}">
                <a16:creationId xmlns:a16="http://schemas.microsoft.com/office/drawing/2014/main" id="{F76C84E8-5051-463E-BBD0-E1629F215A72}"/>
              </a:ext>
            </a:extLst>
          </p:cNvPr>
          <p:cNvSpPr txBox="1"/>
          <p:nvPr/>
        </p:nvSpPr>
        <p:spPr>
          <a:xfrm>
            <a:off x="4226991" y="4884903"/>
            <a:ext cx="150551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doorstep</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69" name="TextBox 68">
            <a:extLst>
              <a:ext uri="{FF2B5EF4-FFF2-40B4-BE49-F238E27FC236}">
                <a16:creationId xmlns:a16="http://schemas.microsoft.com/office/drawing/2014/main" id="{B0747CFA-08E7-4367-81E3-D4DD38D9C01B}"/>
              </a:ext>
            </a:extLst>
          </p:cNvPr>
          <p:cNvSpPr txBox="1"/>
          <p:nvPr/>
        </p:nvSpPr>
        <p:spPr>
          <a:xfrm>
            <a:off x="4438446" y="5364039"/>
            <a:ext cx="129406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[grief]</a:t>
            </a:r>
          </a:p>
        </p:txBody>
      </p:sp>
      <p:sp>
        <p:nvSpPr>
          <p:cNvPr id="70" name="TextBox 69">
            <a:extLst>
              <a:ext uri="{FF2B5EF4-FFF2-40B4-BE49-F238E27FC236}">
                <a16:creationId xmlns:a16="http://schemas.microsoft.com/office/drawing/2014/main" id="{BE017BBA-22D3-4981-B25E-186455720760}"/>
              </a:ext>
            </a:extLst>
          </p:cNvPr>
          <p:cNvSpPr txBox="1"/>
          <p:nvPr/>
        </p:nvSpPr>
        <p:spPr>
          <a:xfrm>
            <a:off x="4226991" y="5843174"/>
            <a:ext cx="150551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work</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graphicFrame>
        <p:nvGraphicFramePr>
          <p:cNvPr id="88" name="Table 6">
            <a:extLst>
              <a:ext uri="{FF2B5EF4-FFF2-40B4-BE49-F238E27FC236}">
                <a16:creationId xmlns:a16="http://schemas.microsoft.com/office/drawing/2014/main" id="{32AC6C05-5056-4B37-97F5-752C5148D90A}"/>
              </a:ext>
            </a:extLst>
          </p:cNvPr>
          <p:cNvGraphicFramePr>
            <a:graphicFrameLocks noGrp="1"/>
          </p:cNvGraphicFramePr>
          <p:nvPr/>
        </p:nvGraphicFramePr>
        <p:xfrm>
          <a:off x="6042241" y="1263838"/>
          <a:ext cx="6066000" cy="2443566"/>
        </p:xfrm>
        <a:graphic>
          <a:graphicData uri="http://schemas.openxmlformats.org/drawingml/2006/table">
            <a:tbl>
              <a:tblPr firstRow="1" bandRow="1">
                <a:tableStyleId>{21E4AEA4-8DFA-4A89-87EB-49C32662AFE0}</a:tableStyleId>
              </a:tblPr>
              <a:tblGrid>
                <a:gridCol w="648000">
                  <a:extLst>
                    <a:ext uri="{9D8B030D-6E8A-4147-A177-3AD203B41FA5}">
                      <a16:colId xmlns:a16="http://schemas.microsoft.com/office/drawing/2014/main" val="2607353726"/>
                    </a:ext>
                  </a:extLst>
                </a:gridCol>
                <a:gridCol w="2430000">
                  <a:extLst>
                    <a:ext uri="{9D8B030D-6E8A-4147-A177-3AD203B41FA5}">
                      <a16:colId xmlns:a16="http://schemas.microsoft.com/office/drawing/2014/main" val="1600817978"/>
                    </a:ext>
                  </a:extLst>
                </a:gridCol>
                <a:gridCol w="1548000">
                  <a:extLst>
                    <a:ext uri="{9D8B030D-6E8A-4147-A177-3AD203B41FA5}">
                      <a16:colId xmlns:a16="http://schemas.microsoft.com/office/drawing/2014/main" val="4128092149"/>
                    </a:ext>
                  </a:extLst>
                </a:gridCol>
                <a:gridCol w="1440000">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 [-</a:t>
                      </a:r>
                      <a:r>
                        <a:rPr kumimoji="0" lang="en-GB" sz="2000" b="1" i="0" u="none" strike="noStrike" kern="1200" cap="none" spc="0" normalizeH="0" baseline="0" noProof="0" dirty="0" err="1">
                          <a:ln>
                            <a:noFill/>
                          </a:ln>
                          <a:solidFill>
                            <a:prstClr val="white"/>
                          </a:solidFill>
                          <a:effectLst/>
                          <a:uLnTx/>
                          <a:uFillTx/>
                          <a:latin typeface="+mn-lt"/>
                          <a:ea typeface="+mn-ea"/>
                          <a:cs typeface="+mn-cs"/>
                        </a:rPr>
                        <a:t>ouil</a:t>
                      </a: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ouill</a:t>
                      </a:r>
                      <a:r>
                        <a:rPr kumimoji="0" lang="en-GB" sz="2000" b="1" i="0" u="none" strike="noStrike" kern="1200" cap="none" spc="0" normalizeH="0" baseline="0" noProof="0" dirty="0">
                          <a:ln>
                            <a:noFill/>
                          </a:ln>
                          <a:solidFill>
                            <a:prstClr val="white"/>
                          </a:solidFill>
                          <a:effectLst/>
                          <a:uLnTx/>
                          <a:uFillTx/>
                          <a:latin typeface="+mn-lt"/>
                          <a:ea typeface="+mn-ea"/>
                          <a:cs typeface="+mn-cs"/>
                        </a:rPr>
                        <a:t>]</a:t>
                      </a:r>
                      <a:endParaRPr lang="en-GB" sz="2000" b="0" dirty="0"/>
                    </a:p>
                  </a:txBody>
                  <a:tcPr marL="72000" marR="72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a:t>
                      </a:r>
                      <a:r>
                        <a:rPr lang="en-GB" sz="2000" dirty="0" err="1"/>
                        <a:t>ou</a:t>
                      </a:r>
                      <a:r>
                        <a:rPr lang="en-GB" sz="2000" dirty="0"/>
                        <a:t>]</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f</a:t>
                      </a:r>
                      <a:r>
                        <a:rPr lang="en-GB" sz="2000" dirty="0" err="1">
                          <a:solidFill>
                            <a:srgbClr val="E65D00"/>
                          </a:solidFill>
                        </a:rPr>
                        <a:t>ouil</a:t>
                      </a:r>
                      <a:r>
                        <a:rPr lang="en-GB" sz="2000" dirty="0" err="1">
                          <a:solidFill>
                            <a:schemeClr val="accent1">
                              <a:lumMod val="50000"/>
                            </a:schemeClr>
                          </a:solidFill>
                        </a:rPr>
                        <a:t>ler</a:t>
                      </a:r>
                      <a:endParaRPr lang="en-GB" sz="2000" u="sng"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r>
                        <a:rPr lang="en-GB" sz="2000" dirty="0">
                          <a:solidFill>
                            <a:schemeClr val="accent1">
                              <a:lumMod val="50000"/>
                            </a:schemeClr>
                          </a:solidFill>
                        </a:rPr>
                        <a:t>0</a:t>
                      </a:r>
                    </a:p>
                  </a:txBody>
                  <a:tcPr/>
                </a:tc>
                <a:tc>
                  <a:txBody>
                    <a:bodyPr/>
                    <a:lstStyle/>
                    <a:p>
                      <a:r>
                        <a:rPr lang="en-GB" sz="2000" dirty="0">
                          <a:solidFill>
                            <a:schemeClr val="accent1">
                              <a:lumMod val="50000"/>
                            </a:schemeClr>
                          </a:solidFill>
                        </a:rPr>
                        <a:t>r</a:t>
                      </a:r>
                      <a:r>
                        <a:rPr lang="en-GB" sz="2000" dirty="0">
                          <a:solidFill>
                            <a:srgbClr val="FF6600"/>
                          </a:solidFill>
                        </a:rPr>
                        <a:t>ouill</a:t>
                      </a:r>
                      <a:r>
                        <a:rPr lang="en-GB" sz="2000" dirty="0">
                          <a:solidFill>
                            <a:schemeClr val="accent1">
                              <a:lumMod val="50000"/>
                            </a:schemeClr>
                          </a:solidFill>
                        </a:rPr>
                        <a:t>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b</a:t>
                      </a:r>
                      <a:r>
                        <a:rPr lang="en-GB" sz="2000" dirty="0">
                          <a:solidFill>
                            <a:srgbClr val="E65D00"/>
                          </a:solidFill>
                        </a:rPr>
                        <a:t>ou</a:t>
                      </a:r>
                      <a:r>
                        <a:rPr lang="en-GB" sz="2000" dirty="0">
                          <a:solidFill>
                            <a:schemeClr val="accent1">
                              <a:lumMod val="50000"/>
                            </a:schemeClr>
                          </a:solidFill>
                        </a:rPr>
                        <a:t>ton</a:t>
                      </a:r>
                      <a:endParaRPr lang="en-GB" sz="2000" u="sng" dirty="0">
                        <a:solidFill>
                          <a:srgbClr val="E65D00"/>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55298">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n</a:t>
                      </a:r>
                      <a:r>
                        <a:rPr lang="en-GB" sz="2000" dirty="0" err="1">
                          <a:solidFill>
                            <a:srgbClr val="E65D00"/>
                          </a:solidFill>
                        </a:rPr>
                        <a:t>ou</a:t>
                      </a:r>
                      <a:r>
                        <a:rPr lang="en-GB" sz="2000" dirty="0" err="1">
                          <a:solidFill>
                            <a:schemeClr val="accent1">
                              <a:lumMod val="50000"/>
                            </a:schemeClr>
                          </a:solidFill>
                        </a:rPr>
                        <a:t>er</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89" name="TextBox 88" descr="text box hiding answer">
            <a:extLst>
              <a:ext uri="{FF2B5EF4-FFF2-40B4-BE49-F238E27FC236}">
                <a16:creationId xmlns:a16="http://schemas.microsoft.com/office/drawing/2014/main" id="{7B253745-6803-47FF-B38B-3C9E6084BA00}"/>
              </a:ext>
            </a:extLst>
          </p:cNvPr>
          <p:cNvSpPr txBox="1"/>
          <p:nvPr/>
        </p:nvSpPr>
        <p:spPr>
          <a:xfrm>
            <a:off x="6853210" y="1827221"/>
            <a:ext cx="481932" cy="30923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90" name="TextBox 89" descr="text box hiding answer">
            <a:extLst>
              <a:ext uri="{FF2B5EF4-FFF2-40B4-BE49-F238E27FC236}">
                <a16:creationId xmlns:a16="http://schemas.microsoft.com/office/drawing/2014/main" id="{2660CDF1-24A2-4C43-A2A2-F4C00C817D32}"/>
              </a:ext>
            </a:extLst>
          </p:cNvPr>
          <p:cNvSpPr txBox="1"/>
          <p:nvPr/>
        </p:nvSpPr>
        <p:spPr>
          <a:xfrm>
            <a:off x="6862443" y="2321547"/>
            <a:ext cx="481932"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91" name="TextBox 90" descr="text box hiding answer">
            <a:extLst>
              <a:ext uri="{FF2B5EF4-FFF2-40B4-BE49-F238E27FC236}">
                <a16:creationId xmlns:a16="http://schemas.microsoft.com/office/drawing/2014/main" id="{61C0E6EC-266E-4548-BAAD-C2771A8FBA40}"/>
              </a:ext>
            </a:extLst>
          </p:cNvPr>
          <p:cNvSpPr txBox="1"/>
          <p:nvPr/>
        </p:nvSpPr>
        <p:spPr>
          <a:xfrm>
            <a:off x="6953672" y="2814412"/>
            <a:ext cx="333971"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92" name="TextBox 91" descr="text box hiding answer">
            <a:extLst>
              <a:ext uri="{FF2B5EF4-FFF2-40B4-BE49-F238E27FC236}">
                <a16:creationId xmlns:a16="http://schemas.microsoft.com/office/drawing/2014/main" id="{CF7FABCF-DFCE-45D7-B289-FD7E366779C8}"/>
              </a:ext>
            </a:extLst>
          </p:cNvPr>
          <p:cNvSpPr txBox="1"/>
          <p:nvPr/>
        </p:nvSpPr>
        <p:spPr>
          <a:xfrm flipH="1">
            <a:off x="6936424" y="3307276"/>
            <a:ext cx="333970"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93" name="Action Button: Custom 16">
            <a:hlinkClick r:id="" action="ppaction://noaction" highlightClick="1">
              <a:snd r:embed="rId13" name="fouiller.wav"/>
            </a:hlinkClick>
            <a:extLst>
              <a:ext uri="{FF2B5EF4-FFF2-40B4-BE49-F238E27FC236}">
                <a16:creationId xmlns:a16="http://schemas.microsoft.com/office/drawing/2014/main" id="{E85480C5-0455-449D-91B5-645A7F8ED30F}"/>
              </a:ext>
            </a:extLst>
          </p:cNvPr>
          <p:cNvSpPr/>
          <p:nvPr/>
        </p:nvSpPr>
        <p:spPr>
          <a:xfrm>
            <a:off x="6185459" y="18142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94" name="Action Button: Custom 16">
            <a:hlinkClick r:id="" action="ppaction://noaction" highlightClick="1">
              <a:snd r:embed="rId14" name="rouille.wav"/>
            </a:hlinkClick>
            <a:extLst>
              <a:ext uri="{FF2B5EF4-FFF2-40B4-BE49-F238E27FC236}">
                <a16:creationId xmlns:a16="http://schemas.microsoft.com/office/drawing/2014/main" id="{D5661F52-3027-47DD-8891-96DCD29E0811}"/>
              </a:ext>
            </a:extLst>
          </p:cNvPr>
          <p:cNvSpPr/>
          <p:nvPr/>
        </p:nvSpPr>
        <p:spPr>
          <a:xfrm>
            <a:off x="6181020" y="229899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95" name="Action Button: Custom 16">
            <a:hlinkClick r:id="" action="ppaction://noaction" highlightClick="1">
              <a:snd r:embed="rId15" name="bouton.wav"/>
            </a:hlinkClick>
            <a:extLst>
              <a:ext uri="{FF2B5EF4-FFF2-40B4-BE49-F238E27FC236}">
                <a16:creationId xmlns:a16="http://schemas.microsoft.com/office/drawing/2014/main" id="{9165F7D6-2E91-4B49-9C75-10E772F41F8A}"/>
              </a:ext>
            </a:extLst>
          </p:cNvPr>
          <p:cNvSpPr/>
          <p:nvPr/>
        </p:nvSpPr>
        <p:spPr>
          <a:xfrm>
            <a:off x="6176581" y="27837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96" name="Action Button: Custom 16">
            <a:hlinkClick r:id="" action="ppaction://noaction" highlightClick="1">
              <a:snd r:embed="rId16" name="nouer.wav"/>
            </a:hlinkClick>
            <a:extLst>
              <a:ext uri="{FF2B5EF4-FFF2-40B4-BE49-F238E27FC236}">
                <a16:creationId xmlns:a16="http://schemas.microsoft.com/office/drawing/2014/main" id="{B8EB809F-AE64-468C-8C4F-29B55F401BB5}"/>
              </a:ext>
            </a:extLst>
          </p:cNvPr>
          <p:cNvSpPr/>
          <p:nvPr/>
        </p:nvSpPr>
        <p:spPr>
          <a:xfrm>
            <a:off x="6189897" y="32684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97" name="Picture 96" descr="green checkmark">
            <a:extLst>
              <a:ext uri="{FF2B5EF4-FFF2-40B4-BE49-F238E27FC236}">
                <a16:creationId xmlns:a16="http://schemas.microsoft.com/office/drawing/2014/main" id="{7E4C5C29-E485-4E72-91A0-ACAB535E3D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09432" y="1850809"/>
            <a:ext cx="282522" cy="294294"/>
          </a:xfrm>
          <a:prstGeom prst="rect">
            <a:avLst/>
          </a:prstGeom>
        </p:spPr>
      </p:pic>
      <p:pic>
        <p:nvPicPr>
          <p:cNvPr id="98" name="Picture 97" descr="green checkmark">
            <a:extLst>
              <a:ext uri="{FF2B5EF4-FFF2-40B4-BE49-F238E27FC236}">
                <a16:creationId xmlns:a16="http://schemas.microsoft.com/office/drawing/2014/main" id="{E509D592-4F78-433C-8CE4-F99E3BE59C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09432" y="2338474"/>
            <a:ext cx="282522" cy="294294"/>
          </a:xfrm>
          <a:prstGeom prst="rect">
            <a:avLst/>
          </a:prstGeom>
        </p:spPr>
      </p:pic>
      <p:pic>
        <p:nvPicPr>
          <p:cNvPr id="99" name="Picture 98" descr="green checkmark">
            <a:extLst>
              <a:ext uri="{FF2B5EF4-FFF2-40B4-BE49-F238E27FC236}">
                <a16:creationId xmlns:a16="http://schemas.microsoft.com/office/drawing/2014/main" id="{FC34D714-ED60-4589-B4F5-2307EAAA01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84901" y="3328102"/>
            <a:ext cx="282522" cy="294294"/>
          </a:xfrm>
          <a:prstGeom prst="rect">
            <a:avLst/>
          </a:prstGeom>
        </p:spPr>
      </p:pic>
      <p:pic>
        <p:nvPicPr>
          <p:cNvPr id="100" name="Picture 99" descr="green checkmark">
            <a:extLst>
              <a:ext uri="{FF2B5EF4-FFF2-40B4-BE49-F238E27FC236}">
                <a16:creationId xmlns:a16="http://schemas.microsoft.com/office/drawing/2014/main" id="{747A4F40-127F-4B8F-94DD-13AEAB1933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84901" y="2809570"/>
            <a:ext cx="282522" cy="294294"/>
          </a:xfrm>
          <a:prstGeom prst="rect">
            <a:avLst/>
          </a:prstGeom>
        </p:spPr>
      </p:pic>
      <p:sp>
        <p:nvSpPr>
          <p:cNvPr id="101" name="TextBox 100">
            <a:extLst>
              <a:ext uri="{FF2B5EF4-FFF2-40B4-BE49-F238E27FC236}">
                <a16:creationId xmlns:a16="http://schemas.microsoft.com/office/drawing/2014/main" id="{86819389-7F67-4554-A12D-70C0E2AA345F}"/>
              </a:ext>
            </a:extLst>
          </p:cNvPr>
          <p:cNvSpPr txBox="1"/>
          <p:nvPr/>
        </p:nvSpPr>
        <p:spPr>
          <a:xfrm>
            <a:off x="7598026" y="1801361"/>
            <a:ext cx="155965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search</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02" name="TextBox 101">
            <a:extLst>
              <a:ext uri="{FF2B5EF4-FFF2-40B4-BE49-F238E27FC236}">
                <a16:creationId xmlns:a16="http://schemas.microsoft.com/office/drawing/2014/main" id="{62B8B2C1-8FAA-47C9-B14B-41544E861662}"/>
              </a:ext>
            </a:extLst>
          </p:cNvPr>
          <p:cNvSpPr txBox="1"/>
          <p:nvPr/>
        </p:nvSpPr>
        <p:spPr>
          <a:xfrm>
            <a:off x="7922913" y="2313834"/>
            <a:ext cx="123476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rust</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03" name="TextBox 102">
            <a:extLst>
              <a:ext uri="{FF2B5EF4-FFF2-40B4-BE49-F238E27FC236}">
                <a16:creationId xmlns:a16="http://schemas.microsoft.com/office/drawing/2014/main" id="{5F17CCD2-C80C-4939-A705-43A4A8F93689}"/>
              </a:ext>
            </a:extLst>
          </p:cNvPr>
          <p:cNvSpPr txBox="1"/>
          <p:nvPr/>
        </p:nvSpPr>
        <p:spPr>
          <a:xfrm>
            <a:off x="7863619" y="2792970"/>
            <a:ext cx="129406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button</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04" name="TextBox 103">
            <a:extLst>
              <a:ext uri="{FF2B5EF4-FFF2-40B4-BE49-F238E27FC236}">
                <a16:creationId xmlns:a16="http://schemas.microsoft.com/office/drawing/2014/main" id="{22A78BE4-90BB-4611-B763-CA82B6A0E51A}"/>
              </a:ext>
            </a:extLst>
          </p:cNvPr>
          <p:cNvSpPr txBox="1"/>
          <p:nvPr/>
        </p:nvSpPr>
        <p:spPr>
          <a:xfrm>
            <a:off x="8006086" y="3272105"/>
            <a:ext cx="115159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tie]</a:t>
            </a:r>
          </a:p>
        </p:txBody>
      </p:sp>
    </p:spTree>
    <p:extLst>
      <p:ext uri="{BB962C8B-B14F-4D97-AF65-F5344CB8AC3E}">
        <p14:creationId xmlns:p14="http://schemas.microsoft.com/office/powerpoint/2010/main" val="228632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9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90"/>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9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1"/>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0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92"/>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9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58"/>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18" grpId="0" animBg="1"/>
      <p:bldP spid="55" grpId="0" animBg="1"/>
      <p:bldP spid="56" grpId="0" animBg="1"/>
      <p:bldP spid="57" grpId="0" animBg="1"/>
      <p:bldP spid="58" grpId="0" animBg="1"/>
      <p:bldP spid="89" grpId="0" animBg="1"/>
      <p:bldP spid="90" grpId="0" animBg="1"/>
      <p:bldP spid="91" grpId="0" animBg="1"/>
      <p:bldP spid="9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B80D1AA-54B7-409A-9DBF-53EA1C3B8860}"/>
              </a:ext>
            </a:extLst>
          </p:cNvPr>
          <p:cNvSpPr txBox="1"/>
          <p:nvPr/>
        </p:nvSpPr>
        <p:spPr>
          <a:xfrm>
            <a:off x="4225755" y="4702643"/>
            <a:ext cx="38825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t>
            </a:r>
            <a:r>
              <a:rPr kumimoji="0" lang="en-US"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euill</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p>
        </p:txBody>
      </p:sp>
      <p:sp>
        <p:nvSpPr>
          <p:cNvPr id="21" name="TextBox 20">
            <a:extLst>
              <a:ext uri="{FF2B5EF4-FFF2-40B4-BE49-F238E27FC236}">
                <a16:creationId xmlns:a16="http://schemas.microsoft.com/office/drawing/2014/main" id="{9131027E-AC37-4B87-A05E-948A01F8C911}"/>
              </a:ext>
            </a:extLst>
          </p:cNvPr>
          <p:cNvSpPr txBox="1"/>
          <p:nvPr/>
        </p:nvSpPr>
        <p:spPr>
          <a:xfrm>
            <a:off x="4225755" y="5410529"/>
            <a:ext cx="38825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[leafy]</a:t>
            </a:r>
          </a:p>
        </p:txBody>
      </p:sp>
      <p:pic>
        <p:nvPicPr>
          <p:cNvPr id="2052" name="Picture 4" descr="Tree, Green, Leaves, Branches, Leafy, Plant, Aura">
            <a:extLst>
              <a:ext uri="{FF2B5EF4-FFF2-40B4-BE49-F238E27FC236}">
                <a16:creationId xmlns:a16="http://schemas.microsoft.com/office/drawing/2014/main" id="{E46DA632-1EFD-48AC-B386-D25095EEE5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2097" y="1301348"/>
            <a:ext cx="3249856" cy="3314301"/>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FD47C3B9-0EC4-4A7D-ABBC-9A4CE40BD28F}"/>
              </a:ext>
            </a:extLst>
          </p:cNvPr>
          <p:cNvSpPr/>
          <p:nvPr/>
        </p:nvSpPr>
        <p:spPr>
          <a:xfrm>
            <a:off x="8660064" y="3144781"/>
            <a:ext cx="3249856" cy="1306976"/>
          </a:xfrm>
          <a:prstGeom prst="wedgeRoundRectCallout">
            <a:avLst>
              <a:gd name="adj1" fmla="val -2334"/>
              <a:gd name="adj2" fmla="val 81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each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made up of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vowel</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5" name="Picture 4" descr="A picture containing doll, toy, pink, food&#10;&#10;Description automatically generated">
            <a:extLst>
              <a:ext uri="{FF2B5EF4-FFF2-40B4-BE49-F238E27FC236}">
                <a16:creationId xmlns:a16="http://schemas.microsoft.com/office/drawing/2014/main" id="{ADC35663-8763-45D3-B274-58A0202CE4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808" y="4272393"/>
            <a:ext cx="2078192" cy="2078192"/>
          </a:xfrm>
          <a:prstGeom prst="rect">
            <a:avLst/>
          </a:prstGeom>
        </p:spPr>
      </p:pic>
      <p:sp>
        <p:nvSpPr>
          <p:cNvPr id="10" name="Action Button: Go Forward or Next 9">
            <a:hlinkClick r:id="" action="ppaction://noaction" highlightClick="1">
              <a:snd r:embed="rId6" name="feuillu.wav"/>
            </a:hlinkClick>
            <a:extLst>
              <a:ext uri="{FF2B5EF4-FFF2-40B4-BE49-F238E27FC236}">
                <a16:creationId xmlns:a16="http://schemas.microsoft.com/office/drawing/2014/main" id="{C028CD98-CAF6-4331-B73A-D88F0224FC37}"/>
              </a:ext>
            </a:extLst>
          </p:cNvPr>
          <p:cNvSpPr/>
          <p:nvPr/>
        </p:nvSpPr>
        <p:spPr>
          <a:xfrm>
            <a:off x="261257" y="5444860"/>
            <a:ext cx="612000" cy="61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8383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B80D1AA-54B7-409A-9DBF-53EA1C3B8860}"/>
              </a:ext>
            </a:extLst>
          </p:cNvPr>
          <p:cNvSpPr txBox="1"/>
          <p:nvPr/>
        </p:nvSpPr>
        <p:spPr>
          <a:xfrm>
            <a:off x="4225754" y="4702643"/>
            <a:ext cx="38825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t>
            </a:r>
            <a:r>
              <a:rPr kumimoji="0" lang="en-US"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euill</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131027E-AC37-4B87-A05E-948A01F8C911}"/>
              </a:ext>
            </a:extLst>
          </p:cNvPr>
          <p:cNvSpPr txBox="1"/>
          <p:nvPr/>
        </p:nvSpPr>
        <p:spPr>
          <a:xfrm>
            <a:off x="4225754" y="5410529"/>
            <a:ext cx="38825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winch]</a:t>
            </a:r>
          </a:p>
        </p:txBody>
      </p:sp>
      <p:pic>
        <p:nvPicPr>
          <p:cNvPr id="2054" name="Picture 6" descr="Winds, Windlass, Winch, Tool, Mechanics, Seafaring">
            <a:extLst>
              <a:ext uri="{FF2B5EF4-FFF2-40B4-BE49-F238E27FC236}">
                <a16:creationId xmlns:a16="http://schemas.microsoft.com/office/drawing/2014/main" id="{ED16D03D-4BB4-4A41-9EA4-942D8C06DE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3465" y="1513711"/>
            <a:ext cx="4727119" cy="3151412"/>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BD3B6195-E871-4158-B938-8C24F41FC742}"/>
              </a:ext>
            </a:extLst>
          </p:cNvPr>
          <p:cNvSpPr/>
          <p:nvPr/>
        </p:nvSpPr>
        <p:spPr>
          <a:xfrm>
            <a:off x="8660064" y="3144781"/>
            <a:ext cx="3249856" cy="1306976"/>
          </a:xfrm>
          <a:prstGeom prst="wedgeRoundRectCallout">
            <a:avLst>
              <a:gd name="adj1" fmla="val -2334"/>
              <a:gd name="adj2" fmla="val 81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each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made up of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vowel</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5" name="Picture 4" descr="A picture containing doll, toy, pink, food&#10;&#10;Description automatically generated">
            <a:extLst>
              <a:ext uri="{FF2B5EF4-FFF2-40B4-BE49-F238E27FC236}">
                <a16:creationId xmlns:a16="http://schemas.microsoft.com/office/drawing/2014/main" id="{CF9846E0-8C61-448A-A96F-B9F04B8908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808" y="4272393"/>
            <a:ext cx="2078192" cy="2078192"/>
          </a:xfrm>
          <a:prstGeom prst="rect">
            <a:avLst/>
          </a:prstGeom>
        </p:spPr>
      </p:pic>
      <p:sp>
        <p:nvSpPr>
          <p:cNvPr id="10" name="Action Button: Go Forward or Next 9">
            <a:hlinkClick r:id="" action="ppaction://noaction" highlightClick="1">
              <a:snd r:embed="rId6" name="treuiller.wav"/>
            </a:hlinkClick>
            <a:extLst>
              <a:ext uri="{FF2B5EF4-FFF2-40B4-BE49-F238E27FC236}">
                <a16:creationId xmlns:a16="http://schemas.microsoft.com/office/drawing/2014/main" id="{F70A6DD1-C7BF-4645-BC15-D0C77779145E}"/>
              </a:ext>
            </a:extLst>
          </p:cNvPr>
          <p:cNvSpPr/>
          <p:nvPr/>
        </p:nvSpPr>
        <p:spPr>
          <a:xfrm>
            <a:off x="261257" y="5444860"/>
            <a:ext cx="612000" cy="61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8662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B80D1AA-54B7-409A-9DBF-53EA1C3B8860}"/>
              </a:ext>
            </a:extLst>
          </p:cNvPr>
          <p:cNvSpPr txBox="1"/>
          <p:nvPr/>
        </p:nvSpPr>
        <p:spPr>
          <a:xfrm>
            <a:off x="4154730" y="4702643"/>
            <a:ext cx="38825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déf</a:t>
            </a:r>
            <a:r>
              <a:rPr kumimoji="0" lang="en-US"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euill</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131027E-AC37-4B87-A05E-948A01F8C911}"/>
              </a:ext>
            </a:extLst>
          </p:cNvPr>
          <p:cNvSpPr txBox="1"/>
          <p:nvPr/>
        </p:nvSpPr>
        <p:spPr>
          <a:xfrm>
            <a:off x="3185856" y="5410529"/>
            <a:ext cx="58202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strip the leaves from]</a:t>
            </a:r>
          </a:p>
        </p:txBody>
      </p:sp>
      <p:pic>
        <p:nvPicPr>
          <p:cNvPr id="2056" name="Picture 8" descr="Tree, Branch, Bare, Winter, Autumn, Nature, Sad, Blank">
            <a:extLst>
              <a:ext uri="{FF2B5EF4-FFF2-40B4-BE49-F238E27FC236}">
                <a16:creationId xmlns:a16="http://schemas.microsoft.com/office/drawing/2014/main" id="{96832EFF-7BCD-4108-8091-32AE973515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4210"/>
          <a:stretch/>
        </p:blipFill>
        <p:spPr bwMode="auto">
          <a:xfrm>
            <a:off x="4479199" y="1355086"/>
            <a:ext cx="3558071" cy="3347557"/>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A812CC7D-F1B6-42CF-86EA-F749DD4BB52A}"/>
              </a:ext>
            </a:extLst>
          </p:cNvPr>
          <p:cNvSpPr/>
          <p:nvPr/>
        </p:nvSpPr>
        <p:spPr>
          <a:xfrm>
            <a:off x="8660064" y="3144781"/>
            <a:ext cx="3249856" cy="1306976"/>
          </a:xfrm>
          <a:prstGeom prst="wedgeRoundRectCallout">
            <a:avLst>
              <a:gd name="adj1" fmla="val -2334"/>
              <a:gd name="adj2" fmla="val 81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each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made up of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vowel</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6" name="Picture 5" descr="A picture containing doll, toy, pink, food&#10;&#10;Description automatically generated">
            <a:extLst>
              <a:ext uri="{FF2B5EF4-FFF2-40B4-BE49-F238E27FC236}">
                <a16:creationId xmlns:a16="http://schemas.microsoft.com/office/drawing/2014/main" id="{F1C1A09D-FF76-4BF3-B73B-DE2DE2EB12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808" y="4272393"/>
            <a:ext cx="2078192" cy="2078192"/>
          </a:xfrm>
          <a:prstGeom prst="rect">
            <a:avLst/>
          </a:prstGeom>
        </p:spPr>
      </p:pic>
      <p:sp>
        <p:nvSpPr>
          <p:cNvPr id="10" name="Action Button: Go Forward or Next 9">
            <a:hlinkClick r:id="" action="ppaction://noaction" highlightClick="1">
              <a:snd r:embed="rId6" name="defeuiller.wav"/>
            </a:hlinkClick>
            <a:extLst>
              <a:ext uri="{FF2B5EF4-FFF2-40B4-BE49-F238E27FC236}">
                <a16:creationId xmlns:a16="http://schemas.microsoft.com/office/drawing/2014/main" id="{548B83DC-49BA-4D0F-B1A1-20A8414A71BC}"/>
              </a:ext>
            </a:extLst>
          </p:cNvPr>
          <p:cNvSpPr/>
          <p:nvPr/>
        </p:nvSpPr>
        <p:spPr>
          <a:xfrm>
            <a:off x="261257" y="5444860"/>
            <a:ext cx="612000" cy="61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5158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eill</a:t>
            </a:r>
            <a:r>
              <a:rPr lang="en-GB" sz="3600" b="1" dirty="0">
                <a:solidFill>
                  <a:schemeClr val="bg1"/>
                </a:solidFill>
              </a:rPr>
              <a:t>-/</a:t>
            </a:r>
            <a:r>
              <a:rPr lang="en-GB" sz="3600" b="1" dirty="0" err="1">
                <a:solidFill>
                  <a:schemeClr val="bg1"/>
                </a:solidFill>
              </a:rPr>
              <a:t>eil</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237106"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ea typeface="+mn-ea"/>
                <a:cs typeface="Calibri" panose="020F0502020204030204" pitchFamily="34" charset="0"/>
              </a:rPr>
              <a:t>euill</a:t>
            </a: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ea typeface="+mn-ea"/>
                <a:cs typeface="Calibri" panose="020F0502020204030204" pitchFamily="34" charset="0"/>
              </a:rPr>
              <a:t>euil</a:t>
            </a:r>
            <a:endParaRPr lang="en-US" sz="10000" dirty="0"/>
          </a:p>
        </p:txBody>
      </p:sp>
      <p:sp>
        <p:nvSpPr>
          <p:cNvPr id="5" name="TextBox 4">
            <a:extLst>
              <a:ext uri="{FF2B5EF4-FFF2-40B4-BE49-F238E27FC236}">
                <a16:creationId xmlns:a16="http://schemas.microsoft.com/office/drawing/2014/main" id="{9CE283AB-3A42-401B-B086-ACB7A3F06A22}"/>
              </a:ext>
            </a:extLst>
          </p:cNvPr>
          <p:cNvSpPr txBox="1"/>
          <p:nvPr/>
        </p:nvSpPr>
        <p:spPr>
          <a:xfrm>
            <a:off x="237106" y="1457788"/>
            <a:ext cx="47633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6" name="TextBox 5">
            <a:extLst>
              <a:ext uri="{FF2B5EF4-FFF2-40B4-BE49-F238E27FC236}">
                <a16:creationId xmlns:a16="http://schemas.microsoft.com/office/drawing/2014/main" id="{323CD027-7507-4E19-982C-0013734BD301}"/>
              </a:ext>
            </a:extLst>
          </p:cNvPr>
          <p:cNvSpPr txBox="1"/>
          <p:nvPr/>
        </p:nvSpPr>
        <p:spPr>
          <a:xfrm>
            <a:off x="3779500" y="4410176"/>
            <a:ext cx="46330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panose="020B0604020202020204" pitchFamily="34" charset="0"/>
              </a:rPr>
              <a:t>f</a:t>
            </a:r>
            <a:r>
              <a:rPr kumimoji="0" lang="en-GB" sz="12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Arial" panose="020B0604020202020204" pitchFamily="34" charset="0"/>
              </a:rPr>
              <a:t>euill</a:t>
            </a:r>
            <a:r>
              <a:rPr kumimoji="0" lang="en-GB" sz="1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panose="020B0604020202020204" pitchFamily="34" charset="0"/>
              </a:rPr>
              <a:t>e</a:t>
            </a:r>
            <a:endParaRPr kumimoji="0" lang="en-GB" sz="1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7" name="Picture 2" descr="tropical leaf">
            <a:extLst>
              <a:ext uri="{FF2B5EF4-FFF2-40B4-BE49-F238E27FC236}">
                <a16:creationId xmlns:a16="http://schemas.microsoft.com/office/drawing/2014/main" id="{09AB0B27-B304-49B6-9B19-6785DA8D6B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417"/>
          <a:stretch/>
        </p:blipFill>
        <p:spPr bwMode="auto">
          <a:xfrm>
            <a:off x="5000418" y="1655805"/>
            <a:ext cx="2357505" cy="331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50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il.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euil feuill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4" name="euil feu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03A122E-FD89-4AD5-88BE-682ECB0A6908}"/>
              </a:ext>
            </a:extLst>
          </p:cNvPr>
          <p:cNvSpPr>
            <a:spLocks noGrp="1"/>
          </p:cNvSpPr>
          <p:nvPr>
            <p:ph type="title"/>
          </p:nvPr>
        </p:nvSpPr>
        <p:spPr>
          <a:xfrm>
            <a:off x="838197" y="114474"/>
            <a:ext cx="10515600" cy="1325562"/>
          </a:xfrm>
        </p:spPr>
        <p:txBody>
          <a:bodyPr>
            <a:normAutofit fontScale="90000"/>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euill</a:t>
            </a: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euil</a:t>
            </a:r>
            <a:endParaRPr lang="en-GB" dirty="0"/>
          </a:p>
        </p:txBody>
      </p:sp>
      <p:sp>
        <p:nvSpPr>
          <p:cNvPr id="18" name="TextBox 17">
            <a:extLst>
              <a:ext uri="{FF2B5EF4-FFF2-40B4-BE49-F238E27FC236}">
                <a16:creationId xmlns:a16="http://schemas.microsoft.com/office/drawing/2014/main" id="{85215556-62C6-4C82-973E-592053FB2CEF}"/>
              </a:ext>
            </a:extLst>
          </p:cNvPr>
          <p:cNvSpPr txBox="1"/>
          <p:nvPr/>
        </p:nvSpPr>
        <p:spPr>
          <a:xfrm>
            <a:off x="3842546" y="1334111"/>
            <a:ext cx="482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25" name="Rounded Rectangle 8" descr="rectangle">
            <a:extLst>
              <a:ext uri="{FF2B5EF4-FFF2-40B4-BE49-F238E27FC236}">
                <a16:creationId xmlns:a16="http://schemas.microsoft.com/office/drawing/2014/main" id="{4174459B-D3EE-45EA-9C7B-073B08ACAE4C}"/>
              </a:ext>
            </a:extLst>
          </p:cNvPr>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5" name="Picture 2" descr="tropical leaf">
            <a:extLst>
              <a:ext uri="{FF2B5EF4-FFF2-40B4-BE49-F238E27FC236}">
                <a16:creationId xmlns:a16="http://schemas.microsoft.com/office/drawing/2014/main" id="{888B1DC8-E21D-41BF-BE22-F0BDA83D5F0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64417"/>
          <a:stretch/>
        </p:blipFill>
        <p:spPr bwMode="auto">
          <a:xfrm>
            <a:off x="5326380" y="1978976"/>
            <a:ext cx="1410666" cy="198220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99DC63EB-F8AB-4C29-BF8C-4FF6AA70E844}"/>
              </a:ext>
            </a:extLst>
          </p:cNvPr>
          <p:cNvSpPr txBox="1"/>
          <p:nvPr/>
        </p:nvSpPr>
        <p:spPr>
          <a:xfrm>
            <a:off x="4710195" y="3601823"/>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Rectangle 26">
            <a:extLst>
              <a:ext uri="{FF2B5EF4-FFF2-40B4-BE49-F238E27FC236}">
                <a16:creationId xmlns:a16="http://schemas.microsoft.com/office/drawing/2014/main" id="{B4D45110-30DB-4CE2-9664-A26BAA35B163}"/>
              </a:ext>
            </a:extLst>
          </p:cNvPr>
          <p:cNvSpPr/>
          <p:nvPr/>
        </p:nvSpPr>
        <p:spPr>
          <a:xfrm>
            <a:off x="511764" y="1413363"/>
            <a:ext cx="300434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faut</a:t>
            </a:r>
            <a:r>
              <a:rPr kumimoji="0" lang="en-GB" sz="6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euil</a:t>
            </a:r>
          </a:p>
        </p:txBody>
      </p:sp>
      <p:pic>
        <p:nvPicPr>
          <p:cNvPr id="33" name="Picture 2" descr="armchair">
            <a:extLst>
              <a:ext uri="{FF2B5EF4-FFF2-40B4-BE49-F238E27FC236}">
                <a16:creationId xmlns:a16="http://schemas.microsoft.com/office/drawing/2014/main" id="{57C0375B-314D-43C9-9FAD-340F097891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7320" y="2332568"/>
            <a:ext cx="1754066" cy="153454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ECB1E2D9-2C13-4B01-B33C-942E3E314956}"/>
              </a:ext>
            </a:extLst>
          </p:cNvPr>
          <p:cNvSpPr/>
          <p:nvPr/>
        </p:nvSpPr>
        <p:spPr>
          <a:xfrm>
            <a:off x="8669020" y="1413362"/>
            <a:ext cx="327525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rec</a:t>
            </a:r>
            <a:r>
              <a:rPr kumimoji="0" lang="en-GB" sz="60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u</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lir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C577D37D-328C-4B55-9F7F-902DC80FF41D}"/>
              </a:ext>
            </a:extLst>
          </p:cNvPr>
          <p:cNvSpPr/>
          <p:nvPr/>
        </p:nvSpPr>
        <p:spPr>
          <a:xfrm>
            <a:off x="8987216" y="2267507"/>
            <a:ext cx="263886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collect]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09499DFE-69FC-4F62-8D0A-FD0B16C0BFA3}"/>
              </a:ext>
            </a:extLst>
          </p:cNvPr>
          <p:cNvSpPr txBox="1"/>
          <p:nvPr/>
        </p:nvSpPr>
        <p:spPr>
          <a:xfrm>
            <a:off x="164282" y="3961177"/>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acc</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ueil</a:t>
            </a:r>
            <a:endParaRPr kumimoji="0" lang="en-GB"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1" name="Rectangle 30">
            <a:extLst>
              <a:ext uri="{FF2B5EF4-FFF2-40B4-BE49-F238E27FC236}">
                <a16:creationId xmlns:a16="http://schemas.microsoft.com/office/drawing/2014/main" id="{999111E8-BD93-4DFD-9C85-518328E2F3C8}"/>
              </a:ext>
            </a:extLst>
          </p:cNvPr>
          <p:cNvSpPr/>
          <p:nvPr/>
        </p:nvSpPr>
        <p:spPr>
          <a:xfrm>
            <a:off x="838197" y="4903482"/>
            <a:ext cx="261802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[welcome]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2" name="Picture 2" descr="green eye">
            <a:extLst>
              <a:ext uri="{FF2B5EF4-FFF2-40B4-BE49-F238E27FC236}">
                <a16:creationId xmlns:a16="http://schemas.microsoft.com/office/drawing/2014/main" id="{F4ACC881-2203-4BAF-9019-7DDA43FD99D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46784" y="4841261"/>
            <a:ext cx="2124475" cy="134550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C443B00-525B-4651-A3EC-2637A41103E9}"/>
              </a:ext>
            </a:extLst>
          </p:cNvPr>
          <p:cNvSpPr txBox="1"/>
          <p:nvPr/>
        </p:nvSpPr>
        <p:spPr>
          <a:xfrm>
            <a:off x="6289243" y="4844473"/>
            <a:ext cx="150554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œil</a:t>
            </a:r>
            <a:endParaRPr kumimoji="0" lang="en-GB" sz="66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endParaRPr>
          </a:p>
        </p:txBody>
      </p:sp>
      <p:pic>
        <p:nvPicPr>
          <p:cNvPr id="36" name="Picture 2" descr="Squirrel">
            <a:extLst>
              <a:ext uri="{FF2B5EF4-FFF2-40B4-BE49-F238E27FC236}">
                <a16:creationId xmlns:a16="http://schemas.microsoft.com/office/drawing/2014/main" id="{8E0E6AEC-5DD0-4016-B5EC-5B966825451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454417" y="3710652"/>
            <a:ext cx="1460030" cy="148268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6A7A5C60-44CC-4651-860E-7C41F223E4A1}"/>
              </a:ext>
            </a:extLst>
          </p:cNvPr>
          <p:cNvSpPr txBox="1"/>
          <p:nvPr/>
        </p:nvSpPr>
        <p:spPr>
          <a:xfrm>
            <a:off x="8176864" y="4936806"/>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écur</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euil</a:t>
            </a:r>
            <a:endParaRPr kumimoji="0" lang="en-GB"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61434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euil.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4" name="euil feuill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subTnLst>
                                    <p:audio>
                                      <p:cMediaNode>
                                        <p:cTn display="0" masterRel="sameClick">
                                          <p:stCondLst>
                                            <p:cond evt="begin" delay="0">
                                              <p:tn val="24"/>
                                            </p:cond>
                                          </p:stCondLst>
                                          <p:endCondLst>
                                            <p:cond evt="onStopAudio" delay="0">
                                              <p:tgtEl>
                                                <p:sldTgt/>
                                              </p:tgtEl>
                                            </p:cond>
                                          </p:endCondLst>
                                        </p:cTn>
                                        <p:tgtEl>
                                          <p:sndTgt r:embed="rId5" name="euil fauteuil.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subTnLst>
                                    <p:audio>
                                      <p:cMediaNode>
                                        <p:cTn display="0" masterRel="sameClick">
                                          <p:stCondLst>
                                            <p:cond evt="begin" delay="0">
                                              <p:tn val="29"/>
                                            </p:cond>
                                          </p:stCondLst>
                                          <p:endCondLst>
                                            <p:cond evt="onStopAudio" delay="0">
                                              <p:tgtEl>
                                                <p:sldTgt/>
                                              </p:tgtEl>
                                            </p:cond>
                                          </p:endCondLst>
                                        </p:cTn>
                                        <p:tgtEl>
                                          <p:sndTgt r:embed="rId5" name="euil fauteuil.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subTnLst>
                                    <p:audio>
                                      <p:cMediaNode>
                                        <p:cTn display="0" masterRel="sameClick">
                                          <p:stCondLst>
                                            <p:cond evt="begin" delay="0">
                                              <p:tn val="34"/>
                                            </p:cond>
                                          </p:stCondLst>
                                          <p:endCondLst>
                                            <p:cond evt="onStopAudio" delay="0">
                                              <p:tgtEl>
                                                <p:sldTgt/>
                                              </p:tgtEl>
                                            </p:cond>
                                          </p:endCondLst>
                                        </p:cTn>
                                        <p:tgtEl>
                                          <p:sndTgt r:embed="rId6" name="euil accueil.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subTnLst>
                                    <p:audio>
                                      <p:cMediaNode>
                                        <p:cTn display="0" masterRel="sameClick">
                                          <p:stCondLst>
                                            <p:cond evt="begin" delay="0">
                                              <p:tn val="39"/>
                                            </p:cond>
                                          </p:stCondLst>
                                          <p:endCondLst>
                                            <p:cond evt="onStopAudio" delay="0">
                                              <p:tgtEl>
                                                <p:sldTgt/>
                                              </p:tgtEl>
                                            </p:cond>
                                          </p:endCondLst>
                                        </p:cTn>
                                        <p:tgtEl>
                                          <p:sndTgt r:embed="rId6" name="euil accueil.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subTnLst>
                                    <p:audio>
                                      <p:cMediaNode>
                                        <p:cTn display="0" masterRel="sameClick">
                                          <p:stCondLst>
                                            <p:cond evt="begin" delay="0">
                                              <p:tn val="44"/>
                                            </p:cond>
                                          </p:stCondLst>
                                          <p:endCondLst>
                                            <p:cond evt="onStopAudio" delay="0">
                                              <p:tgtEl>
                                                <p:sldTgt/>
                                              </p:tgtEl>
                                            </p:cond>
                                          </p:endCondLst>
                                        </p:cTn>
                                        <p:tgtEl>
                                          <p:sndTgt r:embed="rId7" name="euil oei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subTnLst>
                                    <p:audio>
                                      <p:cMediaNode>
                                        <p:cTn display="0" masterRel="sameClick">
                                          <p:stCondLst>
                                            <p:cond evt="begin" delay="0">
                                              <p:tn val="49"/>
                                            </p:cond>
                                          </p:stCondLst>
                                          <p:endCondLst>
                                            <p:cond evt="onStopAudio" delay="0">
                                              <p:tgtEl>
                                                <p:sldTgt/>
                                              </p:tgtEl>
                                            </p:cond>
                                          </p:endCondLst>
                                        </p:cTn>
                                        <p:tgtEl>
                                          <p:sndTgt r:embed="rId7" name="euil oeil.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subTnLst>
                                    <p:audio>
                                      <p:cMediaNode>
                                        <p:cTn display="0" masterRel="sameClick">
                                          <p:stCondLst>
                                            <p:cond evt="begin" delay="0">
                                              <p:tn val="54"/>
                                            </p:cond>
                                          </p:stCondLst>
                                          <p:endCondLst>
                                            <p:cond evt="onStopAudio" delay="0">
                                              <p:tgtEl>
                                                <p:sldTgt/>
                                              </p:tgtEl>
                                            </p:cond>
                                          </p:endCondLst>
                                        </p:cTn>
                                        <p:tgtEl>
                                          <p:sndTgt r:embed="rId8" name="euil ecureuil.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subTnLst>
                                    <p:audio>
                                      <p:cMediaNode>
                                        <p:cTn display="0" masterRel="sameClick">
                                          <p:stCondLst>
                                            <p:cond evt="begin" delay="0">
                                              <p:tn val="59"/>
                                            </p:cond>
                                          </p:stCondLst>
                                          <p:endCondLst>
                                            <p:cond evt="onStopAudio" delay="0">
                                              <p:tgtEl>
                                                <p:sldTgt/>
                                              </p:tgtEl>
                                            </p:cond>
                                          </p:endCondLst>
                                        </p:cTn>
                                        <p:tgtEl>
                                          <p:sndTgt r:embed="rId8" name="euil ecureuil.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subTnLst>
                                    <p:audio>
                                      <p:cMediaNode>
                                        <p:cTn display="0" masterRel="sameClick">
                                          <p:stCondLst>
                                            <p:cond evt="begin" delay="0">
                                              <p:tn val="64"/>
                                            </p:cond>
                                          </p:stCondLst>
                                          <p:endCondLst>
                                            <p:cond evt="onStopAudio" delay="0">
                                              <p:tgtEl>
                                                <p:sldTgt/>
                                              </p:tgtEl>
                                            </p:cond>
                                          </p:endCondLst>
                                        </p:cTn>
                                        <p:tgtEl>
                                          <p:sndTgt r:embed="rId9" name="euil recueillir.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subTnLst>
                                    <p:audio>
                                      <p:cMediaNode>
                                        <p:cTn display="0" masterRel="sameClick">
                                          <p:stCondLst>
                                            <p:cond evt="begin" delay="0">
                                              <p:tn val="69"/>
                                            </p:cond>
                                          </p:stCondLst>
                                          <p:endCondLst>
                                            <p:cond evt="onStopAudio" delay="0">
                                              <p:tgtEl>
                                                <p:sldTgt/>
                                              </p:tgtEl>
                                            </p:cond>
                                          </p:endCondLst>
                                        </p:cTn>
                                        <p:tgtEl>
                                          <p:sndTgt r:embed="rId9" name="euil recueill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5" grpId="0" animBg="1"/>
      <p:bldP spid="28" grpId="0"/>
      <p:bldP spid="27" grpId="0"/>
      <p:bldP spid="30" grpId="0"/>
      <p:bldP spid="34" grpId="0"/>
      <p:bldP spid="29" grpId="0"/>
      <p:bldP spid="31" grpId="0"/>
      <p:bldP spid="26"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chor="ctr">
            <a:normAutofit/>
          </a:bodyPr>
          <a:lstStyle/>
          <a:p>
            <a:r>
              <a:rPr lang="en-GB" sz="3600" b="1" dirty="0" err="1">
                <a:solidFill>
                  <a:schemeClr val="bg1"/>
                </a:solidFill>
                <a:latin typeface="+mj-lt"/>
              </a:rPr>
              <a:t>Phonétique</a:t>
            </a:r>
            <a:r>
              <a:rPr lang="en-GB" sz="3600" b="1" dirty="0">
                <a:solidFill>
                  <a:schemeClr val="bg1"/>
                </a:solidFill>
                <a:latin typeface="+mj-lt"/>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172700" y="249869"/>
            <a:ext cx="17372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21932C06-44B2-436B-BF77-7D8C372B77E8}"/>
              </a:ext>
            </a:extLst>
          </p:cNvPr>
          <p:cNvSpPr txBox="1"/>
          <p:nvPr/>
        </p:nvSpPr>
        <p:spPr>
          <a:xfrm>
            <a:off x="291391" y="1455740"/>
            <a:ext cx="1130046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Remember</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SSCs</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like a </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vowel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1455557E-31AA-40FD-A47C-C0D9CE1ECE20}"/>
              </a:ext>
            </a:extLst>
          </p:cNvPr>
          <p:cNvSpPr txBox="1"/>
          <p:nvPr/>
        </p:nvSpPr>
        <p:spPr>
          <a:xfrm>
            <a:off x="291391" y="3382433"/>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6B5E0D15-DF9D-42D9-80FD-5B08A4CCC29E}"/>
              </a:ext>
            </a:extLst>
          </p:cNvPr>
          <p:cNvSpPr txBox="1"/>
          <p:nvPr/>
        </p:nvSpPr>
        <p:spPr>
          <a:xfrm>
            <a:off x="2433447" y="3376847"/>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è</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4E5B36A2-A72C-4BA5-9508-A81217EBA428}"/>
              </a:ext>
            </a:extLst>
          </p:cNvPr>
          <p:cNvSpPr txBox="1"/>
          <p:nvPr/>
        </p:nvSpPr>
        <p:spPr>
          <a:xfrm>
            <a:off x="291391" y="4125139"/>
            <a:ext cx="212974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7" name="TextBox 46">
            <a:extLst>
              <a:ext uri="{FF2B5EF4-FFF2-40B4-BE49-F238E27FC236}">
                <a16:creationId xmlns:a16="http://schemas.microsoft.com/office/drawing/2014/main" id="{3A56C364-7CC2-4E08-A010-72B9331C02E7}"/>
              </a:ext>
            </a:extLst>
          </p:cNvPr>
          <p:cNvSpPr txBox="1"/>
          <p:nvPr/>
        </p:nvSpPr>
        <p:spPr>
          <a:xfrm>
            <a:off x="2414827" y="4125139"/>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ou</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48" name="TextBox 47">
            <a:extLst>
              <a:ext uri="{FF2B5EF4-FFF2-40B4-BE49-F238E27FC236}">
                <a16:creationId xmlns:a16="http://schemas.microsoft.com/office/drawing/2014/main" id="{FE0B6A9B-5B68-4F24-9E98-7870B526EAF1}"/>
              </a:ext>
            </a:extLst>
          </p:cNvPr>
          <p:cNvSpPr txBox="1"/>
          <p:nvPr/>
        </p:nvSpPr>
        <p:spPr>
          <a:xfrm>
            <a:off x="291391" y="4865536"/>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euil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EC5EE701-8534-4949-A11D-A2430A5C38BB}"/>
              </a:ext>
            </a:extLst>
          </p:cNvPr>
          <p:cNvSpPr txBox="1"/>
          <p:nvPr/>
        </p:nvSpPr>
        <p:spPr>
          <a:xfrm>
            <a:off x="2423753" y="4859950"/>
            <a:ext cx="37684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 long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Arial" panose="020B0604020202020204" pitchFamily="34" charset="0"/>
              </a:rPr>
              <a:t>œ</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FFC8D5FB-F942-4004-B39A-8897DE1334CC}"/>
              </a:ext>
            </a:extLst>
          </p:cNvPr>
          <p:cNvSpPr txBox="1"/>
          <p:nvPr/>
        </p:nvSpPr>
        <p:spPr>
          <a:xfrm>
            <a:off x="291391" y="2642036"/>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[-ail/</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3" name="TextBox 52">
            <a:extLst>
              <a:ext uri="{FF2B5EF4-FFF2-40B4-BE49-F238E27FC236}">
                <a16:creationId xmlns:a16="http://schemas.microsoft.com/office/drawing/2014/main" id="{77CCC14D-C17B-44E5-B116-A77F709CA5D8}"/>
              </a:ext>
            </a:extLst>
          </p:cNvPr>
          <p:cNvSpPr txBox="1"/>
          <p:nvPr/>
        </p:nvSpPr>
        <p:spPr>
          <a:xfrm>
            <a:off x="2414827" y="2642036"/>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5" name="TextBox 54">
            <a:extLst>
              <a:ext uri="{FF2B5EF4-FFF2-40B4-BE49-F238E27FC236}">
                <a16:creationId xmlns:a16="http://schemas.microsoft.com/office/drawing/2014/main" id="{B6ED5B46-1633-47DD-8E03-B6431012C8CD}"/>
              </a:ext>
            </a:extLst>
          </p:cNvPr>
          <p:cNvSpPr txBox="1"/>
          <p:nvPr/>
        </p:nvSpPr>
        <p:spPr>
          <a:xfrm>
            <a:off x="6603460" y="3376847"/>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or</a:t>
            </a:r>
            <a:r>
              <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rPr>
              <a:t>eil</a:t>
            </a:r>
            <a:r>
              <a:rPr kumimoji="0" lang="fr-FR" sz="2800" b="0" i="0" u="none" strike="noStrike" kern="1200" cap="none" spc="0" normalizeH="0" baseline="0" noProof="0" dirty="0">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AF5BD2CA-F724-43F7-A3BD-7EA4C995C55A}"/>
              </a:ext>
            </a:extLst>
          </p:cNvPr>
          <p:cNvSpPr txBox="1"/>
          <p:nvPr/>
        </p:nvSpPr>
        <p:spPr>
          <a:xfrm>
            <a:off x="6603460" y="4125139"/>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br</a:t>
            </a:r>
            <a:r>
              <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rPr>
              <a:t>ouil</a:t>
            </a:r>
            <a:r>
              <a:rPr kumimoji="0" lang="fr-FR" sz="2800" b="0" i="0" u="none" strike="noStrike" kern="1200" cap="none" spc="0" normalizeH="0" baseline="0" noProof="0" dirty="0">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ard</a:t>
            </a:r>
          </a:p>
        </p:txBody>
      </p:sp>
      <p:sp>
        <p:nvSpPr>
          <p:cNvPr id="57" name="TextBox 56">
            <a:extLst>
              <a:ext uri="{FF2B5EF4-FFF2-40B4-BE49-F238E27FC236}">
                <a16:creationId xmlns:a16="http://schemas.microsoft.com/office/drawing/2014/main" id="{37E41735-2643-427E-9A8C-667CA10A5A13}"/>
              </a:ext>
            </a:extLst>
          </p:cNvPr>
          <p:cNvSpPr txBox="1"/>
          <p:nvPr/>
        </p:nvSpPr>
        <p:spPr>
          <a:xfrm>
            <a:off x="6616005" y="4859950"/>
            <a:ext cx="253764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a:t>
            </a:r>
            <a:r>
              <a:rPr kumimoji="0" lang="fr-FR" sz="2800" b="0" i="0" u="none" strike="noStrike" kern="1200" cap="none" spc="0" normalizeH="0" baseline="0" noProof="0" dirty="0" err="1">
                <a:ln>
                  <a:noFill/>
                </a:ln>
                <a:solidFill>
                  <a:srgbClr val="E65D00"/>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pic>
        <p:nvPicPr>
          <p:cNvPr id="24" name="Picture 2" descr="ear">
            <a:hlinkClick r:id="" action="ppaction://noaction">
              <a:snd r:embed="rId6" name="eil oreille.wav"/>
            </a:hlinkClick>
            <a:extLst>
              <a:ext uri="{FF2B5EF4-FFF2-40B4-BE49-F238E27FC236}">
                <a16:creationId xmlns:a16="http://schemas.microsoft.com/office/drawing/2014/main" id="{69A43941-4F51-489D-9D8D-F2AE8BE1948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54547" y="3256364"/>
            <a:ext cx="499102" cy="8318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Fog, Moon, Bet Ricon, Night, Icon, Foggy, Weather">
            <a:hlinkClick r:id="" action="ppaction://noaction">
              <a:snd r:embed="rId8" name="ouil brouillard.wav"/>
            </a:hlinkClick>
            <a:extLst>
              <a:ext uri="{FF2B5EF4-FFF2-40B4-BE49-F238E27FC236}">
                <a16:creationId xmlns:a16="http://schemas.microsoft.com/office/drawing/2014/main" id="{96DCD907-815A-4E15-9459-94D1B0B0013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53649" y="4069234"/>
            <a:ext cx="895196" cy="63503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Leaves, Tropical, Palms, Plant, Green, Exotic, Foliage">
            <a:hlinkClick r:id="" action="ppaction://noaction">
              <a:snd r:embed="rId14" name="feuille.wav"/>
            </a:hlinkClick>
            <a:extLst>
              <a:ext uri="{FF2B5EF4-FFF2-40B4-BE49-F238E27FC236}">
                <a16:creationId xmlns:a16="http://schemas.microsoft.com/office/drawing/2014/main" id="{5B0FDB2D-6E21-44F8-B806-7C74A0BCA1D9}"/>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64417"/>
          <a:stretch/>
        </p:blipFill>
        <p:spPr bwMode="auto">
          <a:xfrm>
            <a:off x="8605098" y="4648359"/>
            <a:ext cx="640319" cy="89974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DA8C429-5985-D647-A4C8-2877FB91FA06}"/>
              </a:ext>
            </a:extLst>
          </p:cNvPr>
          <p:cNvSpPr txBox="1"/>
          <p:nvPr/>
        </p:nvSpPr>
        <p:spPr>
          <a:xfrm>
            <a:off x="6565576" y="2628661"/>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t</a:t>
            </a:r>
            <a:r>
              <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rPr>
              <a:t>a</a:t>
            </a:r>
            <a:r>
              <a:rPr kumimoji="0" lang="fr-FR" sz="2800" b="0" i="0" u="none" strike="noStrike" kern="1200" cap="none" spc="0" normalizeH="0" baseline="0" noProof="0" dirty="0" err="1">
                <a:ln>
                  <a:noFill/>
                </a:ln>
                <a:solidFill>
                  <a:srgbClr val="E65D00"/>
                </a:solidFill>
                <a:effectLst/>
                <a:uLnTx/>
                <a:uFillTx/>
                <a:latin typeface="Century Gothic" panose="020F0302020204030204"/>
                <a:ea typeface="+mn-ea"/>
                <a:cs typeface="+mn-cs"/>
              </a:rPr>
              <a:t>il</a:t>
            </a:r>
            <a:r>
              <a:rPr kumimoji="0" lang="fr-FR" sz="2800" b="0" i="0" u="none" strike="noStrike" kern="1200" cap="none" spc="0" normalizeH="0" baseline="0" noProof="0" dirty="0" err="1">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pic>
        <p:nvPicPr>
          <p:cNvPr id="28" name="Picture 2" descr="measuring tape">
            <a:extLst>
              <a:ext uri="{FF2B5EF4-FFF2-40B4-BE49-F238E27FC236}">
                <a16:creationId xmlns:a16="http://schemas.microsoft.com/office/drawing/2014/main" id="{63361AB1-B504-6943-85CF-C6E56F258DE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9129150">
            <a:off x="8765957" y="2509537"/>
            <a:ext cx="988452" cy="859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1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subTnLst>
                                    <p:audio>
                                      <p:cMediaNode>
                                        <p:cTn display="0" masterRel="sameClick">
                                          <p:stCondLst>
                                            <p:cond evt="begin" delay="0">
                                              <p:tn val="5"/>
                                            </p:cond>
                                          </p:stCondLst>
                                          <p:endCondLst>
                                            <p:cond evt="onStopAudio" delay="0">
                                              <p:tgtEl>
                                                <p:sldTgt/>
                                              </p:tgtEl>
                                            </p:cond>
                                          </p:endCondLst>
                                        </p:cTn>
                                        <p:tgtEl>
                                          <p:sndTgt r:embed="rId3" name="a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4" name="ail taille.wav"/>
                                        </p:tgtEl>
                                      </p:cMediaNode>
                                    </p:audio>
                                  </p:sub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5" name="eil.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subTnLst>
                                    <p:audio>
                                      <p:cMediaNode>
                                        <p:cTn display="0" masterRel="sameClick">
                                          <p:stCondLst>
                                            <p:cond evt="begin" delay="0">
                                              <p:tn val="23"/>
                                            </p:cond>
                                          </p:stCondLst>
                                          <p:endCondLst>
                                            <p:cond evt="onStopAudio" delay="0">
                                              <p:tgtEl>
                                                <p:sldTgt/>
                                              </p:tgtEl>
                                            </p:cond>
                                          </p:endCondLst>
                                        </p:cTn>
                                        <p:tgtEl>
                                          <p:sndTgt r:embed="rId6" name="eil oreille.wav"/>
                                        </p:tgtEl>
                                      </p:cMediaNode>
                                    </p:audio>
                                  </p:subTnLst>
                                </p:cTn>
                              </p:par>
                              <p:par>
                                <p:cTn id="26" presetID="10"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subTnLst>
                                    <p:audio>
                                      <p:cMediaNode>
                                        <p:cTn display="0" masterRel="sameClick">
                                          <p:stCondLst>
                                            <p:cond evt="begin" delay="0">
                                              <p:tn val="31"/>
                                            </p:cond>
                                          </p:stCondLst>
                                          <p:endCondLst>
                                            <p:cond evt="onStopAudio" delay="0">
                                              <p:tgtEl>
                                                <p:sldTgt/>
                                              </p:tgtEl>
                                            </p:cond>
                                          </p:endCondLst>
                                        </p:cTn>
                                        <p:tgtEl>
                                          <p:sndTgt r:embed="rId7" name="ouil.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subTnLst>
                                    <p:audio>
                                      <p:cMediaNode>
                                        <p:cTn display="0" masterRel="sameClick">
                                          <p:stCondLst>
                                            <p:cond evt="begin" delay="0">
                                              <p:tn val="36"/>
                                            </p:cond>
                                          </p:stCondLst>
                                          <p:endCondLst>
                                            <p:cond evt="onStopAudio" delay="0">
                                              <p:tgtEl>
                                                <p:sldTgt/>
                                              </p:tgtEl>
                                            </p:cond>
                                          </p:endCondLst>
                                        </p:cTn>
                                        <p:tgtEl>
                                          <p:sndTgt r:embed="rId8" name="ouil brouillard.wav"/>
                                        </p:tgtEl>
                                      </p:cMediaNode>
                                    </p:audio>
                                  </p:sub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subTnLst>
                                    <p:audio>
                                      <p:cMediaNode>
                                        <p:cTn display="0" masterRel="sameClick">
                                          <p:stCondLst>
                                            <p:cond evt="begin" delay="0">
                                              <p:tn val="44"/>
                                            </p:cond>
                                          </p:stCondLst>
                                          <p:endCondLst>
                                            <p:cond evt="onStopAudio" delay="0">
                                              <p:tgtEl>
                                                <p:sldTgt/>
                                              </p:tgtEl>
                                            </p:cond>
                                          </p:endCondLst>
                                        </p:cTn>
                                        <p:tgtEl>
                                          <p:sndTgt r:embed="rId9" name="eui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500"/>
                                        <p:tgtEl>
                                          <p:spTgt spid="57"/>
                                        </p:tgtEl>
                                      </p:cBhvr>
                                    </p:animEffect>
                                  </p:childTnLst>
                                  <p:subTnLst>
                                    <p:audio>
                                      <p:cMediaNode>
                                        <p:cTn display="0" masterRel="sameClick">
                                          <p:stCondLst>
                                            <p:cond evt="begin" delay="0">
                                              <p:tn val="49"/>
                                            </p:cond>
                                          </p:stCondLst>
                                          <p:endCondLst>
                                            <p:cond evt="onStopAudio" delay="0">
                                              <p:tgtEl>
                                                <p:sldTgt/>
                                              </p:tgtEl>
                                            </p:cond>
                                          </p:endCondLst>
                                        </p:cTn>
                                        <p:tgtEl>
                                          <p:sndTgt r:embed="rId10" name="euil feuille.wav"/>
                                        </p:tgtEl>
                                      </p:cMediaNode>
                                    </p:audio>
                                  </p:subTnLst>
                                </p:cTn>
                              </p:par>
                              <p:par>
                                <p:cTn id="52" presetID="10"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49" grpId="0"/>
      <p:bldP spid="53" grpId="0"/>
      <p:bldP spid="55" grpId="0"/>
      <p:bldP spid="56" grpId="0"/>
      <p:bldP spid="57"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Table 4">
            <a:extLst>
              <a:ext uri="{FF2B5EF4-FFF2-40B4-BE49-F238E27FC236}">
                <a16:creationId xmlns:a16="http://schemas.microsoft.com/office/drawing/2014/main" id="{501977A3-4126-4818-8C02-B6F8ABCD1280}"/>
              </a:ext>
            </a:extLst>
          </p:cNvPr>
          <p:cNvGraphicFramePr>
            <a:graphicFrameLocks noGrp="1"/>
          </p:cNvGraphicFramePr>
          <p:nvPr/>
        </p:nvGraphicFramePr>
        <p:xfrm>
          <a:off x="1920453" y="2100989"/>
          <a:ext cx="9989468" cy="3925404"/>
        </p:xfrm>
        <a:graphic>
          <a:graphicData uri="http://schemas.openxmlformats.org/drawingml/2006/table">
            <a:tbl>
              <a:tblPr firstRow="1" bandRow="1">
                <a:tableStyleId>{5940675A-B579-460E-94D1-54222C63F5DA}</a:tableStyleId>
              </a:tblPr>
              <a:tblGrid>
                <a:gridCol w="525600">
                  <a:extLst>
                    <a:ext uri="{9D8B030D-6E8A-4147-A177-3AD203B41FA5}">
                      <a16:colId xmlns:a16="http://schemas.microsoft.com/office/drawing/2014/main" val="2381562617"/>
                    </a:ext>
                  </a:extLst>
                </a:gridCol>
                <a:gridCol w="1720800">
                  <a:extLst>
                    <a:ext uri="{9D8B030D-6E8A-4147-A177-3AD203B41FA5}">
                      <a16:colId xmlns:a16="http://schemas.microsoft.com/office/drawing/2014/main" val="3944723406"/>
                    </a:ext>
                  </a:extLst>
                </a:gridCol>
                <a:gridCol w="1378268">
                  <a:extLst>
                    <a:ext uri="{9D8B030D-6E8A-4147-A177-3AD203B41FA5}">
                      <a16:colId xmlns:a16="http://schemas.microsoft.com/office/drawing/2014/main" val="2001380684"/>
                    </a:ext>
                  </a:extLst>
                </a:gridCol>
                <a:gridCol w="1591200">
                  <a:extLst>
                    <a:ext uri="{9D8B030D-6E8A-4147-A177-3AD203B41FA5}">
                      <a16:colId xmlns:a16="http://schemas.microsoft.com/office/drawing/2014/main" val="1392338895"/>
                    </a:ext>
                  </a:extLst>
                </a:gridCol>
                <a:gridCol w="1591200">
                  <a:extLst>
                    <a:ext uri="{9D8B030D-6E8A-4147-A177-3AD203B41FA5}">
                      <a16:colId xmlns:a16="http://schemas.microsoft.com/office/drawing/2014/main" val="1636609945"/>
                    </a:ext>
                  </a:extLst>
                </a:gridCol>
                <a:gridCol w="1591200">
                  <a:extLst>
                    <a:ext uri="{9D8B030D-6E8A-4147-A177-3AD203B41FA5}">
                      <a16:colId xmlns:a16="http://schemas.microsoft.com/office/drawing/2014/main" val="3429604238"/>
                    </a:ext>
                  </a:extLst>
                </a:gridCol>
                <a:gridCol w="1591200">
                  <a:extLst>
                    <a:ext uri="{9D8B030D-6E8A-4147-A177-3AD203B41FA5}">
                      <a16:colId xmlns:a16="http://schemas.microsoft.com/office/drawing/2014/main" val="1737490290"/>
                    </a:ext>
                  </a:extLst>
                </a:gridCol>
              </a:tblGrid>
              <a:tr h="436156">
                <a:tc gridSpan="2">
                  <a:txBody>
                    <a:bodyPr/>
                    <a:lstStyle/>
                    <a:p>
                      <a:pPr algn="ctr"/>
                      <a:endParaRPr lang="en-US" sz="2000" dirty="0">
                        <a:solidFill>
                          <a:srgbClr val="1F3765"/>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2000" dirty="0">
                        <a:solidFill>
                          <a:srgbClr val="1F3765"/>
                        </a:solidFill>
                      </a:endParaRPr>
                    </a:p>
                  </a:txBody>
                  <a:tcPr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solidFill>
                            <a:srgbClr val="1F3765"/>
                          </a:solidFill>
                        </a:rPr>
                        <a:t>[-</a:t>
                      </a:r>
                      <a:r>
                        <a:rPr lang="en-US" sz="2000" b="1" dirty="0" err="1">
                          <a:solidFill>
                            <a:srgbClr val="1F3765"/>
                          </a:solidFill>
                        </a:rPr>
                        <a:t>aill</a:t>
                      </a:r>
                      <a:r>
                        <a:rPr lang="en-US" sz="2000" b="1" dirty="0">
                          <a:solidFill>
                            <a:srgbClr val="1F3765"/>
                          </a:solidFill>
                        </a:rPr>
                        <a:t>-/-ail]</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eill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eil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ouill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ouil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euill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euil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792740"/>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la </a:t>
                      </a:r>
                      <a:r>
                        <a:rPr lang="en-US" sz="2000" dirty="0" err="1">
                          <a:solidFill>
                            <a:srgbClr val="1F3765"/>
                          </a:solidFill>
                        </a:rPr>
                        <a:t>pag</a:t>
                      </a:r>
                      <a:r>
                        <a:rPr lang="en-US" sz="2000" b="1" dirty="0" err="1">
                          <a:solidFill>
                            <a:srgbClr val="1F3765"/>
                          </a:solidFill>
                        </a:rPr>
                        <a:t>aill</a:t>
                      </a:r>
                      <a:r>
                        <a:rPr lang="en-US" sz="2000" dirty="0" err="1">
                          <a:solidFill>
                            <a:srgbClr val="1F3765"/>
                          </a:solidFill>
                        </a:rPr>
                        <a:t>e</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chaos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4052962932"/>
                  </a:ext>
                </a:extLst>
              </a:tr>
              <a:tr h="436156">
                <a:tc>
                  <a:txBody>
                    <a:bodyPr/>
                    <a:lstStyle/>
                    <a:p>
                      <a:pPr algn="ctr"/>
                      <a:endParaRPr lang="en-US" sz="200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a:solidFill>
                            <a:srgbClr val="1F3765"/>
                          </a:solidFill>
                        </a:rPr>
                        <a:t>l’</a:t>
                      </a:r>
                      <a:r>
                        <a:rPr lang="en-US" sz="2000" b="1" dirty="0" err="1">
                          <a:solidFill>
                            <a:srgbClr val="1F3765"/>
                          </a:solidFill>
                        </a:rPr>
                        <a:t>œill</a:t>
                      </a:r>
                      <a:r>
                        <a:rPr lang="en-US" sz="2000" dirty="0" err="1">
                          <a:solidFill>
                            <a:srgbClr val="1F3765"/>
                          </a:solidFill>
                        </a:rPr>
                        <a:t>ade</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F3765"/>
                          </a:solidFill>
                        </a:rPr>
                        <a:t>wink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2549449560"/>
                  </a:ext>
                </a:extLst>
              </a:tr>
              <a:tr h="436156">
                <a:tc>
                  <a:txBody>
                    <a:bodyPr/>
                    <a:lstStyle/>
                    <a:p>
                      <a:pPr algn="ctr"/>
                      <a:endParaRPr lang="en-US" sz="200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err="1">
                          <a:solidFill>
                            <a:srgbClr val="1F3765"/>
                          </a:solidFill>
                        </a:rPr>
                        <a:t>l’ort</a:t>
                      </a:r>
                      <a:r>
                        <a:rPr lang="en-US" sz="2000" b="1" dirty="0" err="1">
                          <a:solidFill>
                            <a:srgbClr val="1F3765"/>
                          </a:solidFill>
                        </a:rPr>
                        <a:t>eil</a:t>
                      </a:r>
                      <a:endParaRPr lang="en-US" sz="2000" b="1"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toe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385426451"/>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le </a:t>
                      </a:r>
                      <a:r>
                        <a:rPr lang="en-US" sz="2000" dirty="0" err="1">
                          <a:solidFill>
                            <a:srgbClr val="1F3765"/>
                          </a:solidFill>
                        </a:rPr>
                        <a:t>d</a:t>
                      </a:r>
                      <a:r>
                        <a:rPr lang="en-US" sz="2000" b="1" dirty="0" err="1">
                          <a:solidFill>
                            <a:srgbClr val="1F3765"/>
                          </a:solidFill>
                        </a:rPr>
                        <a:t>euil</a:t>
                      </a:r>
                      <a:endParaRPr lang="en-US" sz="2000" b="1"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grief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2632490871"/>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srgbClr val="1F3765"/>
                          </a:solidFill>
                        </a:rPr>
                        <a:t>m</a:t>
                      </a:r>
                      <a:r>
                        <a:rPr lang="en-US" sz="2000" b="1" dirty="0" err="1">
                          <a:solidFill>
                            <a:srgbClr val="1F3765"/>
                          </a:solidFill>
                        </a:rPr>
                        <a:t>ouill</a:t>
                      </a:r>
                      <a:r>
                        <a:rPr lang="en-US" sz="2000" dirty="0" err="1">
                          <a:solidFill>
                            <a:srgbClr val="1F3765"/>
                          </a:solidFill>
                        </a:rPr>
                        <a:t>er</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F3765"/>
                          </a:solidFill>
                        </a:rPr>
                        <a:t>to wet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729110011"/>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srgbClr val="1F3765"/>
                          </a:solidFill>
                        </a:rPr>
                        <a:t>cons</a:t>
                      </a:r>
                      <a:r>
                        <a:rPr lang="en-US" sz="2000" b="1" dirty="0" err="1">
                          <a:solidFill>
                            <a:srgbClr val="1F3765"/>
                          </a:solidFill>
                        </a:rPr>
                        <a:t>eill</a:t>
                      </a:r>
                      <a:r>
                        <a:rPr lang="en-US" sz="2000" dirty="0" err="1">
                          <a:solidFill>
                            <a:srgbClr val="1F3765"/>
                          </a:solidFill>
                        </a:rPr>
                        <a:t>er</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F3765"/>
                          </a:solidFill>
                        </a:rPr>
                        <a:t>to advise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2776323262"/>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la </a:t>
                      </a:r>
                      <a:r>
                        <a:rPr lang="en-US" sz="2000" dirty="0" err="1">
                          <a:solidFill>
                            <a:srgbClr val="1F3765"/>
                          </a:solidFill>
                        </a:rPr>
                        <a:t>m</a:t>
                      </a:r>
                      <a:r>
                        <a:rPr lang="en-US" sz="2000" b="1" dirty="0" err="1">
                          <a:solidFill>
                            <a:srgbClr val="1F3765"/>
                          </a:solidFill>
                        </a:rPr>
                        <a:t>aill</a:t>
                      </a:r>
                      <a:r>
                        <a:rPr lang="en-US" sz="2000" dirty="0" err="1">
                          <a:solidFill>
                            <a:srgbClr val="1F3765"/>
                          </a:solidFill>
                        </a:rPr>
                        <a:t>e</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stitch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3303858304"/>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1" dirty="0" err="1">
                          <a:solidFill>
                            <a:srgbClr val="1F3765"/>
                          </a:solidFill>
                        </a:rPr>
                        <a:t>ouill</a:t>
                      </a:r>
                      <a:r>
                        <a:rPr lang="en-US" sz="2000" dirty="0" err="1">
                          <a:solidFill>
                            <a:srgbClr val="1F3765"/>
                          </a:solidFill>
                        </a:rPr>
                        <a:t>e</a:t>
                      </a:r>
                      <a:r>
                        <a:rPr lang="en-US" sz="2000" dirty="0">
                          <a:solidFill>
                            <a:srgbClr val="1F3765"/>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ouch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396458918"/>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6" y="348649"/>
            <a:ext cx="6457246" cy="867128"/>
          </a:xfrm>
          <a:prstGeom prst="rect">
            <a:avLst/>
          </a:prstGeom>
        </p:spPr>
      </p:pic>
      <p:sp>
        <p:nvSpPr>
          <p:cNvPr id="4" name="Title 3"/>
          <p:cNvSpPr>
            <a:spLocks noGrp="1"/>
          </p:cNvSpPr>
          <p:nvPr>
            <p:ph type="title"/>
          </p:nvPr>
        </p:nvSpPr>
        <p:spPr>
          <a:xfrm>
            <a:off x="0" y="363310"/>
            <a:ext cx="5265384" cy="707849"/>
          </a:xfrm>
        </p:spPr>
        <p:txBody>
          <a:bodyPr anchor="ctr" anchorCtr="0">
            <a:normAutofit/>
          </a:bodyPr>
          <a:lstStyle/>
          <a:p>
            <a:r>
              <a:rPr lang="en-GB" sz="3600" b="1" dirty="0" err="1">
                <a:solidFill>
                  <a:schemeClr val="bg1"/>
                </a:solidFill>
                <a:latin typeface="Century Gothic" panose="020B0502020202020204" pitchFamily="34" charset="0"/>
              </a:rPr>
              <a:t>Phonétique</a:t>
            </a:r>
            <a:r>
              <a:rPr lang="en-GB" sz="3600" b="1" dirty="0">
                <a:solidFill>
                  <a:schemeClr val="bg1"/>
                </a:solidFill>
                <a:latin typeface="Century Gothic" panose="020B0502020202020204" pitchFamily="34" charset="0"/>
              </a:rPr>
              <a:t>  </a:t>
            </a:r>
          </a:p>
        </p:txBody>
      </p:sp>
      <p:sp>
        <p:nvSpPr>
          <p:cNvPr id="60" name="Action Button: Custom 16">
            <a:hlinkClick r:id="" action="ppaction://noaction" highlightClick="1">
              <a:snd r:embed="rId4" name="1 la pagaille.wav"/>
            </a:hlinkClick>
            <a:extLst>
              <a:ext uri="{FF2B5EF4-FFF2-40B4-BE49-F238E27FC236}">
                <a16:creationId xmlns:a16="http://schemas.microsoft.com/office/drawing/2014/main" id="{5FCFA0EB-81D7-4F82-86EE-A4AD41FAF4CB}"/>
              </a:ext>
            </a:extLst>
          </p:cNvPr>
          <p:cNvSpPr>
            <a:spLocks noChangeAspect="1"/>
          </p:cNvSpPr>
          <p:nvPr/>
        </p:nvSpPr>
        <p:spPr>
          <a:xfrm>
            <a:off x="2011644" y="2588547"/>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61" name="Picture 60" descr="green checkmark">
            <a:extLst>
              <a:ext uri="{FF2B5EF4-FFF2-40B4-BE49-F238E27FC236}">
                <a16:creationId xmlns:a16="http://schemas.microsoft.com/office/drawing/2014/main" id="{AA711D83-6E34-409F-AE5F-0B96BE456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352" y="2617575"/>
            <a:ext cx="278795" cy="290411"/>
          </a:xfrm>
          <a:prstGeom prst="rect">
            <a:avLst/>
          </a:prstGeom>
        </p:spPr>
      </p:pic>
      <p:sp>
        <p:nvSpPr>
          <p:cNvPr id="62" name="Action Button: Custom 16">
            <a:hlinkClick r:id="" action="ppaction://noaction" highlightClick="1">
              <a:snd r:embed="rId6" name="2 l'oeillade.wav"/>
            </a:hlinkClick>
            <a:extLst>
              <a:ext uri="{FF2B5EF4-FFF2-40B4-BE49-F238E27FC236}">
                <a16:creationId xmlns:a16="http://schemas.microsoft.com/office/drawing/2014/main" id="{116B8132-0170-4DBE-95D6-991FA8EF1AC4}"/>
              </a:ext>
            </a:extLst>
          </p:cNvPr>
          <p:cNvSpPr>
            <a:spLocks noChangeAspect="1"/>
          </p:cNvSpPr>
          <p:nvPr/>
        </p:nvSpPr>
        <p:spPr>
          <a:xfrm>
            <a:off x="2011644" y="3022249"/>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3" name="Action Button: Custom 16">
            <a:hlinkClick r:id="" action="ppaction://noaction" highlightClick="1">
              <a:snd r:embed="rId7" name="3 l'orteil.wav"/>
            </a:hlinkClick>
            <a:extLst>
              <a:ext uri="{FF2B5EF4-FFF2-40B4-BE49-F238E27FC236}">
                <a16:creationId xmlns:a16="http://schemas.microsoft.com/office/drawing/2014/main" id="{12470F93-61DB-4234-B465-185793B45D19}"/>
              </a:ext>
            </a:extLst>
          </p:cNvPr>
          <p:cNvSpPr>
            <a:spLocks noChangeAspect="1"/>
          </p:cNvSpPr>
          <p:nvPr/>
        </p:nvSpPr>
        <p:spPr>
          <a:xfrm>
            <a:off x="2011644" y="3455951"/>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4" name="Action Button: Custom 16">
            <a:hlinkClick r:id="" action="ppaction://noaction" highlightClick="1">
              <a:snd r:embed="rId8" name="4 le deuil.wav"/>
            </a:hlinkClick>
            <a:extLst>
              <a:ext uri="{FF2B5EF4-FFF2-40B4-BE49-F238E27FC236}">
                <a16:creationId xmlns:a16="http://schemas.microsoft.com/office/drawing/2014/main" id="{21052049-4FF0-4986-9EB6-C36407206B3A}"/>
              </a:ext>
            </a:extLst>
          </p:cNvPr>
          <p:cNvSpPr>
            <a:spLocks noChangeAspect="1"/>
          </p:cNvSpPr>
          <p:nvPr/>
        </p:nvSpPr>
        <p:spPr>
          <a:xfrm>
            <a:off x="2011644" y="3889653"/>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65" name="Picture 64" descr="green checkmark">
            <a:extLst>
              <a:ext uri="{FF2B5EF4-FFF2-40B4-BE49-F238E27FC236}">
                <a16:creationId xmlns:a16="http://schemas.microsoft.com/office/drawing/2014/main" id="{F393CFA4-FE7E-434A-AE70-2250BCCD99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2563" y="3499607"/>
            <a:ext cx="278795" cy="290411"/>
          </a:xfrm>
          <a:prstGeom prst="rect">
            <a:avLst/>
          </a:prstGeom>
        </p:spPr>
      </p:pic>
      <p:sp>
        <p:nvSpPr>
          <p:cNvPr id="79" name="Rectangle 78">
            <a:extLst>
              <a:ext uri="{FF2B5EF4-FFF2-40B4-BE49-F238E27FC236}">
                <a16:creationId xmlns:a16="http://schemas.microsoft.com/office/drawing/2014/main" id="{CB935CDD-C19E-4002-8FD7-36FBD481087C}"/>
              </a:ext>
            </a:extLst>
          </p:cNvPr>
          <p:cNvSpPr/>
          <p:nvPr/>
        </p:nvSpPr>
        <p:spPr>
          <a:xfrm>
            <a:off x="3344306" y="2617575"/>
            <a:ext cx="359777"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83" name="Action Button: Custom 16">
            <a:hlinkClick r:id="" action="ppaction://noaction" highlightClick="1">
              <a:snd r:embed="rId9" name="5 mouiller.wav"/>
            </a:hlinkClick>
            <a:extLst>
              <a:ext uri="{FF2B5EF4-FFF2-40B4-BE49-F238E27FC236}">
                <a16:creationId xmlns:a16="http://schemas.microsoft.com/office/drawing/2014/main" id="{1B436A1F-2746-4B0D-BD55-00DB28E38C3D}"/>
              </a:ext>
            </a:extLst>
          </p:cNvPr>
          <p:cNvSpPr>
            <a:spLocks noChangeAspect="1"/>
          </p:cNvSpPr>
          <p:nvPr/>
        </p:nvSpPr>
        <p:spPr>
          <a:xfrm>
            <a:off x="2011644" y="4323355"/>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4" name="Action Button: Custom 16">
            <a:hlinkClick r:id="" action="ppaction://noaction" highlightClick="1">
              <a:snd r:embed="rId10" name="6 conseiller.wav"/>
            </a:hlinkClick>
            <a:extLst>
              <a:ext uri="{FF2B5EF4-FFF2-40B4-BE49-F238E27FC236}">
                <a16:creationId xmlns:a16="http://schemas.microsoft.com/office/drawing/2014/main" id="{64D02E4C-8B7D-4EE1-9B87-AC2F731F492A}"/>
              </a:ext>
            </a:extLst>
          </p:cNvPr>
          <p:cNvSpPr>
            <a:spLocks noChangeAspect="1"/>
          </p:cNvSpPr>
          <p:nvPr/>
        </p:nvSpPr>
        <p:spPr>
          <a:xfrm>
            <a:off x="2011644" y="4757057"/>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85" name="Action Button: Custom 16">
            <a:hlinkClick r:id="" action="ppaction://noaction" highlightClick="1">
              <a:snd r:embed="rId11" name="7 la maille.wav"/>
            </a:hlinkClick>
            <a:extLst>
              <a:ext uri="{FF2B5EF4-FFF2-40B4-BE49-F238E27FC236}">
                <a16:creationId xmlns:a16="http://schemas.microsoft.com/office/drawing/2014/main" id="{3AD1B76A-07AF-4ADA-A6B3-7B572AD40FAD}"/>
              </a:ext>
            </a:extLst>
          </p:cNvPr>
          <p:cNvSpPr>
            <a:spLocks noChangeAspect="1"/>
          </p:cNvSpPr>
          <p:nvPr/>
        </p:nvSpPr>
        <p:spPr>
          <a:xfrm>
            <a:off x="2011644" y="5190759"/>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86" name="Action Button: Custom 16">
            <a:hlinkClick r:id="" action="ppaction://noaction" highlightClick="1">
              <a:snd r:embed="rId12" name="8 ou8ille.wav"/>
            </a:hlinkClick>
            <a:extLst>
              <a:ext uri="{FF2B5EF4-FFF2-40B4-BE49-F238E27FC236}">
                <a16:creationId xmlns:a16="http://schemas.microsoft.com/office/drawing/2014/main" id="{0A64C967-95DE-4524-ACD7-557424F24AF1}"/>
              </a:ext>
            </a:extLst>
          </p:cNvPr>
          <p:cNvSpPr>
            <a:spLocks noChangeAspect="1"/>
          </p:cNvSpPr>
          <p:nvPr/>
        </p:nvSpPr>
        <p:spPr>
          <a:xfrm>
            <a:off x="2011644" y="5624463"/>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91" name="Picture 90" descr="green checkmark">
            <a:extLst>
              <a:ext uri="{FF2B5EF4-FFF2-40B4-BE49-F238E27FC236}">
                <a16:creationId xmlns:a16="http://schemas.microsoft.com/office/drawing/2014/main" id="{12FC107E-F63B-47BF-A583-83661E2395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2562" y="4785995"/>
            <a:ext cx="278795" cy="290411"/>
          </a:xfrm>
          <a:prstGeom prst="rect">
            <a:avLst/>
          </a:prstGeom>
        </p:spPr>
      </p:pic>
      <p:pic>
        <p:nvPicPr>
          <p:cNvPr id="93" name="Picture 92" descr="green checkmark">
            <a:extLst>
              <a:ext uri="{FF2B5EF4-FFF2-40B4-BE49-F238E27FC236}">
                <a16:creationId xmlns:a16="http://schemas.microsoft.com/office/drawing/2014/main" id="{10004569-634F-4B06-9AB1-9494F68B2A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352" y="5204350"/>
            <a:ext cx="278795" cy="290411"/>
          </a:xfrm>
          <a:prstGeom prst="rect">
            <a:avLst/>
          </a:prstGeom>
        </p:spPr>
      </p:pic>
      <p:pic>
        <p:nvPicPr>
          <p:cNvPr id="95" name="Picture 94" descr="green checkmark">
            <a:extLst>
              <a:ext uri="{FF2B5EF4-FFF2-40B4-BE49-F238E27FC236}">
                <a16:creationId xmlns:a16="http://schemas.microsoft.com/office/drawing/2014/main" id="{3C9949B2-03B8-4A63-B837-7396134895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3237" y="3939829"/>
            <a:ext cx="278795" cy="290411"/>
          </a:xfrm>
          <a:prstGeom prst="rect">
            <a:avLst/>
          </a:prstGeom>
        </p:spPr>
      </p:pic>
      <p:pic>
        <p:nvPicPr>
          <p:cNvPr id="96" name="Picture 95" descr="green checkmark">
            <a:extLst>
              <a:ext uri="{FF2B5EF4-FFF2-40B4-BE49-F238E27FC236}">
                <a16:creationId xmlns:a16="http://schemas.microsoft.com/office/drawing/2014/main" id="{F3690A0E-B162-429B-A0E0-1B10C2444A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3237" y="3080719"/>
            <a:ext cx="278795" cy="290411"/>
          </a:xfrm>
          <a:prstGeom prst="rect">
            <a:avLst/>
          </a:prstGeom>
        </p:spPr>
      </p:pic>
      <p:pic>
        <p:nvPicPr>
          <p:cNvPr id="98" name="Picture 97" descr="green checkmark">
            <a:extLst>
              <a:ext uri="{FF2B5EF4-FFF2-40B4-BE49-F238E27FC236}">
                <a16:creationId xmlns:a16="http://schemas.microsoft.com/office/drawing/2014/main" id="{5B53E75B-DF09-497C-BE06-7C7784B52A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0558" y="5634129"/>
            <a:ext cx="278795" cy="290411"/>
          </a:xfrm>
          <a:prstGeom prst="rect">
            <a:avLst/>
          </a:prstGeom>
        </p:spPr>
      </p:pic>
      <p:pic>
        <p:nvPicPr>
          <p:cNvPr id="99" name="Picture 98" descr="green checkmark">
            <a:extLst>
              <a:ext uri="{FF2B5EF4-FFF2-40B4-BE49-F238E27FC236}">
                <a16:creationId xmlns:a16="http://schemas.microsoft.com/office/drawing/2014/main" id="{233E7925-C5FB-406E-8653-6C69B928C7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8053" y="4369384"/>
            <a:ext cx="278795" cy="290411"/>
          </a:xfrm>
          <a:prstGeom prst="rect">
            <a:avLst/>
          </a:prstGeom>
        </p:spPr>
      </p:pic>
      <p:sp>
        <p:nvSpPr>
          <p:cNvPr id="100" name="Rectangle 99">
            <a:extLst>
              <a:ext uri="{FF2B5EF4-FFF2-40B4-BE49-F238E27FC236}">
                <a16:creationId xmlns:a16="http://schemas.microsoft.com/office/drawing/2014/main" id="{92AB9EAA-1B21-437C-8369-5BBE11361B03}"/>
              </a:ext>
            </a:extLst>
          </p:cNvPr>
          <p:cNvSpPr/>
          <p:nvPr/>
        </p:nvSpPr>
        <p:spPr>
          <a:xfrm>
            <a:off x="2685586" y="3047130"/>
            <a:ext cx="454490"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1" name="Rectangle 100">
            <a:extLst>
              <a:ext uri="{FF2B5EF4-FFF2-40B4-BE49-F238E27FC236}">
                <a16:creationId xmlns:a16="http://schemas.microsoft.com/office/drawing/2014/main" id="{8DC9811F-F9F3-41D7-B00E-D30EEDD3118F}"/>
              </a:ext>
            </a:extLst>
          </p:cNvPr>
          <p:cNvSpPr/>
          <p:nvPr/>
        </p:nvSpPr>
        <p:spPr>
          <a:xfrm>
            <a:off x="3001933" y="3496216"/>
            <a:ext cx="324000"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2" name="Rectangle 101">
            <a:extLst>
              <a:ext uri="{FF2B5EF4-FFF2-40B4-BE49-F238E27FC236}">
                <a16:creationId xmlns:a16="http://schemas.microsoft.com/office/drawing/2014/main" id="{1CFE4F41-0FE5-4F5C-852E-0C45C0D414C0}"/>
              </a:ext>
            </a:extLst>
          </p:cNvPr>
          <p:cNvSpPr/>
          <p:nvPr/>
        </p:nvSpPr>
        <p:spPr>
          <a:xfrm>
            <a:off x="3001932" y="3907354"/>
            <a:ext cx="428729"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3" name="Rectangle 102">
            <a:extLst>
              <a:ext uri="{FF2B5EF4-FFF2-40B4-BE49-F238E27FC236}">
                <a16:creationId xmlns:a16="http://schemas.microsoft.com/office/drawing/2014/main" id="{146F1196-FAB4-418B-86AC-E1D04AD5B942}"/>
              </a:ext>
            </a:extLst>
          </p:cNvPr>
          <p:cNvSpPr/>
          <p:nvPr/>
        </p:nvSpPr>
        <p:spPr>
          <a:xfrm>
            <a:off x="2775080" y="4355326"/>
            <a:ext cx="501520"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4" name="Rectangle 103">
            <a:extLst>
              <a:ext uri="{FF2B5EF4-FFF2-40B4-BE49-F238E27FC236}">
                <a16:creationId xmlns:a16="http://schemas.microsoft.com/office/drawing/2014/main" id="{786B6837-C1FC-43DC-8FF1-5ACB522ADF1F}"/>
              </a:ext>
            </a:extLst>
          </p:cNvPr>
          <p:cNvSpPr/>
          <p:nvPr/>
        </p:nvSpPr>
        <p:spPr>
          <a:xfrm>
            <a:off x="3114316" y="4785995"/>
            <a:ext cx="359777"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5" name="Rectangle 104">
            <a:extLst>
              <a:ext uri="{FF2B5EF4-FFF2-40B4-BE49-F238E27FC236}">
                <a16:creationId xmlns:a16="http://schemas.microsoft.com/office/drawing/2014/main" id="{B069878B-4D94-49E0-B38C-8EDFB1842EAE}"/>
              </a:ext>
            </a:extLst>
          </p:cNvPr>
          <p:cNvSpPr/>
          <p:nvPr/>
        </p:nvSpPr>
        <p:spPr>
          <a:xfrm>
            <a:off x="3070884" y="5227779"/>
            <a:ext cx="359777"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6" name="Rectangle 105">
            <a:extLst>
              <a:ext uri="{FF2B5EF4-FFF2-40B4-BE49-F238E27FC236}">
                <a16:creationId xmlns:a16="http://schemas.microsoft.com/office/drawing/2014/main" id="{5CD987F8-4F8C-4EDF-8268-A63386B8428C}"/>
              </a:ext>
            </a:extLst>
          </p:cNvPr>
          <p:cNvSpPr/>
          <p:nvPr/>
        </p:nvSpPr>
        <p:spPr>
          <a:xfrm>
            <a:off x="2542539" y="5643994"/>
            <a:ext cx="501520"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2" name="TextBox 1">
            <a:extLst>
              <a:ext uri="{FF2B5EF4-FFF2-40B4-BE49-F238E27FC236}">
                <a16:creationId xmlns:a16="http://schemas.microsoft.com/office/drawing/2014/main" id="{52E79A5E-1327-CE4E-AEC8-A132F493A5D6}"/>
              </a:ext>
            </a:extLst>
          </p:cNvPr>
          <p:cNvSpPr txBox="1"/>
          <p:nvPr/>
        </p:nvSpPr>
        <p:spPr>
          <a:xfrm>
            <a:off x="292383" y="1341701"/>
            <a:ext cx="61750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mots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choisis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bonne SSC</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5" name="Picture 4" descr="A picture containing circle&#10;&#10;Description automatically generated">
            <a:extLst>
              <a:ext uri="{FF2B5EF4-FFF2-40B4-BE49-F238E27FC236}">
                <a16:creationId xmlns:a16="http://schemas.microsoft.com/office/drawing/2014/main" id="{5B1A613B-6BC3-A14F-BC84-C2A33A7053E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11318" y="2892217"/>
            <a:ext cx="562864" cy="562864"/>
          </a:xfrm>
          <a:prstGeom prst="rect">
            <a:avLst/>
          </a:prstGeom>
        </p:spPr>
      </p:pic>
      <p:pic>
        <p:nvPicPr>
          <p:cNvPr id="9" name="Picture 8" descr="A picture containing sword, weapon&#10;&#10;Description automatically generated">
            <a:extLst>
              <a:ext uri="{FF2B5EF4-FFF2-40B4-BE49-F238E27FC236}">
                <a16:creationId xmlns:a16="http://schemas.microsoft.com/office/drawing/2014/main" id="{EF190CC7-0E25-F243-8F8E-860F5F0A10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35070" y="5130406"/>
            <a:ext cx="536830" cy="536830"/>
          </a:xfrm>
          <a:prstGeom prst="rect">
            <a:avLst/>
          </a:prstGeom>
        </p:spPr>
      </p:pic>
      <p:pic>
        <p:nvPicPr>
          <p:cNvPr id="11" name="Picture 10" descr="Background pattern&#10;&#10;Description automatically generated">
            <a:extLst>
              <a:ext uri="{FF2B5EF4-FFF2-40B4-BE49-F238E27FC236}">
                <a16:creationId xmlns:a16="http://schemas.microsoft.com/office/drawing/2014/main" id="{6869E3F9-6600-1E45-9EFB-7357CB5234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4235684">
            <a:off x="4812668" y="3423859"/>
            <a:ext cx="326600" cy="429649"/>
          </a:xfrm>
          <a:prstGeom prst="rect">
            <a:avLst/>
          </a:prstGeom>
        </p:spPr>
      </p:pic>
      <p:pic>
        <p:nvPicPr>
          <p:cNvPr id="15" name="Picture 14" descr="A picture containing light&#10;&#10;Description automatically generated">
            <a:extLst>
              <a:ext uri="{FF2B5EF4-FFF2-40B4-BE49-F238E27FC236}">
                <a16:creationId xmlns:a16="http://schemas.microsoft.com/office/drawing/2014/main" id="{56F19573-9230-5145-B75E-8672B0C0315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41019" y="4104654"/>
            <a:ext cx="584627" cy="584627"/>
          </a:xfrm>
          <a:prstGeom prst="rect">
            <a:avLst/>
          </a:prstGeom>
        </p:spPr>
      </p:pic>
      <p:pic>
        <p:nvPicPr>
          <p:cNvPr id="17" name="Picture 16" descr="Icon&#10;&#10;Description automatically generated">
            <a:extLst>
              <a:ext uri="{FF2B5EF4-FFF2-40B4-BE49-F238E27FC236}">
                <a16:creationId xmlns:a16="http://schemas.microsoft.com/office/drawing/2014/main" id="{B0CF9AC7-4FBA-1147-B766-47CFEEEFA11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23836" y="5643108"/>
            <a:ext cx="562864" cy="562864"/>
          </a:xfrm>
          <a:prstGeom prst="rect">
            <a:avLst/>
          </a:prstGeom>
        </p:spPr>
      </p:pic>
      <p:sp>
        <p:nvSpPr>
          <p:cNvPr id="37" name="Rounded Rectangle 46">
            <a:extLst>
              <a:ext uri="{FF2B5EF4-FFF2-40B4-BE49-F238E27FC236}">
                <a16:creationId xmlns:a16="http://schemas.microsoft.com/office/drawing/2014/main" id="{749ED62E-3232-469E-9B08-62795BBCE41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1253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0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3"/>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04"/>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9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0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100" grpId="0" animBg="1"/>
      <p:bldP spid="101" grpId="0" animBg="1"/>
      <p:bldP spid="102" grpId="0" animBg="1"/>
      <p:bldP spid="103" grpId="0" animBg="1"/>
      <p:bldP spid="104" grpId="0" animBg="1"/>
      <p:bldP spid="105" grpId="0" animBg="1"/>
      <p:bldP spid="10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269"/>
            <a:ext cx="5265384" cy="707849"/>
          </a:xfrm>
        </p:spPr>
        <p:txBody>
          <a:bodyPr>
            <a:normAutofit/>
          </a:bodyPr>
          <a:lstStyle/>
          <a:p>
            <a:r>
              <a:rPr lang="en-GB" sz="2000" b="1" dirty="0" err="1"/>
              <a:t>Rolecards</a:t>
            </a:r>
            <a:r>
              <a:rPr lang="en-GB" sz="2000" b="1" dirty="0"/>
              <a:t> for printing</a:t>
            </a:r>
          </a:p>
        </p:txBody>
      </p:sp>
      <p:sp>
        <p:nvSpPr>
          <p:cNvPr id="57" name="TextBox 56">
            <a:extLst>
              <a:ext uri="{FF2B5EF4-FFF2-40B4-BE49-F238E27FC236}">
                <a16:creationId xmlns:a16="http://schemas.microsoft.com/office/drawing/2014/main" id="{A783E8A1-E2A3-3649-B2B4-0529FDA51615}"/>
              </a:ext>
            </a:extLst>
          </p:cNvPr>
          <p:cNvSpPr txBox="1"/>
          <p:nvPr/>
        </p:nvSpPr>
        <p:spPr>
          <a:xfrm>
            <a:off x="118455" y="729118"/>
            <a:ext cx="5871528"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écur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recu</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 évent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oux</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Un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épouvant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assis dans un faut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citr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F831DA3A-951C-41DE-B572-42CA2525EF31}"/>
              </a:ext>
            </a:extLst>
          </p:cNvPr>
          <p:cNvSpPr txBox="1"/>
          <p:nvPr/>
        </p:nvSpPr>
        <p:spPr>
          <a:xfrm>
            <a:off x="6108438" y="729118"/>
            <a:ext cx="5977546"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Les filles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euses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pi</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cons</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l’acc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bouvr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débr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tas de p</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2" name="TextBox 21">
            <a:extLst>
              <a:ext uri="{FF2B5EF4-FFF2-40B4-BE49-F238E27FC236}">
                <a16:creationId xmlns:a16="http://schemas.microsoft.com/office/drawing/2014/main" id="{4BC989C7-3AE6-4E96-9405-480D02F7BCE6}"/>
              </a:ext>
            </a:extLst>
          </p:cNvPr>
          <p:cNvSpPr txBox="1"/>
          <p:nvPr/>
        </p:nvSpPr>
        <p:spPr>
          <a:xfrm>
            <a:off x="118455" y="2485031"/>
            <a:ext cx="5871528"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écur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recu</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 évent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oux</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Un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épouvant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assis dans un faut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citr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67DEE74B-E0EF-4A5E-84AF-DD799A705E7C}"/>
              </a:ext>
            </a:extLst>
          </p:cNvPr>
          <p:cNvSpPr txBox="1"/>
          <p:nvPr/>
        </p:nvSpPr>
        <p:spPr>
          <a:xfrm>
            <a:off x="6108438" y="2485031"/>
            <a:ext cx="5977546"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Les filles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euses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pi</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cons</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l’acc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bouvr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débr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tas de p</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4" name="TextBox 23">
            <a:extLst>
              <a:ext uri="{FF2B5EF4-FFF2-40B4-BE49-F238E27FC236}">
                <a16:creationId xmlns:a16="http://schemas.microsoft.com/office/drawing/2014/main" id="{F5C6785A-2B46-4B8A-9269-D65315AA5BD5}"/>
              </a:ext>
            </a:extLst>
          </p:cNvPr>
          <p:cNvSpPr txBox="1"/>
          <p:nvPr/>
        </p:nvSpPr>
        <p:spPr>
          <a:xfrm>
            <a:off x="118455" y="4240944"/>
            <a:ext cx="5871528"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écur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recu</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 évent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oux</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Un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épouvant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assis dans un faut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citr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282C865C-3672-4E33-B203-23E310634CB6}"/>
              </a:ext>
            </a:extLst>
          </p:cNvPr>
          <p:cNvSpPr txBox="1"/>
          <p:nvPr/>
        </p:nvSpPr>
        <p:spPr>
          <a:xfrm>
            <a:off x="6108438" y="4240944"/>
            <a:ext cx="5977546"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Les filles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euses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pi</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cons</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l’acc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bouvr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débr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tas de p</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785281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euill</a:t>
            </a:r>
            <a:r>
              <a:rPr lang="en-GB" sz="3600" b="1" dirty="0">
                <a:solidFill>
                  <a:schemeClr val="bg1"/>
                </a:solidFill>
              </a:rPr>
              <a:t>-/</a:t>
            </a:r>
            <a:r>
              <a:rPr lang="en-GB" sz="3600" b="1" dirty="0" err="1">
                <a:solidFill>
                  <a:schemeClr val="bg1"/>
                </a:solidFill>
              </a:rPr>
              <a:t>euil</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665111" y="249869"/>
            <a:ext cx="22448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77BD076-42FF-9348-A64E-725510E5CEC2}"/>
              </a:ext>
            </a:extLst>
          </p:cNvPr>
          <p:cNvSpPr txBox="1"/>
          <p:nvPr/>
        </p:nvSpPr>
        <p:spPr>
          <a:xfrm>
            <a:off x="468251" y="2650838"/>
            <a:ext cx="1144167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L’écur</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euil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recu</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 évent</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ail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c</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aill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oux.</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squirrel is collecting a range of stones.</a:t>
            </a:r>
            <a:endPar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Squirrel">
            <a:extLst>
              <a:ext uri="{FF2B5EF4-FFF2-40B4-BE49-F238E27FC236}">
                <a16:creationId xmlns:a16="http://schemas.microsoft.com/office/drawing/2014/main" id="{E5C1BAA9-B63F-441A-86A2-4E28B47A79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5111" y="3760886"/>
            <a:ext cx="1959476" cy="19946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ones">
            <a:extLst>
              <a:ext uri="{FF2B5EF4-FFF2-40B4-BE49-F238E27FC236}">
                <a16:creationId xmlns:a16="http://schemas.microsoft.com/office/drawing/2014/main" id="{11B55AD4-1F3E-4757-AFF5-1B9A6628D7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193" y="4406574"/>
            <a:ext cx="2392470" cy="13489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 action="ppaction://noaction">
              <a:snd r:embed="rId6" name="1 l'ecureuil recueille.wav"/>
            </a:hlinkClick>
            <a:extLst>
              <a:ext uri="{FF2B5EF4-FFF2-40B4-BE49-F238E27FC236}">
                <a16:creationId xmlns:a16="http://schemas.microsoft.com/office/drawing/2014/main" id="{7427E72F-FFFF-4B21-9FA6-1D001A24AF41}"/>
              </a:ext>
            </a:extLst>
          </p:cNvPr>
          <p:cNvSpPr/>
          <p:nvPr/>
        </p:nvSpPr>
        <p:spPr>
          <a:xfrm>
            <a:off x="1244857" y="2857628"/>
            <a:ext cx="456043" cy="478971"/>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Tree>
    <p:extLst>
      <p:ext uri="{BB962C8B-B14F-4D97-AF65-F5344CB8AC3E}">
        <p14:creationId xmlns:p14="http://schemas.microsoft.com/office/powerpoint/2010/main" val="1367138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665111" y="249869"/>
            <a:ext cx="22448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77BD076-42FF-9348-A64E-725510E5CEC2}"/>
              </a:ext>
            </a:extLst>
          </p:cNvPr>
          <p:cNvSpPr txBox="1"/>
          <p:nvPr/>
        </p:nvSpPr>
        <p:spPr>
          <a:xfrm>
            <a:off x="537755" y="2441090"/>
            <a:ext cx="1144167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épouvant</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ail </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assis dans un faut</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euil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surv</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eille </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citr</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scarecrow</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sitting</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an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armchair</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keeping</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eye</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pumpkins</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6" name="Group 5" descr="scarecrow sitting in armchair">
            <a:extLst>
              <a:ext uri="{FF2B5EF4-FFF2-40B4-BE49-F238E27FC236}">
                <a16:creationId xmlns:a16="http://schemas.microsoft.com/office/drawing/2014/main" id="{241525CC-F3AF-4A21-ADAB-18738AD5272B}"/>
              </a:ext>
            </a:extLst>
          </p:cNvPr>
          <p:cNvGrpSpPr/>
          <p:nvPr/>
        </p:nvGrpSpPr>
        <p:grpSpPr>
          <a:xfrm>
            <a:off x="7539412" y="3340438"/>
            <a:ext cx="2244810" cy="2873778"/>
            <a:chOff x="1826784" y="1845127"/>
            <a:chExt cx="3695700" cy="4650694"/>
          </a:xfrm>
        </p:grpSpPr>
        <p:pic>
          <p:nvPicPr>
            <p:cNvPr id="3076" name="Picture 4" descr="armchair">
              <a:extLst>
                <a:ext uri="{FF2B5EF4-FFF2-40B4-BE49-F238E27FC236}">
                  <a16:creationId xmlns:a16="http://schemas.microsoft.com/office/drawing/2014/main" id="{B9476C27-690C-4C21-B5AE-4B3EE989D0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6784" y="2952402"/>
              <a:ext cx="36957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carecrow">
              <a:extLst>
                <a:ext uri="{FF2B5EF4-FFF2-40B4-BE49-F238E27FC236}">
                  <a16:creationId xmlns:a16="http://schemas.microsoft.com/office/drawing/2014/main" id="{6E2984A7-BF26-4A10-8159-B3BA96BA9E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4167">
              <a:off x="2314273" y="1845127"/>
              <a:ext cx="3145678" cy="46506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descr="pumpkins">
            <a:extLst>
              <a:ext uri="{FF2B5EF4-FFF2-40B4-BE49-F238E27FC236}">
                <a16:creationId xmlns:a16="http://schemas.microsoft.com/office/drawing/2014/main" id="{8EA0E96B-2EDB-4331-9D50-4915988BFE29}"/>
              </a:ext>
            </a:extLst>
          </p:cNvPr>
          <p:cNvGrpSpPr/>
          <p:nvPr/>
        </p:nvGrpSpPr>
        <p:grpSpPr>
          <a:xfrm>
            <a:off x="1962431" y="4284166"/>
            <a:ext cx="4133569" cy="1682194"/>
            <a:chOff x="3165974" y="4610740"/>
            <a:chExt cx="4133569" cy="1682194"/>
          </a:xfrm>
        </p:grpSpPr>
        <p:pic>
          <p:nvPicPr>
            <p:cNvPr id="3078" name="Picture 6" descr="Pumpkin, Cartoon, Orange, Stem, Green">
              <a:extLst>
                <a:ext uri="{FF2B5EF4-FFF2-40B4-BE49-F238E27FC236}">
                  <a16:creationId xmlns:a16="http://schemas.microsoft.com/office/drawing/2014/main" id="{7DE2010A-B895-46D1-A62A-265CC4BC8B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4051" y="4777327"/>
              <a:ext cx="1205492" cy="117440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umpkin, Gourd, Cucurbit, Squash">
              <a:extLst>
                <a:ext uri="{FF2B5EF4-FFF2-40B4-BE49-F238E27FC236}">
                  <a16:creationId xmlns:a16="http://schemas.microsoft.com/office/drawing/2014/main" id="{98E525A3-379D-4618-8E3C-16EEF461CF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1240" y="4610740"/>
              <a:ext cx="1667350" cy="16821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Pumpkin, Cartoon, Orange, Stem, Green">
              <a:extLst>
                <a:ext uri="{FF2B5EF4-FFF2-40B4-BE49-F238E27FC236}">
                  <a16:creationId xmlns:a16="http://schemas.microsoft.com/office/drawing/2014/main" id="{99C115AC-1035-43A9-9ADA-E558D53409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5974" y="4668582"/>
              <a:ext cx="1667350" cy="162435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hlinkClick r:id="" action="ppaction://noaction">
              <a:snd r:embed="rId9" name="3 un epouvantail assis.wav"/>
            </a:hlinkClick>
            <a:extLst>
              <a:ext uri="{FF2B5EF4-FFF2-40B4-BE49-F238E27FC236}">
                <a16:creationId xmlns:a16="http://schemas.microsoft.com/office/drawing/2014/main" id="{AEB484E6-2001-4A88-A04A-7FC381C7B00D}"/>
              </a:ext>
            </a:extLst>
          </p:cNvPr>
          <p:cNvSpPr/>
          <p:nvPr/>
        </p:nvSpPr>
        <p:spPr>
          <a:xfrm>
            <a:off x="449407" y="2647880"/>
            <a:ext cx="456043" cy="478971"/>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Tree>
    <p:extLst>
      <p:ext uri="{BB962C8B-B14F-4D97-AF65-F5344CB8AC3E}">
        <p14:creationId xmlns:p14="http://schemas.microsoft.com/office/powerpoint/2010/main" val="3678160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665111" y="249869"/>
            <a:ext cx="22448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77BD076-42FF-9348-A64E-725510E5CEC2}"/>
              </a:ext>
            </a:extLst>
          </p:cNvPr>
          <p:cNvSpPr txBox="1"/>
          <p:nvPr/>
        </p:nvSpPr>
        <p:spPr>
          <a:xfrm>
            <a:off x="806926" y="2606458"/>
            <a:ext cx="10790182"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filles merv</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euses pi</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aill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 au cons</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à l'acc</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ueil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brilliant</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girls are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complaining</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advisor</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reception</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050" name="Picture 2" descr="Girls">
            <a:extLst>
              <a:ext uri="{FF2B5EF4-FFF2-40B4-BE49-F238E27FC236}">
                <a16:creationId xmlns:a16="http://schemas.microsoft.com/office/drawing/2014/main" id="{17B07C75-0EC0-4BF2-98E6-AFCEB7DAC5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882" t="42605"/>
          <a:stretch/>
        </p:blipFill>
        <p:spPr bwMode="auto">
          <a:xfrm>
            <a:off x="9728313" y="3840272"/>
            <a:ext cx="1699575" cy="22110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ceptionist">
            <a:extLst>
              <a:ext uri="{FF2B5EF4-FFF2-40B4-BE49-F238E27FC236}">
                <a16:creationId xmlns:a16="http://schemas.microsoft.com/office/drawing/2014/main" id="{18566D95-34CE-48E7-9AA9-BD8EC91927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4357" y="3805266"/>
            <a:ext cx="1560753" cy="22110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hlinkClick r:id="" action="ppaction://noaction">
              <a:snd r:embed="rId6" name="2 les filles merveilleuses.wav"/>
            </a:hlinkClick>
            <a:extLst>
              <a:ext uri="{FF2B5EF4-FFF2-40B4-BE49-F238E27FC236}">
                <a16:creationId xmlns:a16="http://schemas.microsoft.com/office/drawing/2014/main" id="{A6AE45AD-4FAA-4FF7-9811-E7BC0909899D}"/>
              </a:ext>
            </a:extLst>
          </p:cNvPr>
          <p:cNvSpPr/>
          <p:nvPr/>
        </p:nvSpPr>
        <p:spPr>
          <a:xfrm>
            <a:off x="703996" y="2813248"/>
            <a:ext cx="456043" cy="478971"/>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Tree>
    <p:extLst>
      <p:ext uri="{BB962C8B-B14F-4D97-AF65-F5344CB8AC3E}">
        <p14:creationId xmlns:p14="http://schemas.microsoft.com/office/powerpoint/2010/main" val="3470780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665111" y="249869"/>
            <a:ext cx="22448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77BD076-42FF-9348-A64E-725510E5CEC2}"/>
              </a:ext>
            </a:extLst>
          </p:cNvPr>
          <p:cNvSpPr txBox="1"/>
          <p:nvPr/>
        </p:nvSpPr>
        <p:spPr>
          <a:xfrm>
            <a:off x="658139" y="1853322"/>
            <a:ext cx="1144167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ab</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et les bouvr</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euil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débr</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 les tas de p</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aille</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bees</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bullfinches</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arranging</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piles of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straw</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6" name="Group 5" descr="bees and bullfinches arranging straw">
            <a:extLst>
              <a:ext uri="{FF2B5EF4-FFF2-40B4-BE49-F238E27FC236}">
                <a16:creationId xmlns:a16="http://schemas.microsoft.com/office/drawing/2014/main" id="{F5918CD2-C505-4165-8F36-66AA2A1F2011}"/>
              </a:ext>
            </a:extLst>
          </p:cNvPr>
          <p:cNvGrpSpPr/>
          <p:nvPr/>
        </p:nvGrpSpPr>
        <p:grpSpPr>
          <a:xfrm>
            <a:off x="3631541" y="2945680"/>
            <a:ext cx="4630607" cy="3027222"/>
            <a:chOff x="3631541" y="2945680"/>
            <a:chExt cx="4630607" cy="3027222"/>
          </a:xfrm>
        </p:grpSpPr>
        <p:pic>
          <p:nvPicPr>
            <p:cNvPr id="4106" name="Picture 10" descr="Christmas, Sheaf, Bullfinch, Winter">
              <a:extLst>
                <a:ext uri="{FF2B5EF4-FFF2-40B4-BE49-F238E27FC236}">
                  <a16:creationId xmlns:a16="http://schemas.microsoft.com/office/drawing/2014/main" id="{B48AEFB9-1133-4F88-BB09-366CD24347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3854"/>
            <a:stretch/>
          </p:blipFill>
          <p:spPr bwMode="auto">
            <a:xfrm>
              <a:off x="3631541" y="2945680"/>
              <a:ext cx="4630607" cy="302722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ee, Insect, Cartoon, Honey Bee, Flying">
              <a:extLst>
                <a:ext uri="{FF2B5EF4-FFF2-40B4-BE49-F238E27FC236}">
                  <a16:creationId xmlns:a16="http://schemas.microsoft.com/office/drawing/2014/main" id="{BDD6AB3D-8065-47B7-8BBE-E8D05FEEFA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6356" y="4511672"/>
              <a:ext cx="700975" cy="65837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ee, Insect, Cartoon, Honey Bee, Flying">
              <a:extLst>
                <a:ext uri="{FF2B5EF4-FFF2-40B4-BE49-F238E27FC236}">
                  <a16:creationId xmlns:a16="http://schemas.microsoft.com/office/drawing/2014/main" id="{3A51FFC6-A5DB-4FD0-9083-B037983F02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37137">
              <a:off x="4895381" y="5263828"/>
              <a:ext cx="700975" cy="65837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ee, Insect, Cartoon, Honey Bee, Flying">
              <a:extLst>
                <a:ext uri="{FF2B5EF4-FFF2-40B4-BE49-F238E27FC236}">
                  <a16:creationId xmlns:a16="http://schemas.microsoft.com/office/drawing/2014/main" id="{B2B69F6A-4A5E-484D-A5B4-F202EFDCFE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631541" y="3043315"/>
              <a:ext cx="700975" cy="658374"/>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hlinkClick r:id="" action="ppaction://noaction">
              <a:snd r:embed="rId6" name="4 les abeilles et les bouvreuils.wav"/>
            </a:hlinkClick>
            <a:extLst>
              <a:ext uri="{FF2B5EF4-FFF2-40B4-BE49-F238E27FC236}">
                <a16:creationId xmlns:a16="http://schemas.microsoft.com/office/drawing/2014/main" id="{2F18F35C-1211-4E04-BD52-13282560B7C0}"/>
              </a:ext>
            </a:extLst>
          </p:cNvPr>
          <p:cNvSpPr/>
          <p:nvPr/>
        </p:nvSpPr>
        <p:spPr>
          <a:xfrm>
            <a:off x="816611" y="2060112"/>
            <a:ext cx="456043" cy="478971"/>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Tree>
    <p:extLst>
      <p:ext uri="{BB962C8B-B14F-4D97-AF65-F5344CB8AC3E}">
        <p14:creationId xmlns:p14="http://schemas.microsoft.com/office/powerpoint/2010/main" val="1904754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eill</a:t>
            </a:r>
            <a:r>
              <a:rPr lang="en-GB" sz="3600" b="1" dirty="0">
                <a:solidFill>
                  <a:schemeClr val="bg1"/>
                </a:solidFill>
              </a:rPr>
              <a:t>-/</a:t>
            </a:r>
            <a:r>
              <a:rPr lang="en-GB" sz="3600" b="1" dirty="0" err="1">
                <a:solidFill>
                  <a:schemeClr val="bg1"/>
                </a:solidFill>
              </a:rPr>
              <a:t>eil</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1655877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237106" y="0"/>
            <a:ext cx="10515600" cy="1325563"/>
          </a:xfrm>
        </p:spPr>
        <p:txBody>
          <a:bodyPr/>
          <a:lstStyle/>
          <a:p>
            <a:pPr lvl="0">
              <a:lnSpc>
                <a:spcPct val="100000"/>
              </a:lnSpc>
              <a:spcBef>
                <a:spcPts val="0"/>
              </a:spcBef>
            </a:pPr>
            <a:r>
              <a:rPr lang="en-GB" sz="10000" b="1" dirty="0">
                <a:solidFill>
                  <a:srgbClr val="104F75"/>
                </a:solidFill>
                <a:latin typeface="Century Gothic" panose="020B0502020202020204" pitchFamily="34" charset="0"/>
                <a:ea typeface="+mn-ea"/>
                <a:cs typeface="Calibri" panose="020F0502020204030204" pitchFamily="34" charset="0"/>
              </a:rPr>
              <a:t>-euill-/-euil</a:t>
            </a:r>
            <a:endParaRPr lang="en-US" sz="10000" dirty="0">
              <a:solidFill>
                <a:srgbClr val="104F75"/>
              </a:solidFill>
            </a:endParaRPr>
          </a:p>
        </p:txBody>
      </p:sp>
      <p:sp>
        <p:nvSpPr>
          <p:cNvPr id="5" name="TextBox 4">
            <a:extLst>
              <a:ext uri="{FF2B5EF4-FFF2-40B4-BE49-F238E27FC236}">
                <a16:creationId xmlns:a16="http://schemas.microsoft.com/office/drawing/2014/main" id="{9CE283AB-3A42-401B-B086-ACB7A3F06A22}"/>
              </a:ext>
            </a:extLst>
          </p:cNvPr>
          <p:cNvSpPr txBox="1"/>
          <p:nvPr/>
        </p:nvSpPr>
        <p:spPr>
          <a:xfrm>
            <a:off x="237106" y="1457788"/>
            <a:ext cx="47633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[-ueill-/-ueill, -œill-/-œil]</a:t>
            </a:r>
          </a:p>
        </p:txBody>
      </p:sp>
      <p:sp>
        <p:nvSpPr>
          <p:cNvPr id="6" name="TextBox 5">
            <a:extLst>
              <a:ext uri="{FF2B5EF4-FFF2-40B4-BE49-F238E27FC236}">
                <a16:creationId xmlns:a16="http://schemas.microsoft.com/office/drawing/2014/main" id="{323CD027-7507-4E19-982C-0013734BD301}"/>
              </a:ext>
            </a:extLst>
          </p:cNvPr>
          <p:cNvSpPr txBox="1"/>
          <p:nvPr/>
        </p:nvSpPr>
        <p:spPr>
          <a:xfrm>
            <a:off x="3779500" y="4410176"/>
            <a:ext cx="46330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Arial" panose="020B0604020202020204" pitchFamily="34" charset="0"/>
              </a:rPr>
              <a:t>f</a:t>
            </a:r>
            <a:r>
              <a:rPr kumimoji="0" lang="fr-FR"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Arial" panose="020B0604020202020204" pitchFamily="34" charset="0"/>
              </a:rPr>
              <a:t>euill</a:t>
            </a:r>
            <a:r>
              <a:rPr kumimoji="0" lang="fr-FR" sz="1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Arial" panose="020B0604020202020204" pitchFamily="34" charset="0"/>
              </a:rPr>
              <a:t>e</a:t>
            </a:r>
            <a:endParaRPr kumimoji="0" lang="fr-FR" sz="1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pic>
        <p:nvPicPr>
          <p:cNvPr id="7" name="Picture 2" descr="tropical leaf">
            <a:extLst>
              <a:ext uri="{FF2B5EF4-FFF2-40B4-BE49-F238E27FC236}">
                <a16:creationId xmlns:a16="http://schemas.microsoft.com/office/drawing/2014/main" id="{09AB0B27-B304-49B6-9B19-6785DA8D6B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417"/>
          <a:stretch/>
        </p:blipFill>
        <p:spPr bwMode="auto">
          <a:xfrm>
            <a:off x="5000418" y="1655805"/>
            <a:ext cx="2357505" cy="331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40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il.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euil feuill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4" name="euil feu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03A122E-FD89-4AD5-88BE-682ECB0A6908}"/>
              </a:ext>
            </a:extLst>
          </p:cNvPr>
          <p:cNvSpPr>
            <a:spLocks noGrp="1"/>
          </p:cNvSpPr>
          <p:nvPr>
            <p:ph type="title"/>
          </p:nvPr>
        </p:nvSpPr>
        <p:spPr>
          <a:xfrm>
            <a:off x="838197" y="114474"/>
            <a:ext cx="10515600" cy="1325562"/>
          </a:xfrm>
        </p:spPr>
        <p:txBody>
          <a:bodyPr>
            <a:normAutofit fontScale="90000"/>
          </a:bodyPr>
          <a:lstStyle/>
          <a:p>
            <a:pPr algn="ctr"/>
            <a:r>
              <a:rPr lang="en-GB" sz="10000" b="1" dirty="0">
                <a:solidFill>
                  <a:srgbClr val="1F4E79"/>
                </a:solidFill>
                <a:cs typeface="Calibri" panose="020F0502020204030204" pitchFamily="34" charset="0"/>
              </a:rPr>
              <a:t>-euill-/-euil</a:t>
            </a:r>
            <a:endParaRPr lang="en-GB" dirty="0"/>
          </a:p>
        </p:txBody>
      </p:sp>
      <p:sp>
        <p:nvSpPr>
          <p:cNvPr id="18" name="TextBox 17">
            <a:extLst>
              <a:ext uri="{FF2B5EF4-FFF2-40B4-BE49-F238E27FC236}">
                <a16:creationId xmlns:a16="http://schemas.microsoft.com/office/drawing/2014/main" id="{85215556-62C6-4C82-973E-592053FB2CEF}"/>
              </a:ext>
            </a:extLst>
          </p:cNvPr>
          <p:cNvSpPr txBox="1"/>
          <p:nvPr/>
        </p:nvSpPr>
        <p:spPr>
          <a:xfrm>
            <a:off x="3842546" y="1334111"/>
            <a:ext cx="482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[-ueill-/-ueill, -œill-/-œil]</a:t>
            </a:r>
          </a:p>
        </p:txBody>
      </p:sp>
      <p:sp>
        <p:nvSpPr>
          <p:cNvPr id="25" name="Rounded Rectangle 8" descr="rectangle">
            <a:extLst>
              <a:ext uri="{FF2B5EF4-FFF2-40B4-BE49-F238E27FC236}">
                <a16:creationId xmlns:a16="http://schemas.microsoft.com/office/drawing/2014/main" id="{4174459B-D3EE-45EA-9C7B-073B08ACAE4C}"/>
              </a:ext>
            </a:extLst>
          </p:cNvPr>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5" name="Picture 2" descr="tropical leaf">
            <a:extLst>
              <a:ext uri="{FF2B5EF4-FFF2-40B4-BE49-F238E27FC236}">
                <a16:creationId xmlns:a16="http://schemas.microsoft.com/office/drawing/2014/main" id="{888B1DC8-E21D-41BF-BE22-F0BDA83D5F0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64417"/>
          <a:stretch/>
        </p:blipFill>
        <p:spPr bwMode="auto">
          <a:xfrm>
            <a:off x="5326380" y="1978976"/>
            <a:ext cx="1410666" cy="198220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99DC63EB-F8AB-4C29-BF8C-4FF6AA70E844}"/>
              </a:ext>
            </a:extLst>
          </p:cNvPr>
          <p:cNvSpPr txBox="1"/>
          <p:nvPr/>
        </p:nvSpPr>
        <p:spPr>
          <a:xfrm>
            <a:off x="4710195" y="3601823"/>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euill</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27" name="Rectangle 26">
            <a:extLst>
              <a:ext uri="{FF2B5EF4-FFF2-40B4-BE49-F238E27FC236}">
                <a16:creationId xmlns:a16="http://schemas.microsoft.com/office/drawing/2014/main" id="{B4D45110-30DB-4CE2-9664-A26BAA35B163}"/>
              </a:ext>
            </a:extLst>
          </p:cNvPr>
          <p:cNvSpPr/>
          <p:nvPr/>
        </p:nvSpPr>
        <p:spPr>
          <a:xfrm>
            <a:off x="511764" y="1413363"/>
            <a:ext cx="300434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faut</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euil</a:t>
            </a:r>
          </a:p>
        </p:txBody>
      </p:sp>
      <p:pic>
        <p:nvPicPr>
          <p:cNvPr id="33" name="Picture 2" descr="armchair">
            <a:extLst>
              <a:ext uri="{FF2B5EF4-FFF2-40B4-BE49-F238E27FC236}">
                <a16:creationId xmlns:a16="http://schemas.microsoft.com/office/drawing/2014/main" id="{57C0375B-314D-43C9-9FAD-340F097891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7320" y="2332568"/>
            <a:ext cx="1754066" cy="153454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ECB1E2D9-2C13-4B01-B33C-942E3E314956}"/>
              </a:ext>
            </a:extLst>
          </p:cNvPr>
          <p:cNvSpPr/>
          <p:nvPr/>
        </p:nvSpPr>
        <p:spPr>
          <a:xfrm>
            <a:off x="8669020" y="1413362"/>
            <a:ext cx="327525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rec</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ueil</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lir</a:t>
            </a:r>
            <a:endParaRPr kumimoji="0" lang="fr-FR"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C577D37D-328C-4B55-9F7F-902DC80FF41D}"/>
              </a:ext>
            </a:extLst>
          </p:cNvPr>
          <p:cNvSpPr/>
          <p:nvPr/>
        </p:nvSpPr>
        <p:spPr>
          <a:xfrm>
            <a:off x="8987216" y="2267507"/>
            <a:ext cx="263886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collect]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09499DFE-69FC-4F62-8D0A-FD0B16C0BFA3}"/>
              </a:ext>
            </a:extLst>
          </p:cNvPr>
          <p:cNvSpPr txBox="1"/>
          <p:nvPr/>
        </p:nvSpPr>
        <p:spPr>
          <a:xfrm>
            <a:off x="164282" y="3961177"/>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acc</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ueil</a:t>
            </a:r>
          </a:p>
        </p:txBody>
      </p:sp>
      <p:sp>
        <p:nvSpPr>
          <p:cNvPr id="31" name="Rectangle 30">
            <a:extLst>
              <a:ext uri="{FF2B5EF4-FFF2-40B4-BE49-F238E27FC236}">
                <a16:creationId xmlns:a16="http://schemas.microsoft.com/office/drawing/2014/main" id="{999111E8-BD93-4DFD-9C85-518328E2F3C8}"/>
              </a:ext>
            </a:extLst>
          </p:cNvPr>
          <p:cNvSpPr/>
          <p:nvPr/>
        </p:nvSpPr>
        <p:spPr>
          <a:xfrm>
            <a:off x="838197" y="4903482"/>
            <a:ext cx="261802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[welcome]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2" name="Picture 2" descr="green eye">
            <a:extLst>
              <a:ext uri="{FF2B5EF4-FFF2-40B4-BE49-F238E27FC236}">
                <a16:creationId xmlns:a16="http://schemas.microsoft.com/office/drawing/2014/main" id="{F4ACC881-2203-4BAF-9019-7DDA43FD99D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46784" y="4841261"/>
            <a:ext cx="2124475" cy="134550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C443B00-525B-4651-A3EC-2637A41103E9}"/>
              </a:ext>
            </a:extLst>
          </p:cNvPr>
          <p:cNvSpPr txBox="1"/>
          <p:nvPr/>
        </p:nvSpPr>
        <p:spPr>
          <a:xfrm>
            <a:off x="6289243" y="4844473"/>
            <a:ext cx="150554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œil</a:t>
            </a:r>
          </a:p>
        </p:txBody>
      </p:sp>
      <p:pic>
        <p:nvPicPr>
          <p:cNvPr id="36" name="Picture 2" descr="Squirrel">
            <a:extLst>
              <a:ext uri="{FF2B5EF4-FFF2-40B4-BE49-F238E27FC236}">
                <a16:creationId xmlns:a16="http://schemas.microsoft.com/office/drawing/2014/main" id="{8E0E6AEC-5DD0-4016-B5EC-5B966825451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454417" y="3710652"/>
            <a:ext cx="1460030" cy="148268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6A7A5C60-44CC-4651-860E-7C41F223E4A1}"/>
              </a:ext>
            </a:extLst>
          </p:cNvPr>
          <p:cNvSpPr txBox="1"/>
          <p:nvPr/>
        </p:nvSpPr>
        <p:spPr>
          <a:xfrm>
            <a:off x="8176864" y="4936806"/>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écur</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euil</a:t>
            </a:r>
          </a:p>
        </p:txBody>
      </p:sp>
    </p:spTree>
    <p:extLst>
      <p:ext uri="{BB962C8B-B14F-4D97-AF65-F5344CB8AC3E}">
        <p14:creationId xmlns:p14="http://schemas.microsoft.com/office/powerpoint/2010/main" val="291323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euil.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4" name="euil feuill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subTnLst>
                                    <p:audio>
                                      <p:cMediaNode>
                                        <p:cTn display="0" masterRel="sameClick">
                                          <p:stCondLst>
                                            <p:cond evt="begin" delay="0">
                                              <p:tn val="24"/>
                                            </p:cond>
                                          </p:stCondLst>
                                          <p:endCondLst>
                                            <p:cond evt="onStopAudio" delay="0">
                                              <p:tgtEl>
                                                <p:sldTgt/>
                                              </p:tgtEl>
                                            </p:cond>
                                          </p:endCondLst>
                                        </p:cTn>
                                        <p:tgtEl>
                                          <p:sndTgt r:embed="rId5" name="euil fauteuil.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subTnLst>
                                    <p:audio>
                                      <p:cMediaNode>
                                        <p:cTn display="0" masterRel="sameClick">
                                          <p:stCondLst>
                                            <p:cond evt="begin" delay="0">
                                              <p:tn val="29"/>
                                            </p:cond>
                                          </p:stCondLst>
                                          <p:endCondLst>
                                            <p:cond evt="onStopAudio" delay="0">
                                              <p:tgtEl>
                                                <p:sldTgt/>
                                              </p:tgtEl>
                                            </p:cond>
                                          </p:endCondLst>
                                        </p:cTn>
                                        <p:tgtEl>
                                          <p:sndTgt r:embed="rId5" name="euil fauteuil.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subTnLst>
                                    <p:audio>
                                      <p:cMediaNode>
                                        <p:cTn display="0" masterRel="sameClick">
                                          <p:stCondLst>
                                            <p:cond evt="begin" delay="0">
                                              <p:tn val="34"/>
                                            </p:cond>
                                          </p:stCondLst>
                                          <p:endCondLst>
                                            <p:cond evt="onStopAudio" delay="0">
                                              <p:tgtEl>
                                                <p:sldTgt/>
                                              </p:tgtEl>
                                            </p:cond>
                                          </p:endCondLst>
                                        </p:cTn>
                                        <p:tgtEl>
                                          <p:sndTgt r:embed="rId6" name="euil accueil.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subTnLst>
                                    <p:audio>
                                      <p:cMediaNode>
                                        <p:cTn display="0" masterRel="sameClick">
                                          <p:stCondLst>
                                            <p:cond evt="begin" delay="0">
                                              <p:tn val="39"/>
                                            </p:cond>
                                          </p:stCondLst>
                                          <p:endCondLst>
                                            <p:cond evt="onStopAudio" delay="0">
                                              <p:tgtEl>
                                                <p:sldTgt/>
                                              </p:tgtEl>
                                            </p:cond>
                                          </p:endCondLst>
                                        </p:cTn>
                                        <p:tgtEl>
                                          <p:sndTgt r:embed="rId6" name="euil accueil.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subTnLst>
                                    <p:audio>
                                      <p:cMediaNode>
                                        <p:cTn display="0" masterRel="sameClick">
                                          <p:stCondLst>
                                            <p:cond evt="begin" delay="0">
                                              <p:tn val="44"/>
                                            </p:cond>
                                          </p:stCondLst>
                                          <p:endCondLst>
                                            <p:cond evt="onStopAudio" delay="0">
                                              <p:tgtEl>
                                                <p:sldTgt/>
                                              </p:tgtEl>
                                            </p:cond>
                                          </p:endCondLst>
                                        </p:cTn>
                                        <p:tgtEl>
                                          <p:sndTgt r:embed="rId7" name="euil oei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subTnLst>
                                    <p:audio>
                                      <p:cMediaNode>
                                        <p:cTn display="0" masterRel="sameClick">
                                          <p:stCondLst>
                                            <p:cond evt="begin" delay="0">
                                              <p:tn val="49"/>
                                            </p:cond>
                                          </p:stCondLst>
                                          <p:endCondLst>
                                            <p:cond evt="onStopAudio" delay="0">
                                              <p:tgtEl>
                                                <p:sldTgt/>
                                              </p:tgtEl>
                                            </p:cond>
                                          </p:endCondLst>
                                        </p:cTn>
                                        <p:tgtEl>
                                          <p:sndTgt r:embed="rId7" name="euil oeil.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subTnLst>
                                    <p:audio>
                                      <p:cMediaNode>
                                        <p:cTn display="0" masterRel="sameClick">
                                          <p:stCondLst>
                                            <p:cond evt="begin" delay="0">
                                              <p:tn val="54"/>
                                            </p:cond>
                                          </p:stCondLst>
                                          <p:endCondLst>
                                            <p:cond evt="onStopAudio" delay="0">
                                              <p:tgtEl>
                                                <p:sldTgt/>
                                              </p:tgtEl>
                                            </p:cond>
                                          </p:endCondLst>
                                        </p:cTn>
                                        <p:tgtEl>
                                          <p:sndTgt r:embed="rId8" name="euil ecureuil.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subTnLst>
                                    <p:audio>
                                      <p:cMediaNode>
                                        <p:cTn display="0" masterRel="sameClick">
                                          <p:stCondLst>
                                            <p:cond evt="begin" delay="0">
                                              <p:tn val="59"/>
                                            </p:cond>
                                          </p:stCondLst>
                                          <p:endCondLst>
                                            <p:cond evt="onStopAudio" delay="0">
                                              <p:tgtEl>
                                                <p:sldTgt/>
                                              </p:tgtEl>
                                            </p:cond>
                                          </p:endCondLst>
                                        </p:cTn>
                                        <p:tgtEl>
                                          <p:sndTgt r:embed="rId8" name="euil ecureuil.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subTnLst>
                                    <p:audio>
                                      <p:cMediaNode>
                                        <p:cTn display="0" masterRel="sameClick">
                                          <p:stCondLst>
                                            <p:cond evt="begin" delay="0">
                                              <p:tn val="64"/>
                                            </p:cond>
                                          </p:stCondLst>
                                          <p:endCondLst>
                                            <p:cond evt="onStopAudio" delay="0">
                                              <p:tgtEl>
                                                <p:sldTgt/>
                                              </p:tgtEl>
                                            </p:cond>
                                          </p:endCondLst>
                                        </p:cTn>
                                        <p:tgtEl>
                                          <p:sndTgt r:embed="rId9" name="euil recueillir.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subTnLst>
                                    <p:audio>
                                      <p:cMediaNode>
                                        <p:cTn display="0" masterRel="sameClick">
                                          <p:stCondLst>
                                            <p:cond evt="begin" delay="0">
                                              <p:tn val="69"/>
                                            </p:cond>
                                          </p:stCondLst>
                                          <p:endCondLst>
                                            <p:cond evt="onStopAudio" delay="0">
                                              <p:tgtEl>
                                                <p:sldTgt/>
                                              </p:tgtEl>
                                            </p:cond>
                                          </p:endCondLst>
                                        </p:cTn>
                                        <p:tgtEl>
                                          <p:sndTgt r:embed="rId9" name="euil recueill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5" grpId="0" animBg="1"/>
      <p:bldP spid="28" grpId="0"/>
      <p:bldP spid="27" grpId="0"/>
      <p:bldP spid="30" grpId="0"/>
      <p:bldP spid="34" grpId="0"/>
      <p:bldP spid="29" grpId="0"/>
      <p:bldP spid="31" grpId="0"/>
      <p:bldP spid="26" grpId="0"/>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2E01F-B7A6-4F69-8DD4-7214D215B6AB}"/>
              </a:ext>
            </a:extLst>
          </p:cNvPr>
          <p:cNvSpPr>
            <a:spLocks noGrp="1"/>
          </p:cNvSpPr>
          <p:nvPr>
            <p:ph type="title"/>
          </p:nvPr>
        </p:nvSpPr>
        <p:spPr/>
        <p:txBody>
          <a:bodyPr/>
          <a:lstStyle/>
          <a:p>
            <a:endParaRPr lang="en-GB" dirty="0"/>
          </a:p>
        </p:txBody>
      </p:sp>
      <p:pic>
        <p:nvPicPr>
          <p:cNvPr id="7" name="Picture 6" descr="background rectangle">
            <a:extLst>
              <a:ext uri="{FF2B5EF4-FFF2-40B4-BE49-F238E27FC236}">
                <a16:creationId xmlns:a16="http://schemas.microsoft.com/office/drawing/2014/main" id="{66A42078-51C2-4570-95DC-F28544E6862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 name="Title 3">
            <a:extLst>
              <a:ext uri="{FF2B5EF4-FFF2-40B4-BE49-F238E27FC236}">
                <a16:creationId xmlns:a16="http://schemas.microsoft.com/office/drawing/2014/main" id="{0481BA1A-F556-435D-BDE3-28A5E610D67A}"/>
              </a:ext>
            </a:extLst>
          </p:cNvPr>
          <p:cNvSpPr txBox="1">
            <a:spLocks/>
          </p:cNvSpPr>
          <p:nvPr/>
        </p:nvSpPr>
        <p:spPr>
          <a:xfrm>
            <a:off x="0" y="296864"/>
            <a:ext cx="526538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Phonétique</a:t>
            </a:r>
            <a:r>
              <a:rPr kumimoji="0" lang="en-GB" sz="3600" b="1" i="0" u="none" strike="noStrike" kern="1200" cap="none" spc="0" normalizeH="0" baseline="0" noProof="0" dirty="0">
                <a:ln>
                  <a:noFill/>
                </a:ln>
                <a:solidFill>
                  <a:prstClr val="white"/>
                </a:solidFill>
                <a:effectLst/>
                <a:uLnTx/>
                <a:uFillTx/>
                <a:latin typeface="Century Gothic" panose="020F0302020204030204"/>
                <a:ea typeface="+mj-ea"/>
                <a:cs typeface="+mj-cs"/>
              </a:rPr>
              <a:t>  </a:t>
            </a:r>
          </a:p>
        </p:txBody>
      </p:sp>
      <p:sp>
        <p:nvSpPr>
          <p:cNvPr id="10" name="Rounded Rectangle 46">
            <a:extLst>
              <a:ext uri="{FF2B5EF4-FFF2-40B4-BE49-F238E27FC236}">
                <a16:creationId xmlns:a16="http://schemas.microsoft.com/office/drawing/2014/main" id="{C04F33B8-7D34-4999-9253-170F9DD3BAE3}"/>
              </a:ext>
            </a:extLst>
          </p:cNvPr>
          <p:cNvSpPr/>
          <p:nvPr/>
        </p:nvSpPr>
        <p:spPr>
          <a:xfrm>
            <a:off x="10172700" y="249869"/>
            <a:ext cx="17372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phonétique</a:t>
            </a:r>
          </a:p>
        </p:txBody>
      </p:sp>
      <p:sp>
        <p:nvSpPr>
          <p:cNvPr id="11" name="TextBox 10">
            <a:extLst>
              <a:ext uri="{FF2B5EF4-FFF2-40B4-BE49-F238E27FC236}">
                <a16:creationId xmlns:a16="http://schemas.microsoft.com/office/drawing/2014/main" id="{00C76568-C490-4157-AC0A-541F48F07979}"/>
              </a:ext>
            </a:extLst>
          </p:cNvPr>
          <p:cNvSpPr txBox="1"/>
          <p:nvPr/>
        </p:nvSpPr>
        <p:spPr>
          <a:xfrm>
            <a:off x="291391" y="1325377"/>
            <a:ext cx="1130046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As you know, [-ill/ille] and [-ail/aill] sound like a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vowel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45559FE6-D2F8-4C5B-837A-E255D3EDB81E}"/>
              </a:ext>
            </a:extLst>
          </p:cNvPr>
          <p:cNvSpPr txBox="1"/>
          <p:nvPr/>
        </p:nvSpPr>
        <p:spPr>
          <a:xfrm>
            <a:off x="291391" y="2866230"/>
            <a:ext cx="1178581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Using this pattern, we have also learned how these SSCs sound:</a:t>
            </a:r>
          </a:p>
        </p:txBody>
      </p:sp>
      <p:sp>
        <p:nvSpPr>
          <p:cNvPr id="13" name="TextBox 12">
            <a:extLst>
              <a:ext uri="{FF2B5EF4-FFF2-40B4-BE49-F238E27FC236}">
                <a16:creationId xmlns:a16="http://schemas.microsoft.com/office/drawing/2014/main" id="{9759234F-27FF-4A5F-AEE0-289D9F79EF7E}"/>
              </a:ext>
            </a:extLst>
          </p:cNvPr>
          <p:cNvSpPr txBox="1"/>
          <p:nvPr/>
        </p:nvSpPr>
        <p:spPr>
          <a:xfrm>
            <a:off x="291391" y="3809334"/>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[-eil/eill]</a:t>
            </a:r>
          </a:p>
        </p:txBody>
      </p:sp>
      <p:sp>
        <p:nvSpPr>
          <p:cNvPr id="14" name="TextBox 13">
            <a:extLst>
              <a:ext uri="{FF2B5EF4-FFF2-40B4-BE49-F238E27FC236}">
                <a16:creationId xmlns:a16="http://schemas.microsoft.com/office/drawing/2014/main" id="{79FC89EA-20D3-4E03-A942-B2A3D4C3BF04}"/>
              </a:ext>
            </a:extLst>
          </p:cNvPr>
          <p:cNvSpPr txBox="1"/>
          <p:nvPr/>
        </p:nvSpPr>
        <p:spPr>
          <a:xfrm>
            <a:off x="2421132" y="380374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è</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15" name="TextBox 14">
            <a:extLst>
              <a:ext uri="{FF2B5EF4-FFF2-40B4-BE49-F238E27FC236}">
                <a16:creationId xmlns:a16="http://schemas.microsoft.com/office/drawing/2014/main" id="{4FDB402A-5F78-48AC-B294-7F7E3B0F3387}"/>
              </a:ext>
            </a:extLst>
          </p:cNvPr>
          <p:cNvSpPr txBox="1"/>
          <p:nvPr/>
        </p:nvSpPr>
        <p:spPr>
          <a:xfrm>
            <a:off x="291390" y="4615871"/>
            <a:ext cx="212974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[-ouil/ouill]</a:t>
            </a:r>
          </a:p>
        </p:txBody>
      </p:sp>
      <p:sp>
        <p:nvSpPr>
          <p:cNvPr id="16" name="TextBox 15">
            <a:extLst>
              <a:ext uri="{FF2B5EF4-FFF2-40B4-BE49-F238E27FC236}">
                <a16:creationId xmlns:a16="http://schemas.microsoft.com/office/drawing/2014/main" id="{8D7D6A29-D8CB-445E-B555-6985F5389D9F}"/>
              </a:ext>
            </a:extLst>
          </p:cNvPr>
          <p:cNvSpPr txBox="1"/>
          <p:nvPr/>
        </p:nvSpPr>
        <p:spPr>
          <a:xfrm>
            <a:off x="2421132" y="46102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ou</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17" name="TextBox 16">
            <a:extLst>
              <a:ext uri="{FF2B5EF4-FFF2-40B4-BE49-F238E27FC236}">
                <a16:creationId xmlns:a16="http://schemas.microsoft.com/office/drawing/2014/main" id="{7602B209-0F62-4743-A7A3-F6EABDBD4A66}"/>
              </a:ext>
            </a:extLst>
          </p:cNvPr>
          <p:cNvSpPr txBox="1"/>
          <p:nvPr/>
        </p:nvSpPr>
        <p:spPr>
          <a:xfrm>
            <a:off x="291391" y="542240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[-euil/euill]</a:t>
            </a:r>
          </a:p>
        </p:txBody>
      </p:sp>
      <p:sp>
        <p:nvSpPr>
          <p:cNvPr id="18" name="TextBox 17">
            <a:extLst>
              <a:ext uri="{FF2B5EF4-FFF2-40B4-BE49-F238E27FC236}">
                <a16:creationId xmlns:a16="http://schemas.microsoft.com/office/drawing/2014/main" id="{487AF562-0D97-4F3A-8059-077E0430017A}"/>
              </a:ext>
            </a:extLst>
          </p:cNvPr>
          <p:cNvSpPr txBox="1"/>
          <p:nvPr/>
        </p:nvSpPr>
        <p:spPr>
          <a:xfrm>
            <a:off x="2421132" y="5416822"/>
            <a:ext cx="37684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long eu/</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Arial" panose="020B0604020202020204" pitchFamily="34" charset="0"/>
              </a:rPr>
              <a:t>œ</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19" name="TextBox 18">
            <a:extLst>
              <a:ext uri="{FF2B5EF4-FFF2-40B4-BE49-F238E27FC236}">
                <a16:creationId xmlns:a16="http://schemas.microsoft.com/office/drawing/2014/main" id="{83530974-FBDF-49AE-8A51-31390AA39663}"/>
              </a:ext>
            </a:extLst>
          </p:cNvPr>
          <p:cNvSpPr txBox="1"/>
          <p:nvPr/>
        </p:nvSpPr>
        <p:spPr>
          <a:xfrm>
            <a:off x="291391" y="2024062"/>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[-ill/ille]</a:t>
            </a:r>
          </a:p>
        </p:txBody>
      </p:sp>
      <p:sp>
        <p:nvSpPr>
          <p:cNvPr id="20" name="TextBox 19">
            <a:extLst>
              <a:ext uri="{FF2B5EF4-FFF2-40B4-BE49-F238E27FC236}">
                <a16:creationId xmlns:a16="http://schemas.microsoft.com/office/drawing/2014/main" id="{FEE7BC83-3678-4F85-B45F-DCE21E800827}"/>
              </a:ext>
            </a:extLst>
          </p:cNvPr>
          <p:cNvSpPr txBox="1"/>
          <p:nvPr/>
        </p:nvSpPr>
        <p:spPr>
          <a:xfrm>
            <a:off x="2414826" y="2077453"/>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i</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21" name="TextBox 20">
            <a:extLst>
              <a:ext uri="{FF2B5EF4-FFF2-40B4-BE49-F238E27FC236}">
                <a16:creationId xmlns:a16="http://schemas.microsoft.com/office/drawing/2014/main" id="{8087ECB9-4615-420B-B107-32610C4FB915}"/>
              </a:ext>
            </a:extLst>
          </p:cNvPr>
          <p:cNvSpPr txBox="1"/>
          <p:nvPr/>
        </p:nvSpPr>
        <p:spPr>
          <a:xfrm>
            <a:off x="6616004" y="2080785"/>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[-ail/aill]</a:t>
            </a:r>
          </a:p>
        </p:txBody>
      </p:sp>
      <p:sp>
        <p:nvSpPr>
          <p:cNvPr id="22" name="TextBox 21">
            <a:extLst>
              <a:ext uri="{FF2B5EF4-FFF2-40B4-BE49-F238E27FC236}">
                <a16:creationId xmlns:a16="http://schemas.microsoft.com/office/drawing/2014/main" id="{A88B1953-18EE-426D-93CD-10E18FA3E9B1}"/>
              </a:ext>
            </a:extLst>
          </p:cNvPr>
          <p:cNvSpPr txBox="1"/>
          <p:nvPr/>
        </p:nvSpPr>
        <p:spPr>
          <a:xfrm>
            <a:off x="8283108" y="20807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23" name="TextBox 22">
            <a:extLst>
              <a:ext uri="{FF2B5EF4-FFF2-40B4-BE49-F238E27FC236}">
                <a16:creationId xmlns:a16="http://schemas.microsoft.com/office/drawing/2014/main" id="{E5375BDC-E113-4C95-B973-447976E28E77}"/>
              </a:ext>
            </a:extLst>
          </p:cNvPr>
          <p:cNvSpPr txBox="1"/>
          <p:nvPr/>
        </p:nvSpPr>
        <p:spPr>
          <a:xfrm>
            <a:off x="6616004" y="380374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e.g. or</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p:txBody>
      </p:sp>
      <p:sp>
        <p:nvSpPr>
          <p:cNvPr id="24" name="TextBox 23">
            <a:extLst>
              <a:ext uri="{FF2B5EF4-FFF2-40B4-BE49-F238E27FC236}">
                <a16:creationId xmlns:a16="http://schemas.microsoft.com/office/drawing/2014/main" id="{A79CC3D4-B2DC-4BDE-932C-874C141BDEC8}"/>
              </a:ext>
            </a:extLst>
          </p:cNvPr>
          <p:cNvSpPr txBox="1"/>
          <p:nvPr/>
        </p:nvSpPr>
        <p:spPr>
          <a:xfrm>
            <a:off x="6616004" y="46102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e.g. br</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ard</a:t>
            </a:r>
          </a:p>
        </p:txBody>
      </p:sp>
      <p:sp>
        <p:nvSpPr>
          <p:cNvPr id="25" name="TextBox 24">
            <a:extLst>
              <a:ext uri="{FF2B5EF4-FFF2-40B4-BE49-F238E27FC236}">
                <a16:creationId xmlns:a16="http://schemas.microsoft.com/office/drawing/2014/main" id="{19EBC590-C6D3-44E1-A567-D0D6CFFACAF5}"/>
              </a:ext>
            </a:extLst>
          </p:cNvPr>
          <p:cNvSpPr txBox="1"/>
          <p:nvPr/>
        </p:nvSpPr>
        <p:spPr>
          <a:xfrm>
            <a:off x="6616004" y="5416822"/>
            <a:ext cx="253764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e.g. f</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p:txBody>
      </p:sp>
      <p:pic>
        <p:nvPicPr>
          <p:cNvPr id="26" name="Picture 2" descr="ear">
            <a:hlinkClick r:id="" action="ppaction://noaction">
              <a:snd r:embed="rId4" name="eil oreille.wav"/>
            </a:hlinkClick>
            <a:extLst>
              <a:ext uri="{FF2B5EF4-FFF2-40B4-BE49-F238E27FC236}">
                <a16:creationId xmlns:a16="http://schemas.microsoft.com/office/drawing/2014/main" id="{43695039-D664-4A6C-A7BA-EA1F8766BB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4546" y="3675366"/>
            <a:ext cx="499102" cy="8318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Fog, Moon, Bet Ricon, Night, Icon, Foggy, Weather">
            <a:hlinkClick r:id="" action="ppaction://noaction">
              <a:snd r:embed="rId6" name="ouil brouillard.wav"/>
            </a:hlinkClick>
            <a:extLst>
              <a:ext uri="{FF2B5EF4-FFF2-40B4-BE49-F238E27FC236}">
                <a16:creationId xmlns:a16="http://schemas.microsoft.com/office/drawing/2014/main" id="{02260912-3DFA-4CA8-8C25-27E4B40E4A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53648" y="4491080"/>
            <a:ext cx="895196" cy="6350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Leaves, Tropical, Palms, Plant, Green, Exotic, Foliage">
            <a:hlinkClick r:id="" action="ppaction://noaction">
              <a:snd r:embed="rId8" name="feuille.wav"/>
            </a:hlinkClick>
            <a:extLst>
              <a:ext uri="{FF2B5EF4-FFF2-40B4-BE49-F238E27FC236}">
                <a16:creationId xmlns:a16="http://schemas.microsoft.com/office/drawing/2014/main" id="{2C9D08FA-F977-4F4B-8FB1-22C8BEE5A7B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64417"/>
          <a:stretch/>
        </p:blipFill>
        <p:spPr bwMode="auto">
          <a:xfrm>
            <a:off x="8642981" y="5197658"/>
            <a:ext cx="640319" cy="899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74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par>
                                <p:cTn id="66" presetID="10" presetClass="entr" presetSubtype="0"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par>
                                <p:cTn id="84" presetID="10" presetClass="entr" presetSubtype="0" fill="hold"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background rectangle">
            <a:extLst>
              <a:ext uri="{FF2B5EF4-FFF2-40B4-BE49-F238E27FC236}">
                <a16:creationId xmlns:a16="http://schemas.microsoft.com/office/drawing/2014/main" id="{8ED72309-0AC6-405B-BF6E-CC76DBD3DCF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58237"/>
            <a:ext cx="9601202" cy="905755"/>
          </a:xfrm>
          <a:prstGeom prst="rect">
            <a:avLst/>
          </a:prstGeom>
        </p:spPr>
      </p:pic>
      <p:sp>
        <p:nvSpPr>
          <p:cNvPr id="30" name="Title 3">
            <a:extLst>
              <a:ext uri="{FF2B5EF4-FFF2-40B4-BE49-F238E27FC236}">
                <a16:creationId xmlns:a16="http://schemas.microsoft.com/office/drawing/2014/main" id="{4E3D0E34-E253-405D-A0AD-AAD7F5FC90EE}"/>
              </a:ext>
            </a:extLst>
          </p:cNvPr>
          <p:cNvSpPr>
            <a:spLocks noGrp="1"/>
          </p:cNvSpPr>
          <p:nvPr>
            <p:ph type="title"/>
          </p:nvPr>
        </p:nvSpPr>
        <p:spPr>
          <a:xfrm>
            <a:off x="-1" y="296864"/>
            <a:ext cx="8559867" cy="707849"/>
          </a:xfrm>
        </p:spPr>
        <p:txBody>
          <a:bodyPr>
            <a:normAutofit fontScale="90000"/>
          </a:bodyPr>
          <a:lstStyle/>
          <a:p>
            <a:r>
              <a:rPr lang="fr-FR" sz="3600" b="1" dirty="0">
                <a:solidFill>
                  <a:schemeClr val="bg1"/>
                </a:solidFill>
                <a:latin typeface="Century Gothic" panose="020B0502020202020204" pitchFamily="34" charset="0"/>
              </a:rPr>
              <a:t>ill-/-ille, -ail/-aille, -eil/-eille, -ouil/-ouille</a:t>
            </a:r>
          </a:p>
        </p:txBody>
      </p:sp>
      <p:sp>
        <p:nvSpPr>
          <p:cNvPr id="31" name="Google Shape;216;p3">
            <a:extLst>
              <a:ext uri="{FF2B5EF4-FFF2-40B4-BE49-F238E27FC236}">
                <a16:creationId xmlns:a16="http://schemas.microsoft.com/office/drawing/2014/main" id="{837CE996-BA1C-409C-8FD6-FBE59634CACB}"/>
              </a:ext>
            </a:extLst>
          </p:cNvPr>
          <p:cNvSpPr/>
          <p:nvPr/>
        </p:nvSpPr>
        <p:spPr>
          <a:xfrm>
            <a:off x="10068765" y="1405743"/>
            <a:ext cx="502131" cy="4156257"/>
          </a:xfrm>
          <a:prstGeom prst="rect">
            <a:avLst/>
          </a:prstGeom>
          <a:solidFill>
            <a:srgbClr val="CC00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Twentieth Century"/>
              <a:buNone/>
              <a:tabLst/>
              <a:defRPr/>
            </a:pPr>
            <a:endParaRPr kumimoji="0" sz="2000" b="0"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2" name="Google Shape;217;p3">
            <a:extLst>
              <a:ext uri="{FF2B5EF4-FFF2-40B4-BE49-F238E27FC236}">
                <a16:creationId xmlns:a16="http://schemas.microsoft.com/office/drawing/2014/main" id="{A160D6F4-58AC-4048-85FB-B498EC98677B}"/>
              </a:ext>
            </a:extLst>
          </p:cNvPr>
          <p:cNvSpPr/>
          <p:nvPr/>
        </p:nvSpPr>
        <p:spPr>
          <a:xfrm>
            <a:off x="10066399" y="1405741"/>
            <a:ext cx="503528" cy="4156259"/>
          </a:xfrm>
          <a:prstGeom prst="rect">
            <a:avLst/>
          </a:prstGeom>
          <a:gradFill>
            <a:gsLst>
              <a:gs pos="0">
                <a:srgbClr val="F08B54"/>
              </a:gs>
              <a:gs pos="50000">
                <a:srgbClr val="F67A26"/>
              </a:gs>
              <a:gs pos="100000">
                <a:srgbClr val="E36A18"/>
              </a:gs>
            </a:gsLst>
            <a:lin ang="5400000" scaled="0"/>
          </a:gradFill>
          <a:ln w="9525" cap="flat" cmpd="sng">
            <a:solidFill>
              <a:srgbClr val="02456F"/>
            </a:solidFill>
            <a:prstDash val="solid"/>
            <a:round/>
            <a:headEnd type="none" w="sm" len="sm"/>
            <a:tailEnd type="none" w="sm" len="sm"/>
          </a:ln>
          <a:effectLst>
            <a:outerShdw blurRad="57150" dist="19050" dir="5400000" algn="ctr" rotWithShape="0">
              <a:schemeClr val="lt1">
                <a:alpha val="62745"/>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2000"/>
              <a:buFont typeface="Twentieth Century"/>
              <a:buNone/>
              <a:tabLst/>
              <a:defRPr/>
            </a:pPr>
            <a:endParaRPr kumimoji="0" sz="2000" b="0"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p:txBody>
      </p:sp>
      <p:cxnSp>
        <p:nvCxnSpPr>
          <p:cNvPr id="33" name="Google Shape;218;p3">
            <a:extLst>
              <a:ext uri="{FF2B5EF4-FFF2-40B4-BE49-F238E27FC236}">
                <a16:creationId xmlns:a16="http://schemas.microsoft.com/office/drawing/2014/main" id="{21F3013D-E085-485E-B42C-31C65D0C8869}"/>
              </a:ext>
            </a:extLst>
          </p:cNvPr>
          <p:cNvCxnSpPr/>
          <p:nvPr/>
        </p:nvCxnSpPr>
        <p:spPr>
          <a:xfrm>
            <a:off x="10752138" y="1394315"/>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219;p3">
            <a:extLst>
              <a:ext uri="{FF2B5EF4-FFF2-40B4-BE49-F238E27FC236}">
                <a16:creationId xmlns:a16="http://schemas.microsoft.com/office/drawing/2014/main" id="{71F46575-DAA7-419B-9324-3150A27E3FDE}"/>
              </a:ext>
            </a:extLst>
          </p:cNvPr>
          <p:cNvCxnSpPr/>
          <p:nvPr/>
        </p:nvCxnSpPr>
        <p:spPr>
          <a:xfrm>
            <a:off x="10776826" y="139431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5" name="Google Shape;220;p3">
            <a:extLst>
              <a:ext uri="{FF2B5EF4-FFF2-40B4-BE49-F238E27FC236}">
                <a16:creationId xmlns:a16="http://schemas.microsoft.com/office/drawing/2014/main" id="{A1D0BC5F-2B1E-4C74-9D73-1DA4865943DF}"/>
              </a:ext>
            </a:extLst>
          </p:cNvPr>
          <p:cNvCxnSpPr/>
          <p:nvPr/>
        </p:nvCxnSpPr>
        <p:spPr>
          <a:xfrm>
            <a:off x="10752138" y="5550574"/>
            <a:ext cx="216791" cy="0"/>
          </a:xfrm>
          <a:prstGeom prst="straightConnector1">
            <a:avLst/>
          </a:prstGeom>
          <a:noFill/>
          <a:ln w="28575" cap="flat" cmpd="sng">
            <a:solidFill>
              <a:srgbClr val="1E4E79"/>
            </a:solidFill>
            <a:prstDash val="solid"/>
            <a:round/>
            <a:headEnd type="none" w="med" len="med"/>
            <a:tailEnd type="none" w="med" len="med"/>
          </a:ln>
        </p:spPr>
      </p:cxnSp>
      <p:sp>
        <p:nvSpPr>
          <p:cNvPr id="36" name="Google Shape;221;p3">
            <a:extLst>
              <a:ext uri="{FF2B5EF4-FFF2-40B4-BE49-F238E27FC236}">
                <a16:creationId xmlns:a16="http://schemas.microsoft.com/office/drawing/2014/main" id="{AA6ABD6B-8470-4BBE-A672-39BD40FE9F6C}"/>
              </a:ext>
            </a:extLst>
          </p:cNvPr>
          <p:cNvSpPr txBox="1"/>
          <p:nvPr/>
        </p:nvSpPr>
        <p:spPr>
          <a:xfrm>
            <a:off x="10752138" y="3378217"/>
            <a:ext cx="1439862"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1200" cap="none" spc="0" normalizeH="0" baseline="0" noProof="0" dirty="0">
                <a:ln>
                  <a:noFill/>
                </a:ln>
                <a:solidFill>
                  <a:srgbClr val="104F75"/>
                </a:solidFill>
                <a:effectLst/>
                <a:uLnTx/>
                <a:uFillTx/>
                <a:latin typeface="Century Gothic"/>
                <a:ea typeface="Century Gothic"/>
                <a:cs typeface="Century Gothic"/>
                <a:sym typeface="Century Gothic"/>
              </a:rPr>
              <a:t>SECONDES</a:t>
            </a:r>
            <a:endParaRPr kumimoji="0" sz="1800" b="1" i="0" u="none" strike="noStrike" kern="1200" cap="none" spc="0" normalizeH="0" baseline="0" noProof="0" dirty="0">
              <a:ln>
                <a:noFill/>
              </a:ln>
              <a:solidFill>
                <a:srgbClr val="104F75"/>
              </a:solidFill>
              <a:effectLst/>
              <a:uLnTx/>
              <a:uFillTx/>
              <a:latin typeface="Century Gothic"/>
              <a:ea typeface="Century Gothic"/>
              <a:cs typeface="Century Gothic"/>
              <a:sym typeface="Century Gothic"/>
            </a:endParaRPr>
          </a:p>
        </p:txBody>
      </p:sp>
      <p:sp>
        <p:nvSpPr>
          <p:cNvPr id="37" name="Google Shape;222;p3">
            <a:extLst>
              <a:ext uri="{FF2B5EF4-FFF2-40B4-BE49-F238E27FC236}">
                <a16:creationId xmlns:a16="http://schemas.microsoft.com/office/drawing/2014/main" id="{79EEB5FE-2353-4A0E-B0CF-316147AFD73B}"/>
              </a:ext>
            </a:extLst>
          </p:cNvPr>
          <p:cNvSpPr txBox="1"/>
          <p:nvPr/>
        </p:nvSpPr>
        <p:spPr>
          <a:xfrm>
            <a:off x="10993617" y="1236464"/>
            <a:ext cx="43180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600"/>
              <a:buFont typeface="Century Gothic"/>
              <a:buNone/>
              <a:tabLst/>
              <a:defRPr/>
            </a:pPr>
            <a:r>
              <a:rPr kumimoji="0" lang="en-GB" sz="16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8" name="Google Shape;223;p3">
            <a:extLst>
              <a:ext uri="{FF2B5EF4-FFF2-40B4-BE49-F238E27FC236}">
                <a16:creationId xmlns:a16="http://schemas.microsoft.com/office/drawing/2014/main" id="{A7605620-CB18-4583-B857-0648F14AD4EA}"/>
              </a:ext>
            </a:extLst>
          </p:cNvPr>
          <p:cNvSpPr txBox="1"/>
          <p:nvPr/>
        </p:nvSpPr>
        <p:spPr>
          <a:xfrm>
            <a:off x="10968929" y="5370046"/>
            <a:ext cx="734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600"/>
              <a:buFont typeface="Century Gothic"/>
              <a:buNone/>
              <a:tabLst/>
              <a:defRPr/>
            </a:pPr>
            <a:r>
              <a:rPr kumimoji="0" lang="en-GB" sz="16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9" name="Google Shape;225;p3">
            <a:extLst>
              <a:ext uri="{FF2B5EF4-FFF2-40B4-BE49-F238E27FC236}">
                <a16:creationId xmlns:a16="http://schemas.microsoft.com/office/drawing/2014/main" id="{9D831D74-F893-477D-AD2A-D37D2EE12AA8}"/>
              </a:ext>
            </a:extLst>
          </p:cNvPr>
          <p:cNvSpPr/>
          <p:nvPr/>
        </p:nvSpPr>
        <p:spPr>
          <a:xfrm>
            <a:off x="9915171" y="5562000"/>
            <a:ext cx="745068" cy="76587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Twentieth Century"/>
              <a:buNone/>
              <a:tabLst/>
              <a:defRPr/>
            </a:pPr>
            <a:endParaRPr kumimoji="0" sz="1800" b="0" i="0" u="none" strike="noStrike" kern="120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sp>
        <p:nvSpPr>
          <p:cNvPr id="40" name="Google Shape;226;p3">
            <a:extLst>
              <a:ext uri="{FF2B5EF4-FFF2-40B4-BE49-F238E27FC236}">
                <a16:creationId xmlns:a16="http://schemas.microsoft.com/office/drawing/2014/main" id="{F50B6969-C9DD-4894-9C23-20835039C4FA}"/>
              </a:ext>
            </a:extLst>
          </p:cNvPr>
          <p:cNvSpPr/>
          <p:nvPr/>
        </p:nvSpPr>
        <p:spPr>
          <a:xfrm>
            <a:off x="9805501" y="578099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1" name="TextBox 40">
            <a:hlinkClick r:id="" action="ppaction://noaction">
              <a:snd r:embed="rId4" name="feuille.wav"/>
            </a:hlinkClick>
            <a:extLst>
              <a:ext uri="{FF2B5EF4-FFF2-40B4-BE49-F238E27FC236}">
                <a16:creationId xmlns:a16="http://schemas.microsoft.com/office/drawing/2014/main" id="{A14822E6-2000-4BAB-BDD9-41BF29EE2B82}"/>
              </a:ext>
            </a:extLst>
          </p:cNvPr>
          <p:cNvSpPr txBox="1"/>
          <p:nvPr/>
        </p:nvSpPr>
        <p:spPr>
          <a:xfrm>
            <a:off x="4171902" y="4710924"/>
            <a:ext cx="13578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feuille</a:t>
            </a:r>
          </a:p>
        </p:txBody>
      </p:sp>
      <p:sp>
        <p:nvSpPr>
          <p:cNvPr id="42" name="TextBox 41">
            <a:hlinkClick r:id="" action="ppaction://noaction">
              <a:snd r:embed="rId5" name="chandail.wav"/>
            </a:hlinkClick>
            <a:extLst>
              <a:ext uri="{FF2B5EF4-FFF2-40B4-BE49-F238E27FC236}">
                <a16:creationId xmlns:a16="http://schemas.microsoft.com/office/drawing/2014/main" id="{8D2F619E-E0F9-4914-9B87-CEE6168C2A7E}"/>
              </a:ext>
            </a:extLst>
          </p:cNvPr>
          <p:cNvSpPr txBox="1"/>
          <p:nvPr/>
        </p:nvSpPr>
        <p:spPr>
          <a:xfrm>
            <a:off x="57919" y="4505887"/>
            <a:ext cx="19621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chandail</a:t>
            </a:r>
          </a:p>
        </p:txBody>
      </p:sp>
      <p:sp>
        <p:nvSpPr>
          <p:cNvPr id="43" name="TextBox 42">
            <a:hlinkClick r:id="" action="ppaction://noaction">
              <a:snd r:embed="rId6" name="vitrail.wav"/>
            </a:hlinkClick>
            <a:extLst>
              <a:ext uri="{FF2B5EF4-FFF2-40B4-BE49-F238E27FC236}">
                <a16:creationId xmlns:a16="http://schemas.microsoft.com/office/drawing/2014/main" id="{DA36B43C-F8B4-476C-A4F1-A0731CB9360D}"/>
              </a:ext>
            </a:extLst>
          </p:cNvPr>
          <p:cNvSpPr txBox="1"/>
          <p:nvPr/>
        </p:nvSpPr>
        <p:spPr>
          <a:xfrm>
            <a:off x="4267941" y="2732008"/>
            <a:ext cx="15021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vitrail</a:t>
            </a:r>
          </a:p>
        </p:txBody>
      </p:sp>
      <p:sp>
        <p:nvSpPr>
          <p:cNvPr id="44" name="TextBox 43">
            <a:hlinkClick r:id="" action="ppaction://noaction">
              <a:snd r:embed="rId7" name="oreille.wav"/>
            </a:hlinkClick>
            <a:extLst>
              <a:ext uri="{FF2B5EF4-FFF2-40B4-BE49-F238E27FC236}">
                <a16:creationId xmlns:a16="http://schemas.microsoft.com/office/drawing/2014/main" id="{00ADDB43-E13D-4B49-81E9-0AEE24154943}"/>
              </a:ext>
            </a:extLst>
          </p:cNvPr>
          <p:cNvSpPr txBox="1"/>
          <p:nvPr/>
        </p:nvSpPr>
        <p:spPr>
          <a:xfrm>
            <a:off x="8045142" y="2472612"/>
            <a:ext cx="17166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oreille</a:t>
            </a:r>
          </a:p>
        </p:txBody>
      </p:sp>
      <p:sp>
        <p:nvSpPr>
          <p:cNvPr id="45" name="TextBox 44">
            <a:hlinkClick r:id="" action="ppaction://noaction">
              <a:snd r:embed="rId8" name="travail.wav"/>
            </a:hlinkClick>
            <a:extLst>
              <a:ext uri="{FF2B5EF4-FFF2-40B4-BE49-F238E27FC236}">
                <a16:creationId xmlns:a16="http://schemas.microsoft.com/office/drawing/2014/main" id="{90C926C5-2D01-48B9-82F3-E64DA065505B}"/>
              </a:ext>
            </a:extLst>
          </p:cNvPr>
          <p:cNvSpPr txBox="1"/>
          <p:nvPr/>
        </p:nvSpPr>
        <p:spPr>
          <a:xfrm>
            <a:off x="766327" y="2820904"/>
            <a:ext cx="12361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travail</a:t>
            </a:r>
          </a:p>
        </p:txBody>
      </p:sp>
      <p:sp>
        <p:nvSpPr>
          <p:cNvPr id="46" name="TextBox 45">
            <a:hlinkClick r:id="" action="ppaction://noaction">
              <a:snd r:embed="rId9" name="grenouille.wav"/>
            </a:hlinkClick>
            <a:extLst>
              <a:ext uri="{FF2B5EF4-FFF2-40B4-BE49-F238E27FC236}">
                <a16:creationId xmlns:a16="http://schemas.microsoft.com/office/drawing/2014/main" id="{0DDB96DF-3D1A-44A6-A041-28838D29849E}"/>
              </a:ext>
            </a:extLst>
          </p:cNvPr>
          <p:cNvSpPr txBox="1"/>
          <p:nvPr/>
        </p:nvSpPr>
        <p:spPr>
          <a:xfrm>
            <a:off x="7848766" y="4710924"/>
            <a:ext cx="16545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grenouille</a:t>
            </a:r>
          </a:p>
        </p:txBody>
      </p:sp>
      <p:sp>
        <p:nvSpPr>
          <p:cNvPr id="47" name="TextBox 46">
            <a:hlinkClick r:id="" action="ppaction://noaction">
              <a:snd r:embed="rId10" name="medaille.wav"/>
            </a:hlinkClick>
            <a:extLst>
              <a:ext uri="{FF2B5EF4-FFF2-40B4-BE49-F238E27FC236}">
                <a16:creationId xmlns:a16="http://schemas.microsoft.com/office/drawing/2014/main" id="{19F11220-CDEA-4E34-BEF5-DD6F2879AF51}"/>
              </a:ext>
            </a:extLst>
          </p:cNvPr>
          <p:cNvSpPr txBox="1"/>
          <p:nvPr/>
        </p:nvSpPr>
        <p:spPr>
          <a:xfrm>
            <a:off x="5747266" y="2439859"/>
            <a:ext cx="20891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médaille</a:t>
            </a:r>
          </a:p>
        </p:txBody>
      </p:sp>
      <p:pic>
        <p:nvPicPr>
          <p:cNvPr id="48" name="Picture 4">
            <a:extLst>
              <a:ext uri="{FF2B5EF4-FFF2-40B4-BE49-F238E27FC236}">
                <a16:creationId xmlns:a16="http://schemas.microsoft.com/office/drawing/2014/main" id="{7BFBBCE8-EF2D-4264-8A9C-988E1FBC302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75731" y="1207965"/>
            <a:ext cx="954892" cy="954892"/>
          </a:xfrm>
          <a:prstGeom prst="rect">
            <a:avLst/>
          </a:prstGeom>
          <a:noFill/>
          <a:extLst>
            <a:ext uri="{909E8E84-426E-40DD-AFC4-6F175D3DCCD1}">
              <a14:hiddenFill xmlns:a14="http://schemas.microsoft.com/office/drawing/2010/main">
                <a:solidFill>
                  <a:srgbClr val="FFFFFF"/>
                </a:solidFill>
              </a14:hiddenFill>
            </a:ext>
          </a:extLst>
        </p:spPr>
      </p:pic>
      <p:sp>
        <p:nvSpPr>
          <p:cNvPr id="49" name="Rounded Rectangle 46">
            <a:extLst>
              <a:ext uri="{FF2B5EF4-FFF2-40B4-BE49-F238E27FC236}">
                <a16:creationId xmlns:a16="http://schemas.microsoft.com/office/drawing/2014/main" id="{9EA8A3F9-D78B-4BBB-99C3-2DCD3EF3E43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50" name="TextBox 49">
            <a:hlinkClick r:id="" action="ppaction://noaction">
              <a:snd r:embed="rId12" name="paille.wav"/>
            </a:hlinkClick>
            <a:extLst>
              <a:ext uri="{FF2B5EF4-FFF2-40B4-BE49-F238E27FC236}">
                <a16:creationId xmlns:a16="http://schemas.microsoft.com/office/drawing/2014/main" id="{7E647214-C801-4B5A-8804-82C7153898D2}"/>
              </a:ext>
            </a:extLst>
          </p:cNvPr>
          <p:cNvSpPr txBox="1"/>
          <p:nvPr/>
        </p:nvSpPr>
        <p:spPr>
          <a:xfrm>
            <a:off x="3551640" y="3290569"/>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paille</a:t>
            </a:r>
          </a:p>
        </p:txBody>
      </p:sp>
      <p:sp>
        <p:nvSpPr>
          <p:cNvPr id="51" name="TextBox 50">
            <a:hlinkClick r:id="" action="ppaction://noaction">
              <a:snd r:embed="rId13" name="famille.wav"/>
            </a:hlinkClick>
            <a:extLst>
              <a:ext uri="{FF2B5EF4-FFF2-40B4-BE49-F238E27FC236}">
                <a16:creationId xmlns:a16="http://schemas.microsoft.com/office/drawing/2014/main" id="{7435E800-698B-44CC-A81D-3E666CBCE4C4}"/>
              </a:ext>
            </a:extLst>
          </p:cNvPr>
          <p:cNvSpPr txBox="1"/>
          <p:nvPr/>
        </p:nvSpPr>
        <p:spPr>
          <a:xfrm>
            <a:off x="8205031" y="1648312"/>
            <a:ext cx="15214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famille</a:t>
            </a:r>
          </a:p>
        </p:txBody>
      </p:sp>
      <p:sp>
        <p:nvSpPr>
          <p:cNvPr id="52" name="TextBox 51">
            <a:hlinkClick r:id="" action="ppaction://noaction">
              <a:snd r:embed="rId14" name="cheville.wav"/>
            </a:hlinkClick>
            <a:extLst>
              <a:ext uri="{FF2B5EF4-FFF2-40B4-BE49-F238E27FC236}">
                <a16:creationId xmlns:a16="http://schemas.microsoft.com/office/drawing/2014/main" id="{B0D0E9B7-0187-49DF-908F-4B4D921949B0}"/>
              </a:ext>
            </a:extLst>
          </p:cNvPr>
          <p:cNvSpPr txBox="1"/>
          <p:nvPr/>
        </p:nvSpPr>
        <p:spPr>
          <a:xfrm>
            <a:off x="5861965" y="4710924"/>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cheville</a:t>
            </a:r>
          </a:p>
        </p:txBody>
      </p:sp>
      <p:sp>
        <p:nvSpPr>
          <p:cNvPr id="53" name="TextBox 52">
            <a:hlinkClick r:id="" action="ppaction://noaction">
              <a:snd r:embed="rId15" name="appareil.wav"/>
            </a:hlinkClick>
            <a:extLst>
              <a:ext uri="{FF2B5EF4-FFF2-40B4-BE49-F238E27FC236}">
                <a16:creationId xmlns:a16="http://schemas.microsoft.com/office/drawing/2014/main" id="{E1246437-447D-418C-B247-57A2C817846F}"/>
              </a:ext>
            </a:extLst>
          </p:cNvPr>
          <p:cNvSpPr txBox="1"/>
          <p:nvPr/>
        </p:nvSpPr>
        <p:spPr>
          <a:xfrm>
            <a:off x="461025" y="5584702"/>
            <a:ext cx="20656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appareil</a:t>
            </a:r>
          </a:p>
        </p:txBody>
      </p:sp>
      <p:sp>
        <p:nvSpPr>
          <p:cNvPr id="54" name="TextBox 53">
            <a:hlinkClick r:id="" action="ppaction://noaction">
              <a:snd r:embed="rId16" name="marseille.wav"/>
            </a:hlinkClick>
            <a:extLst>
              <a:ext uri="{FF2B5EF4-FFF2-40B4-BE49-F238E27FC236}">
                <a16:creationId xmlns:a16="http://schemas.microsoft.com/office/drawing/2014/main" id="{9B6E7266-28CF-4A40-B8DB-28DF25F606A1}"/>
              </a:ext>
            </a:extLst>
          </p:cNvPr>
          <p:cNvSpPr txBox="1"/>
          <p:nvPr/>
        </p:nvSpPr>
        <p:spPr>
          <a:xfrm>
            <a:off x="5043940" y="1717024"/>
            <a:ext cx="20411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Marseille</a:t>
            </a:r>
          </a:p>
        </p:txBody>
      </p:sp>
      <p:sp>
        <p:nvSpPr>
          <p:cNvPr id="55" name="TextBox 54">
            <a:hlinkClick r:id="" action="ppaction://noaction">
              <a:snd r:embed="rId17" name="eventail.wav"/>
            </a:hlinkClick>
            <a:extLst>
              <a:ext uri="{FF2B5EF4-FFF2-40B4-BE49-F238E27FC236}">
                <a16:creationId xmlns:a16="http://schemas.microsoft.com/office/drawing/2014/main" id="{5EB66EBC-0818-4C2D-9EF7-700F1AEF3EB8}"/>
              </a:ext>
            </a:extLst>
          </p:cNvPr>
          <p:cNvSpPr txBox="1"/>
          <p:nvPr/>
        </p:nvSpPr>
        <p:spPr>
          <a:xfrm>
            <a:off x="7621024" y="3689866"/>
            <a:ext cx="21100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éventail</a:t>
            </a:r>
          </a:p>
        </p:txBody>
      </p:sp>
      <p:sp>
        <p:nvSpPr>
          <p:cNvPr id="56" name="TextBox 55">
            <a:hlinkClick r:id="" action="ppaction://noaction">
              <a:snd r:embed="rId18" name="soleil.wav"/>
            </a:hlinkClick>
            <a:extLst>
              <a:ext uri="{FF2B5EF4-FFF2-40B4-BE49-F238E27FC236}">
                <a16:creationId xmlns:a16="http://schemas.microsoft.com/office/drawing/2014/main" id="{80D95B76-08CB-4CFC-B7FC-7851E9F85E66}"/>
              </a:ext>
            </a:extLst>
          </p:cNvPr>
          <p:cNvSpPr txBox="1"/>
          <p:nvPr/>
        </p:nvSpPr>
        <p:spPr>
          <a:xfrm>
            <a:off x="2481299" y="4743810"/>
            <a:ext cx="18713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soleil</a:t>
            </a:r>
          </a:p>
        </p:txBody>
      </p:sp>
      <p:sp>
        <p:nvSpPr>
          <p:cNvPr id="57" name="TextBox 56">
            <a:hlinkClick r:id="" action="ppaction://noaction">
              <a:snd r:embed="rId19" name="bouteille.wav"/>
            </a:hlinkClick>
            <a:extLst>
              <a:ext uri="{FF2B5EF4-FFF2-40B4-BE49-F238E27FC236}">
                <a16:creationId xmlns:a16="http://schemas.microsoft.com/office/drawing/2014/main" id="{F52EFDE7-5779-4062-9362-43148329FE52}"/>
              </a:ext>
            </a:extLst>
          </p:cNvPr>
          <p:cNvSpPr txBox="1"/>
          <p:nvPr/>
        </p:nvSpPr>
        <p:spPr>
          <a:xfrm>
            <a:off x="2083506" y="2566155"/>
            <a:ext cx="20237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bouteille</a:t>
            </a:r>
          </a:p>
        </p:txBody>
      </p:sp>
      <p:sp>
        <p:nvSpPr>
          <p:cNvPr id="58" name="TextBox 57">
            <a:hlinkClick r:id="" action="ppaction://noaction">
              <a:snd r:embed="rId20" name="ecureuil.wav"/>
            </a:hlinkClick>
            <a:extLst>
              <a:ext uri="{FF2B5EF4-FFF2-40B4-BE49-F238E27FC236}">
                <a16:creationId xmlns:a16="http://schemas.microsoft.com/office/drawing/2014/main" id="{B00B339D-A47B-42F3-99B6-C8DBF616141C}"/>
              </a:ext>
            </a:extLst>
          </p:cNvPr>
          <p:cNvSpPr txBox="1"/>
          <p:nvPr/>
        </p:nvSpPr>
        <p:spPr>
          <a:xfrm>
            <a:off x="2725709" y="5662707"/>
            <a:ext cx="20656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écureuil</a:t>
            </a:r>
          </a:p>
        </p:txBody>
      </p:sp>
      <p:sp>
        <p:nvSpPr>
          <p:cNvPr id="59" name="TextBox 58">
            <a:hlinkClick r:id="" action="ppaction://noaction">
              <a:snd r:embed="rId21" name="corbeille.wav"/>
            </a:hlinkClick>
            <a:extLst>
              <a:ext uri="{FF2B5EF4-FFF2-40B4-BE49-F238E27FC236}">
                <a16:creationId xmlns:a16="http://schemas.microsoft.com/office/drawing/2014/main" id="{50DC07DE-7723-4DC1-A6F6-03F63F72E822}"/>
              </a:ext>
            </a:extLst>
          </p:cNvPr>
          <p:cNvSpPr txBox="1"/>
          <p:nvPr/>
        </p:nvSpPr>
        <p:spPr>
          <a:xfrm>
            <a:off x="6304674" y="3255745"/>
            <a:ext cx="19620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corbeille</a:t>
            </a:r>
          </a:p>
        </p:txBody>
      </p:sp>
      <p:sp>
        <p:nvSpPr>
          <p:cNvPr id="60" name="TextBox 59">
            <a:hlinkClick r:id="" action="ppaction://noaction">
              <a:snd r:embed="rId22" name="brouillard.wav"/>
            </a:hlinkClick>
            <a:extLst>
              <a:ext uri="{FF2B5EF4-FFF2-40B4-BE49-F238E27FC236}">
                <a16:creationId xmlns:a16="http://schemas.microsoft.com/office/drawing/2014/main" id="{4154EBD3-4639-4DFE-B891-425AEB901B98}"/>
              </a:ext>
            </a:extLst>
          </p:cNvPr>
          <p:cNvSpPr txBox="1"/>
          <p:nvPr/>
        </p:nvSpPr>
        <p:spPr>
          <a:xfrm>
            <a:off x="3100745" y="1351053"/>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brouillard</a:t>
            </a:r>
          </a:p>
        </p:txBody>
      </p:sp>
      <p:sp>
        <p:nvSpPr>
          <p:cNvPr id="61" name="TextBox 60">
            <a:hlinkClick r:id="" action="ppaction://noaction">
              <a:snd r:embed="rId23" name="fauteuil.wav"/>
            </a:hlinkClick>
            <a:extLst>
              <a:ext uri="{FF2B5EF4-FFF2-40B4-BE49-F238E27FC236}">
                <a16:creationId xmlns:a16="http://schemas.microsoft.com/office/drawing/2014/main" id="{5048F4B0-250C-45C0-B2B5-D9ABF0808FEF}"/>
              </a:ext>
            </a:extLst>
          </p:cNvPr>
          <p:cNvSpPr txBox="1"/>
          <p:nvPr/>
        </p:nvSpPr>
        <p:spPr>
          <a:xfrm>
            <a:off x="5376629" y="5701411"/>
            <a:ext cx="19620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fauteuil</a:t>
            </a:r>
          </a:p>
        </p:txBody>
      </p:sp>
      <p:sp>
        <p:nvSpPr>
          <p:cNvPr id="62" name="TextBox 61">
            <a:hlinkClick r:id="" action="ppaction://noaction">
              <a:snd r:embed="rId24" name="detail.wav"/>
            </a:hlinkClick>
            <a:extLst>
              <a:ext uri="{FF2B5EF4-FFF2-40B4-BE49-F238E27FC236}">
                <a16:creationId xmlns:a16="http://schemas.microsoft.com/office/drawing/2014/main" id="{DB186F14-4CA4-49F3-A00A-77852FAC0127}"/>
              </a:ext>
            </a:extLst>
          </p:cNvPr>
          <p:cNvSpPr txBox="1"/>
          <p:nvPr/>
        </p:nvSpPr>
        <p:spPr>
          <a:xfrm>
            <a:off x="7805861" y="5662707"/>
            <a:ext cx="19030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détail</a:t>
            </a:r>
          </a:p>
        </p:txBody>
      </p:sp>
      <p:pic>
        <p:nvPicPr>
          <p:cNvPr id="63" name="Picture 2">
            <a:extLst>
              <a:ext uri="{FF2B5EF4-FFF2-40B4-BE49-F238E27FC236}">
                <a16:creationId xmlns:a16="http://schemas.microsoft.com/office/drawing/2014/main" id="{7E51820A-81C7-4AC9-B48B-495B353A33DF}"/>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r="62377"/>
          <a:stretch/>
        </p:blipFill>
        <p:spPr bwMode="auto">
          <a:xfrm rot="5400000">
            <a:off x="4845655" y="3776266"/>
            <a:ext cx="915004" cy="121602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hlinkClick r:id="" action="ppaction://noaction">
              <a:snd r:embed="rId26" name="lentille.wav"/>
            </a:hlinkClick>
            <a:extLst>
              <a:ext uri="{FF2B5EF4-FFF2-40B4-BE49-F238E27FC236}">
                <a16:creationId xmlns:a16="http://schemas.microsoft.com/office/drawing/2014/main" id="{1162E6F3-2AE5-4FF5-B2B3-676EB6D90741}"/>
              </a:ext>
            </a:extLst>
          </p:cNvPr>
          <p:cNvSpPr txBox="1"/>
          <p:nvPr/>
        </p:nvSpPr>
        <p:spPr>
          <a:xfrm>
            <a:off x="836461" y="1814425"/>
            <a:ext cx="12361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lentille</a:t>
            </a:r>
          </a:p>
        </p:txBody>
      </p:sp>
      <p:pic>
        <p:nvPicPr>
          <p:cNvPr id="65" name="Picture 8">
            <a:extLst>
              <a:ext uri="{FF2B5EF4-FFF2-40B4-BE49-F238E27FC236}">
                <a16:creationId xmlns:a16="http://schemas.microsoft.com/office/drawing/2014/main" id="{0CFE2305-5D3D-473C-8F7B-5AD87086D109}"/>
              </a:ext>
            </a:extLst>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t="26442" r="14156" b="20081"/>
          <a:stretch/>
        </p:blipFill>
        <p:spPr bwMode="auto">
          <a:xfrm>
            <a:off x="5973143" y="1088463"/>
            <a:ext cx="1451160" cy="60266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2">
            <a:extLst>
              <a:ext uri="{FF2B5EF4-FFF2-40B4-BE49-F238E27FC236}">
                <a16:creationId xmlns:a16="http://schemas.microsoft.com/office/drawing/2014/main" id="{03880A1F-8289-4019-8659-D106D3E85BAB}"/>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p:blipFill>
        <p:spPr bwMode="auto">
          <a:xfrm>
            <a:off x="1857129" y="2253620"/>
            <a:ext cx="618789" cy="123757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a:extLst>
              <a:ext uri="{FF2B5EF4-FFF2-40B4-BE49-F238E27FC236}">
                <a16:creationId xmlns:a16="http://schemas.microsoft.com/office/drawing/2014/main" id="{9D731013-D4A6-407B-9149-87295798E6C4}"/>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p:blipFill>
        <p:spPr bwMode="auto">
          <a:xfrm rot="306950">
            <a:off x="4222167" y="1967246"/>
            <a:ext cx="796274" cy="79627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8">
            <a:extLst>
              <a:ext uri="{FF2B5EF4-FFF2-40B4-BE49-F238E27FC236}">
                <a16:creationId xmlns:a16="http://schemas.microsoft.com/office/drawing/2014/main" id="{4C158031-E5A3-4AA1-B046-166E3BD1DF1C}"/>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p:blipFill>
        <p:spPr bwMode="auto">
          <a:xfrm>
            <a:off x="3228127" y="3248783"/>
            <a:ext cx="734648" cy="107345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a:extLst>
              <a:ext uri="{FF2B5EF4-FFF2-40B4-BE49-F238E27FC236}">
                <a16:creationId xmlns:a16="http://schemas.microsoft.com/office/drawing/2014/main" id="{761A8802-960B-4640-8728-FF23F387690B}"/>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p:blipFill>
        <p:spPr bwMode="auto">
          <a:xfrm>
            <a:off x="8923816" y="3264216"/>
            <a:ext cx="947817" cy="55091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4">
            <a:extLst>
              <a:ext uri="{FF2B5EF4-FFF2-40B4-BE49-F238E27FC236}">
                <a16:creationId xmlns:a16="http://schemas.microsoft.com/office/drawing/2014/main" id="{14FAF3D8-405A-471C-B14E-3285EBD86004}"/>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p:blipFill>
        <p:spPr bwMode="auto">
          <a:xfrm>
            <a:off x="7551148" y="4231938"/>
            <a:ext cx="620581" cy="64476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6">
            <a:extLst>
              <a:ext uri="{FF2B5EF4-FFF2-40B4-BE49-F238E27FC236}">
                <a16:creationId xmlns:a16="http://schemas.microsoft.com/office/drawing/2014/main" id="{F913C556-8B46-420C-BD8C-A816B42CA28C}"/>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p:blipFill>
        <p:spPr bwMode="auto">
          <a:xfrm>
            <a:off x="6292624" y="4216732"/>
            <a:ext cx="793244" cy="50321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8">
            <a:extLst>
              <a:ext uri="{FF2B5EF4-FFF2-40B4-BE49-F238E27FC236}">
                <a16:creationId xmlns:a16="http://schemas.microsoft.com/office/drawing/2014/main" id="{971F754D-9A78-49A3-9D7D-6345B2611CD3}"/>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p:blipFill>
        <p:spPr bwMode="auto">
          <a:xfrm>
            <a:off x="2377647" y="4332210"/>
            <a:ext cx="752693" cy="75742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0">
            <a:extLst>
              <a:ext uri="{FF2B5EF4-FFF2-40B4-BE49-F238E27FC236}">
                <a16:creationId xmlns:a16="http://schemas.microsoft.com/office/drawing/2014/main" id="{2939475B-69BE-45BE-BB8C-F6451038C6DC}"/>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p:blipFill>
        <p:spPr bwMode="auto">
          <a:xfrm>
            <a:off x="2406737" y="5393707"/>
            <a:ext cx="698987" cy="71008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4">
            <a:extLst>
              <a:ext uri="{FF2B5EF4-FFF2-40B4-BE49-F238E27FC236}">
                <a16:creationId xmlns:a16="http://schemas.microsoft.com/office/drawing/2014/main" id="{C1CC6BE5-FA79-4B31-A021-5343A719EFD9}"/>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p:blipFill>
        <p:spPr bwMode="auto">
          <a:xfrm>
            <a:off x="7111745" y="5562000"/>
            <a:ext cx="1355216" cy="67760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6">
            <a:extLst>
              <a:ext uri="{FF2B5EF4-FFF2-40B4-BE49-F238E27FC236}">
                <a16:creationId xmlns:a16="http://schemas.microsoft.com/office/drawing/2014/main" id="{7AB6E200-4587-447A-AB68-73F740FE774B}"/>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p:blipFill>
        <p:spPr bwMode="auto">
          <a:xfrm>
            <a:off x="7524914" y="2202014"/>
            <a:ext cx="579032" cy="80912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8">
            <a:extLst>
              <a:ext uri="{FF2B5EF4-FFF2-40B4-BE49-F238E27FC236}">
                <a16:creationId xmlns:a16="http://schemas.microsoft.com/office/drawing/2014/main" id="{A0EEBE43-C13E-4285-ADDF-B6AF3329698F}"/>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p:blipFill>
        <p:spPr bwMode="auto">
          <a:xfrm>
            <a:off x="5755100" y="3051524"/>
            <a:ext cx="817338" cy="79435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0">
            <a:extLst>
              <a:ext uri="{FF2B5EF4-FFF2-40B4-BE49-F238E27FC236}">
                <a16:creationId xmlns:a16="http://schemas.microsoft.com/office/drawing/2014/main" id="{A2E2B52F-A481-49F9-97C0-41CA9B3FF606}"/>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t="742" b="742"/>
          <a:stretch/>
        </p:blipFill>
        <p:spPr bwMode="auto">
          <a:xfrm>
            <a:off x="5035682" y="5315550"/>
            <a:ext cx="718240" cy="69431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4">
            <a:extLst>
              <a:ext uri="{FF2B5EF4-FFF2-40B4-BE49-F238E27FC236}">
                <a16:creationId xmlns:a16="http://schemas.microsoft.com/office/drawing/2014/main" id="{6618C1D0-1237-4DBE-BB79-366A346A4ED5}"/>
              </a:ext>
            </a:extLst>
          </p:cNvPr>
          <p:cNvPicPr>
            <a:picLocks noChangeAspect="1" noChangeArrowheads="1"/>
          </p:cNvPicPr>
          <p:nvPr/>
        </p:nvPicPr>
        <p:blipFill rotWithShape="1">
          <a:blip r:embed="rId40" cstate="print">
            <a:extLst>
              <a:ext uri="{28A0092B-C50C-407E-A947-70E740481C1C}">
                <a14:useLocalDpi xmlns:a14="http://schemas.microsoft.com/office/drawing/2010/main" val="0"/>
              </a:ext>
            </a:extLst>
          </a:blip>
          <a:srcRect l="29829"/>
          <a:stretch/>
        </p:blipFill>
        <p:spPr bwMode="auto">
          <a:xfrm>
            <a:off x="59592" y="5648980"/>
            <a:ext cx="1008605" cy="950783"/>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Arrow Connector 78">
            <a:extLst>
              <a:ext uri="{FF2B5EF4-FFF2-40B4-BE49-F238E27FC236}">
                <a16:creationId xmlns:a16="http://schemas.microsoft.com/office/drawing/2014/main" id="{E523918E-DF5B-4E40-BB75-BAACB4AF283E}"/>
              </a:ext>
            </a:extLst>
          </p:cNvPr>
          <p:cNvCxnSpPr>
            <a:cxnSpLocks/>
          </p:cNvCxnSpPr>
          <p:nvPr/>
        </p:nvCxnSpPr>
        <p:spPr>
          <a:xfrm flipH="1">
            <a:off x="4011415" y="3184583"/>
            <a:ext cx="649338" cy="156009"/>
          </a:xfrm>
          <a:prstGeom prst="straightConnector1">
            <a:avLst/>
          </a:prstGeom>
          <a:ln w="476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80" name="Picture 28">
            <a:extLst>
              <a:ext uri="{FF2B5EF4-FFF2-40B4-BE49-F238E27FC236}">
                <a16:creationId xmlns:a16="http://schemas.microsoft.com/office/drawing/2014/main" id="{FF792902-508C-4765-8C02-E66A16F778FC}"/>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p:blipFill>
        <p:spPr bwMode="auto">
          <a:xfrm>
            <a:off x="1357961" y="3838102"/>
            <a:ext cx="752693" cy="69859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ear">
            <a:hlinkClick r:id="" action="ppaction://noaction">
              <a:snd r:embed="rId42" name="eil oreille.wav"/>
            </a:hlinkClick>
            <a:extLst>
              <a:ext uri="{FF2B5EF4-FFF2-40B4-BE49-F238E27FC236}">
                <a16:creationId xmlns:a16="http://schemas.microsoft.com/office/drawing/2014/main" id="{05762D71-C5C5-4238-9462-1F911B6CB1AC}"/>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438969" y="2085553"/>
            <a:ext cx="499102" cy="831837"/>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Fog, Moon, Bet Ricon, Night, Icon, Foggy, Weather">
            <a:hlinkClick r:id="" action="ppaction://noaction">
              <a:snd r:embed="rId44" name="ouil brouillard.wav"/>
            </a:hlinkClick>
            <a:extLst>
              <a:ext uri="{FF2B5EF4-FFF2-40B4-BE49-F238E27FC236}">
                <a16:creationId xmlns:a16="http://schemas.microsoft.com/office/drawing/2014/main" id="{7417880D-AB4A-41A8-A072-838AA248406D}"/>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2174899" y="1207849"/>
            <a:ext cx="895196" cy="63503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a:extLst>
              <a:ext uri="{FF2B5EF4-FFF2-40B4-BE49-F238E27FC236}">
                <a16:creationId xmlns:a16="http://schemas.microsoft.com/office/drawing/2014/main" id="{EAB3448E-995E-458F-B792-8D52BD64DD56}"/>
              </a:ext>
            </a:extLst>
          </p:cNvPr>
          <p:cNvPicPr>
            <a:picLocks noChangeAspect="1" noChangeArrowheads="1"/>
          </p:cNvPicPr>
          <p:nvPr/>
        </p:nvPicPr>
        <p:blipFill>
          <a:blip r:embed="rId46"/>
          <a:srcRect/>
          <a:stretch/>
        </p:blipFill>
        <p:spPr bwMode="auto">
          <a:xfrm>
            <a:off x="141293" y="2296869"/>
            <a:ext cx="847466" cy="95489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a:hlinkClick r:id="" action="ppaction://noaction">
              <a:snd r:embed="rId42" name="eil oreille.wav"/>
            </a:hlinkClick>
            <a:extLst>
              <a:ext uri="{FF2B5EF4-FFF2-40B4-BE49-F238E27FC236}">
                <a16:creationId xmlns:a16="http://schemas.microsoft.com/office/drawing/2014/main" id="{A8E2EBC2-997D-436B-8C26-AA4F0D64C9AF}"/>
              </a:ext>
            </a:extLst>
          </p:cNvPr>
          <p:cNvPicPr>
            <a:picLocks noChangeAspect="1" noChangeArrowheads="1"/>
          </p:cNvPicPr>
          <p:nvPr/>
        </p:nvPicPr>
        <p:blipFill>
          <a:blip r:embed="rId47"/>
          <a:srcRect/>
          <a:stretch/>
        </p:blipFill>
        <p:spPr bwMode="auto">
          <a:xfrm>
            <a:off x="8559867" y="679409"/>
            <a:ext cx="811820" cy="951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739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30000"/>
                                        <p:tgtEl>
                                          <p:spTgt spid="32"/>
                                        </p:tgtEl>
                                      </p:cBhvr>
                                    </p:animEffect>
                                    <p:set>
                                      <p:cBhvr>
                                        <p:cTn id="7" dur="1" fill="hold">
                                          <p:stCondLst>
                                            <p:cond delay="29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6">
            <a:extLst>
              <a:ext uri="{FF2B5EF4-FFF2-40B4-BE49-F238E27FC236}">
                <a16:creationId xmlns:a16="http://schemas.microsoft.com/office/drawing/2014/main" id="{4940C312-9836-4D9E-BE02-F4DBCEFD0395}"/>
              </a:ext>
            </a:extLst>
          </p:cNvPr>
          <p:cNvGraphicFramePr>
            <a:graphicFrameLocks noGrp="1"/>
          </p:cNvGraphicFramePr>
          <p:nvPr/>
        </p:nvGraphicFramePr>
        <p:xfrm>
          <a:off x="221802" y="1985722"/>
          <a:ext cx="11688119" cy="4218084"/>
        </p:xfrm>
        <a:graphic>
          <a:graphicData uri="http://schemas.openxmlformats.org/drawingml/2006/table">
            <a:tbl>
              <a:tblPr firstRow="1" bandRow="1">
                <a:tableStyleId>{21E4AEA4-8DFA-4A89-87EB-49C32662AFE0}</a:tableStyleId>
              </a:tblPr>
              <a:tblGrid>
                <a:gridCol w="495185">
                  <a:extLst>
                    <a:ext uri="{9D8B030D-6E8A-4147-A177-3AD203B41FA5}">
                      <a16:colId xmlns:a16="http://schemas.microsoft.com/office/drawing/2014/main" val="2607353726"/>
                    </a:ext>
                  </a:extLst>
                </a:gridCol>
                <a:gridCol w="2918158">
                  <a:extLst>
                    <a:ext uri="{9D8B030D-6E8A-4147-A177-3AD203B41FA5}">
                      <a16:colId xmlns:a16="http://schemas.microsoft.com/office/drawing/2014/main" val="1600817978"/>
                    </a:ext>
                  </a:extLst>
                </a:gridCol>
                <a:gridCol w="1525914">
                  <a:extLst>
                    <a:ext uri="{9D8B030D-6E8A-4147-A177-3AD203B41FA5}">
                      <a16:colId xmlns:a16="http://schemas.microsoft.com/office/drawing/2014/main" val="4128092149"/>
                    </a:ext>
                  </a:extLst>
                </a:gridCol>
                <a:gridCol w="1629604">
                  <a:extLst>
                    <a:ext uri="{9D8B030D-6E8A-4147-A177-3AD203B41FA5}">
                      <a16:colId xmlns:a16="http://schemas.microsoft.com/office/drawing/2014/main" val="2609792770"/>
                    </a:ext>
                  </a:extLst>
                </a:gridCol>
                <a:gridCol w="1596682">
                  <a:extLst>
                    <a:ext uri="{9D8B030D-6E8A-4147-A177-3AD203B41FA5}">
                      <a16:colId xmlns:a16="http://schemas.microsoft.com/office/drawing/2014/main" val="2437125958"/>
                    </a:ext>
                  </a:extLst>
                </a:gridCol>
                <a:gridCol w="1843592">
                  <a:extLst>
                    <a:ext uri="{9D8B030D-6E8A-4147-A177-3AD203B41FA5}">
                      <a16:colId xmlns:a16="http://schemas.microsoft.com/office/drawing/2014/main" val="3029660169"/>
                    </a:ext>
                  </a:extLst>
                </a:gridCol>
                <a:gridCol w="1678984">
                  <a:extLst>
                    <a:ext uri="{9D8B030D-6E8A-4147-A177-3AD203B41FA5}">
                      <a16:colId xmlns:a16="http://schemas.microsoft.com/office/drawing/2014/main" val="806956129"/>
                    </a:ext>
                  </a:extLst>
                </a:gridCol>
              </a:tblGrid>
              <a:tr h="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lang="fr-FR" sz="2000" b="1" i="0" kern="1200" dirty="0">
                          <a:solidFill>
                            <a:schemeClr val="bg1"/>
                          </a:solidFill>
                          <a:effectLst/>
                          <a:latin typeface="Century Gothic" panose="020B0502020202020204" pitchFamily="34" charset="0"/>
                          <a:ea typeface="+mn-ea"/>
                          <a:cs typeface="+mn-cs"/>
                        </a:rPr>
                        <a:t>ill-/-ille</a:t>
                      </a:r>
                      <a:r>
                        <a:rPr kumimoji="0" lang="fr-FR"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lang="fr-FR" sz="2000" b="1" dirty="0">
                        <a:solidFill>
                          <a:schemeClr val="bg1"/>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B0502020202020204" pitchFamily="34" charset="0"/>
                        </a:rPr>
                        <a:t>[</a:t>
                      </a:r>
                      <a:r>
                        <a:rPr lang="fr-FR" sz="2000" b="1" i="0" kern="1200" dirty="0">
                          <a:solidFill>
                            <a:schemeClr val="bg1"/>
                          </a:solidFill>
                          <a:effectLst/>
                          <a:latin typeface="Century Gothic" panose="020B0502020202020204" pitchFamily="34" charset="0"/>
                          <a:ea typeface="+mn-ea"/>
                          <a:cs typeface="+mn-cs"/>
                        </a:rPr>
                        <a:t>-ail-/aille</a:t>
                      </a:r>
                      <a:r>
                        <a:rPr lang="fr-FR" sz="2000" b="1" dirty="0">
                          <a:solidFill>
                            <a:schemeClr val="bg1"/>
                          </a:solidFill>
                          <a:latin typeface="Century Gothic" panose="020B0502020202020204" pitchFamily="34" charset="0"/>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B0502020202020204" pitchFamily="34" charset="0"/>
                        </a:rPr>
                        <a:t>[</a:t>
                      </a:r>
                      <a:r>
                        <a:rPr lang="fr-FR" sz="2000" b="1" i="0" kern="1200" dirty="0">
                          <a:solidFill>
                            <a:schemeClr val="bg1"/>
                          </a:solidFill>
                          <a:effectLst/>
                          <a:latin typeface="Century Gothic" panose="020B0502020202020204" pitchFamily="34" charset="0"/>
                          <a:ea typeface="+mn-ea"/>
                          <a:cs typeface="+mn-cs"/>
                        </a:rPr>
                        <a:t>-eil/-eille]</a:t>
                      </a:r>
                      <a:endParaRPr lang="fr-FR" sz="2000" b="1" dirty="0">
                        <a:solidFill>
                          <a:schemeClr val="bg1"/>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B0502020202020204" pitchFamily="34" charset="0"/>
                        </a:rPr>
                        <a:t>[</a:t>
                      </a:r>
                      <a:r>
                        <a:rPr lang="fr-FR" sz="2000" b="1" i="0" kern="1200" dirty="0">
                          <a:solidFill>
                            <a:schemeClr val="bg1"/>
                          </a:solidFill>
                          <a:effectLst/>
                          <a:latin typeface="Century Gothic" panose="020B0502020202020204" pitchFamily="34" charset="0"/>
                          <a:ea typeface="+mn-ea"/>
                          <a:cs typeface="+mn-cs"/>
                        </a:rPr>
                        <a:t>-euil/-euille]</a:t>
                      </a:r>
                      <a:endParaRPr lang="fr-FR" sz="2000" b="1" dirty="0">
                        <a:solidFill>
                          <a:schemeClr val="bg1"/>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B0502020202020204" pitchFamily="34" charset="0"/>
                        </a:rPr>
                        <a:t>[</a:t>
                      </a:r>
                      <a:r>
                        <a:rPr lang="fr-FR" sz="2000" b="1" i="0" kern="1200" dirty="0">
                          <a:solidFill>
                            <a:schemeClr val="bg1"/>
                          </a:solidFill>
                          <a:effectLst/>
                          <a:latin typeface="Century Gothic" panose="020B0502020202020204" pitchFamily="34" charset="0"/>
                          <a:ea typeface="+mn-ea"/>
                          <a:cs typeface="+mn-cs"/>
                        </a:rPr>
                        <a:t>ouil/ouille]</a:t>
                      </a:r>
                      <a:endParaRPr lang="fr-FR" sz="2000" b="1" baseline="0" dirty="0">
                        <a:solidFill>
                          <a:schemeClr val="bg1"/>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000" b="1" dirty="0">
                        <a:solidFill>
                          <a:schemeClr val="bg1"/>
                        </a:solidFill>
                        <a:latin typeface="Century Gothic" panose="020B0502020202020204" pitchFamily="34" charset="0"/>
                      </a:endParaRPr>
                    </a:p>
                  </a:txBody>
                  <a:tcPr/>
                </a:tc>
                <a:extLst>
                  <a:ext uri="{0D108BD9-81ED-4DB2-BD59-A6C34878D82A}">
                    <a16:rowId xmlns:a16="http://schemas.microsoft.com/office/drawing/2014/main" val="1153431983"/>
                  </a:ext>
                </a:extLst>
              </a:tr>
              <a:tr h="516541">
                <a:tc>
                  <a:txBody>
                    <a:bodyPr/>
                    <a:lstStyle/>
                    <a:p>
                      <a:pPr algn="ctr"/>
                      <a:endParaRPr lang="en-GB" sz="2000" dirty="0">
                        <a:solidFill>
                          <a:schemeClr val="accent1">
                            <a:lumMod val="50000"/>
                          </a:schemeClr>
                        </a:solidFill>
                      </a:endParaRPr>
                    </a:p>
                  </a:txBody>
                  <a:tcPr/>
                </a:tc>
                <a:tc>
                  <a:txBody>
                    <a:bodyPr/>
                    <a:lstStyle/>
                    <a:p>
                      <a:r>
                        <a:rPr lang="fr-FR" sz="2000" b="0" u="none" noProof="0" dirty="0">
                          <a:solidFill>
                            <a:srgbClr val="115076"/>
                          </a:solidFill>
                          <a:latin typeface="Century Gothic" panose="020B0502020202020204" pitchFamily="34" charset="0"/>
                        </a:rPr>
                        <a:t>b</a:t>
                      </a:r>
                      <a:r>
                        <a:rPr lang="fr-FR" sz="2000" b="0" u="none" noProof="0" dirty="0">
                          <a:solidFill>
                            <a:srgbClr val="E65D00"/>
                          </a:solidFill>
                          <a:latin typeface="Century Gothic" panose="020B0502020202020204" pitchFamily="34" charset="0"/>
                        </a:rPr>
                        <a:t>ouil</a:t>
                      </a:r>
                      <a:r>
                        <a:rPr lang="fr-FR" sz="2000" b="0" u="none" noProof="0" dirty="0">
                          <a:solidFill>
                            <a:srgbClr val="115076"/>
                          </a:solidFill>
                          <a:latin typeface="Century Gothic" panose="020B0502020202020204" pitchFamily="34" charset="0"/>
                        </a:rPr>
                        <a:t>lon</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171492714"/>
                  </a:ext>
                </a:extLst>
              </a:tr>
              <a:tr h="426720">
                <a:tc>
                  <a:txBody>
                    <a:bodyPr/>
                    <a:lstStyle/>
                    <a:p>
                      <a:pPr algn="ct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latin typeface="Century Gothic" panose="020B0502020202020204" pitchFamily="34" charset="0"/>
                        </a:rPr>
                        <a:t>portef</a:t>
                      </a:r>
                      <a:r>
                        <a:rPr lang="fr-FR" sz="2000" noProof="0" dirty="0">
                          <a:solidFill>
                            <a:srgbClr val="E65D00"/>
                          </a:solidFill>
                          <a:latin typeface="Century Gothic" panose="020B0502020202020204" pitchFamily="34" charset="0"/>
                        </a:rPr>
                        <a:t>euille</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961458278"/>
                  </a:ext>
                </a:extLst>
              </a:tr>
              <a:tr h="426720">
                <a:tc>
                  <a:txBody>
                    <a:bodyPr/>
                    <a:lstStyle/>
                    <a:p>
                      <a:pPr algn="ct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latin typeface="Century Gothic" panose="020B0502020202020204" pitchFamily="34" charset="0"/>
                        </a:rPr>
                        <a:t>cons</a:t>
                      </a:r>
                      <a:r>
                        <a:rPr lang="en-GB" sz="400" dirty="0">
                          <a:solidFill>
                            <a:schemeClr val="accent1">
                              <a:lumMod val="50000"/>
                            </a:schemeClr>
                          </a:solidFill>
                          <a:latin typeface="Century Gothic" panose="020B0502020202020204" pitchFamily="34" charset="0"/>
                        </a:rPr>
                        <a:t> </a:t>
                      </a:r>
                      <a:r>
                        <a:rPr lang="en-GB" sz="2000" dirty="0">
                          <a:solidFill>
                            <a:srgbClr val="E65D00"/>
                          </a:solidFill>
                          <a:latin typeface="Century Gothic" panose="020B0502020202020204" pitchFamily="34" charset="0"/>
                        </a:rPr>
                        <a:t>eil</a:t>
                      </a:r>
                      <a:endParaRPr lang="en-GB" sz="2000" u="sng" dirty="0">
                        <a:solidFill>
                          <a:srgbClr val="E65D00"/>
                        </a:solidFill>
                        <a:latin typeface="Century Gothic" panose="020B0502020202020204" pitchFamily="34" charset="0"/>
                      </a:endParaRP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189313960"/>
                  </a:ext>
                </a:extLst>
              </a:tr>
              <a:tr h="302588">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latin typeface="Century Gothic" panose="020B0502020202020204" pitchFamily="34" charset="0"/>
                        </a:rPr>
                        <a:t>past</a:t>
                      </a:r>
                      <a:r>
                        <a:rPr lang="en-GB" sz="2000" dirty="0">
                          <a:solidFill>
                            <a:srgbClr val="E65D00"/>
                          </a:solidFill>
                          <a:latin typeface="Century Gothic" panose="020B0502020202020204" pitchFamily="34" charset="0"/>
                        </a:rPr>
                        <a:t>ille</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344197191"/>
                  </a:ext>
                </a:extLst>
              </a:tr>
              <a:tr h="489434">
                <a:tc>
                  <a:txBody>
                    <a:bodyPr/>
                    <a:lstStyle/>
                    <a:p>
                      <a:pPr algn="ct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latin typeface="Century Gothic" panose="020B0502020202020204" pitchFamily="34" charset="0"/>
                        </a:rPr>
                        <a:t>acc</a:t>
                      </a:r>
                      <a:r>
                        <a:rPr lang="en-GB" sz="300" dirty="0">
                          <a:solidFill>
                            <a:schemeClr val="accent1">
                              <a:lumMod val="50000"/>
                            </a:schemeClr>
                          </a:solidFill>
                          <a:latin typeface="Century Gothic" panose="020B0502020202020204" pitchFamily="34" charset="0"/>
                        </a:rPr>
                        <a:t> </a:t>
                      </a:r>
                      <a:r>
                        <a:rPr lang="en-GB" sz="2000" dirty="0">
                          <a:solidFill>
                            <a:srgbClr val="E65D00"/>
                          </a:solidFill>
                          <a:latin typeface="Century Gothic" panose="020B0502020202020204" pitchFamily="34" charset="0"/>
                        </a:rPr>
                        <a:t>ueill</a:t>
                      </a:r>
                      <a:r>
                        <a:rPr lang="en-GB" sz="500" dirty="0">
                          <a:solidFill>
                            <a:srgbClr val="E65D00"/>
                          </a:solidFill>
                          <a:latin typeface="Century Gothic" panose="020B0502020202020204" pitchFamily="34" charset="0"/>
                        </a:rPr>
                        <a:t> </a:t>
                      </a:r>
                      <a:r>
                        <a:rPr lang="en-GB" sz="2000" dirty="0">
                          <a:solidFill>
                            <a:srgbClr val="115076"/>
                          </a:solidFill>
                          <a:latin typeface="Century Gothic" panose="020B0502020202020204" pitchFamily="34" charset="0"/>
                        </a:rPr>
                        <a:t>ir</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381496524"/>
                  </a:ext>
                </a:extLst>
              </a:tr>
              <a:tr h="433987">
                <a:tc>
                  <a:txBody>
                    <a:bodyPr/>
                    <a:lstStyle/>
                    <a:p>
                      <a:pPr algn="ct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latin typeface="Century Gothic" panose="020B0502020202020204" pitchFamily="34" charset="0"/>
                        </a:rPr>
                        <a:t>ort</a:t>
                      </a:r>
                      <a:r>
                        <a:rPr lang="fr-FR" sz="2000" noProof="0" dirty="0">
                          <a:solidFill>
                            <a:srgbClr val="E65D00"/>
                          </a:solidFill>
                          <a:latin typeface="Century Gothic" panose="020B0502020202020204" pitchFamily="34" charset="0"/>
                        </a:rPr>
                        <a:t>eil</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964505378"/>
                  </a:ext>
                </a:extLst>
              </a:tr>
              <a:tr h="431162">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latin typeface="Century Gothic" panose="020B0502020202020204" pitchFamily="34" charset="0"/>
                        </a:rPr>
                        <a:t>trouv</a:t>
                      </a:r>
                      <a:r>
                        <a:rPr lang="en-GB" sz="2000" dirty="0">
                          <a:solidFill>
                            <a:srgbClr val="E65D00"/>
                          </a:solidFill>
                          <a:latin typeface="Century Gothic" panose="020B0502020202020204" pitchFamily="34" charset="0"/>
                        </a:rPr>
                        <a:t>aille</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2607760"/>
                  </a:ext>
                </a:extLst>
              </a:tr>
              <a:tr h="373226">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latin typeface="Century Gothic" panose="020B0502020202020204" pitchFamily="34" charset="0"/>
                        </a:rPr>
                        <a:t>b</a:t>
                      </a:r>
                      <a:r>
                        <a:rPr lang="en-GB" sz="2000" dirty="0">
                          <a:solidFill>
                            <a:srgbClr val="E65D00"/>
                          </a:solidFill>
                          <a:latin typeface="Century Gothic" panose="020B0502020202020204" pitchFamily="34" charset="0"/>
                        </a:rPr>
                        <a:t>ille</a:t>
                      </a:r>
                      <a:r>
                        <a:rPr lang="en-GB" sz="400" dirty="0">
                          <a:solidFill>
                            <a:srgbClr val="E65D00"/>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s </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042441705"/>
                  </a:ext>
                </a:extLst>
              </a:tr>
            </a:tbl>
          </a:graphicData>
        </a:graphic>
      </p:graphicFrame>
      <p:sp>
        <p:nvSpPr>
          <p:cNvPr id="22" name="TextBox 21" descr="text box hiding answer">
            <a:extLst>
              <a:ext uri="{FF2B5EF4-FFF2-40B4-BE49-F238E27FC236}">
                <a16:creationId xmlns:a16="http://schemas.microsoft.com/office/drawing/2014/main" id="{E86D7C1F-555A-4705-9F39-1DC2DDE391E4}"/>
              </a:ext>
            </a:extLst>
          </p:cNvPr>
          <p:cNvSpPr txBox="1"/>
          <p:nvPr/>
        </p:nvSpPr>
        <p:spPr>
          <a:xfrm>
            <a:off x="968902" y="2811993"/>
            <a:ext cx="450714"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5" name="TextBox 34" descr="text box hiding answer">
            <a:extLst>
              <a:ext uri="{FF2B5EF4-FFF2-40B4-BE49-F238E27FC236}">
                <a16:creationId xmlns:a16="http://schemas.microsoft.com/office/drawing/2014/main" id="{9FC2D357-E107-4698-94C2-39A7A3D32773}"/>
              </a:ext>
            </a:extLst>
          </p:cNvPr>
          <p:cNvSpPr txBox="1"/>
          <p:nvPr/>
        </p:nvSpPr>
        <p:spPr>
          <a:xfrm>
            <a:off x="1554669" y="3256400"/>
            <a:ext cx="681433"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36" name="TextBox 35" descr="text box hiding answer">
            <a:extLst>
              <a:ext uri="{FF2B5EF4-FFF2-40B4-BE49-F238E27FC236}">
                <a16:creationId xmlns:a16="http://schemas.microsoft.com/office/drawing/2014/main" id="{2BFF3A38-1EB0-4332-BAC1-644FC4737F0A}"/>
              </a:ext>
            </a:extLst>
          </p:cNvPr>
          <p:cNvSpPr txBox="1"/>
          <p:nvPr/>
        </p:nvSpPr>
        <p:spPr>
          <a:xfrm>
            <a:off x="1419616" y="3706024"/>
            <a:ext cx="396001"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7" name="TextBox 36" descr="text box hiding answer">
            <a:extLst>
              <a:ext uri="{FF2B5EF4-FFF2-40B4-BE49-F238E27FC236}">
                <a16:creationId xmlns:a16="http://schemas.microsoft.com/office/drawing/2014/main" id="{1E302E26-730E-49C1-8F62-FAEE7B739D3D}"/>
              </a:ext>
            </a:extLst>
          </p:cNvPr>
          <p:cNvSpPr txBox="1"/>
          <p:nvPr/>
        </p:nvSpPr>
        <p:spPr>
          <a:xfrm flipH="1">
            <a:off x="1312220" y="4107466"/>
            <a:ext cx="484897"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38" name="Action Button: Custom 16">
            <a:hlinkClick r:id="" action="ppaction://noaction" highlightClick="1">
              <a:snd r:embed="rId3" name="bouillon.wav"/>
            </a:hlinkClick>
            <a:extLst>
              <a:ext uri="{FF2B5EF4-FFF2-40B4-BE49-F238E27FC236}">
                <a16:creationId xmlns:a16="http://schemas.microsoft.com/office/drawing/2014/main" id="{BB2F6F74-0A94-473A-A3A3-494C447B5B5E}"/>
              </a:ext>
            </a:extLst>
          </p:cNvPr>
          <p:cNvSpPr/>
          <p:nvPr/>
        </p:nvSpPr>
        <p:spPr>
          <a:xfrm>
            <a:off x="283062" y="27237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9" name="Action Button: Custom 16">
            <a:hlinkClick r:id="" action="ppaction://noaction" highlightClick="1">
              <a:snd r:embed="rId4" name="portefeuille.wav"/>
            </a:hlinkClick>
            <a:extLst>
              <a:ext uri="{FF2B5EF4-FFF2-40B4-BE49-F238E27FC236}">
                <a16:creationId xmlns:a16="http://schemas.microsoft.com/office/drawing/2014/main" id="{B721D19A-4D55-4490-B5DA-AA0AE4D41216}"/>
              </a:ext>
            </a:extLst>
          </p:cNvPr>
          <p:cNvSpPr/>
          <p:nvPr/>
        </p:nvSpPr>
        <p:spPr>
          <a:xfrm>
            <a:off x="283062" y="31811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0" name="Action Button: Custom 16">
            <a:hlinkClick r:id="" action="ppaction://noaction" highlightClick="1">
              <a:snd r:embed="rId5" name="conseil.wav"/>
            </a:hlinkClick>
            <a:extLst>
              <a:ext uri="{FF2B5EF4-FFF2-40B4-BE49-F238E27FC236}">
                <a16:creationId xmlns:a16="http://schemas.microsoft.com/office/drawing/2014/main" id="{C3B76938-651B-477F-9A21-CD7EFA7240CD}"/>
              </a:ext>
            </a:extLst>
          </p:cNvPr>
          <p:cNvSpPr/>
          <p:nvPr/>
        </p:nvSpPr>
        <p:spPr>
          <a:xfrm>
            <a:off x="283062" y="36099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1" name="Action Button: Custom 16">
            <a:hlinkClick r:id="" action="ppaction://noaction" highlightClick="1">
              <a:snd r:embed="rId6" name="pastille.wav"/>
            </a:hlinkClick>
            <a:extLst>
              <a:ext uri="{FF2B5EF4-FFF2-40B4-BE49-F238E27FC236}">
                <a16:creationId xmlns:a16="http://schemas.microsoft.com/office/drawing/2014/main" id="{2D349D6C-AD75-4EF0-A14E-FB4723AECBC8}"/>
              </a:ext>
            </a:extLst>
          </p:cNvPr>
          <p:cNvSpPr/>
          <p:nvPr/>
        </p:nvSpPr>
        <p:spPr>
          <a:xfrm>
            <a:off x="283062" y="40387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42" name="Picture 41" descr="background rectangle">
            <a:extLst>
              <a:ext uri="{FF2B5EF4-FFF2-40B4-BE49-F238E27FC236}">
                <a16:creationId xmlns:a16="http://schemas.microsoft.com/office/drawing/2014/main" id="{C745A171-1702-49E1-A65E-EE07DA47BEA4}"/>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3" name="Title 3">
            <a:extLst>
              <a:ext uri="{FF2B5EF4-FFF2-40B4-BE49-F238E27FC236}">
                <a16:creationId xmlns:a16="http://schemas.microsoft.com/office/drawing/2014/main" id="{EC5DA3A9-08BA-40CB-87FD-DF9D6C04D167}"/>
              </a:ext>
            </a:extLst>
          </p:cNvPr>
          <p:cNvSpPr>
            <a:spLocks noGrp="1"/>
          </p:cNvSpPr>
          <p:nvPr>
            <p:ph type="title"/>
          </p:nvPr>
        </p:nvSpPr>
        <p:spPr>
          <a:xfrm>
            <a:off x="0" y="296864"/>
            <a:ext cx="5265384" cy="707849"/>
          </a:xfrm>
        </p:spPr>
        <p:txBody>
          <a:bodyPr>
            <a:normAutofit/>
          </a:bodyPr>
          <a:lstStyle/>
          <a:p>
            <a:r>
              <a:rPr lang="fr-FR" sz="3600" b="1" dirty="0">
                <a:solidFill>
                  <a:schemeClr val="bg1"/>
                </a:solidFill>
                <a:latin typeface="Century Gothic" panose="020B0502020202020204" pitchFamily="34" charset="0"/>
              </a:rPr>
              <a:t>Phonétique</a:t>
            </a:r>
            <a:r>
              <a:rPr lang="fr-FR" sz="3600" b="1" dirty="0">
                <a:solidFill>
                  <a:schemeClr val="bg1"/>
                </a:solidFill>
              </a:rPr>
              <a:t>  </a:t>
            </a:r>
          </a:p>
        </p:txBody>
      </p:sp>
      <p:sp>
        <p:nvSpPr>
          <p:cNvPr id="44" name="Rounded Rectangle 46">
            <a:extLst>
              <a:ext uri="{FF2B5EF4-FFF2-40B4-BE49-F238E27FC236}">
                <a16:creationId xmlns:a16="http://schemas.microsoft.com/office/drawing/2014/main" id="{D4664A87-3284-4293-AF77-DCEE01D8AE56}"/>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 écrire</a:t>
            </a:r>
          </a:p>
        </p:txBody>
      </p:sp>
      <p:pic>
        <p:nvPicPr>
          <p:cNvPr id="45" name="Picture 44" descr="green checkmark">
            <a:extLst>
              <a:ext uri="{FF2B5EF4-FFF2-40B4-BE49-F238E27FC236}">
                <a16:creationId xmlns:a16="http://schemas.microsoft.com/office/drawing/2014/main" id="{59149DEB-88FA-4970-A7E4-AEEEEFF4D0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37190" y="2848545"/>
            <a:ext cx="282522" cy="294294"/>
          </a:xfrm>
          <a:prstGeom prst="rect">
            <a:avLst/>
          </a:prstGeom>
        </p:spPr>
      </p:pic>
      <p:pic>
        <p:nvPicPr>
          <p:cNvPr id="46" name="Picture 45" descr="green checkmark">
            <a:extLst>
              <a:ext uri="{FF2B5EF4-FFF2-40B4-BE49-F238E27FC236}">
                <a16:creationId xmlns:a16="http://schemas.microsoft.com/office/drawing/2014/main" id="{A5F3E768-9D9E-43F9-8433-EF0DF4E2DC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26829" y="3301271"/>
            <a:ext cx="282522" cy="294294"/>
          </a:xfrm>
          <a:prstGeom prst="rect">
            <a:avLst/>
          </a:prstGeom>
        </p:spPr>
      </p:pic>
      <p:pic>
        <p:nvPicPr>
          <p:cNvPr id="47" name="Picture 46" descr="green checkmark">
            <a:extLst>
              <a:ext uri="{FF2B5EF4-FFF2-40B4-BE49-F238E27FC236}">
                <a16:creationId xmlns:a16="http://schemas.microsoft.com/office/drawing/2014/main" id="{7C75B006-8C51-44BC-B250-9D4EE17673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4143" y="4114208"/>
            <a:ext cx="282522" cy="294294"/>
          </a:xfrm>
          <a:prstGeom prst="rect">
            <a:avLst/>
          </a:prstGeom>
        </p:spPr>
      </p:pic>
      <p:pic>
        <p:nvPicPr>
          <p:cNvPr id="48" name="Picture 47" descr="green checkmark">
            <a:extLst>
              <a:ext uri="{FF2B5EF4-FFF2-40B4-BE49-F238E27FC236}">
                <a16:creationId xmlns:a16="http://schemas.microsoft.com/office/drawing/2014/main" id="{C3D50000-1231-442A-BF66-7D6F401482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1297" y="3706024"/>
            <a:ext cx="282522" cy="294294"/>
          </a:xfrm>
          <a:prstGeom prst="rect">
            <a:avLst/>
          </a:prstGeom>
        </p:spPr>
      </p:pic>
      <p:sp>
        <p:nvSpPr>
          <p:cNvPr id="49" name="TextBox 48">
            <a:extLst>
              <a:ext uri="{FF2B5EF4-FFF2-40B4-BE49-F238E27FC236}">
                <a16:creationId xmlns:a16="http://schemas.microsoft.com/office/drawing/2014/main" id="{C72BCDF1-25BC-4B01-941B-8DBE985A6A75}"/>
              </a:ext>
            </a:extLst>
          </p:cNvPr>
          <p:cNvSpPr txBox="1"/>
          <p:nvPr/>
        </p:nvSpPr>
        <p:spPr>
          <a:xfrm>
            <a:off x="2497695" y="2730848"/>
            <a:ext cx="123476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[broth]</a:t>
            </a:r>
          </a:p>
        </p:txBody>
      </p:sp>
      <p:sp>
        <p:nvSpPr>
          <p:cNvPr id="50" name="TextBox 49">
            <a:extLst>
              <a:ext uri="{FF2B5EF4-FFF2-40B4-BE49-F238E27FC236}">
                <a16:creationId xmlns:a16="http://schemas.microsoft.com/office/drawing/2014/main" id="{AD97F8CF-7938-4F07-BAE6-7827ADCC5491}"/>
              </a:ext>
            </a:extLst>
          </p:cNvPr>
          <p:cNvSpPr txBox="1"/>
          <p:nvPr/>
        </p:nvSpPr>
        <p:spPr>
          <a:xfrm>
            <a:off x="2095970" y="3194483"/>
            <a:ext cx="163649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[wallet]</a:t>
            </a:r>
          </a:p>
        </p:txBody>
      </p:sp>
      <p:sp>
        <p:nvSpPr>
          <p:cNvPr id="51" name="TextBox 50">
            <a:extLst>
              <a:ext uri="{FF2B5EF4-FFF2-40B4-BE49-F238E27FC236}">
                <a16:creationId xmlns:a16="http://schemas.microsoft.com/office/drawing/2014/main" id="{F6696E78-16A9-48F6-9E5E-ACD880BBB525}"/>
              </a:ext>
            </a:extLst>
          </p:cNvPr>
          <p:cNvSpPr txBox="1"/>
          <p:nvPr/>
        </p:nvSpPr>
        <p:spPr>
          <a:xfrm>
            <a:off x="2438401" y="3606198"/>
            <a:ext cx="129406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[advice]</a:t>
            </a:r>
          </a:p>
        </p:txBody>
      </p:sp>
      <p:sp>
        <p:nvSpPr>
          <p:cNvPr id="52" name="TextBox 51">
            <a:extLst>
              <a:ext uri="{FF2B5EF4-FFF2-40B4-BE49-F238E27FC236}">
                <a16:creationId xmlns:a16="http://schemas.microsoft.com/office/drawing/2014/main" id="{6D9ACEFC-2F97-4380-9E21-28DF386EDBA1}"/>
              </a:ext>
            </a:extLst>
          </p:cNvPr>
          <p:cNvSpPr txBox="1"/>
          <p:nvPr/>
        </p:nvSpPr>
        <p:spPr>
          <a:xfrm>
            <a:off x="2580868" y="4015133"/>
            <a:ext cx="115159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[tablet]</a:t>
            </a:r>
          </a:p>
        </p:txBody>
      </p:sp>
      <p:sp>
        <p:nvSpPr>
          <p:cNvPr id="53" name="TextBox 52">
            <a:extLst>
              <a:ext uri="{FF2B5EF4-FFF2-40B4-BE49-F238E27FC236}">
                <a16:creationId xmlns:a16="http://schemas.microsoft.com/office/drawing/2014/main" id="{C81518D9-9982-4280-9D17-0B49B47461B0}"/>
              </a:ext>
            </a:extLst>
          </p:cNvPr>
          <p:cNvSpPr txBox="1"/>
          <p:nvPr/>
        </p:nvSpPr>
        <p:spPr>
          <a:xfrm>
            <a:off x="21625" y="1270705"/>
            <a:ext cx="11198087"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 et complète les mots avec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le bon SSC</a:t>
            </a:r>
          </a:p>
        </p:txBody>
      </p:sp>
      <p:sp>
        <p:nvSpPr>
          <p:cNvPr id="54" name="Action Button: Custom 16">
            <a:hlinkClick r:id="" action="ppaction://noaction" highlightClick="1">
              <a:snd r:embed="rId9" name="acceuillir.wav"/>
            </a:hlinkClick>
            <a:extLst>
              <a:ext uri="{FF2B5EF4-FFF2-40B4-BE49-F238E27FC236}">
                <a16:creationId xmlns:a16="http://schemas.microsoft.com/office/drawing/2014/main" id="{E5A6DBBD-9AD8-4C0D-BA6B-FD034DB1CECF}"/>
              </a:ext>
            </a:extLst>
          </p:cNvPr>
          <p:cNvSpPr/>
          <p:nvPr/>
        </p:nvSpPr>
        <p:spPr>
          <a:xfrm>
            <a:off x="283062" y="449612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5" name="Action Button: Custom 16">
            <a:hlinkClick r:id="" action="ppaction://noaction" highlightClick="1">
              <a:snd r:embed="rId10" name="orteil.wav"/>
            </a:hlinkClick>
            <a:extLst>
              <a:ext uri="{FF2B5EF4-FFF2-40B4-BE49-F238E27FC236}">
                <a16:creationId xmlns:a16="http://schemas.microsoft.com/office/drawing/2014/main" id="{3721FFC4-D748-4546-ACED-B2AC7D9196D8}"/>
              </a:ext>
            </a:extLst>
          </p:cNvPr>
          <p:cNvSpPr/>
          <p:nvPr/>
        </p:nvSpPr>
        <p:spPr>
          <a:xfrm>
            <a:off x="283062" y="49480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6" name="Action Button: Custom 16">
            <a:hlinkClick r:id="" action="ppaction://noaction" highlightClick="1">
              <a:snd r:embed="rId11" name="trouvaille.wav"/>
            </a:hlinkClick>
            <a:extLst>
              <a:ext uri="{FF2B5EF4-FFF2-40B4-BE49-F238E27FC236}">
                <a16:creationId xmlns:a16="http://schemas.microsoft.com/office/drawing/2014/main" id="{80EBF0EC-C80E-44F9-9794-FC6816DA7E23}"/>
              </a:ext>
            </a:extLst>
          </p:cNvPr>
          <p:cNvSpPr/>
          <p:nvPr/>
        </p:nvSpPr>
        <p:spPr>
          <a:xfrm>
            <a:off x="283062" y="53768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7" name="Action Button: Custom 16">
            <a:hlinkClick r:id="" action="ppaction://noaction" highlightClick="1">
              <a:snd r:embed="rId12" name="billes.wav"/>
            </a:hlinkClick>
            <a:extLst>
              <a:ext uri="{FF2B5EF4-FFF2-40B4-BE49-F238E27FC236}">
                <a16:creationId xmlns:a16="http://schemas.microsoft.com/office/drawing/2014/main" id="{9B1B95AF-E434-4E89-8079-00BE698A3D9D}"/>
              </a:ext>
            </a:extLst>
          </p:cNvPr>
          <p:cNvSpPr/>
          <p:nvPr/>
        </p:nvSpPr>
        <p:spPr>
          <a:xfrm>
            <a:off x="283062" y="58039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8" name="TextBox 57" descr="text box hiding answer">
            <a:extLst>
              <a:ext uri="{FF2B5EF4-FFF2-40B4-BE49-F238E27FC236}">
                <a16:creationId xmlns:a16="http://schemas.microsoft.com/office/drawing/2014/main" id="{40953413-BA73-444B-9336-CFA781DFBF45}"/>
              </a:ext>
            </a:extLst>
          </p:cNvPr>
          <p:cNvSpPr txBox="1"/>
          <p:nvPr/>
        </p:nvSpPr>
        <p:spPr>
          <a:xfrm>
            <a:off x="1330501" y="4537348"/>
            <a:ext cx="450714"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 </a:t>
            </a:r>
          </a:p>
        </p:txBody>
      </p:sp>
      <p:pic>
        <p:nvPicPr>
          <p:cNvPr id="59" name="Picture 58" descr="green checkmark">
            <a:extLst>
              <a:ext uri="{FF2B5EF4-FFF2-40B4-BE49-F238E27FC236}">
                <a16:creationId xmlns:a16="http://schemas.microsoft.com/office/drawing/2014/main" id="{B6878128-6A53-4A32-87B0-F10C21E40F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26829" y="4556020"/>
            <a:ext cx="282522" cy="294294"/>
          </a:xfrm>
          <a:prstGeom prst="rect">
            <a:avLst/>
          </a:prstGeom>
        </p:spPr>
      </p:pic>
      <p:sp>
        <p:nvSpPr>
          <p:cNvPr id="60" name="TextBox 59">
            <a:extLst>
              <a:ext uri="{FF2B5EF4-FFF2-40B4-BE49-F238E27FC236}">
                <a16:creationId xmlns:a16="http://schemas.microsoft.com/office/drawing/2014/main" id="{0DD037E8-B01F-4DED-9EF9-CABF56918525}"/>
              </a:ext>
            </a:extLst>
          </p:cNvPr>
          <p:cNvSpPr txBox="1"/>
          <p:nvPr/>
        </p:nvSpPr>
        <p:spPr>
          <a:xfrm>
            <a:off x="1837588" y="4468273"/>
            <a:ext cx="189487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welcome]</a:t>
            </a:r>
          </a:p>
        </p:txBody>
      </p:sp>
      <p:sp>
        <p:nvSpPr>
          <p:cNvPr id="61" name="TextBox 60" descr="text box hiding answer">
            <a:extLst>
              <a:ext uri="{FF2B5EF4-FFF2-40B4-BE49-F238E27FC236}">
                <a16:creationId xmlns:a16="http://schemas.microsoft.com/office/drawing/2014/main" id="{5798C6B1-F343-4D76-8F8F-6E8214D40723}"/>
              </a:ext>
            </a:extLst>
          </p:cNvPr>
          <p:cNvSpPr txBox="1"/>
          <p:nvPr/>
        </p:nvSpPr>
        <p:spPr>
          <a:xfrm flipH="1">
            <a:off x="1147379" y="5036263"/>
            <a:ext cx="484897"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pic>
        <p:nvPicPr>
          <p:cNvPr id="62" name="Picture 61" descr="green checkmark">
            <a:extLst>
              <a:ext uri="{FF2B5EF4-FFF2-40B4-BE49-F238E27FC236}">
                <a16:creationId xmlns:a16="http://schemas.microsoft.com/office/drawing/2014/main" id="{6A523321-35EF-43C7-B084-CD764DAC1A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3703" y="4998893"/>
            <a:ext cx="282522" cy="294294"/>
          </a:xfrm>
          <a:prstGeom prst="rect">
            <a:avLst/>
          </a:prstGeom>
        </p:spPr>
      </p:pic>
      <p:sp>
        <p:nvSpPr>
          <p:cNvPr id="63" name="TextBox 62">
            <a:extLst>
              <a:ext uri="{FF2B5EF4-FFF2-40B4-BE49-F238E27FC236}">
                <a16:creationId xmlns:a16="http://schemas.microsoft.com/office/drawing/2014/main" id="{063BC912-7295-455B-A727-AE4F743869B2}"/>
              </a:ext>
            </a:extLst>
          </p:cNvPr>
          <p:cNvSpPr txBox="1"/>
          <p:nvPr/>
        </p:nvSpPr>
        <p:spPr>
          <a:xfrm>
            <a:off x="2095971" y="4960154"/>
            <a:ext cx="163649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[toe]</a:t>
            </a:r>
          </a:p>
        </p:txBody>
      </p:sp>
      <p:sp>
        <p:nvSpPr>
          <p:cNvPr id="64" name="TextBox 63" descr="text box hiding answer">
            <a:extLst>
              <a:ext uri="{FF2B5EF4-FFF2-40B4-BE49-F238E27FC236}">
                <a16:creationId xmlns:a16="http://schemas.microsoft.com/office/drawing/2014/main" id="{672EC104-B677-47A5-A53F-6A940AA4B4BC}"/>
              </a:ext>
            </a:extLst>
          </p:cNvPr>
          <p:cNvSpPr txBox="1"/>
          <p:nvPr/>
        </p:nvSpPr>
        <p:spPr>
          <a:xfrm>
            <a:off x="1444670" y="5443503"/>
            <a:ext cx="791431"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p>
        </p:txBody>
      </p:sp>
      <p:pic>
        <p:nvPicPr>
          <p:cNvPr id="65" name="Picture 64" descr="green checkmark">
            <a:extLst>
              <a:ext uri="{FF2B5EF4-FFF2-40B4-BE49-F238E27FC236}">
                <a16:creationId xmlns:a16="http://schemas.microsoft.com/office/drawing/2014/main" id="{E71DA97E-3D1B-4B9B-A05A-C13EBB15CB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08126" y="5450567"/>
            <a:ext cx="282522" cy="294294"/>
          </a:xfrm>
          <a:prstGeom prst="rect">
            <a:avLst/>
          </a:prstGeom>
        </p:spPr>
      </p:pic>
      <p:sp>
        <p:nvSpPr>
          <p:cNvPr id="66" name="TextBox 65">
            <a:extLst>
              <a:ext uri="{FF2B5EF4-FFF2-40B4-BE49-F238E27FC236}">
                <a16:creationId xmlns:a16="http://schemas.microsoft.com/office/drawing/2014/main" id="{A747CA76-42DD-4FCF-907D-0024601B1AB1}"/>
              </a:ext>
            </a:extLst>
          </p:cNvPr>
          <p:cNvSpPr txBox="1"/>
          <p:nvPr/>
        </p:nvSpPr>
        <p:spPr>
          <a:xfrm>
            <a:off x="2095971" y="5358248"/>
            <a:ext cx="163649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[discovery]</a:t>
            </a:r>
          </a:p>
        </p:txBody>
      </p:sp>
      <p:sp>
        <p:nvSpPr>
          <p:cNvPr id="67" name="TextBox 66" descr="text box hiding answer">
            <a:extLst>
              <a:ext uri="{FF2B5EF4-FFF2-40B4-BE49-F238E27FC236}">
                <a16:creationId xmlns:a16="http://schemas.microsoft.com/office/drawing/2014/main" id="{497EC583-ABB8-4577-89BF-9108235B7171}"/>
              </a:ext>
            </a:extLst>
          </p:cNvPr>
          <p:cNvSpPr txBox="1"/>
          <p:nvPr/>
        </p:nvSpPr>
        <p:spPr>
          <a:xfrm flipH="1">
            <a:off x="968901" y="5860353"/>
            <a:ext cx="343318"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pic>
        <p:nvPicPr>
          <p:cNvPr id="68" name="Picture 67" descr="green checkmark">
            <a:extLst>
              <a:ext uri="{FF2B5EF4-FFF2-40B4-BE49-F238E27FC236}">
                <a16:creationId xmlns:a16="http://schemas.microsoft.com/office/drawing/2014/main" id="{E530A20C-EA8E-46A3-9617-CEF03131F6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4143" y="5853612"/>
            <a:ext cx="282522" cy="294294"/>
          </a:xfrm>
          <a:prstGeom prst="rect">
            <a:avLst/>
          </a:prstGeom>
        </p:spPr>
      </p:pic>
      <p:sp>
        <p:nvSpPr>
          <p:cNvPr id="69" name="TextBox 68">
            <a:extLst>
              <a:ext uri="{FF2B5EF4-FFF2-40B4-BE49-F238E27FC236}">
                <a16:creationId xmlns:a16="http://schemas.microsoft.com/office/drawing/2014/main" id="{92D616DF-E7C3-46C3-9599-B38C8DF7D22E}"/>
              </a:ext>
            </a:extLst>
          </p:cNvPr>
          <p:cNvSpPr txBox="1"/>
          <p:nvPr/>
        </p:nvSpPr>
        <p:spPr>
          <a:xfrm>
            <a:off x="2095971" y="5779928"/>
            <a:ext cx="163649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[marbles]</a:t>
            </a:r>
          </a:p>
        </p:txBody>
      </p:sp>
    </p:spTree>
    <p:extLst>
      <p:ext uri="{BB962C8B-B14F-4D97-AF65-F5344CB8AC3E}">
        <p14:creationId xmlns:p14="http://schemas.microsoft.com/office/powerpoint/2010/main" val="111952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61"/>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4"/>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6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67"/>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6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5" grpId="0" animBg="1"/>
      <p:bldP spid="36" grpId="0" animBg="1"/>
      <p:bldP spid="37" grpId="0" animBg="1"/>
      <p:bldP spid="49" grpId="0"/>
      <p:bldP spid="50" grpId="0"/>
      <p:bldP spid="51" grpId="0"/>
      <p:bldP spid="52" grpId="0"/>
      <p:bldP spid="58" grpId="0" animBg="1"/>
      <p:bldP spid="60" grpId="0"/>
      <p:bldP spid="61" grpId="0" animBg="1"/>
      <p:bldP spid="63" grpId="0"/>
      <p:bldP spid="64" grpId="0" animBg="1"/>
      <p:bldP spid="66" grpId="0"/>
      <p:bldP spid="67" grpId="0" animBg="1"/>
      <p:bldP spid="6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chor="ctr">
            <a:normAutofit/>
          </a:bodyPr>
          <a:lstStyle/>
          <a:p>
            <a:r>
              <a:rPr lang="en-GB" sz="3600" b="1" dirty="0" err="1">
                <a:solidFill>
                  <a:schemeClr val="bg1"/>
                </a:solidFill>
                <a:latin typeface="+mj-lt"/>
              </a:rPr>
              <a:t>Phonétique</a:t>
            </a:r>
            <a:r>
              <a:rPr lang="en-GB" sz="3600" b="1" dirty="0">
                <a:solidFill>
                  <a:schemeClr val="bg1"/>
                </a:solidFill>
                <a:latin typeface="+mj-lt"/>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172700" y="249869"/>
            <a:ext cx="17372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21932C06-44B2-436B-BF77-7D8C372B77E8}"/>
              </a:ext>
            </a:extLst>
          </p:cNvPr>
          <p:cNvSpPr txBox="1"/>
          <p:nvPr/>
        </p:nvSpPr>
        <p:spPr>
          <a:xfrm>
            <a:off x="291391" y="1325377"/>
            <a:ext cx="1130046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We</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know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that</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/ille] and [-ail/</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like a </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vowel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0" name="TextBox 39">
            <a:extLst>
              <a:ext uri="{FF2B5EF4-FFF2-40B4-BE49-F238E27FC236}">
                <a16:creationId xmlns:a16="http://schemas.microsoft.com/office/drawing/2014/main" id="{607CD695-F488-42B2-956A-366669DF5972}"/>
              </a:ext>
            </a:extLst>
          </p:cNvPr>
          <p:cNvSpPr txBox="1"/>
          <p:nvPr/>
        </p:nvSpPr>
        <p:spPr>
          <a:xfrm>
            <a:off x="291391" y="2866230"/>
            <a:ext cx="1178581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Using</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this</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pattern,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we</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can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work</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out how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new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SSCs</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1455557E-31AA-40FD-A47C-C0D9CE1ECE20}"/>
              </a:ext>
            </a:extLst>
          </p:cNvPr>
          <p:cNvSpPr txBox="1"/>
          <p:nvPr/>
        </p:nvSpPr>
        <p:spPr>
          <a:xfrm>
            <a:off x="291391" y="3809334"/>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6B5E0D15-DF9D-42D9-80FD-5B08A4CCC29E}"/>
              </a:ext>
            </a:extLst>
          </p:cNvPr>
          <p:cNvSpPr txBox="1"/>
          <p:nvPr/>
        </p:nvSpPr>
        <p:spPr>
          <a:xfrm>
            <a:off x="2421132" y="380374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è</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4E5B36A2-A72C-4BA5-9508-A81217EBA428}"/>
              </a:ext>
            </a:extLst>
          </p:cNvPr>
          <p:cNvSpPr txBox="1"/>
          <p:nvPr/>
        </p:nvSpPr>
        <p:spPr>
          <a:xfrm>
            <a:off x="291390" y="4615871"/>
            <a:ext cx="212974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7" name="TextBox 46">
            <a:extLst>
              <a:ext uri="{FF2B5EF4-FFF2-40B4-BE49-F238E27FC236}">
                <a16:creationId xmlns:a16="http://schemas.microsoft.com/office/drawing/2014/main" id="{3A56C364-7CC2-4E08-A010-72B9331C02E7}"/>
              </a:ext>
            </a:extLst>
          </p:cNvPr>
          <p:cNvSpPr txBox="1"/>
          <p:nvPr/>
        </p:nvSpPr>
        <p:spPr>
          <a:xfrm>
            <a:off x="2421132" y="46102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ou</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48" name="TextBox 47">
            <a:extLst>
              <a:ext uri="{FF2B5EF4-FFF2-40B4-BE49-F238E27FC236}">
                <a16:creationId xmlns:a16="http://schemas.microsoft.com/office/drawing/2014/main" id="{FE0B6A9B-5B68-4F24-9E98-7870B526EAF1}"/>
              </a:ext>
            </a:extLst>
          </p:cNvPr>
          <p:cNvSpPr txBox="1"/>
          <p:nvPr/>
        </p:nvSpPr>
        <p:spPr>
          <a:xfrm>
            <a:off x="291391" y="542240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euil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EC5EE701-8534-4949-A11D-A2430A5C38BB}"/>
              </a:ext>
            </a:extLst>
          </p:cNvPr>
          <p:cNvSpPr txBox="1"/>
          <p:nvPr/>
        </p:nvSpPr>
        <p:spPr>
          <a:xfrm>
            <a:off x="2421132" y="5416822"/>
            <a:ext cx="37684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 long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Arial" panose="020B0604020202020204" pitchFamily="34" charset="0"/>
              </a:rPr>
              <a:t>œ</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0" name="TextBox 49">
            <a:extLst>
              <a:ext uri="{FF2B5EF4-FFF2-40B4-BE49-F238E27FC236}">
                <a16:creationId xmlns:a16="http://schemas.microsoft.com/office/drawing/2014/main" id="{4251A5D6-5BD4-4F4F-8075-5F443EF49354}"/>
              </a:ext>
            </a:extLst>
          </p:cNvPr>
          <p:cNvSpPr txBox="1"/>
          <p:nvPr/>
        </p:nvSpPr>
        <p:spPr>
          <a:xfrm>
            <a:off x="291391" y="2024062"/>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/ille]</a:t>
            </a:r>
          </a:p>
        </p:txBody>
      </p:sp>
      <p:sp>
        <p:nvSpPr>
          <p:cNvPr id="51" name="TextBox 50">
            <a:extLst>
              <a:ext uri="{FF2B5EF4-FFF2-40B4-BE49-F238E27FC236}">
                <a16:creationId xmlns:a16="http://schemas.microsoft.com/office/drawing/2014/main" id="{920E4796-67A8-49F0-9C52-2B628793F2A9}"/>
              </a:ext>
            </a:extLst>
          </p:cNvPr>
          <p:cNvSpPr txBox="1"/>
          <p:nvPr/>
        </p:nvSpPr>
        <p:spPr>
          <a:xfrm>
            <a:off x="2414826" y="2077453"/>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i</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FFC8D5FB-F942-4004-B39A-8897DE1334CC}"/>
              </a:ext>
            </a:extLst>
          </p:cNvPr>
          <p:cNvSpPr txBox="1"/>
          <p:nvPr/>
        </p:nvSpPr>
        <p:spPr>
          <a:xfrm>
            <a:off x="6616004" y="2080785"/>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[-ail/</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3" name="TextBox 52">
            <a:extLst>
              <a:ext uri="{FF2B5EF4-FFF2-40B4-BE49-F238E27FC236}">
                <a16:creationId xmlns:a16="http://schemas.microsoft.com/office/drawing/2014/main" id="{77CCC14D-C17B-44E5-B116-A77F709CA5D8}"/>
              </a:ext>
            </a:extLst>
          </p:cNvPr>
          <p:cNvSpPr txBox="1"/>
          <p:nvPr/>
        </p:nvSpPr>
        <p:spPr>
          <a:xfrm>
            <a:off x="8283108" y="20807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5" name="TextBox 54">
            <a:extLst>
              <a:ext uri="{FF2B5EF4-FFF2-40B4-BE49-F238E27FC236}">
                <a16:creationId xmlns:a16="http://schemas.microsoft.com/office/drawing/2014/main" id="{B6ED5B46-1633-47DD-8E03-B6431012C8CD}"/>
              </a:ext>
            </a:extLst>
          </p:cNvPr>
          <p:cNvSpPr txBox="1"/>
          <p:nvPr/>
        </p:nvSpPr>
        <p:spPr>
          <a:xfrm>
            <a:off x="6616004" y="380374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or</a:t>
            </a:r>
            <a:r>
              <a:rPr kumimoji="0" lang="fr-FR" sz="2800" b="0" i="0" u="none" strike="noStrike" kern="1200" cap="none" spc="0" normalizeH="0" baseline="0" noProof="0" dirty="0" err="1">
                <a:ln>
                  <a:noFill/>
                </a:ln>
                <a:solidFill>
                  <a:srgbClr val="E65D00"/>
                </a:solidFill>
                <a:effectLst/>
                <a:uLnTx/>
                <a:uFillTx/>
                <a:latin typeface="Century Gothic" panose="020F0302020204030204"/>
                <a:ea typeface="+mn-ea"/>
                <a:cs typeface="+mn-cs"/>
              </a:rPr>
              <a:t>eil</a:t>
            </a:r>
            <a:r>
              <a:rPr kumimoji="0" lang="fr-FR" sz="2800" b="0" i="0" u="none" strike="noStrike" kern="1200" cap="none" spc="0" normalizeH="0" baseline="0" noProof="0" dirty="0">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AF5BD2CA-F724-43F7-A3BD-7EA4C995C55A}"/>
              </a:ext>
            </a:extLst>
          </p:cNvPr>
          <p:cNvSpPr txBox="1"/>
          <p:nvPr/>
        </p:nvSpPr>
        <p:spPr>
          <a:xfrm>
            <a:off x="6616004" y="46102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br</a:t>
            </a:r>
            <a:r>
              <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rPr>
              <a:t>ouil</a:t>
            </a:r>
            <a:r>
              <a:rPr kumimoji="0" lang="fr-FR" sz="2800" b="0" i="0" u="none" strike="noStrike" kern="1200" cap="none" spc="0" normalizeH="0" baseline="0" noProof="0" dirty="0">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ard</a:t>
            </a:r>
          </a:p>
        </p:txBody>
      </p:sp>
      <p:sp>
        <p:nvSpPr>
          <p:cNvPr id="57" name="TextBox 56">
            <a:extLst>
              <a:ext uri="{FF2B5EF4-FFF2-40B4-BE49-F238E27FC236}">
                <a16:creationId xmlns:a16="http://schemas.microsoft.com/office/drawing/2014/main" id="{37E41735-2643-427E-9A8C-667CA10A5A13}"/>
              </a:ext>
            </a:extLst>
          </p:cNvPr>
          <p:cNvSpPr txBox="1"/>
          <p:nvPr/>
        </p:nvSpPr>
        <p:spPr>
          <a:xfrm>
            <a:off x="6616004" y="5416822"/>
            <a:ext cx="253764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a:t>
            </a:r>
            <a:r>
              <a:rPr kumimoji="0" lang="fr-FR" sz="2800" b="0" i="0" u="none" strike="noStrike" kern="1200" cap="none" spc="0" normalizeH="0" baseline="0" noProof="0" dirty="0" err="1">
                <a:ln>
                  <a:noFill/>
                </a:ln>
                <a:solidFill>
                  <a:srgbClr val="E65D00"/>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pic>
        <p:nvPicPr>
          <p:cNvPr id="24" name="Picture 2" descr="ear">
            <a:hlinkClick r:id="" action="ppaction://noaction">
              <a:snd r:embed="rId4" name="eil oreille.wav"/>
            </a:hlinkClick>
            <a:extLst>
              <a:ext uri="{FF2B5EF4-FFF2-40B4-BE49-F238E27FC236}">
                <a16:creationId xmlns:a16="http://schemas.microsoft.com/office/drawing/2014/main" id="{69A43941-4F51-489D-9D8D-F2AE8BE194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4546" y="3675366"/>
            <a:ext cx="499102" cy="8318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Fog, Moon, Bet Ricon, Night, Icon, Foggy, Weather">
            <a:hlinkClick r:id="" action="ppaction://noaction">
              <a:snd r:embed="rId6" name="ouil brouillard.wav"/>
            </a:hlinkClick>
            <a:extLst>
              <a:ext uri="{FF2B5EF4-FFF2-40B4-BE49-F238E27FC236}">
                <a16:creationId xmlns:a16="http://schemas.microsoft.com/office/drawing/2014/main" id="{96DCD907-815A-4E15-9459-94D1B0B001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53648" y="4491080"/>
            <a:ext cx="895196" cy="63503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Leaves, Tropical, Palms, Plant, Green, Exotic, Foliage">
            <a:hlinkClick r:id="" action="ppaction://noaction">
              <a:snd r:embed="rId8" name="feuille.wav"/>
            </a:hlinkClick>
            <a:extLst>
              <a:ext uri="{FF2B5EF4-FFF2-40B4-BE49-F238E27FC236}">
                <a16:creationId xmlns:a16="http://schemas.microsoft.com/office/drawing/2014/main" id="{5B0FDB2D-6E21-44F8-B806-7C74A0BCA1D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64417"/>
          <a:stretch/>
        </p:blipFill>
        <p:spPr bwMode="auto">
          <a:xfrm>
            <a:off x="8642981" y="5197658"/>
            <a:ext cx="640319" cy="899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40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par>
                                <p:cTn id="48" presetID="10"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fade">
                                      <p:cBhvr>
                                        <p:cTn id="65" dur="500"/>
                                        <p:tgtEl>
                                          <p:spTgt spid="56"/>
                                        </p:tgtEl>
                                      </p:cBhvr>
                                    </p:animEffect>
                                  </p:childTnLst>
                                </p:cTn>
                              </p:par>
                              <p:par>
                                <p:cTn id="66" presetID="10" presetClass="entr" presetSubtype="0"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500"/>
                                        <p:tgtEl>
                                          <p:spTgt spid="4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500"/>
                                        <p:tgtEl>
                                          <p:spTgt spid="57"/>
                                        </p:tgtEl>
                                      </p:cBhvr>
                                    </p:animEffect>
                                  </p:childTnLst>
                                </p:cTn>
                              </p:par>
                              <p:par>
                                <p:cTn id="84" presetID="10"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0" grpId="0"/>
      <p:bldP spid="42" grpId="0"/>
      <p:bldP spid="45" grpId="0"/>
      <p:bldP spid="46" grpId="0"/>
      <p:bldP spid="47" grpId="0"/>
      <p:bldP spid="48" grpId="0"/>
      <p:bldP spid="49" grpId="0"/>
      <p:bldP spid="50" grpId="0"/>
      <p:bldP spid="51" grpId="0"/>
      <p:bldP spid="52" grpId="0"/>
      <p:bldP spid="53" grpId="0"/>
      <p:bldP spid="55" grpId="0"/>
      <p:bldP spid="56" grpId="0"/>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237106"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ea typeface="+mn-ea"/>
                <a:cs typeface="Calibri" panose="020F0502020204030204" pitchFamily="34" charset="0"/>
              </a:rPr>
              <a:t>euill</a:t>
            </a: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ea typeface="+mn-ea"/>
                <a:cs typeface="Calibri" panose="020F0502020204030204" pitchFamily="34" charset="0"/>
              </a:rPr>
              <a:t>euil</a:t>
            </a:r>
            <a:endParaRPr lang="en-US" sz="10000" dirty="0"/>
          </a:p>
        </p:txBody>
      </p:sp>
      <p:sp>
        <p:nvSpPr>
          <p:cNvPr id="5" name="TextBox 4">
            <a:extLst>
              <a:ext uri="{FF2B5EF4-FFF2-40B4-BE49-F238E27FC236}">
                <a16:creationId xmlns:a16="http://schemas.microsoft.com/office/drawing/2014/main" id="{9CE283AB-3A42-401B-B086-ACB7A3F06A22}"/>
              </a:ext>
            </a:extLst>
          </p:cNvPr>
          <p:cNvSpPr txBox="1"/>
          <p:nvPr/>
        </p:nvSpPr>
        <p:spPr>
          <a:xfrm>
            <a:off x="237106" y="1457788"/>
            <a:ext cx="47633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6" name="TextBox 5">
            <a:extLst>
              <a:ext uri="{FF2B5EF4-FFF2-40B4-BE49-F238E27FC236}">
                <a16:creationId xmlns:a16="http://schemas.microsoft.com/office/drawing/2014/main" id="{323CD027-7507-4E19-982C-0013734BD301}"/>
              </a:ext>
            </a:extLst>
          </p:cNvPr>
          <p:cNvSpPr txBox="1"/>
          <p:nvPr/>
        </p:nvSpPr>
        <p:spPr>
          <a:xfrm>
            <a:off x="3779500" y="4410176"/>
            <a:ext cx="46330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panose="020B0604020202020204" pitchFamily="34" charset="0"/>
              </a:rPr>
              <a:t>f</a:t>
            </a:r>
            <a:r>
              <a:rPr kumimoji="0" lang="en-GB" sz="12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Arial" panose="020B0604020202020204" pitchFamily="34" charset="0"/>
              </a:rPr>
              <a:t>euill</a:t>
            </a:r>
            <a:r>
              <a:rPr kumimoji="0" lang="en-GB" sz="1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panose="020B0604020202020204" pitchFamily="34" charset="0"/>
              </a:rPr>
              <a:t>e</a:t>
            </a:r>
            <a:endParaRPr kumimoji="0" lang="en-GB" sz="1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7" name="Picture 2" descr="tropical leaf">
            <a:extLst>
              <a:ext uri="{FF2B5EF4-FFF2-40B4-BE49-F238E27FC236}">
                <a16:creationId xmlns:a16="http://schemas.microsoft.com/office/drawing/2014/main" id="{09AB0B27-B304-49B6-9B19-6785DA8D6B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417"/>
          <a:stretch/>
        </p:blipFill>
        <p:spPr bwMode="auto">
          <a:xfrm>
            <a:off x="5000418" y="1655805"/>
            <a:ext cx="2357505" cy="331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70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il.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euil feuill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4" name="euil feu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8F84BB2-18DC-4B4A-95D3-7FA284683276}"/>
              </a:ext>
            </a:extLst>
          </p:cNvPr>
          <p:cNvSpPr>
            <a:spLocks noGrp="1"/>
          </p:cNvSpPr>
          <p:nvPr>
            <p:ph type="title"/>
          </p:nvPr>
        </p:nvSpPr>
        <p:spPr>
          <a:xfrm>
            <a:off x="237106"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euill</a:t>
            </a: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euil</a:t>
            </a:r>
            <a:endParaRPr lang="en-US" sz="10000" dirty="0"/>
          </a:p>
        </p:txBody>
      </p:sp>
      <p:sp>
        <p:nvSpPr>
          <p:cNvPr id="8" name="TextBox 7">
            <a:extLst>
              <a:ext uri="{FF2B5EF4-FFF2-40B4-BE49-F238E27FC236}">
                <a16:creationId xmlns:a16="http://schemas.microsoft.com/office/drawing/2014/main" id="{3477B96C-AD42-49B3-83BC-296A9940B3D8}"/>
              </a:ext>
            </a:extLst>
          </p:cNvPr>
          <p:cNvSpPr txBox="1"/>
          <p:nvPr/>
        </p:nvSpPr>
        <p:spPr>
          <a:xfrm>
            <a:off x="237106" y="1457788"/>
            <a:ext cx="49534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5" name="TextBox 4">
            <a:extLst>
              <a:ext uri="{FF2B5EF4-FFF2-40B4-BE49-F238E27FC236}">
                <a16:creationId xmlns:a16="http://schemas.microsoft.com/office/drawing/2014/main" id="{0304DDD5-1CE6-4A7D-9F2E-F8FB25049124}"/>
              </a:ext>
            </a:extLst>
          </p:cNvPr>
          <p:cNvSpPr txBox="1"/>
          <p:nvPr/>
        </p:nvSpPr>
        <p:spPr>
          <a:xfrm>
            <a:off x="3779500" y="2447825"/>
            <a:ext cx="46330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115076"/>
                </a:solidFill>
                <a:effectLst/>
                <a:uLnTx/>
                <a:uFillTx/>
                <a:latin typeface="Century Gothic" panose="020F0302020204030204"/>
                <a:ea typeface="+mn-ea"/>
                <a:cs typeface="Arial" panose="020B0604020202020204" pitchFamily="34" charset="0"/>
              </a:rPr>
              <a:t>f</a:t>
            </a:r>
            <a:r>
              <a:rPr kumimoji="0" lang="en-GB" sz="12000" b="1" i="0" u="none" strike="noStrike" kern="1200" cap="none" spc="0" normalizeH="0" baseline="0" noProof="0" dirty="0" err="1">
                <a:ln>
                  <a:noFill/>
                </a:ln>
                <a:solidFill>
                  <a:srgbClr val="EE6000"/>
                </a:solidFill>
                <a:effectLst/>
                <a:uLnTx/>
                <a:uFillTx/>
                <a:latin typeface="Century Gothic" panose="020F0302020204030204"/>
                <a:ea typeface="+mn-ea"/>
                <a:cs typeface="Arial" panose="020B0604020202020204" pitchFamily="34" charset="0"/>
              </a:rPr>
              <a:t>euill</a:t>
            </a:r>
            <a:r>
              <a:rPr kumimoji="0" lang="en-GB" sz="12000" b="1" i="0" u="none" strike="noStrike" kern="1200" cap="none" spc="0" normalizeH="0" baseline="0" noProof="0" dirty="0" err="1">
                <a:ln>
                  <a:noFill/>
                </a:ln>
                <a:solidFill>
                  <a:srgbClr val="115076"/>
                </a:solidFill>
                <a:effectLst/>
                <a:uLnTx/>
                <a:uFillTx/>
                <a:latin typeface="Century Gothic" panose="020F0302020204030204"/>
                <a:ea typeface="+mn-ea"/>
                <a:cs typeface="Arial" panose="020B0604020202020204" pitchFamily="34" charset="0"/>
              </a:rPr>
              <a:t>e</a:t>
            </a:r>
            <a:endParaRPr kumimoji="0" lang="en-GB" sz="120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52994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euil.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euil feu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CE94EE3-372D-4BA3-99F2-6AFDE9636DA3}"/>
              </a:ext>
            </a:extLst>
          </p:cNvPr>
          <p:cNvSpPr>
            <a:spLocks noGrp="1"/>
          </p:cNvSpPr>
          <p:nvPr>
            <p:ph type="title"/>
          </p:nvPr>
        </p:nvSpPr>
        <p:spPr>
          <a:xfrm>
            <a:off x="237106"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euill</a:t>
            </a: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euil</a:t>
            </a:r>
            <a:endParaRPr lang="en-US" sz="10000" dirty="0"/>
          </a:p>
        </p:txBody>
      </p:sp>
      <p:sp>
        <p:nvSpPr>
          <p:cNvPr id="8" name="TextBox 7">
            <a:extLst>
              <a:ext uri="{FF2B5EF4-FFF2-40B4-BE49-F238E27FC236}">
                <a16:creationId xmlns:a16="http://schemas.microsoft.com/office/drawing/2014/main" id="{0EC778FE-EEA4-4FE3-A4FC-C3E5F0622A35}"/>
              </a:ext>
            </a:extLst>
          </p:cNvPr>
          <p:cNvSpPr txBox="1"/>
          <p:nvPr/>
        </p:nvSpPr>
        <p:spPr>
          <a:xfrm>
            <a:off x="237106" y="1457788"/>
            <a:ext cx="47633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6" name="TextBox 5">
            <a:extLst>
              <a:ext uri="{FF2B5EF4-FFF2-40B4-BE49-F238E27FC236}">
                <a16:creationId xmlns:a16="http://schemas.microsoft.com/office/drawing/2014/main" id="{B7B5C835-F143-4C1C-9A75-1FE028CAF4E0}"/>
              </a:ext>
            </a:extLst>
          </p:cNvPr>
          <p:cNvSpPr txBox="1"/>
          <p:nvPr/>
        </p:nvSpPr>
        <p:spPr>
          <a:xfrm>
            <a:off x="3779500" y="4410176"/>
            <a:ext cx="46330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115076"/>
                </a:solidFill>
                <a:effectLst/>
                <a:uLnTx/>
                <a:uFillTx/>
                <a:latin typeface="Century Gothic" panose="020F0302020204030204"/>
                <a:ea typeface="+mn-ea"/>
                <a:cs typeface="Arial" panose="020B0604020202020204" pitchFamily="34" charset="0"/>
              </a:rPr>
              <a:t>f</a:t>
            </a:r>
            <a:r>
              <a:rPr kumimoji="0" lang="en-GB" sz="12000" b="1" i="0" u="none" strike="noStrike" kern="1200" cap="none" spc="0" normalizeH="0" baseline="0" noProof="0" dirty="0" err="1">
                <a:ln>
                  <a:noFill/>
                </a:ln>
                <a:solidFill>
                  <a:srgbClr val="EE6000"/>
                </a:solidFill>
                <a:effectLst/>
                <a:uLnTx/>
                <a:uFillTx/>
                <a:latin typeface="Century Gothic" panose="020F0302020204030204"/>
                <a:ea typeface="+mn-ea"/>
                <a:cs typeface="Arial" panose="020B0604020202020204" pitchFamily="34" charset="0"/>
              </a:rPr>
              <a:t>euill</a:t>
            </a:r>
            <a:r>
              <a:rPr kumimoji="0" lang="en-GB" sz="12000" b="1" i="0" u="none" strike="noStrike" kern="1200" cap="none" spc="0" normalizeH="0" baseline="0" noProof="0" dirty="0" err="1">
                <a:ln>
                  <a:noFill/>
                </a:ln>
                <a:solidFill>
                  <a:srgbClr val="115076"/>
                </a:solidFill>
                <a:effectLst/>
                <a:uLnTx/>
                <a:uFillTx/>
                <a:latin typeface="Century Gothic" panose="020F0302020204030204"/>
                <a:ea typeface="+mn-ea"/>
                <a:cs typeface="Arial" panose="020B0604020202020204" pitchFamily="34" charset="0"/>
              </a:rPr>
              <a:t>e</a:t>
            </a:r>
            <a:endParaRPr kumimoji="0" lang="en-GB" sz="120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pic>
        <p:nvPicPr>
          <p:cNvPr id="9" name="Picture 2" descr="tropical leaf">
            <a:extLst>
              <a:ext uri="{FF2B5EF4-FFF2-40B4-BE49-F238E27FC236}">
                <a16:creationId xmlns:a16="http://schemas.microsoft.com/office/drawing/2014/main" id="{31E9B3F8-B08F-4E0B-A244-B1B5BF1B59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4417"/>
          <a:stretch/>
        </p:blipFill>
        <p:spPr bwMode="auto">
          <a:xfrm>
            <a:off x="5000418" y="1655805"/>
            <a:ext cx="2357505" cy="331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48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feuill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03A122E-FD89-4AD5-88BE-682ECB0A6908}"/>
              </a:ext>
            </a:extLst>
          </p:cNvPr>
          <p:cNvSpPr>
            <a:spLocks noGrp="1"/>
          </p:cNvSpPr>
          <p:nvPr>
            <p:ph type="title"/>
          </p:nvPr>
        </p:nvSpPr>
        <p:spPr>
          <a:xfrm>
            <a:off x="838197" y="114474"/>
            <a:ext cx="10515600" cy="1325562"/>
          </a:xfrm>
        </p:spPr>
        <p:txBody>
          <a:bodyPr>
            <a:normAutofit fontScale="90000"/>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euill</a:t>
            </a: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euil</a:t>
            </a:r>
            <a:endParaRPr lang="en-GB" dirty="0"/>
          </a:p>
        </p:txBody>
      </p:sp>
      <p:sp>
        <p:nvSpPr>
          <p:cNvPr id="18" name="TextBox 17">
            <a:extLst>
              <a:ext uri="{FF2B5EF4-FFF2-40B4-BE49-F238E27FC236}">
                <a16:creationId xmlns:a16="http://schemas.microsoft.com/office/drawing/2014/main" id="{85215556-62C6-4C82-973E-592053FB2CEF}"/>
              </a:ext>
            </a:extLst>
          </p:cNvPr>
          <p:cNvSpPr txBox="1"/>
          <p:nvPr/>
        </p:nvSpPr>
        <p:spPr>
          <a:xfrm>
            <a:off x="3842546" y="1334111"/>
            <a:ext cx="482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25" name="Rounded Rectangle 8" descr="rectangle">
            <a:extLst>
              <a:ext uri="{FF2B5EF4-FFF2-40B4-BE49-F238E27FC236}">
                <a16:creationId xmlns:a16="http://schemas.microsoft.com/office/drawing/2014/main" id="{4174459B-D3EE-45EA-9C7B-073B08ACAE4C}"/>
              </a:ext>
            </a:extLst>
          </p:cNvPr>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5" name="Picture 2" descr="tropical leaf">
            <a:extLst>
              <a:ext uri="{FF2B5EF4-FFF2-40B4-BE49-F238E27FC236}">
                <a16:creationId xmlns:a16="http://schemas.microsoft.com/office/drawing/2014/main" id="{888B1DC8-E21D-41BF-BE22-F0BDA83D5F0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64417"/>
          <a:stretch/>
        </p:blipFill>
        <p:spPr bwMode="auto">
          <a:xfrm>
            <a:off x="5326380" y="1978976"/>
            <a:ext cx="1410666" cy="198220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99DC63EB-F8AB-4C29-BF8C-4FF6AA70E844}"/>
              </a:ext>
            </a:extLst>
          </p:cNvPr>
          <p:cNvSpPr txBox="1"/>
          <p:nvPr/>
        </p:nvSpPr>
        <p:spPr>
          <a:xfrm>
            <a:off x="4710195" y="3601823"/>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Rectangle 26">
            <a:extLst>
              <a:ext uri="{FF2B5EF4-FFF2-40B4-BE49-F238E27FC236}">
                <a16:creationId xmlns:a16="http://schemas.microsoft.com/office/drawing/2014/main" id="{B4D45110-30DB-4CE2-9664-A26BAA35B163}"/>
              </a:ext>
            </a:extLst>
          </p:cNvPr>
          <p:cNvSpPr/>
          <p:nvPr/>
        </p:nvSpPr>
        <p:spPr>
          <a:xfrm>
            <a:off x="511764" y="1413363"/>
            <a:ext cx="300434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faut</a:t>
            </a:r>
            <a:r>
              <a:rPr kumimoji="0" lang="en-GB" sz="6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euil</a:t>
            </a:r>
          </a:p>
        </p:txBody>
      </p:sp>
      <p:pic>
        <p:nvPicPr>
          <p:cNvPr id="33" name="Picture 2" descr="armchair">
            <a:extLst>
              <a:ext uri="{FF2B5EF4-FFF2-40B4-BE49-F238E27FC236}">
                <a16:creationId xmlns:a16="http://schemas.microsoft.com/office/drawing/2014/main" id="{57C0375B-314D-43C9-9FAD-340F097891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7320" y="2332568"/>
            <a:ext cx="1754066" cy="153454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ECB1E2D9-2C13-4B01-B33C-942E3E314956}"/>
              </a:ext>
            </a:extLst>
          </p:cNvPr>
          <p:cNvSpPr/>
          <p:nvPr/>
        </p:nvSpPr>
        <p:spPr>
          <a:xfrm>
            <a:off x="8669020" y="1413362"/>
            <a:ext cx="327525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rec</a:t>
            </a:r>
            <a:r>
              <a:rPr kumimoji="0" lang="en-GB" sz="60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u</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lir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C577D37D-328C-4B55-9F7F-902DC80FF41D}"/>
              </a:ext>
            </a:extLst>
          </p:cNvPr>
          <p:cNvSpPr/>
          <p:nvPr/>
        </p:nvSpPr>
        <p:spPr>
          <a:xfrm>
            <a:off x="8987216" y="2267507"/>
            <a:ext cx="263886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collect]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09499DFE-69FC-4F62-8D0A-FD0B16C0BFA3}"/>
              </a:ext>
            </a:extLst>
          </p:cNvPr>
          <p:cNvSpPr txBox="1"/>
          <p:nvPr/>
        </p:nvSpPr>
        <p:spPr>
          <a:xfrm>
            <a:off x="164282" y="3961177"/>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acc</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ueil</a:t>
            </a:r>
            <a:endParaRPr kumimoji="0" lang="en-GB"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1" name="Rectangle 30">
            <a:extLst>
              <a:ext uri="{FF2B5EF4-FFF2-40B4-BE49-F238E27FC236}">
                <a16:creationId xmlns:a16="http://schemas.microsoft.com/office/drawing/2014/main" id="{999111E8-BD93-4DFD-9C85-518328E2F3C8}"/>
              </a:ext>
            </a:extLst>
          </p:cNvPr>
          <p:cNvSpPr/>
          <p:nvPr/>
        </p:nvSpPr>
        <p:spPr>
          <a:xfrm>
            <a:off x="838197" y="4903482"/>
            <a:ext cx="261802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[welcome]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2" name="Picture 2" descr="green eye">
            <a:extLst>
              <a:ext uri="{FF2B5EF4-FFF2-40B4-BE49-F238E27FC236}">
                <a16:creationId xmlns:a16="http://schemas.microsoft.com/office/drawing/2014/main" id="{F4ACC881-2203-4BAF-9019-7DDA43FD99D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46784" y="4841261"/>
            <a:ext cx="2124475" cy="134550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C443B00-525B-4651-A3EC-2637A41103E9}"/>
              </a:ext>
            </a:extLst>
          </p:cNvPr>
          <p:cNvSpPr txBox="1"/>
          <p:nvPr/>
        </p:nvSpPr>
        <p:spPr>
          <a:xfrm>
            <a:off x="6289243" y="4844473"/>
            <a:ext cx="150554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œil</a:t>
            </a:r>
            <a:endParaRPr kumimoji="0" lang="en-GB" sz="66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endParaRPr>
          </a:p>
        </p:txBody>
      </p:sp>
      <p:pic>
        <p:nvPicPr>
          <p:cNvPr id="36" name="Picture 2" descr="Squirrel">
            <a:extLst>
              <a:ext uri="{FF2B5EF4-FFF2-40B4-BE49-F238E27FC236}">
                <a16:creationId xmlns:a16="http://schemas.microsoft.com/office/drawing/2014/main" id="{8E0E6AEC-5DD0-4016-B5EC-5B966825451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454417" y="3710652"/>
            <a:ext cx="1460030" cy="148268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6A7A5C60-44CC-4651-860E-7C41F223E4A1}"/>
              </a:ext>
            </a:extLst>
          </p:cNvPr>
          <p:cNvSpPr txBox="1"/>
          <p:nvPr/>
        </p:nvSpPr>
        <p:spPr>
          <a:xfrm>
            <a:off x="8176864" y="4936806"/>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écur</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euil</a:t>
            </a:r>
            <a:endParaRPr kumimoji="0" lang="en-GB"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8145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euil.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4" name="euil feuill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subTnLst>
                                    <p:audio>
                                      <p:cMediaNode>
                                        <p:cTn display="0" masterRel="sameClick">
                                          <p:stCondLst>
                                            <p:cond evt="begin" delay="0">
                                              <p:tn val="24"/>
                                            </p:cond>
                                          </p:stCondLst>
                                          <p:endCondLst>
                                            <p:cond evt="onStopAudio" delay="0">
                                              <p:tgtEl>
                                                <p:sldTgt/>
                                              </p:tgtEl>
                                            </p:cond>
                                          </p:endCondLst>
                                        </p:cTn>
                                        <p:tgtEl>
                                          <p:sndTgt r:embed="rId5" name="euil fauteuil.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subTnLst>
                                    <p:audio>
                                      <p:cMediaNode>
                                        <p:cTn display="0" masterRel="sameClick">
                                          <p:stCondLst>
                                            <p:cond evt="begin" delay="0">
                                              <p:tn val="29"/>
                                            </p:cond>
                                          </p:stCondLst>
                                          <p:endCondLst>
                                            <p:cond evt="onStopAudio" delay="0">
                                              <p:tgtEl>
                                                <p:sldTgt/>
                                              </p:tgtEl>
                                            </p:cond>
                                          </p:endCondLst>
                                        </p:cTn>
                                        <p:tgtEl>
                                          <p:sndTgt r:embed="rId5" name="euil fauteuil.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subTnLst>
                                    <p:audio>
                                      <p:cMediaNode>
                                        <p:cTn display="0" masterRel="sameClick">
                                          <p:stCondLst>
                                            <p:cond evt="begin" delay="0">
                                              <p:tn val="34"/>
                                            </p:cond>
                                          </p:stCondLst>
                                          <p:endCondLst>
                                            <p:cond evt="onStopAudio" delay="0">
                                              <p:tgtEl>
                                                <p:sldTgt/>
                                              </p:tgtEl>
                                            </p:cond>
                                          </p:endCondLst>
                                        </p:cTn>
                                        <p:tgtEl>
                                          <p:sndTgt r:embed="rId6" name="euil accueil.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subTnLst>
                                    <p:audio>
                                      <p:cMediaNode>
                                        <p:cTn display="0" masterRel="sameClick">
                                          <p:stCondLst>
                                            <p:cond evt="begin" delay="0">
                                              <p:tn val="39"/>
                                            </p:cond>
                                          </p:stCondLst>
                                          <p:endCondLst>
                                            <p:cond evt="onStopAudio" delay="0">
                                              <p:tgtEl>
                                                <p:sldTgt/>
                                              </p:tgtEl>
                                            </p:cond>
                                          </p:endCondLst>
                                        </p:cTn>
                                        <p:tgtEl>
                                          <p:sndTgt r:embed="rId6" name="euil accueil.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subTnLst>
                                    <p:audio>
                                      <p:cMediaNode>
                                        <p:cTn display="0" masterRel="sameClick">
                                          <p:stCondLst>
                                            <p:cond evt="begin" delay="0">
                                              <p:tn val="44"/>
                                            </p:cond>
                                          </p:stCondLst>
                                          <p:endCondLst>
                                            <p:cond evt="onStopAudio" delay="0">
                                              <p:tgtEl>
                                                <p:sldTgt/>
                                              </p:tgtEl>
                                            </p:cond>
                                          </p:endCondLst>
                                        </p:cTn>
                                        <p:tgtEl>
                                          <p:sndTgt r:embed="rId7" name="euil oei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subTnLst>
                                    <p:audio>
                                      <p:cMediaNode>
                                        <p:cTn display="0" masterRel="sameClick">
                                          <p:stCondLst>
                                            <p:cond evt="begin" delay="0">
                                              <p:tn val="49"/>
                                            </p:cond>
                                          </p:stCondLst>
                                          <p:endCondLst>
                                            <p:cond evt="onStopAudio" delay="0">
                                              <p:tgtEl>
                                                <p:sldTgt/>
                                              </p:tgtEl>
                                            </p:cond>
                                          </p:endCondLst>
                                        </p:cTn>
                                        <p:tgtEl>
                                          <p:sndTgt r:embed="rId7" name="euil oeil.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subTnLst>
                                    <p:audio>
                                      <p:cMediaNode>
                                        <p:cTn display="0" masterRel="sameClick">
                                          <p:stCondLst>
                                            <p:cond evt="begin" delay="0">
                                              <p:tn val="54"/>
                                            </p:cond>
                                          </p:stCondLst>
                                          <p:endCondLst>
                                            <p:cond evt="onStopAudio" delay="0">
                                              <p:tgtEl>
                                                <p:sldTgt/>
                                              </p:tgtEl>
                                            </p:cond>
                                          </p:endCondLst>
                                        </p:cTn>
                                        <p:tgtEl>
                                          <p:sndTgt r:embed="rId8" name="euil ecureuil.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subTnLst>
                                    <p:audio>
                                      <p:cMediaNode>
                                        <p:cTn display="0" masterRel="sameClick">
                                          <p:stCondLst>
                                            <p:cond evt="begin" delay="0">
                                              <p:tn val="59"/>
                                            </p:cond>
                                          </p:stCondLst>
                                          <p:endCondLst>
                                            <p:cond evt="onStopAudio" delay="0">
                                              <p:tgtEl>
                                                <p:sldTgt/>
                                              </p:tgtEl>
                                            </p:cond>
                                          </p:endCondLst>
                                        </p:cTn>
                                        <p:tgtEl>
                                          <p:sndTgt r:embed="rId8" name="euil ecureuil.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subTnLst>
                                    <p:audio>
                                      <p:cMediaNode>
                                        <p:cTn display="0" masterRel="sameClick">
                                          <p:stCondLst>
                                            <p:cond evt="begin" delay="0">
                                              <p:tn val="64"/>
                                            </p:cond>
                                          </p:stCondLst>
                                          <p:endCondLst>
                                            <p:cond evt="onStopAudio" delay="0">
                                              <p:tgtEl>
                                                <p:sldTgt/>
                                              </p:tgtEl>
                                            </p:cond>
                                          </p:endCondLst>
                                        </p:cTn>
                                        <p:tgtEl>
                                          <p:sndTgt r:embed="rId9" name="euil recueillir.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subTnLst>
                                    <p:audio>
                                      <p:cMediaNode>
                                        <p:cTn display="0" masterRel="sameClick">
                                          <p:stCondLst>
                                            <p:cond evt="begin" delay="0">
                                              <p:tn val="69"/>
                                            </p:cond>
                                          </p:stCondLst>
                                          <p:endCondLst>
                                            <p:cond evt="onStopAudio" delay="0">
                                              <p:tgtEl>
                                                <p:sldTgt/>
                                              </p:tgtEl>
                                            </p:cond>
                                          </p:endCondLst>
                                        </p:cTn>
                                        <p:tgtEl>
                                          <p:sndTgt r:embed="rId9" name="euil recueill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5" grpId="0" animBg="1"/>
      <p:bldP spid="28" grpId="0"/>
      <p:bldP spid="27" grpId="0"/>
      <p:bldP spid="30" grpId="0"/>
      <p:bldP spid="34" grpId="0"/>
      <p:bldP spid="29" grpId="0"/>
      <p:bldP spid="31" grpId="0"/>
      <p:bldP spid="2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03A122E-FD89-4AD5-88BE-682ECB0A6908}"/>
              </a:ext>
            </a:extLst>
          </p:cNvPr>
          <p:cNvSpPr>
            <a:spLocks noGrp="1"/>
          </p:cNvSpPr>
          <p:nvPr>
            <p:ph type="title"/>
          </p:nvPr>
        </p:nvSpPr>
        <p:spPr>
          <a:xfrm>
            <a:off x="838197" y="114474"/>
            <a:ext cx="10515600" cy="1325562"/>
          </a:xfrm>
        </p:spPr>
        <p:txBody>
          <a:bodyPr>
            <a:normAutofit fontScale="90000"/>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euill</a:t>
            </a: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euil</a:t>
            </a:r>
            <a:endParaRPr lang="en-GB" dirty="0"/>
          </a:p>
        </p:txBody>
      </p:sp>
      <p:sp>
        <p:nvSpPr>
          <p:cNvPr id="18" name="TextBox 17">
            <a:extLst>
              <a:ext uri="{FF2B5EF4-FFF2-40B4-BE49-F238E27FC236}">
                <a16:creationId xmlns:a16="http://schemas.microsoft.com/office/drawing/2014/main" id="{85215556-62C6-4C82-973E-592053FB2CEF}"/>
              </a:ext>
            </a:extLst>
          </p:cNvPr>
          <p:cNvSpPr txBox="1"/>
          <p:nvPr/>
        </p:nvSpPr>
        <p:spPr>
          <a:xfrm>
            <a:off x="3842546" y="1334111"/>
            <a:ext cx="482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25" name="Rounded Rectangle 8" descr="rectangle">
            <a:extLst>
              <a:ext uri="{FF2B5EF4-FFF2-40B4-BE49-F238E27FC236}">
                <a16:creationId xmlns:a16="http://schemas.microsoft.com/office/drawing/2014/main" id="{4174459B-D3EE-45EA-9C7B-073B08ACAE4C}"/>
              </a:ext>
            </a:extLst>
          </p:cNvPr>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5" name="Picture 2" descr="tropical leaf">
            <a:extLst>
              <a:ext uri="{FF2B5EF4-FFF2-40B4-BE49-F238E27FC236}">
                <a16:creationId xmlns:a16="http://schemas.microsoft.com/office/drawing/2014/main" id="{888B1DC8-E21D-41BF-BE22-F0BDA83D5F0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64417"/>
          <a:stretch/>
        </p:blipFill>
        <p:spPr bwMode="auto">
          <a:xfrm>
            <a:off x="5326380" y="1978976"/>
            <a:ext cx="1410666" cy="198220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99DC63EB-F8AB-4C29-BF8C-4FF6AA70E844}"/>
              </a:ext>
            </a:extLst>
          </p:cNvPr>
          <p:cNvSpPr txBox="1"/>
          <p:nvPr/>
        </p:nvSpPr>
        <p:spPr>
          <a:xfrm>
            <a:off x="4710195" y="3601823"/>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Rectangle 26">
            <a:extLst>
              <a:ext uri="{FF2B5EF4-FFF2-40B4-BE49-F238E27FC236}">
                <a16:creationId xmlns:a16="http://schemas.microsoft.com/office/drawing/2014/main" id="{B4D45110-30DB-4CE2-9664-A26BAA35B163}"/>
              </a:ext>
            </a:extLst>
          </p:cNvPr>
          <p:cNvSpPr/>
          <p:nvPr/>
        </p:nvSpPr>
        <p:spPr>
          <a:xfrm>
            <a:off x="511764" y="1413363"/>
            <a:ext cx="300434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faut</a:t>
            </a:r>
            <a:r>
              <a:rPr kumimoji="0" lang="en-GB" sz="6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euil</a:t>
            </a:r>
          </a:p>
        </p:txBody>
      </p:sp>
      <p:sp>
        <p:nvSpPr>
          <p:cNvPr id="30" name="Rectangle 29">
            <a:extLst>
              <a:ext uri="{FF2B5EF4-FFF2-40B4-BE49-F238E27FC236}">
                <a16:creationId xmlns:a16="http://schemas.microsoft.com/office/drawing/2014/main" id="{ECB1E2D9-2C13-4B01-B33C-942E3E314956}"/>
              </a:ext>
            </a:extLst>
          </p:cNvPr>
          <p:cNvSpPr/>
          <p:nvPr/>
        </p:nvSpPr>
        <p:spPr>
          <a:xfrm>
            <a:off x="8669020" y="1413362"/>
            <a:ext cx="327525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rec</a:t>
            </a:r>
            <a:r>
              <a:rPr kumimoji="0" lang="en-GB" sz="60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u</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lir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09499DFE-69FC-4F62-8D0A-FD0B16C0BFA3}"/>
              </a:ext>
            </a:extLst>
          </p:cNvPr>
          <p:cNvSpPr txBox="1"/>
          <p:nvPr/>
        </p:nvSpPr>
        <p:spPr>
          <a:xfrm>
            <a:off x="164282" y="3961177"/>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acc</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ueil</a:t>
            </a:r>
            <a:endParaRPr kumimoji="0" lang="en-GB"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6C443B00-525B-4651-A3EC-2637A41103E9}"/>
              </a:ext>
            </a:extLst>
          </p:cNvPr>
          <p:cNvSpPr txBox="1"/>
          <p:nvPr/>
        </p:nvSpPr>
        <p:spPr>
          <a:xfrm>
            <a:off x="5425371" y="4778182"/>
            <a:ext cx="150554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œil</a:t>
            </a:r>
            <a:endParaRPr kumimoji="0" lang="en-GB" sz="66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endParaRPr>
          </a:p>
        </p:txBody>
      </p:sp>
      <p:sp>
        <p:nvSpPr>
          <p:cNvPr id="37" name="TextBox 36">
            <a:extLst>
              <a:ext uri="{FF2B5EF4-FFF2-40B4-BE49-F238E27FC236}">
                <a16:creationId xmlns:a16="http://schemas.microsoft.com/office/drawing/2014/main" id="{6A7A5C60-44CC-4651-860E-7C41F223E4A1}"/>
              </a:ext>
            </a:extLst>
          </p:cNvPr>
          <p:cNvSpPr txBox="1"/>
          <p:nvPr/>
        </p:nvSpPr>
        <p:spPr>
          <a:xfrm>
            <a:off x="8343084" y="3961177"/>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écur</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euil</a:t>
            </a:r>
            <a:endParaRPr kumimoji="0" lang="en-GB"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64207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euil.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4" name="euil feuill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subTnLst>
                                    <p:audio>
                                      <p:cMediaNode>
                                        <p:cTn display="0" masterRel="sameClick">
                                          <p:stCondLst>
                                            <p:cond evt="begin" delay="0">
                                              <p:tn val="24"/>
                                            </p:cond>
                                          </p:stCondLst>
                                          <p:endCondLst>
                                            <p:cond evt="onStopAudio" delay="0">
                                              <p:tgtEl>
                                                <p:sldTgt/>
                                              </p:tgtEl>
                                            </p:cond>
                                          </p:endCondLst>
                                        </p:cTn>
                                        <p:tgtEl>
                                          <p:sndTgt r:embed="rId5" name="euil fauteuil.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6" name="euil accueil.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subTnLst>
                                    <p:audio>
                                      <p:cMediaNode>
                                        <p:cTn display="0" masterRel="sameClick">
                                          <p:stCondLst>
                                            <p:cond evt="begin" delay="0">
                                              <p:tn val="34"/>
                                            </p:cond>
                                          </p:stCondLst>
                                          <p:endCondLst>
                                            <p:cond evt="onStopAudio" delay="0">
                                              <p:tgtEl>
                                                <p:sldTgt/>
                                              </p:tgtEl>
                                            </p:cond>
                                          </p:endCondLst>
                                        </p:cTn>
                                        <p:tgtEl>
                                          <p:sndTgt r:embed="rId7" name="euil oeil.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subTnLst>
                                    <p:audio>
                                      <p:cMediaNode>
                                        <p:cTn display="0" masterRel="sameClick">
                                          <p:stCondLst>
                                            <p:cond evt="begin" delay="0">
                                              <p:tn val="39"/>
                                            </p:cond>
                                          </p:stCondLst>
                                          <p:endCondLst>
                                            <p:cond evt="onStopAudio" delay="0">
                                              <p:tgtEl>
                                                <p:sldTgt/>
                                              </p:tgtEl>
                                            </p:cond>
                                          </p:endCondLst>
                                        </p:cTn>
                                        <p:tgtEl>
                                          <p:sndTgt r:embed="rId8" name="euil ecureuil.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subTnLst>
                                    <p:audio>
                                      <p:cMediaNode>
                                        <p:cTn display="0" masterRel="sameClick">
                                          <p:stCondLst>
                                            <p:cond evt="begin" delay="0">
                                              <p:tn val="44"/>
                                            </p:cond>
                                          </p:stCondLst>
                                          <p:endCondLst>
                                            <p:cond evt="onStopAudio" delay="0">
                                              <p:tgtEl>
                                                <p:sldTgt/>
                                              </p:tgtEl>
                                            </p:cond>
                                          </p:endCondLst>
                                        </p:cTn>
                                        <p:tgtEl>
                                          <p:sndTgt r:embed="rId9" name="euil recueill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5" grpId="0" animBg="1"/>
      <p:bldP spid="28" grpId="0"/>
      <p:bldP spid="27" grpId="0"/>
      <p:bldP spid="30" grpId="0"/>
      <p:bldP spid="29" grpId="0"/>
      <p:bldP spid="26"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A6BEE35-D732-4AF1-96C2-04797F36E9E6}"/>
              </a:ext>
            </a:extLst>
          </p:cNvPr>
          <p:cNvSpPr>
            <a:spLocks noGrp="1"/>
          </p:cNvSpPr>
          <p:nvPr>
            <p:ph type="title"/>
          </p:nvPr>
        </p:nvSpPr>
        <p:spPr>
          <a:xfrm>
            <a:off x="838197" y="114474"/>
            <a:ext cx="10515600" cy="1325562"/>
          </a:xfrm>
        </p:spPr>
        <p:txBody>
          <a:bodyPr>
            <a:normAutofit fontScale="90000"/>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euill</a:t>
            </a: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euil</a:t>
            </a:r>
            <a:endParaRPr lang="en-GB" dirty="0"/>
          </a:p>
        </p:txBody>
      </p:sp>
      <p:sp>
        <p:nvSpPr>
          <p:cNvPr id="14" name="TextBox 13">
            <a:extLst>
              <a:ext uri="{FF2B5EF4-FFF2-40B4-BE49-F238E27FC236}">
                <a16:creationId xmlns:a16="http://schemas.microsoft.com/office/drawing/2014/main" id="{2C4434A1-215C-4D5E-A260-74DBF0729F3E}"/>
              </a:ext>
            </a:extLst>
          </p:cNvPr>
          <p:cNvSpPr txBox="1"/>
          <p:nvPr/>
        </p:nvSpPr>
        <p:spPr>
          <a:xfrm>
            <a:off x="3842546" y="1334111"/>
            <a:ext cx="482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11" name="Rounded Rectangle 8" descr="rectangle">
            <a:extLst>
              <a:ext uri="{FF2B5EF4-FFF2-40B4-BE49-F238E27FC236}">
                <a16:creationId xmlns:a16="http://schemas.microsoft.com/office/drawing/2014/main" id="{A57B8036-BCA6-4038-85CF-BEF546A45996}"/>
              </a:ext>
            </a:extLst>
          </p:cNvPr>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 descr="tropical leaf">
            <a:extLst>
              <a:ext uri="{FF2B5EF4-FFF2-40B4-BE49-F238E27FC236}">
                <a16:creationId xmlns:a16="http://schemas.microsoft.com/office/drawing/2014/main" id="{97E8F827-B974-4183-BC29-97B7ADD39FA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4417"/>
          <a:stretch/>
        </p:blipFill>
        <p:spPr bwMode="auto">
          <a:xfrm>
            <a:off x="5326380" y="1978976"/>
            <a:ext cx="1410666" cy="198220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1DF280A-4650-46D4-8912-812A9EF7618B}"/>
              </a:ext>
            </a:extLst>
          </p:cNvPr>
          <p:cNvSpPr txBox="1"/>
          <p:nvPr/>
        </p:nvSpPr>
        <p:spPr>
          <a:xfrm>
            <a:off x="4710195" y="3601823"/>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FE2A3D68-0B15-4A67-BCD9-CEAF39EC3E3A}"/>
              </a:ext>
            </a:extLst>
          </p:cNvPr>
          <p:cNvSpPr/>
          <p:nvPr/>
        </p:nvSpPr>
        <p:spPr>
          <a:xfrm>
            <a:off x="511764" y="1413363"/>
            <a:ext cx="300434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faut</a:t>
            </a:r>
            <a:r>
              <a:rPr kumimoji="0" lang="en-GB" sz="6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euil</a:t>
            </a:r>
          </a:p>
        </p:txBody>
      </p:sp>
      <p:sp>
        <p:nvSpPr>
          <p:cNvPr id="20" name="Rectangle 19">
            <a:extLst>
              <a:ext uri="{FF2B5EF4-FFF2-40B4-BE49-F238E27FC236}">
                <a16:creationId xmlns:a16="http://schemas.microsoft.com/office/drawing/2014/main" id="{B8282EAA-97C4-432B-A910-43034691991C}"/>
              </a:ext>
            </a:extLst>
          </p:cNvPr>
          <p:cNvSpPr/>
          <p:nvPr/>
        </p:nvSpPr>
        <p:spPr>
          <a:xfrm>
            <a:off x="8669020" y="1413362"/>
            <a:ext cx="327525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rec</a:t>
            </a:r>
            <a:r>
              <a:rPr kumimoji="0" lang="en-GB" sz="60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u</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lir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9" name="TextBox 18">
            <a:extLst>
              <a:ext uri="{FF2B5EF4-FFF2-40B4-BE49-F238E27FC236}">
                <a16:creationId xmlns:a16="http://schemas.microsoft.com/office/drawing/2014/main" id="{6F599B14-C79F-4758-B9CF-56BACD9AF666}"/>
              </a:ext>
            </a:extLst>
          </p:cNvPr>
          <p:cNvSpPr txBox="1"/>
          <p:nvPr/>
        </p:nvSpPr>
        <p:spPr>
          <a:xfrm>
            <a:off x="164282" y="3961177"/>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acc</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ueil</a:t>
            </a:r>
            <a:endParaRPr kumimoji="0" lang="en-GB"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C6231859-ED03-4CC2-90A5-77D70DE02A70}"/>
              </a:ext>
            </a:extLst>
          </p:cNvPr>
          <p:cNvSpPr txBox="1"/>
          <p:nvPr/>
        </p:nvSpPr>
        <p:spPr>
          <a:xfrm>
            <a:off x="5425200" y="4777200"/>
            <a:ext cx="150554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œil</a:t>
            </a:r>
            <a:endParaRPr kumimoji="0" lang="en-GB" sz="66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endParaRPr>
          </a:p>
        </p:txBody>
      </p:sp>
      <p:sp>
        <p:nvSpPr>
          <p:cNvPr id="27" name="TextBox 26">
            <a:extLst>
              <a:ext uri="{FF2B5EF4-FFF2-40B4-BE49-F238E27FC236}">
                <a16:creationId xmlns:a16="http://schemas.microsoft.com/office/drawing/2014/main" id="{E0E70DD9-6A1D-40D7-8632-8C4BE8FD9B3E}"/>
              </a:ext>
            </a:extLst>
          </p:cNvPr>
          <p:cNvSpPr txBox="1"/>
          <p:nvPr/>
        </p:nvSpPr>
        <p:spPr>
          <a:xfrm>
            <a:off x="8344800" y="3961177"/>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écur</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euil</a:t>
            </a:r>
            <a:endParaRPr kumimoji="0" lang="en-GB"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51971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1" grpId="0" animBg="1"/>
      <p:bldP spid="18" grpId="0"/>
      <p:bldP spid="17" grpId="0"/>
      <p:bldP spid="20" grpId="0"/>
      <p:bldP spid="19" grpId="0"/>
      <p:bldP spid="16" grpId="0"/>
      <p:bldP spid="27"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lumMod val="20000"/>
            <a:lumOff val="80000"/>
          </a:schemeClr>
        </a:solidFill>
        <a:ln>
          <a:solidFill>
            <a:srgbClr val="002060"/>
          </a:solidFill>
        </a:ln>
      </a:spPr>
      <a:bodyPr wrap="square" rtlCol="0">
        <a:spAutoFit/>
      </a:bodyPr>
      <a:lstStyle>
        <a:defPPr algn="l">
          <a:defRPr sz="2200" b="1" dirty="0" err="1">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4496</Words>
  <Application>Microsoft Office PowerPoint</Application>
  <PresentationFormat>Widescreen</PresentationFormat>
  <Paragraphs>598</Paragraphs>
  <Slides>29</Slides>
  <Notes>29</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29</vt:i4>
      </vt:variant>
    </vt:vector>
  </HeadingPairs>
  <TitlesOfParts>
    <vt:vector size="43" baseType="lpstr">
      <vt:lpstr>Arial</vt:lpstr>
      <vt:lpstr>Calibri</vt:lpstr>
      <vt:lpstr>Century Gothic</vt:lpstr>
      <vt:lpstr>Georgia</vt:lpstr>
      <vt:lpstr>Tw Cen MT</vt:lpstr>
      <vt:lpstr>Twentieth Century</vt:lpstr>
      <vt:lpstr>1_Office Theme</vt:lpstr>
      <vt:lpstr>NCELP Theme</vt:lpstr>
      <vt:lpstr>2_Office Theme</vt:lpstr>
      <vt:lpstr>1_NCELP Theme</vt:lpstr>
      <vt:lpstr>5_Office Theme</vt:lpstr>
      <vt:lpstr>3_Office Theme</vt:lpstr>
      <vt:lpstr>6_Office Theme</vt:lpstr>
      <vt:lpstr>4_Office Theme</vt:lpstr>
      <vt:lpstr>French Phonics Collection </vt:lpstr>
      <vt:lpstr>SSC [-euill-/euil]</vt:lpstr>
      <vt:lpstr>Phonétique  </vt:lpstr>
      <vt:lpstr>-euill-/-euil</vt:lpstr>
      <vt:lpstr>-euill-/-euil</vt:lpstr>
      <vt:lpstr>-euill-/-euil</vt:lpstr>
      <vt:lpstr>-euill-/-euil</vt:lpstr>
      <vt:lpstr>-euill-/-euil</vt:lpstr>
      <vt:lpstr>-euill-/-euil</vt:lpstr>
      <vt:lpstr>Phonétique  </vt:lpstr>
      <vt:lpstr>Phonétique  </vt:lpstr>
      <vt:lpstr>Phonétique  </vt:lpstr>
      <vt:lpstr>Phonétique  </vt:lpstr>
      <vt:lpstr>SSC [-eill-/eil]</vt:lpstr>
      <vt:lpstr>-euill-/-euil</vt:lpstr>
      <vt:lpstr>-euill-/-euil</vt:lpstr>
      <vt:lpstr>Phonétique  </vt:lpstr>
      <vt:lpstr>Phonétique  </vt:lpstr>
      <vt:lpstr>Rolecards for printing</vt:lpstr>
      <vt:lpstr>Réponses  </vt:lpstr>
      <vt:lpstr>Réponses  </vt:lpstr>
      <vt:lpstr>Réponses  </vt:lpstr>
      <vt:lpstr>Réponses  </vt:lpstr>
      <vt:lpstr>SSC [-eill-/eil]</vt:lpstr>
      <vt:lpstr>-euill-/-euil</vt:lpstr>
      <vt:lpstr>-euill-/-euil</vt:lpstr>
      <vt:lpstr>PowerPoint Presentation</vt:lpstr>
      <vt:lpstr>ill-/-ille, -ail/-aille, -eil/-eille, -ouil/-ouille</vt:lpstr>
      <vt:lpstr>Phonétique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35</cp:revision>
  <dcterms:created xsi:type="dcterms:W3CDTF">2021-02-16T11:52:59Z</dcterms:created>
  <dcterms:modified xsi:type="dcterms:W3CDTF">2022-08-31T10:25:40Z</dcterms:modified>
</cp:coreProperties>
</file>