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818" r:id="rId7"/>
    <p:sldMasterId id="2147483830" r:id="rId8"/>
  </p:sldMasterIdLst>
  <p:notesMasterIdLst>
    <p:notesMasterId r:id="rId37"/>
  </p:notesMasterIdLst>
  <p:sldIdLst>
    <p:sldId id="258" r:id="rId9"/>
    <p:sldId id="313" r:id="rId10"/>
    <p:sldId id="426" r:id="rId11"/>
    <p:sldId id="427" r:id="rId12"/>
    <p:sldId id="428" r:id="rId13"/>
    <p:sldId id="429" r:id="rId14"/>
    <p:sldId id="445" r:id="rId15"/>
    <p:sldId id="448" r:id="rId16"/>
    <p:sldId id="603" r:id="rId17"/>
    <p:sldId id="623" r:id="rId18"/>
    <p:sldId id="624" r:id="rId19"/>
    <p:sldId id="503" r:id="rId20"/>
    <p:sldId id="314" r:id="rId21"/>
    <p:sldId id="791" r:id="rId22"/>
    <p:sldId id="796" r:id="rId23"/>
    <p:sldId id="782" r:id="rId24"/>
    <p:sldId id="769" r:id="rId25"/>
    <p:sldId id="790" r:id="rId26"/>
    <p:sldId id="786" r:id="rId27"/>
    <p:sldId id="788" r:id="rId28"/>
    <p:sldId id="787" r:id="rId29"/>
    <p:sldId id="789" r:id="rId30"/>
    <p:sldId id="793" r:id="rId31"/>
    <p:sldId id="794" r:id="rId32"/>
    <p:sldId id="797" r:id="rId33"/>
    <p:sldId id="686" r:id="rId34"/>
    <p:sldId id="687" r:id="rId35"/>
    <p:sldId id="6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9" autoAdjust="0"/>
    <p:restoredTop sz="92244" autoAdjust="0"/>
  </p:normalViewPr>
  <p:slideViewPr>
    <p:cSldViewPr snapToGrid="0">
      <p:cViewPr varScale="1">
        <p:scale>
          <a:sx n="78" d="100"/>
          <a:sy n="78" d="100"/>
        </p:scale>
        <p:origin x="691"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two slides)</a:t>
            </a:r>
            <a:endParaRPr lang="en-US" b="1" dirty="0"/>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a:t>
            </a:r>
            <a:r>
              <a:rPr lang="en-US" b="0" dirty="0"/>
              <a:t>in minimal pairs. Awareness-raising exercise in pronunciation of [-il(le)-] (sounds like the preceding vowel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complete the word with [a] or </a:t>
            </a:r>
          </a:p>
          <a:p>
            <a:r>
              <a:rPr lang="en-US" b="0" dirty="0"/>
              <a:t>3. Click to reveal the answers. Draw attention to the SFC on many of the distractors.</a:t>
            </a:r>
          </a:p>
          <a:p>
            <a:r>
              <a:rPr lang="en-US" b="0" dirty="0"/>
              <a:t>4. Students sound out the pairs of words.</a:t>
            </a:r>
          </a:p>
          <a:p>
            <a:r>
              <a:rPr lang="en-US" b="0" dirty="0"/>
              <a:t>5. Move to the next slide and repeat steps 1-4.</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tas</a:t>
            </a:r>
            <a:r>
              <a:rPr lang="en-GB" sz="1200" b="0" i="0" u="none" strike="noStrike" kern="1200" dirty="0">
                <a:solidFill>
                  <a:schemeClr val="tx1"/>
                </a:solidFill>
                <a:effectLst/>
                <a:latin typeface="+mn-lt"/>
                <a:ea typeface="+mn-ea"/>
                <a:cs typeface="+mn-cs"/>
              </a:rPr>
              <a:t> b) taille</a:t>
            </a:r>
          </a:p>
          <a:p>
            <a:pPr rtl="0" eaLnBrk="1" fontAlgn="ctr" latinLnBrk="0" hangingPunct="1"/>
            <a:r>
              <a:rPr lang="en-GB" sz="1200" b="0" i="0" u="none" strike="noStrike" kern="1200" dirty="0">
                <a:solidFill>
                  <a:schemeClr val="tx1"/>
                </a:solidFill>
                <a:effectLst/>
                <a:latin typeface="+mn-lt"/>
                <a:ea typeface="+mn-ea"/>
                <a:cs typeface="+mn-cs"/>
              </a:rPr>
              <a:t>2. a) il a b) il </a:t>
            </a:r>
            <a:r>
              <a:rPr lang="en-GB" sz="1200" b="0" i="0" u="none" strike="noStrike" kern="1200" dirty="0" err="1">
                <a:solidFill>
                  <a:schemeClr val="tx1"/>
                </a:solidFill>
                <a:effectLst/>
                <a:latin typeface="+mn-lt"/>
                <a:ea typeface="+mn-ea"/>
                <a:cs typeface="+mn-cs"/>
              </a:rPr>
              <a:t>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 pas b) </a:t>
            </a:r>
            <a:r>
              <a:rPr lang="en-GB" sz="1200" b="0" i="0" u="none" strike="noStrike" kern="1200" dirty="0" err="1">
                <a:solidFill>
                  <a:schemeClr val="tx1"/>
                </a:solidFill>
                <a:effectLst/>
                <a:latin typeface="+mn-lt"/>
                <a:ea typeface="+mn-ea"/>
                <a:cs typeface="+mn-cs"/>
              </a:rPr>
              <a:t>paille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ailleurs</a:t>
            </a:r>
            <a:r>
              <a:rPr lang="en-GB" sz="1200" b="0" i="0" u="none" strike="noStrike" kern="1200" dirty="0">
                <a:solidFill>
                  <a:schemeClr val="tx1"/>
                </a:solidFill>
                <a:effectLst/>
                <a:latin typeface="+mn-lt"/>
                <a:ea typeface="+mn-ea"/>
                <a:cs typeface="+mn-cs"/>
              </a:rPr>
              <a:t> b) à </a:t>
            </a:r>
            <a:r>
              <a:rPr lang="en-GB" sz="1200" b="0" i="0" u="none" strike="noStrike" kern="1200" dirty="0" err="1">
                <a:solidFill>
                  <a:schemeClr val="tx1"/>
                </a:solidFill>
                <a:effectLst/>
                <a:latin typeface="+mn-lt"/>
                <a:ea typeface="+mn-ea"/>
                <a:cs typeface="+mn-cs"/>
              </a:rPr>
              <a:t>l’heure</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tas</a:t>
            </a:r>
            <a:r>
              <a:rPr lang="en-GB" baseline="0" dirty="0"/>
              <a:t> [2723], taille [1500], il [13], </a:t>
            </a:r>
            <a:r>
              <a:rPr lang="en-GB" baseline="0" dirty="0" err="1"/>
              <a:t>avoir</a:t>
            </a:r>
            <a:r>
              <a:rPr lang="en-GB" baseline="0" dirty="0"/>
              <a:t> [8], </a:t>
            </a:r>
            <a:r>
              <a:rPr lang="en-GB" baseline="0" dirty="0" err="1"/>
              <a:t>aller</a:t>
            </a:r>
            <a:r>
              <a:rPr lang="en-GB" baseline="0" dirty="0"/>
              <a:t> [53], pas [18], </a:t>
            </a:r>
            <a:r>
              <a:rPr lang="en-GB" baseline="0" dirty="0" err="1"/>
              <a:t>paille</a:t>
            </a:r>
            <a:r>
              <a:rPr lang="en-GB" baseline="0" dirty="0"/>
              <a:t> [&gt;5000], </a:t>
            </a:r>
            <a:r>
              <a:rPr lang="en-GB" baseline="0" dirty="0" err="1"/>
              <a:t>ailleurs</a:t>
            </a:r>
            <a:r>
              <a:rPr lang="en-GB" baseline="0" dirty="0"/>
              <a:t> [360], </a:t>
            </a:r>
            <a:r>
              <a:rPr lang="en-GB" baseline="0" dirty="0" err="1"/>
              <a:t>heure</a:t>
            </a:r>
            <a:r>
              <a:rPr lang="en-GB" baseline="0" dirty="0"/>
              <a:t> [99]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part of the activity described on the previous slide.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b</a:t>
            </a:r>
            <a:r>
              <a:rPr lang="en-GB" sz="1200" b="0" i="0" u="none" strike="noStrike" kern="1200" dirty="0">
                <a:solidFill>
                  <a:schemeClr val="tx1"/>
                </a:solidFill>
                <a:effectLst/>
                <a:latin typeface="Century Gothic" panose="020B0502020202020204" pitchFamily="34" charset="0"/>
                <a:ea typeface="+mn-ea"/>
                <a:cs typeface="+mn-cs"/>
              </a:rPr>
              <a:t>ail</a:t>
            </a:r>
            <a:r>
              <a:rPr lang="en-GB" sz="1200" b="0" i="0" u="none" strike="noStrike" kern="1200" dirty="0">
                <a:solidFill>
                  <a:schemeClr val="tx1"/>
                </a:solidFill>
                <a:effectLst/>
                <a:latin typeface="+mn-lt"/>
                <a:ea typeface="+mn-ea"/>
                <a:cs typeface="+mn-cs"/>
              </a:rPr>
              <a:t>, b) bas</a:t>
            </a:r>
          </a:p>
          <a:p>
            <a:pPr rtl="0" eaLnBrk="1" fontAlgn="ctr" latinLnBrk="0" hangingPunct="1"/>
            <a:r>
              <a:rPr lang="en-GB" sz="1200" b="0" i="0" u="none" strike="noStrike" kern="1200" dirty="0">
                <a:solidFill>
                  <a:schemeClr val="tx1"/>
                </a:solidFill>
                <a:effectLst/>
                <a:latin typeface="+mn-lt"/>
                <a:ea typeface="+mn-ea"/>
                <a:cs typeface="+mn-cs"/>
              </a:rPr>
              <a:t>6. a) rat, b) rail</a:t>
            </a:r>
          </a:p>
          <a:p>
            <a:pPr rtl="0" eaLnBrk="1" fontAlgn="ctr" latinLnBrk="0" hangingPunct="1"/>
            <a:r>
              <a:rPr lang="en-GB" sz="1200" b="0" i="0" u="none" strike="noStrike" kern="1200" dirty="0">
                <a:solidFill>
                  <a:schemeClr val="tx1"/>
                </a:solidFill>
                <a:effectLst/>
                <a:latin typeface="+mn-lt"/>
                <a:ea typeface="+mn-ea"/>
                <a:cs typeface="+mn-cs"/>
              </a:rPr>
              <a:t>7. a) d’</a:t>
            </a:r>
            <a:r>
              <a:rPr lang="en-GB" b="1" i="0" dirty="0">
                <a:solidFill>
                  <a:srgbClr val="5F6368"/>
                </a:solidFill>
                <a:effectLst/>
                <a:latin typeface="arial" panose="020B0604020202020204" pitchFamily="34" charset="0"/>
              </a:rPr>
              <a:t> </a:t>
            </a:r>
            <a:r>
              <a:rPr lang="en-GB" b="0" i="0" dirty="0">
                <a:solidFill>
                  <a:srgbClr val="5F6368"/>
                </a:solidFill>
                <a:effectLst/>
                <a:latin typeface="arial" panose="020B0604020202020204" pitchFamily="34" charset="0"/>
              </a:rPr>
              <a:t>É</a:t>
            </a:r>
            <a:r>
              <a:rPr lang="en-GB" sz="1200" b="0" i="0" u="none" strike="noStrike" kern="1200" dirty="0">
                <a:solidFill>
                  <a:schemeClr val="tx1"/>
                </a:solidFill>
                <a:effectLst/>
                <a:latin typeface="+mn-lt"/>
                <a:ea typeface="+mn-ea"/>
                <a:cs typeface="+mn-cs"/>
              </a:rPr>
              <a:t>tat, </a:t>
            </a:r>
            <a:r>
              <a:rPr lang="en-GB" sz="1200" b="0" i="0" u="none" strike="noStrike" kern="1200" dirty="0" err="1">
                <a:solidFill>
                  <a:schemeClr val="tx1"/>
                </a:solidFill>
                <a:effectLst/>
                <a:latin typeface="+mn-lt"/>
                <a:ea typeface="+mn-ea"/>
                <a:cs typeface="+mn-cs"/>
              </a:rPr>
              <a:t>détail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 </a:t>
            </a:r>
            <a:r>
              <a:rPr lang="en-GB" sz="1200" b="0" i="0" u="none" strike="noStrike" kern="1200" dirty="0" err="1">
                <a:solidFill>
                  <a:schemeClr val="tx1"/>
                </a:solidFill>
                <a:effectLst/>
                <a:latin typeface="+mn-lt"/>
                <a:ea typeface="+mn-ea"/>
                <a:cs typeface="+mn-cs"/>
              </a:rPr>
              <a:t>caille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cas</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b</a:t>
            </a:r>
            <a:r>
              <a:rPr lang="en-GB" sz="1200" b="0" i="0" u="none" strike="noStrike" kern="1200" dirty="0" err="1">
                <a:solidFill>
                  <a:schemeClr val="tx1"/>
                </a:solidFill>
                <a:effectLst/>
                <a:latin typeface="Century Gothic" panose="020B0502020202020204" pitchFamily="34" charset="0"/>
                <a:ea typeface="+mn-ea"/>
                <a:cs typeface="+mn-cs"/>
              </a:rPr>
              <a:t>â</a:t>
            </a:r>
            <a:r>
              <a:rPr lang="en-GB" sz="1200" b="0" i="0" u="none" strike="noStrike" kern="1200" dirty="0" err="1">
                <a:solidFill>
                  <a:schemeClr val="tx1"/>
                </a:solidFill>
                <a:effectLst/>
                <a:latin typeface="+mn-lt"/>
                <a:ea typeface="+mn-ea"/>
                <a:cs typeface="+mn-cs"/>
              </a:rPr>
              <a:t>ille</a:t>
            </a:r>
            <a:r>
              <a:rPr lang="en-GB" baseline="0" dirty="0"/>
              <a:t> [&gt;5000], bas [468], rat [4290], rail [4697], </a:t>
            </a:r>
            <a:r>
              <a:rPr lang="en-GB" baseline="0" dirty="0" err="1"/>
              <a:t>état</a:t>
            </a:r>
            <a:r>
              <a:rPr lang="en-GB" baseline="0" dirty="0"/>
              <a:t> [1840], </a:t>
            </a:r>
            <a:r>
              <a:rPr lang="en-GB" baseline="0" dirty="0" err="1"/>
              <a:t>détail</a:t>
            </a:r>
            <a:r>
              <a:rPr lang="en-GB" baseline="0" dirty="0"/>
              <a:t> [53], </a:t>
            </a:r>
            <a:r>
              <a:rPr lang="en-GB" baseline="0" dirty="0" err="1"/>
              <a:t>caille</a:t>
            </a:r>
            <a:r>
              <a:rPr lang="en-GB" baseline="0" dirty="0"/>
              <a:t> [&gt;5000], </a:t>
            </a:r>
            <a:r>
              <a:rPr lang="en-GB" baseline="0" dirty="0" err="1"/>
              <a:t>cas</a:t>
            </a:r>
            <a:r>
              <a:rPr lang="en-GB" baseline="0" dirty="0"/>
              <a:t> [137]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85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endParaRPr lang="en-US" b="0" dirty="0"/>
          </a:p>
          <a:p>
            <a:endParaRPr lang="en-US" b="1" dirty="0"/>
          </a:p>
          <a:p>
            <a:r>
              <a:rPr lang="en-US" b="1" dirty="0"/>
              <a:t>Aim: </a:t>
            </a:r>
            <a:r>
              <a:rPr lang="en-US" b="0" dirty="0"/>
              <a:t>Oral </a:t>
            </a:r>
            <a:r>
              <a:rPr lang="en-US" b="0" baseline="0" dirty="0"/>
              <a:t>production of words containing ‘l/</a:t>
            </a:r>
            <a:r>
              <a:rPr lang="en-US" b="0" baseline="0" dirty="0" err="1"/>
              <a:t>ll</a:t>
            </a:r>
            <a:r>
              <a:rPr lang="en-US" b="0" baseline="0" dirty="0"/>
              <a:t>’ after ‘a’ and ‘ai’</a:t>
            </a:r>
            <a:endParaRPr lang="en-US" b="0" dirty="0"/>
          </a:p>
          <a:p>
            <a:endParaRPr lang="en-US" b="1" dirty="0"/>
          </a:p>
          <a:p>
            <a:r>
              <a:rPr lang="en-US" b="1" dirty="0"/>
              <a:t>Procedure:</a:t>
            </a:r>
          </a:p>
          <a:p>
            <a:r>
              <a:rPr lang="en-US" b="0" dirty="0"/>
              <a:t>1. Start the timer.</a:t>
            </a:r>
          </a:p>
          <a:p>
            <a:r>
              <a:rPr lang="en-US" b="0" dirty="0"/>
              <a:t>2. Students</a:t>
            </a:r>
            <a:r>
              <a:rPr lang="en-US" b="0" baseline="0" dirty="0"/>
              <a:t> have one minute to try to say all the words correctly to a partner.</a:t>
            </a:r>
            <a:endParaRPr lang="en-US" b="0" dirty="0"/>
          </a:p>
          <a:p>
            <a:r>
              <a:rPr lang="en-US" b="0" dirty="0"/>
              <a:t>3. Teacher circulates to listen in to pronunciation</a:t>
            </a:r>
            <a:r>
              <a:rPr lang="en-US" b="0" baseline="0" dirty="0"/>
              <a:t> and correct if necessary.</a:t>
            </a:r>
          </a:p>
          <a:p>
            <a:r>
              <a:rPr lang="en-US" b="0" baseline="0" dirty="0"/>
              <a:t>4. Click on the words to hear them said by a native </a:t>
            </a:r>
            <a:r>
              <a:rPr lang="en-US" b="0" baseline="0"/>
              <a:t>speaker.</a:t>
            </a:r>
          </a:p>
          <a:p>
            <a:r>
              <a:rPr lang="en-US" b="0" baseline="0"/>
              <a:t>5</a:t>
            </a:r>
            <a:r>
              <a:rPr lang="en-US" b="0" baseline="0" dirty="0"/>
              <a:t>. Click to move on to a more challenging versions of this activity with an increase in speed to aid </a:t>
            </a:r>
            <a:r>
              <a:rPr lang="en-US" b="0" baseline="0" dirty="0" err="1"/>
              <a:t>automisation</a:t>
            </a:r>
            <a:r>
              <a:rPr lang="en-US" b="0" baseline="0" dirty="0"/>
              <a:t> of the sounds.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allumer</a:t>
            </a:r>
            <a:r>
              <a:rPr lang="en-GB" baseline="0" dirty="0"/>
              <a:t> [3169],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balle [2311], ballon [3692], bétail [4842], broussaille [&gt;5000], chaleur [2773], cheval [2220], défaillance [3951], </a:t>
            </a:r>
            <a:r>
              <a:rPr lang="en-GB" baseline="0" dirty="0" err="1"/>
              <a:t>détailler</a:t>
            </a:r>
            <a:r>
              <a:rPr lang="en-GB" baseline="0" dirty="0"/>
              <a:t> [2667],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également [246], éventail [4621], intervalle [3226], parallèle [2196], taille-crayon [&gt;5000], tailler [3802], insta</a:t>
            </a:r>
            <a:r>
              <a:rPr kumimoji="0" lang="fr-FR" sz="1200" b="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[821]</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 </a:t>
            </a:r>
            <a:r>
              <a:rPr lang="en-GB" b="0" baseline="0" dirty="0"/>
              <a:t>for four SSC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aill</a:t>
            </a:r>
            <a:r>
              <a:rPr lang="en-GB" b="1" baseline="0" dirty="0"/>
              <a:t>-/-ail]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taille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start with hands together and move them apart, representing varying size.</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aill</a:t>
            </a:r>
            <a:r>
              <a:rPr lang="en-GB" b="1" baseline="0" dirty="0"/>
              <a:t>-/-ail] </a:t>
            </a:r>
            <a:r>
              <a:rPr lang="en-GB" baseline="0" dirty="0"/>
              <a:t>sound, pronouncing </a:t>
            </a:r>
            <a:r>
              <a:rPr lang="en-GB" b="0" baseline="0" dirty="0"/>
              <a:t>”</a:t>
            </a:r>
            <a:r>
              <a:rPr lang="en-GB" b="1" baseline="0" dirty="0"/>
              <a:t>taille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taille </a:t>
            </a:r>
            <a:r>
              <a:rPr lang="en-GB" b="0" dirty="0"/>
              <a:t>[1500]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692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aill</a:t>
            </a:r>
            <a:r>
              <a:rPr lang="en-GB" b="1" baseline="0" dirty="0"/>
              <a:t>-/-ail] </a:t>
            </a:r>
            <a:r>
              <a:rPr lang="en-GB" baseline="0" dirty="0"/>
              <a:t>and then the </a:t>
            </a:r>
            <a:r>
              <a:rPr lang="en-GB" b="1" baseline="0" dirty="0"/>
              <a:t>source</a:t>
            </a:r>
            <a:r>
              <a:rPr lang="en-GB" baseline="0" dirty="0"/>
              <a:t> word again ‘</a:t>
            </a:r>
            <a:r>
              <a:rPr lang="en-GB" b="1" baseline="0" dirty="0"/>
              <a:t>taille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5217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Revising the breakdown of 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en-US" sz="1200" b="0" i="0" u="none" strike="noStrike" kern="1200" cap="none" spc="0" normalizeH="0" baseline="0" noProof="0" dirty="0">
                <a:ln>
                  <a:noFill/>
                </a:ln>
                <a:solidFill>
                  <a:srgbClr val="1F3765"/>
                </a:solidFill>
                <a:effectLst/>
                <a:uLnTx/>
                <a:uFillTx/>
                <a:latin typeface="+mn-lt"/>
                <a:ea typeface="+mn-ea"/>
                <a:cs typeface="+mn-cs"/>
              </a:rPr>
              <a:t>.</a:t>
            </a:r>
          </a:p>
          <a:p>
            <a:endParaRPr lang="en-US" b="1" baseline="0" dirty="0"/>
          </a:p>
          <a:p>
            <a:r>
              <a:rPr lang="en-US" b="1" baseline="0" dirty="0"/>
              <a:t>Procedure:</a:t>
            </a:r>
          </a:p>
          <a:p>
            <a:r>
              <a:rPr lang="en-US" b="0" baseline="0" dirty="0"/>
              <a:t>1. Click to remind students of the SSCs</a:t>
            </a:r>
            <a:r>
              <a:rPr lang="en-GB" b="0" baseline="0" dirty="0"/>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vowels</a:t>
            </a:r>
            <a:r>
              <a:rPr lang="fr-FR" sz="1200" dirty="0">
                <a:solidFill>
                  <a:srgbClr val="5B9BD5">
                    <a:lumMod val="50000"/>
                  </a:srgbClr>
                </a:solidFill>
              </a:rPr>
              <a:t>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reveal ‘decoded’ pronunciation and example word. Students repeat.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 taille [1500]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61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94C292-C2EE-D344-8D1A-A46115D616D4}"/>
              </a:ext>
            </a:extLst>
          </p:cNvPr>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sz="1200" dirty="0">
                <a:solidFill>
                  <a:prstClr val="white"/>
                </a:solidFill>
              </a:rPr>
              <a:t>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lang="en-US" sz="1200" b="0" dirty="0">
                <a:solidFill>
                  <a:srgbClr val="1F3765"/>
                </a:solidFill>
              </a:rPr>
              <a:t> </a:t>
            </a:r>
            <a:r>
              <a:rPr lang="en-GB" b="0" dirty="0"/>
              <a:t>in isolated words.</a:t>
            </a:r>
            <a:endParaRPr lang="en-US" b="1" dirty="0"/>
          </a:p>
          <a:p>
            <a:endParaRPr lang="en-US" b="1" dirty="0"/>
          </a:p>
          <a:p>
            <a:r>
              <a:rPr lang="en-US" b="1" dirty="0"/>
              <a:t>Procedure:</a:t>
            </a:r>
          </a:p>
          <a:p>
            <a:pPr marL="0" indent="0">
              <a:buFont typeface="+mj-lt"/>
              <a:buNone/>
            </a:pPr>
            <a:r>
              <a:rPr lang="en-US" b="0" dirty="0"/>
              <a:t>1. Click on the number to play the audio. Remind students that they should focus on the part of the word which is covered, and listen for ‘vowel+ </a:t>
            </a:r>
            <a:r>
              <a:rPr lang="en-US" b="0" dirty="0" err="1"/>
              <a:t>yih</a:t>
            </a:r>
            <a:r>
              <a:rPr lang="en-US" b="0" dirty="0"/>
              <a:t>’.</a:t>
            </a:r>
          </a:p>
          <a:p>
            <a:pPr marL="0" indent="0">
              <a:buFont typeface="+mj-lt"/>
              <a:buNone/>
            </a:pPr>
            <a:r>
              <a:rPr lang="en-US" b="0" dirty="0"/>
              <a:t>2. Students choose which of the SSCs the word contains. </a:t>
            </a:r>
          </a:p>
          <a:p>
            <a:pPr marL="0" indent="0">
              <a:buFont typeface="+mj-lt"/>
              <a:buNone/>
            </a:pPr>
            <a:r>
              <a:rPr lang="en-US" b="0" dirty="0"/>
              <a:t>3. Click to reveal answers. </a:t>
            </a:r>
          </a:p>
          <a:p>
            <a:pPr marL="0" indent="0">
              <a:buFont typeface="+mj-lt"/>
              <a:buNone/>
            </a:pPr>
            <a:r>
              <a:rPr lang="en-US" b="0" dirty="0"/>
              <a:t>4. Play the words again. Students repeat.</a:t>
            </a:r>
          </a:p>
          <a:p>
            <a:pPr marL="0" indent="0">
              <a:buFont typeface="+mj-lt"/>
              <a:buNone/>
            </a:pPr>
            <a:endParaRPr lang="en-US" b="0" dirty="0"/>
          </a:p>
          <a:p>
            <a:pPr marL="0" indent="0">
              <a:buFont typeface="+mj-lt"/>
              <a:buNone/>
            </a:pPr>
            <a:r>
              <a:rPr lang="en-US" b="1" dirty="0"/>
              <a:t>Transcript:</a:t>
            </a: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1. la </a:t>
            </a:r>
            <a:r>
              <a:rPr lang="en-US" sz="1800" b="0" i="0" u="none" strike="noStrike" kern="1200" dirty="0" err="1">
                <a:solidFill>
                  <a:srgbClr val="1F3765"/>
                </a:solidFill>
                <a:effectLst/>
                <a:latin typeface="Century Gothic" panose="020B0502020202020204" pitchFamily="34" charset="0"/>
              </a:rPr>
              <a:t>pagaille</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2. </a:t>
            </a:r>
            <a:r>
              <a:rPr lang="en-US" sz="1800" b="0" i="0" u="none" strike="noStrike" kern="1200" dirty="0" err="1">
                <a:solidFill>
                  <a:srgbClr val="1F3765"/>
                </a:solidFill>
                <a:effectLst/>
                <a:latin typeface="Century Gothic" panose="020B0502020202020204" pitchFamily="34" charset="0"/>
              </a:rPr>
              <a:t>l’œillade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3. </a:t>
            </a:r>
            <a:r>
              <a:rPr lang="en-US" sz="1800" b="0" i="0" u="none" strike="noStrike" kern="1200" dirty="0" err="1">
                <a:solidFill>
                  <a:srgbClr val="1F3765"/>
                </a:solidFill>
                <a:effectLst/>
                <a:latin typeface="Century Gothic" panose="020B0502020202020204" pitchFamily="34" charset="0"/>
              </a:rPr>
              <a:t>l’orteil</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4. le </a:t>
            </a:r>
            <a:r>
              <a:rPr lang="en-US" sz="1800" b="0" i="0" u="none" strike="noStrike" kern="1200" dirty="0" err="1">
                <a:solidFill>
                  <a:srgbClr val="1F3765"/>
                </a:solidFill>
                <a:effectLst/>
                <a:latin typeface="Century Gothic" panose="020B0502020202020204" pitchFamily="34" charset="0"/>
              </a:rPr>
              <a:t>deuil</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5. </a:t>
            </a:r>
            <a:r>
              <a:rPr lang="en-US" sz="1800" b="0" i="0" u="none" strike="noStrike" kern="1200" dirty="0" err="1">
                <a:solidFill>
                  <a:srgbClr val="1F3765"/>
                </a:solidFill>
                <a:effectLst/>
                <a:latin typeface="Century Gothic" panose="020B0502020202020204" pitchFamily="34" charset="0"/>
              </a:rPr>
              <a:t>mouiller</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6. </a:t>
            </a:r>
            <a:r>
              <a:rPr lang="en-US" sz="1800" b="0" i="0" u="none" strike="noStrike" kern="1200" dirty="0" err="1">
                <a:solidFill>
                  <a:srgbClr val="1F3765"/>
                </a:solidFill>
                <a:effectLst/>
                <a:latin typeface="Century Gothic" panose="020B0502020202020204" pitchFamily="34" charset="0"/>
              </a:rPr>
              <a:t>conseiller</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7. la </a:t>
            </a:r>
            <a:r>
              <a:rPr lang="en-US" sz="1800" b="0" i="0" u="none" strike="noStrike" kern="1200" dirty="0" err="1">
                <a:solidFill>
                  <a:srgbClr val="1F3765"/>
                </a:solidFill>
                <a:effectLst/>
                <a:latin typeface="Century Gothic" panose="020B0502020202020204" pitchFamily="34" charset="0"/>
              </a:rPr>
              <a:t>maille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8.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a:t>
            </a:r>
          </a:p>
          <a:p>
            <a:pPr marL="0" algn="l" rtl="0" eaLnBrk="1" fontAlgn="ctr" latinLnBrk="0" hangingPunct="1">
              <a:spcBef>
                <a:spcPts val="0"/>
              </a:spcBef>
              <a:spcAft>
                <a:spcPts val="0"/>
              </a:spcAft>
            </a:pPr>
            <a:endParaRPr lang="en-US" sz="1800" b="0" i="0" u="none" strike="noStrike" kern="1200" dirty="0">
              <a:solidFill>
                <a:srgbClr val="1F3765"/>
              </a:solidFill>
              <a:effectLst/>
              <a:latin typeface="Century Gothic" panose="020B0502020202020204" pitchFamily="34" charset="0"/>
            </a:endParaRPr>
          </a:p>
          <a:p>
            <a:pPr marL="0" indent="0">
              <a:buFont typeface="+mj-lt"/>
              <a:buNone/>
            </a:pPr>
            <a:r>
              <a:rPr lang="en-GB" sz="1800"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b="0" i="0" u="none" strike="noStrike" kern="1200" dirty="0" err="1">
                <a:solidFill>
                  <a:schemeClr val="tx1"/>
                </a:solidFill>
                <a:effectLst/>
                <a:latin typeface="+mn-lt"/>
                <a:ea typeface="+mn-ea"/>
                <a:cs typeface="+mn-cs"/>
              </a:rPr>
              <a:t>pagaille</a:t>
            </a:r>
            <a:r>
              <a:rPr lang="en-US" sz="1800" b="0" i="0" u="none" strike="noStrike" kern="1200" dirty="0">
                <a:solidFill>
                  <a:schemeClr val="tx1"/>
                </a:solidFill>
                <a:effectLst/>
                <a:latin typeface="+mn-lt"/>
                <a:ea typeface="+mn-ea"/>
                <a:cs typeface="+mn-cs"/>
              </a:rPr>
              <a:t> [&gt;5000], </a:t>
            </a:r>
            <a:r>
              <a:rPr lang="en-US" sz="1800" b="0" i="0" u="none" strike="noStrike" kern="1200" dirty="0" err="1">
                <a:solidFill>
                  <a:srgbClr val="1F3765"/>
                </a:solidFill>
                <a:effectLst/>
                <a:latin typeface="Century Gothic" panose="020B0502020202020204" pitchFamily="34" charset="0"/>
              </a:rPr>
              <a:t>œillade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orteil</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deuil</a:t>
            </a:r>
            <a:r>
              <a:rPr lang="en-US" sz="1800" b="0" i="0" u="none" strike="noStrike" kern="1200" dirty="0">
                <a:solidFill>
                  <a:srgbClr val="1F3765"/>
                </a:solidFill>
                <a:effectLst/>
                <a:latin typeface="Century Gothic" panose="020B0502020202020204" pitchFamily="34" charset="0"/>
              </a:rPr>
              <a:t> [3540], </a:t>
            </a:r>
            <a:r>
              <a:rPr lang="en-US" sz="1800" b="0" i="0" u="none" strike="noStrike" kern="1200" dirty="0" err="1">
                <a:solidFill>
                  <a:srgbClr val="1F3765"/>
                </a:solidFill>
                <a:effectLst/>
                <a:latin typeface="Century Gothic" panose="020B0502020202020204" pitchFamily="34" charset="0"/>
              </a:rPr>
              <a:t>mouiller</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conseiller</a:t>
            </a:r>
            <a:r>
              <a:rPr lang="en-US" sz="1800" b="0" i="0" u="none" strike="noStrike" kern="1200" dirty="0">
                <a:solidFill>
                  <a:srgbClr val="1F3765"/>
                </a:solidFill>
                <a:effectLst/>
                <a:latin typeface="Century Gothic" panose="020B0502020202020204" pitchFamily="34" charset="0"/>
              </a:rPr>
              <a:t> [970], </a:t>
            </a:r>
            <a:r>
              <a:rPr lang="en-US" sz="1800" b="0" i="0" u="none" strike="noStrike" kern="1200" dirty="0" err="1">
                <a:solidFill>
                  <a:srgbClr val="1F3765"/>
                </a:solidFill>
                <a:effectLst/>
                <a:latin typeface="Century Gothic" panose="020B0502020202020204" pitchFamily="34" charset="0"/>
              </a:rPr>
              <a:t>maille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[&gt;5000]</a:t>
            </a:r>
            <a:endParaRPr lang="fr-FR"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kern="1200" dirty="0">
                <a:solidFill>
                  <a:schemeClr val="tx1"/>
                </a:solidFill>
                <a:effectLst/>
                <a:latin typeface="Century Gothic" panose="020B0502020202020204" pitchFamily="34" charset="0"/>
                <a:ea typeface="+mn-ea"/>
                <a:cs typeface="+mn-cs"/>
              </a:rPr>
              <a:t>Source: </a:t>
            </a:r>
            <a:r>
              <a:rPr lang="en-GB" sz="1800" kern="1200" dirty="0" err="1">
                <a:solidFill>
                  <a:schemeClr val="tx1"/>
                </a:solidFill>
                <a:effectLst/>
                <a:latin typeface="Century Gothic" panose="020B0502020202020204" pitchFamily="34" charset="0"/>
                <a:ea typeface="+mn-ea"/>
                <a:cs typeface="+mn-cs"/>
              </a:rPr>
              <a:t>Londsale</a:t>
            </a:r>
            <a:r>
              <a:rPr lang="en-GB" sz="1800" kern="1200" dirty="0">
                <a:solidFill>
                  <a:schemeClr val="tx1"/>
                </a:solidFill>
                <a:effectLst/>
                <a:latin typeface="Century Gothic" panose="020B0502020202020204" pitchFamily="34" charset="0"/>
                <a:ea typeface="+mn-ea"/>
                <a:cs typeface="+mn-cs"/>
              </a:rPr>
              <a:t>,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p>
          <a:p>
            <a:pPr marL="0" indent="0" rtl="0" eaLnBrk="1" fontAlgn="ctr" latinLnBrk="0" hangingPunct="1">
              <a:buFont typeface="+mj-lt"/>
              <a:buNone/>
            </a:pPr>
            <a:endParaRPr lang="en-GB" sz="1800" b="0" i="0" u="none" strike="noStrike" kern="1200" dirty="0">
              <a:solidFill>
                <a:schemeClr val="tx1"/>
              </a:solidFill>
              <a:effectLst/>
              <a:latin typeface="+mn-lt"/>
              <a:ea typeface="+mn-ea"/>
              <a:cs typeface="+mn-cs"/>
            </a:endParaRPr>
          </a:p>
          <a:p>
            <a:pPr marL="0" algn="l" rtl="0" eaLnBrk="1" fontAlgn="ctr" latinLnBrk="0" hangingPunct="1">
              <a:spcBef>
                <a:spcPts val="0"/>
              </a:spcBef>
              <a:spcAft>
                <a:spcPts val="0"/>
              </a:spcAft>
            </a:pPr>
            <a:endParaRPr lang="fr-FR"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362842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1/5.</a:t>
            </a:r>
          </a:p>
          <a:p>
            <a:endParaRPr lang="en-US" b="1" dirty="0"/>
          </a:p>
          <a:p>
            <a:pPr algn="l"/>
            <a:r>
              <a:rPr lang="en-US" b="1" dirty="0"/>
              <a:t>Aim: </a:t>
            </a:r>
            <a:r>
              <a:rPr lang="en-US" b="0" dirty="0"/>
              <a:t>Oral production of sentences containing </a:t>
            </a:r>
            <a:r>
              <a:rPr lang="en-GB" sz="1200" dirty="0">
                <a:solidFill>
                  <a:prstClr val="white"/>
                </a:solidFill>
              </a:rPr>
              <a:t>SSCs [-</a:t>
            </a:r>
            <a:r>
              <a:rPr lang="en-GB" sz="1200" dirty="0" err="1">
                <a:solidFill>
                  <a:prstClr val="white"/>
                </a:solidFill>
              </a:rPr>
              <a:t>aill</a:t>
            </a:r>
            <a:r>
              <a:rPr lang="en-GB" sz="1200" dirty="0">
                <a:solidFill>
                  <a:prstClr val="white"/>
                </a:solidFill>
              </a:rPr>
              <a:t>-/-ail], [-</a:t>
            </a:r>
            <a:r>
              <a:rPr lang="en-GB" sz="1200" dirty="0" err="1">
                <a:solidFill>
                  <a:prstClr val="white"/>
                </a:solidFill>
              </a:rPr>
              <a:t>eill</a:t>
            </a:r>
            <a:r>
              <a:rPr lang="en-GB" sz="1200" dirty="0">
                <a:solidFill>
                  <a:prstClr val="white"/>
                </a:solidFill>
              </a:rPr>
              <a:t>-/-</a:t>
            </a:r>
            <a:r>
              <a:rPr lang="en-GB" sz="1200" dirty="0" err="1">
                <a:solidFill>
                  <a:prstClr val="white"/>
                </a:solidFill>
              </a:rPr>
              <a:t>eil</a:t>
            </a:r>
            <a:r>
              <a:rPr lang="en-GB" sz="1200" dirty="0">
                <a:solidFill>
                  <a:prstClr val="white"/>
                </a:solidFill>
              </a:rPr>
              <a:t>], [-</a:t>
            </a:r>
            <a:r>
              <a:rPr lang="en-GB" sz="1200" dirty="0" err="1">
                <a:solidFill>
                  <a:prstClr val="white"/>
                </a:solidFill>
              </a:rPr>
              <a:t>euill</a:t>
            </a:r>
            <a:r>
              <a:rPr lang="en-GB" sz="1200" dirty="0">
                <a:solidFill>
                  <a:prstClr val="white"/>
                </a:solidFill>
              </a:rPr>
              <a:t>-/-</a:t>
            </a:r>
            <a:r>
              <a:rPr lang="en-GB" sz="1200" dirty="0" err="1">
                <a:solidFill>
                  <a:prstClr val="white"/>
                </a:solidFill>
              </a:rPr>
              <a:t>euil</a:t>
            </a:r>
            <a:r>
              <a:rPr lang="en-GB" sz="1200" dirty="0">
                <a:solidFill>
                  <a:prstClr val="white"/>
                </a:solidFill>
              </a:rPr>
              <a:t>], and [-</a:t>
            </a:r>
            <a:r>
              <a:rPr lang="en-GB" sz="1200" dirty="0" err="1">
                <a:solidFill>
                  <a:prstClr val="white"/>
                </a:solidFill>
              </a:rPr>
              <a:t>ouill</a:t>
            </a:r>
            <a:r>
              <a:rPr lang="en-GB" sz="1200" dirty="0">
                <a:solidFill>
                  <a:prstClr val="white"/>
                </a:solidFill>
              </a:rPr>
              <a:t>-/-</a:t>
            </a:r>
            <a:r>
              <a:rPr lang="en-GB" sz="1200" dirty="0" err="1">
                <a:solidFill>
                  <a:prstClr val="white"/>
                </a:solidFill>
              </a:rPr>
              <a:t>ouil</a:t>
            </a:r>
            <a:r>
              <a:rPr lang="en-GB" sz="1200" dirty="0">
                <a:solidFill>
                  <a:prstClr val="white"/>
                </a:solidFill>
              </a:rPr>
              <a:t>]; fluency of production.</a:t>
            </a:r>
          </a:p>
          <a:p>
            <a:endParaRPr lang="en-US" b="1" dirty="0"/>
          </a:p>
          <a:p>
            <a:r>
              <a:rPr lang="en-US" b="1" dirty="0"/>
              <a:t>Procedure:</a:t>
            </a:r>
          </a:p>
          <a:p>
            <a:pPr marL="0" indent="0">
              <a:buFont typeface="+mj-lt"/>
              <a:buNone/>
            </a:pPr>
            <a:r>
              <a:rPr lang="en-US" b="0" dirty="0"/>
              <a:t>1. </a:t>
            </a:r>
            <a:r>
              <a:rPr lang="en-GB" b="0" dirty="0"/>
              <a:t>Print and distribute the role cards on this slide.</a:t>
            </a:r>
          </a:p>
          <a:p>
            <a:pPr marL="0" indent="0">
              <a:buFont typeface="+mj-lt"/>
              <a:buNone/>
            </a:pPr>
            <a:r>
              <a:rPr lang="en-GB" b="0" dirty="0"/>
              <a:t>2. Student B faces the board, Student A turns away. Display slide 31.</a:t>
            </a:r>
          </a:p>
          <a:p>
            <a:pPr marL="0" indent="0">
              <a:buFont typeface="+mj-lt"/>
              <a:buNone/>
            </a:pPr>
            <a:r>
              <a:rPr lang="en-GB" b="0" dirty="0"/>
              <a:t>3. Students B reads the sentences aloud, two or three times depending on the needs of the class. Student A listens and fills in the gaps in sentence 1 of the </a:t>
            </a:r>
            <a:r>
              <a:rPr lang="en-GB" b="0" dirty="0" err="1"/>
              <a:t>rolecard</a:t>
            </a:r>
            <a:r>
              <a:rPr lang="en-GB" b="0" dirty="0"/>
              <a:t>.</a:t>
            </a:r>
          </a:p>
          <a:p>
            <a:pPr marL="0" indent="0">
              <a:buFont typeface="+mj-lt"/>
              <a:buNone/>
            </a:pPr>
            <a:r>
              <a:rPr lang="en-GB" b="0" dirty="0"/>
              <a:t>4. Click on the audio button to hear the sentence said aloud by a native speaker. Student A uses this to check their writing.</a:t>
            </a:r>
          </a:p>
          <a:p>
            <a:pPr marL="0" indent="0">
              <a:buFont typeface="+mj-lt"/>
              <a:buNone/>
            </a:pPr>
            <a:r>
              <a:rPr lang="en-GB" b="0" dirty="0"/>
              <a:t>5. Student A turns back to the board to self-correct. </a:t>
            </a:r>
          </a:p>
          <a:p>
            <a:pPr marL="0" indent="0">
              <a:buFont typeface="+mj-lt"/>
              <a:buNone/>
            </a:pPr>
            <a:r>
              <a:rPr lang="en-GB" b="0" dirty="0"/>
              <a:t>6. Display slide 32 and repeat steps 2-5.</a:t>
            </a:r>
          </a:p>
          <a:p>
            <a:pPr marL="0" indent="0">
              <a:buFont typeface="+mj-lt"/>
              <a:buNone/>
            </a:pPr>
            <a:r>
              <a:rPr lang="en-GB" b="0" dirty="0"/>
              <a:t>7. Students swap roles. Repeat steps 2-5 with slides 33 and 34.</a:t>
            </a:r>
            <a:endParaRPr lang="en-US" b="0" dirty="0"/>
          </a:p>
          <a:p>
            <a:endParaRPr lang="en-US" b="0" dirty="0"/>
          </a:p>
          <a:p>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fontAlgn="base"/>
            <a:r>
              <a:rPr lang="fr-FR" sz="1200" kern="1200" dirty="0">
                <a:solidFill>
                  <a:schemeClr val="tx1"/>
                </a:solidFill>
                <a:effectLst/>
                <a:latin typeface="+mn-lt"/>
                <a:ea typeface="+mn-ea"/>
                <a:cs typeface="+mn-cs"/>
              </a:rPr>
              <a:t>abeille [&gt;5000], accueil [2541], bafouiller [&gt;5000], bain [3458], bouiller [&gt;5000], caillou </a:t>
            </a:r>
            <a:r>
              <a:rPr lang="en-GB" sz="1200" kern="1200" dirty="0">
                <a:solidFill>
                  <a:schemeClr val="tx1"/>
                </a:solidFill>
                <a:effectLst/>
                <a:latin typeface="+mn-lt"/>
                <a:ea typeface="+mn-ea"/>
                <a:cs typeface="+mn-cs"/>
              </a:rPr>
              <a:t>[&gt;5000]</a:t>
            </a:r>
            <a:r>
              <a:rPr lang="fr-FR" sz="1200" kern="1200" dirty="0">
                <a:solidFill>
                  <a:schemeClr val="tx1"/>
                </a:solidFill>
                <a:effectLst/>
                <a:latin typeface="+mn-lt"/>
                <a:ea typeface="+mn-ea"/>
                <a:cs typeface="+mn-cs"/>
              </a:rPr>
              <a:t>, cocktail [4992], conseiller [577], écureuil [&gt;5000], éventail [4621], feuilleter [&gt;5000], leur [35], maillot [&gt;5000], mail [&gt;5000], médaille [3361], merveilleux [2209], paille [&gt;5000], piaille [&gt;5000], portail [&gt;5000], recueillir [&gt;1230]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26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09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37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82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664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[-aill-/-ail]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[-aill-/-ail]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taille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start with hands together and move them apart, representing varying size.</a:t>
            </a:r>
            <a:br>
              <a:rPr lang="en-GB" baseline="0" dirty="0"/>
            </a:br>
            <a:r>
              <a:rPr lang="en-GB" baseline="0" dirty="0"/>
              <a:t>4. Roll back the animations and work through 1-3 again, but this time, dropping your voice completely to listen carefully to the students saying the </a:t>
            </a:r>
            <a:r>
              <a:rPr lang="en-GB" b="1" baseline="0" dirty="0"/>
              <a:t>[-aill-/-ail] </a:t>
            </a:r>
            <a:r>
              <a:rPr lang="en-GB" baseline="0" dirty="0"/>
              <a:t>sound, pronouncing </a:t>
            </a:r>
            <a:r>
              <a:rPr lang="en-GB" b="0" baseline="0" dirty="0"/>
              <a:t>”</a:t>
            </a:r>
            <a:r>
              <a:rPr lang="en-GB" b="1" baseline="0" dirty="0"/>
              <a:t>taille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taille </a:t>
            </a:r>
            <a:r>
              <a:rPr lang="en-GB" b="0" dirty="0"/>
              <a:t>[1500]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692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aill</a:t>
            </a:r>
            <a:r>
              <a:rPr lang="en-GB" b="1" baseline="0" dirty="0"/>
              <a:t>-/-ail] </a:t>
            </a:r>
            <a:r>
              <a:rPr lang="en-GB" baseline="0" dirty="0"/>
              <a:t>and then the </a:t>
            </a:r>
            <a:r>
              <a:rPr lang="en-GB" b="1" baseline="0" dirty="0"/>
              <a:t>source</a:t>
            </a:r>
            <a:r>
              <a:rPr lang="en-GB" baseline="0" dirty="0"/>
              <a:t> word again ‘</a:t>
            </a:r>
            <a:r>
              <a:rPr lang="en-GB" b="1" baseline="0" dirty="0"/>
              <a:t>taille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72696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Timing: </a:t>
            </a:r>
            <a:r>
              <a:rPr lang="en-US" b="0" baseline="0" dirty="0"/>
              <a:t>2 minutes</a:t>
            </a:r>
          </a:p>
          <a:p>
            <a:endParaRPr lang="en-US" b="1" baseline="0" dirty="0"/>
          </a:p>
          <a:p>
            <a:r>
              <a:rPr lang="en-US" b="1" baseline="0" dirty="0"/>
              <a:t>Aim: </a:t>
            </a:r>
            <a:r>
              <a:rPr lang="en-US" b="0" baseline="0" dirty="0"/>
              <a:t>Consolidation of SSCs [-eil/eill], [-euil/euill], and [-ouil/ouill] and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[-ill/ille] </a:t>
            </a:r>
            <a:r>
              <a:rPr lang="fr-FR" sz="1200" dirty="0">
                <a:solidFill>
                  <a:srgbClr val="5B9BD5">
                    <a:lumMod val="50000"/>
                  </a:srgbClr>
                </a:solidFill>
              </a:rPr>
              <a:t>and [-ail/aill], drawing attention to the fact that they can be broken down into SSCs [i]/[a] + yih.</a:t>
            </a:r>
            <a:endParaRPr lang="en-US" b="0" baseline="0" dirty="0"/>
          </a:p>
          <a:p>
            <a:r>
              <a:rPr lang="en-US" b="0" baseline="0" dirty="0"/>
              <a:t>2. Click to bring up further SSC consolidation. Students say SSC [-eil/eill] following the pronunciation tips given.</a:t>
            </a:r>
          </a:p>
          <a:p>
            <a:r>
              <a:rPr lang="en-US" b="0" baseline="0" dirty="0"/>
              <a:t>3. Click to reveal ‘decoded’ pronunciation and example word (click picture to hear pronunciation).</a:t>
            </a:r>
          </a:p>
          <a:p>
            <a:r>
              <a:rPr lang="en-US" b="0" baseline="0" dirty="0"/>
              <a:t>4. Repeat for [-ouil/ouill] and [-euil/euill].</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oreille [1884], </a:t>
            </a:r>
            <a:r>
              <a:rPr lang="en-GB" b="0" baseline="0" dirty="0"/>
              <a:t>feuille [2440], </a:t>
            </a:r>
            <a:r>
              <a:rPr lang="en-GB" b="0" dirty="0"/>
              <a:t>brouillard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Speaking practice of SSCs</a:t>
            </a:r>
            <a:endParaRPr lang="en-US" b="1" dirty="0"/>
          </a:p>
          <a:p>
            <a:endParaRPr lang="en-US" b="1" dirty="0"/>
          </a:p>
          <a:p>
            <a:r>
              <a:rPr lang="en-US" b="1" dirty="0"/>
              <a:t>Procedure:</a:t>
            </a:r>
          </a:p>
          <a:p>
            <a:r>
              <a:rPr lang="en-US" b="0" dirty="0"/>
              <a:t>1. Students work in pairs.</a:t>
            </a:r>
          </a:p>
          <a:p>
            <a:r>
              <a:rPr lang="en-US" b="0" dirty="0"/>
              <a:t>2. One at a time they have to say as many [</a:t>
            </a:r>
            <a:r>
              <a:rPr lang="en-GB" sz="1200" b="0" i="0" kern="1200" dirty="0">
                <a:solidFill>
                  <a:schemeClr val="tx1"/>
                </a:solidFill>
                <a:effectLst/>
                <a:latin typeface="+mn-lt"/>
                <a:ea typeface="+mn-ea"/>
                <a:cs typeface="+mn-cs"/>
              </a:rPr>
              <a:t>ill-/-ille. -ail-/-aille, -eil/-eille, -euil/-euille,  ouil/ouille.</a:t>
            </a:r>
            <a:r>
              <a:rPr lang="en-US" b="0" dirty="0"/>
              <a:t>]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lentille</a:t>
            </a:r>
          </a:p>
          <a:p>
            <a:r>
              <a:rPr lang="en-US" b="0" dirty="0"/>
              <a:t>brouillard</a:t>
            </a:r>
          </a:p>
          <a:p>
            <a:r>
              <a:rPr lang="en-US" b="0" dirty="0"/>
              <a:t>Marseille</a:t>
            </a:r>
          </a:p>
          <a:p>
            <a:r>
              <a:rPr lang="en-US" b="0" dirty="0"/>
              <a:t>famille </a:t>
            </a:r>
          </a:p>
          <a:p>
            <a:r>
              <a:rPr lang="en-US" b="0" dirty="0"/>
              <a:t>travail</a:t>
            </a:r>
          </a:p>
          <a:p>
            <a:r>
              <a:rPr lang="en-US" b="0" dirty="0"/>
              <a:t>bouteille</a:t>
            </a:r>
          </a:p>
          <a:p>
            <a:r>
              <a:rPr lang="en-US" b="0" dirty="0"/>
              <a:t>vitrail</a:t>
            </a:r>
          </a:p>
          <a:p>
            <a:r>
              <a:rPr lang="en-US" b="0" dirty="0"/>
              <a:t>médaille</a:t>
            </a:r>
          </a:p>
          <a:p>
            <a:r>
              <a:rPr lang="en-US" b="0" dirty="0"/>
              <a:t>oreille</a:t>
            </a:r>
          </a:p>
          <a:p>
            <a:r>
              <a:rPr lang="en-US" b="0" dirty="0"/>
              <a:t>paille</a:t>
            </a:r>
          </a:p>
          <a:p>
            <a:r>
              <a:rPr lang="en-US" b="0" dirty="0"/>
              <a:t>corbeille</a:t>
            </a:r>
          </a:p>
          <a:p>
            <a:r>
              <a:rPr lang="en-US" b="0" dirty="0"/>
              <a:t>éventail</a:t>
            </a:r>
          </a:p>
          <a:p>
            <a:r>
              <a:rPr lang="en-US" b="0" dirty="0"/>
              <a:t>chandail</a:t>
            </a:r>
          </a:p>
          <a:p>
            <a:r>
              <a:rPr lang="en-US" b="0" dirty="0"/>
              <a:t>soleil</a:t>
            </a:r>
          </a:p>
          <a:p>
            <a:r>
              <a:rPr lang="en-US" b="0" dirty="0"/>
              <a:t>feuille</a:t>
            </a:r>
          </a:p>
          <a:p>
            <a:r>
              <a:rPr lang="en-US" b="0" dirty="0"/>
              <a:t>cheville</a:t>
            </a:r>
          </a:p>
          <a:p>
            <a:r>
              <a:rPr lang="en-US" b="0" dirty="0"/>
              <a:t>grenouille</a:t>
            </a:r>
          </a:p>
          <a:p>
            <a:r>
              <a:rPr lang="en-US" b="0" dirty="0"/>
              <a:t>appareil</a:t>
            </a:r>
          </a:p>
          <a:p>
            <a:r>
              <a:rPr lang="en-US" b="0" dirty="0"/>
              <a:t>écureuil</a:t>
            </a:r>
          </a:p>
          <a:p>
            <a:r>
              <a:rPr lang="en-US" b="0" dirty="0"/>
              <a:t>fauteuil</a:t>
            </a:r>
          </a:p>
          <a:p>
            <a:r>
              <a:rPr lang="en-US" b="0" dirty="0"/>
              <a:t>détail</a:t>
            </a:r>
          </a:p>
          <a:p>
            <a:endParaRPr lang="en-US" b="0" baseline="0" dirty="0"/>
          </a:p>
          <a:p>
            <a:r>
              <a:rPr lang="en-GB" b="1" baseline="0" dirty="0"/>
              <a:t>Word frequency of cognates (1 is the most frequent word in French): </a:t>
            </a:r>
            <a:r>
              <a:rPr lang="en-GB" b="0" baseline="0" dirty="0"/>
              <a:t>lentille </a:t>
            </a:r>
            <a:r>
              <a:rPr lang="en-GB" sz="1200" b="0" i="0" kern="1200" dirty="0">
                <a:solidFill>
                  <a:schemeClr val="tx1"/>
                </a:solidFill>
                <a:effectLst/>
                <a:latin typeface="+mn-lt"/>
                <a:ea typeface="+mn-ea"/>
                <a:cs typeface="+mn-cs"/>
              </a:rPr>
              <a:t>[&gt;5000]</a:t>
            </a:r>
            <a:r>
              <a:rPr lang="en-GB" b="0" baseline="0" dirty="0"/>
              <a:t>, brouillard [4452], famille [172], travail [153], bouteille [2979], vitrail </a:t>
            </a:r>
            <a:r>
              <a:rPr lang="en-GB" sz="1200" b="0" i="0" kern="1200" dirty="0">
                <a:solidFill>
                  <a:schemeClr val="tx1"/>
                </a:solidFill>
                <a:effectLst/>
                <a:latin typeface="+mn-lt"/>
                <a:ea typeface="+mn-ea"/>
                <a:cs typeface="+mn-cs"/>
              </a:rPr>
              <a:t>[&gt;5000]</a:t>
            </a:r>
            <a:r>
              <a:rPr lang="en-GB" b="0" baseline="0" dirty="0"/>
              <a:t>, médaille [3361], oreille [1884], paille </a:t>
            </a:r>
            <a:r>
              <a:rPr lang="en-GB" sz="1200" b="0" i="0" kern="1200" dirty="0">
                <a:solidFill>
                  <a:schemeClr val="tx1"/>
                </a:solidFill>
                <a:effectLst/>
                <a:latin typeface="+mn-lt"/>
                <a:ea typeface="+mn-ea"/>
                <a:cs typeface="+mn-cs"/>
              </a:rPr>
              <a:t>[&gt;5000]</a:t>
            </a:r>
            <a:r>
              <a:rPr lang="en-GB" b="0" baseline="0" dirty="0"/>
              <a:t>, ville [260], corbeille </a:t>
            </a:r>
            <a:r>
              <a:rPr lang="en-GB" sz="1200" b="0" i="0" kern="1200" dirty="0">
                <a:solidFill>
                  <a:schemeClr val="tx1"/>
                </a:solidFill>
                <a:effectLst/>
                <a:latin typeface="+mn-lt"/>
                <a:ea typeface="+mn-ea"/>
                <a:cs typeface="+mn-cs"/>
              </a:rPr>
              <a:t>[&gt;5000]</a:t>
            </a:r>
            <a:r>
              <a:rPr lang="en-GB" b="0" baseline="0" dirty="0"/>
              <a:t>, éventail [4621], chandail </a:t>
            </a:r>
            <a:r>
              <a:rPr lang="en-GB" sz="1200" b="0" i="0" kern="1200" dirty="0">
                <a:solidFill>
                  <a:schemeClr val="tx1"/>
                </a:solidFill>
                <a:effectLst/>
                <a:latin typeface="+mn-lt"/>
                <a:ea typeface="+mn-ea"/>
                <a:cs typeface="+mn-cs"/>
              </a:rPr>
              <a:t>[&gt;5000]</a:t>
            </a:r>
            <a:r>
              <a:rPr lang="en-GB" b="0" baseline="0" dirty="0"/>
              <a:t>, soleil [1713], feuille [2440], cheville </a:t>
            </a:r>
            <a:r>
              <a:rPr lang="en-GB" sz="1200" b="0" i="0" kern="1200" dirty="0">
                <a:solidFill>
                  <a:schemeClr val="tx1"/>
                </a:solidFill>
                <a:effectLst/>
                <a:latin typeface="+mn-lt"/>
                <a:ea typeface="+mn-ea"/>
                <a:cs typeface="+mn-cs"/>
              </a:rPr>
              <a:t>[&gt;5000]</a:t>
            </a:r>
            <a:r>
              <a:rPr lang="en-GB" b="0" baseline="0" dirty="0"/>
              <a:t>, grenouille </a:t>
            </a:r>
            <a:r>
              <a:rPr lang="en-GB" sz="1200" b="0" i="0" kern="1200" dirty="0">
                <a:solidFill>
                  <a:schemeClr val="tx1"/>
                </a:solidFill>
                <a:effectLst/>
                <a:latin typeface="+mn-lt"/>
                <a:ea typeface="+mn-ea"/>
                <a:cs typeface="+mn-cs"/>
              </a:rPr>
              <a:t>[&gt;5000]</a:t>
            </a:r>
            <a:r>
              <a:rPr lang="en-GB" b="0" baseline="0" dirty="0"/>
              <a:t>, appareil [1420], écureuil </a:t>
            </a:r>
            <a:r>
              <a:rPr lang="en-GB" sz="1200" b="0" i="0" kern="1200" dirty="0">
                <a:solidFill>
                  <a:schemeClr val="tx1"/>
                </a:solidFill>
                <a:effectLst/>
                <a:latin typeface="+mn-lt"/>
                <a:ea typeface="+mn-ea"/>
                <a:cs typeface="+mn-cs"/>
              </a:rPr>
              <a:t>[&gt;5000]</a:t>
            </a:r>
            <a:r>
              <a:rPr lang="en-GB" b="0" baseline="0" dirty="0"/>
              <a:t>, fauteuil [2743], détail [318]</a:t>
            </a:r>
            <a:br>
              <a:rPr lang="en-GB" baseline="0" dirty="0"/>
            </a:br>
            <a:endParaRPr lang="en-US" b="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622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a:t>
            </a:r>
            <a:r>
              <a:rPr lang="en-US" b="0" baseline="0" dirty="0"/>
              <a:t>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lang="en-US" b="0" dirty="0"/>
              <a:t>[</a:t>
            </a:r>
            <a:r>
              <a:rPr lang="en-GB" sz="1200" b="0" i="0" kern="1200" dirty="0">
                <a:solidFill>
                  <a:schemeClr val="tx1"/>
                </a:solidFill>
                <a:effectLst/>
                <a:latin typeface="+mn-lt"/>
                <a:ea typeface="+mn-ea"/>
                <a:cs typeface="+mn-cs"/>
              </a:rPr>
              <a:t>ill-/-ille. -ail-/aille, -eil/-eille, -euil/-euille, ouil/ouille]</a:t>
            </a:r>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bouillon</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portefeuille</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pastille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accueilir</a:t>
            </a: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orteil</a:t>
            </a:r>
            <a:endParaRPr lang="en-GB" sz="1200" dirty="0">
              <a:solidFill>
                <a:schemeClr val="accent1">
                  <a:lumMod val="50000"/>
                </a:schemeClr>
              </a:solidFill>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trouvaille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billes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0" baseline="0" dirty="0"/>
              <a:t>bouillon </a:t>
            </a:r>
            <a:r>
              <a:rPr lang="en-GB" sz="1200" b="0" i="0" kern="1200" dirty="0">
                <a:solidFill>
                  <a:schemeClr val="tx1"/>
                </a:solidFill>
                <a:effectLst/>
                <a:latin typeface="+mn-lt"/>
                <a:ea typeface="+mn-ea"/>
                <a:cs typeface="+mn-cs"/>
              </a:rPr>
              <a:t>[&gt;5000],portefeuille [&gt;5000], </a:t>
            </a:r>
            <a:r>
              <a:rPr lang="en-GB" b="0" baseline="0" dirty="0"/>
              <a:t>conseil [577], pastille </a:t>
            </a:r>
            <a:r>
              <a:rPr lang="en-GB" sz="1200" b="0" i="0" kern="1200" dirty="0">
                <a:solidFill>
                  <a:schemeClr val="tx1"/>
                </a:solidFill>
                <a:effectLst/>
                <a:latin typeface="+mn-lt"/>
                <a:ea typeface="+mn-ea"/>
                <a:cs typeface="+mn-cs"/>
              </a:rPr>
              <a:t>[&gt;5000],</a:t>
            </a:r>
            <a:r>
              <a:rPr lang="en-GB" b="0" baseline="0" dirty="0"/>
              <a:t> accueillir [1189], orteil </a:t>
            </a:r>
            <a:r>
              <a:rPr lang="en-GB" sz="1200" b="0" i="0" kern="1200" dirty="0">
                <a:solidFill>
                  <a:schemeClr val="tx1"/>
                </a:solidFill>
                <a:effectLst/>
                <a:latin typeface="+mn-lt"/>
                <a:ea typeface="+mn-ea"/>
                <a:cs typeface="+mn-cs"/>
              </a:rPr>
              <a:t>[&gt;5000], trouvaille [&gt;5000], billes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51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aill</a:t>
            </a:r>
            <a:r>
              <a:rPr lang="en-GB" b="1" baseline="0" dirty="0"/>
              <a:t>-/-ail]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taille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start with hands together and move them apart, representing varying size.</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aill</a:t>
            </a:r>
            <a:r>
              <a:rPr lang="en-GB" b="1" baseline="0" dirty="0"/>
              <a:t>-/-ail] </a:t>
            </a:r>
            <a:r>
              <a:rPr lang="en-GB" baseline="0" dirty="0"/>
              <a:t>sound, pronouncing </a:t>
            </a:r>
            <a:r>
              <a:rPr lang="en-GB" b="0" baseline="0" dirty="0"/>
              <a:t>”</a:t>
            </a:r>
            <a:r>
              <a:rPr lang="en-GB" b="1" baseline="0" dirty="0"/>
              <a:t>taille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taille </a:t>
            </a:r>
            <a:r>
              <a:rPr lang="en-GB" b="0" dirty="0"/>
              <a:t>[1500]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692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342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0351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aill</a:t>
            </a:r>
            <a:r>
              <a:rPr lang="en-GB" b="1" baseline="0" dirty="0"/>
              <a:t>-/-ail] </a:t>
            </a:r>
            <a:r>
              <a:rPr lang="en-GB" baseline="0" dirty="0"/>
              <a:t>and then the </a:t>
            </a:r>
            <a:r>
              <a:rPr lang="en-GB" b="1" baseline="0" dirty="0"/>
              <a:t>source</a:t>
            </a:r>
            <a:r>
              <a:rPr lang="en-GB" baseline="0" dirty="0"/>
              <a:t> word again ‘</a:t>
            </a:r>
            <a:r>
              <a:rPr lang="en-GB" b="1" baseline="0" dirty="0"/>
              <a:t>taille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5047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5500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1962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to prime for the activity on the next slide.</a:t>
            </a:r>
          </a:p>
          <a:p>
            <a:endParaRPr lang="en-US" b="1" dirty="0"/>
          </a:p>
          <a:p>
            <a:r>
              <a:rPr lang="en-US" b="1" dirty="0"/>
              <a:t>Procedure:</a:t>
            </a:r>
          </a:p>
          <a:p>
            <a:pPr marL="0" indent="0">
              <a:buNone/>
            </a:pPr>
            <a:r>
              <a:rPr lang="en-US" b="0" dirty="0"/>
              <a:t>1. Students try to say the words in the minimal pair, </a:t>
            </a:r>
            <a:r>
              <a:rPr lang="fr-FR" b="0" i="1" dirty="0">
                <a:solidFill>
                  <a:srgbClr val="222222"/>
                </a:solidFill>
                <a:effectLst/>
                <a:latin typeface="Georgia" panose="02040502050405020303" pitchFamily="18" charset="0"/>
              </a:rPr>
              <a:t>à</a:t>
            </a:r>
            <a:r>
              <a:rPr lang="en-US" b="0" i="1" dirty="0"/>
              <a:t> </a:t>
            </a:r>
            <a:r>
              <a:rPr lang="en-US" b="0" i="0" dirty="0"/>
              <a:t>and </a:t>
            </a:r>
            <a:r>
              <a:rPr lang="en-US" b="0" i="1" dirty="0"/>
              <a:t>ail.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à</a:t>
            </a:r>
          </a:p>
          <a:p>
            <a:r>
              <a:rPr lang="en-US" b="0" i="0" dirty="0"/>
              <a:t>ail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521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56464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9468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362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3423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26002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2198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46240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50133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0403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9871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87732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4035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3185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1813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9435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45961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23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88645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5454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5309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9443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503487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06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15150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33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1075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11780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381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821596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71223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6622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9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6974878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316356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23521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audio" Target="../media/audio12.wav"/><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9.png"/><Relationship Id="rId11"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image" Target="../media/image12.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audio" Target="../media/audio14.wav"/><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audio" Target="../media/audio13.wav"/><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audio" Target="../media/audio16.wav"/><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5" Type="http://schemas.openxmlformats.org/officeDocument/2006/relationships/image" Target="../media/image25.png"/><Relationship Id="rId2" Type="http://schemas.openxmlformats.org/officeDocument/2006/relationships/notesSlide" Target="../notesSlides/notesSlide12.xml"/><Relationship Id="rId16" Type="http://schemas.openxmlformats.org/officeDocument/2006/relationships/audio" Target="../media/audio29.wav"/><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35.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24.pn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22.png"/><Relationship Id="rId27"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audio" Target="../media/audio35.wav"/><Relationship Id="rId12" Type="http://schemas.openxmlformats.org/officeDocument/2006/relationships/image" Target="../media/image30.png"/><Relationship Id="rId2" Type="http://schemas.openxmlformats.org/officeDocument/2006/relationships/notesSlide" Target="../notesSlides/notesSlide16.xml"/><Relationship Id="rId16" Type="http://schemas.openxmlformats.org/officeDocument/2006/relationships/image" Target="../media/image33.png"/><Relationship Id="rId1" Type="http://schemas.openxmlformats.org/officeDocument/2006/relationships/slideLayout" Target="../slideLayouts/slideLayout35.xml"/><Relationship Id="rId6" Type="http://schemas.openxmlformats.org/officeDocument/2006/relationships/audio" Target="../media/audio34.wav"/><Relationship Id="rId11" Type="http://schemas.openxmlformats.org/officeDocument/2006/relationships/image" Target="../media/image5.png"/><Relationship Id="rId5" Type="http://schemas.openxmlformats.org/officeDocument/2006/relationships/audio" Target="../media/audio33.wav"/><Relationship Id="rId15" Type="http://schemas.openxmlformats.org/officeDocument/2006/relationships/image" Target="../media/image32.png"/><Relationship Id="rId10" Type="http://schemas.openxmlformats.org/officeDocument/2006/relationships/audio" Target="../media/audio38.wav"/><Relationship Id="rId4" Type="http://schemas.openxmlformats.org/officeDocument/2006/relationships/audio" Target="../media/audio2.wav"/><Relationship Id="rId9" Type="http://schemas.openxmlformats.org/officeDocument/2006/relationships/audio" Target="../media/audio37.wav"/><Relationship Id="rId14" Type="http://schemas.openxmlformats.org/officeDocument/2006/relationships/audio" Target="../media/audio39.wav"/></Relationships>
</file>

<file path=ppt/slides/_rels/slide17.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image" Target="../media/image38.png"/><Relationship Id="rId2" Type="http://schemas.openxmlformats.org/officeDocument/2006/relationships/notesSlide" Target="../notesSlides/notesSlide17.xml"/><Relationship Id="rId16"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image" Target="../media/image9.png"/><Relationship Id="rId15" Type="http://schemas.openxmlformats.org/officeDocument/2006/relationships/image" Target="../media/image36.png"/><Relationship Id="rId10" Type="http://schemas.openxmlformats.org/officeDocument/2006/relationships/audio" Target="../media/audio45.wav"/><Relationship Id="rId4" Type="http://schemas.openxmlformats.org/officeDocument/2006/relationships/audio" Target="../media/audio40.wav"/><Relationship Id="rId9" Type="http://schemas.openxmlformats.org/officeDocument/2006/relationships/audio" Target="../media/audio44.wav"/><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9.xml"/><Relationship Id="rId6" Type="http://schemas.openxmlformats.org/officeDocument/2006/relationships/audio" Target="../media/audio48.wav"/><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audio" Target="../media/audio49.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9.xml"/><Relationship Id="rId6" Type="http://schemas.openxmlformats.org/officeDocument/2006/relationships/audio" Target="../media/audio50.wav"/><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9.xml"/><Relationship Id="rId6" Type="http://schemas.openxmlformats.org/officeDocument/2006/relationships/audio" Target="../media/audio51.wav"/><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audio" Target="../media/audio36.wav"/><Relationship Id="rId5" Type="http://schemas.openxmlformats.org/officeDocument/2006/relationships/image" Target="../media/image30.png"/><Relationship Id="rId4" Type="http://schemas.openxmlformats.org/officeDocument/2006/relationships/audio" Target="../media/audio34.wav"/><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13" Type="http://schemas.openxmlformats.org/officeDocument/2006/relationships/audio" Target="../media/audio60.wav"/><Relationship Id="rId18" Type="http://schemas.openxmlformats.org/officeDocument/2006/relationships/audio" Target="../media/audio65.wav"/><Relationship Id="rId26" Type="http://schemas.openxmlformats.org/officeDocument/2006/relationships/audio" Target="../media/audio72.wav"/><Relationship Id="rId39" Type="http://schemas.openxmlformats.org/officeDocument/2006/relationships/image" Target="../media/image64.png"/><Relationship Id="rId21" Type="http://schemas.openxmlformats.org/officeDocument/2006/relationships/audio" Target="../media/audio68.wav"/><Relationship Id="rId34" Type="http://schemas.openxmlformats.org/officeDocument/2006/relationships/image" Target="../media/image59.png"/><Relationship Id="rId42" Type="http://schemas.openxmlformats.org/officeDocument/2006/relationships/audio" Target="../media/audio34.wav"/><Relationship Id="rId47" Type="http://schemas.openxmlformats.org/officeDocument/2006/relationships/image" Target="../media/image68.png"/><Relationship Id="rId7" Type="http://schemas.openxmlformats.org/officeDocument/2006/relationships/audio" Target="../media/audio55.wav"/><Relationship Id="rId2" Type="http://schemas.openxmlformats.org/officeDocument/2006/relationships/notesSlide" Target="../notesSlides/notesSlide27.xml"/><Relationship Id="rId16" Type="http://schemas.openxmlformats.org/officeDocument/2006/relationships/audio" Target="../media/audio63.wav"/><Relationship Id="rId29" Type="http://schemas.openxmlformats.org/officeDocument/2006/relationships/image" Target="../media/image54.png"/><Relationship Id="rId1" Type="http://schemas.openxmlformats.org/officeDocument/2006/relationships/slideLayout" Target="../slideLayouts/slideLayout39.xml"/><Relationship Id="rId6" Type="http://schemas.openxmlformats.org/officeDocument/2006/relationships/audio" Target="../media/audio54.wav"/><Relationship Id="rId11" Type="http://schemas.openxmlformats.org/officeDocument/2006/relationships/image" Target="../media/image50.png"/><Relationship Id="rId24" Type="http://schemas.openxmlformats.org/officeDocument/2006/relationships/audio" Target="../media/audio71.wav"/><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31.png"/><Relationship Id="rId5" Type="http://schemas.openxmlformats.org/officeDocument/2006/relationships/audio" Target="../media/audio53.wav"/><Relationship Id="rId15" Type="http://schemas.openxmlformats.org/officeDocument/2006/relationships/audio" Target="../media/audio62.wav"/><Relationship Id="rId23" Type="http://schemas.openxmlformats.org/officeDocument/2006/relationships/audio" Target="../media/audio70.wav"/><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audio" Target="../media/audio58.wav"/><Relationship Id="rId19" Type="http://schemas.openxmlformats.org/officeDocument/2006/relationships/audio" Target="../media/audio66.wav"/><Relationship Id="rId31" Type="http://schemas.openxmlformats.org/officeDocument/2006/relationships/image" Target="../media/image56.png"/><Relationship Id="rId44" Type="http://schemas.openxmlformats.org/officeDocument/2006/relationships/audio" Target="../media/audio36.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1.wav"/><Relationship Id="rId22" Type="http://schemas.openxmlformats.org/officeDocument/2006/relationships/audio" Target="../media/audio69.wav"/><Relationship Id="rId27" Type="http://schemas.openxmlformats.org/officeDocument/2006/relationships/image" Target="../media/image52.jpe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30.png"/><Relationship Id="rId8" Type="http://schemas.openxmlformats.org/officeDocument/2006/relationships/audio" Target="../media/audio56.wav"/><Relationship Id="rId3" Type="http://schemas.openxmlformats.org/officeDocument/2006/relationships/image" Target="../media/image5.png"/><Relationship Id="rId12" Type="http://schemas.openxmlformats.org/officeDocument/2006/relationships/audio" Target="../media/audio59.wav"/><Relationship Id="rId17" Type="http://schemas.openxmlformats.org/officeDocument/2006/relationships/audio" Target="../media/audio64.wav"/><Relationship Id="rId25" Type="http://schemas.openxmlformats.org/officeDocument/2006/relationships/image" Target="../media/image51.png"/><Relationship Id="rId33" Type="http://schemas.openxmlformats.org/officeDocument/2006/relationships/image" Target="../media/image58.png"/><Relationship Id="rId38" Type="http://schemas.openxmlformats.org/officeDocument/2006/relationships/image" Target="../media/image63.png"/><Relationship Id="rId46" Type="http://schemas.openxmlformats.org/officeDocument/2006/relationships/image" Target="../media/image67.png"/><Relationship Id="rId20" Type="http://schemas.openxmlformats.org/officeDocument/2006/relationships/audio" Target="../media/audio67.wav"/><Relationship Id="rId41"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73.wav"/><Relationship Id="rId7" Type="http://schemas.openxmlformats.org/officeDocument/2006/relationships/image" Target="../media/image5.png"/><Relationship Id="rId12" Type="http://schemas.openxmlformats.org/officeDocument/2006/relationships/audio" Target="../media/audio80.wav"/><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audio" Target="../media/audio76.wav"/><Relationship Id="rId11" Type="http://schemas.openxmlformats.org/officeDocument/2006/relationships/audio" Target="../media/audio79.wav"/><Relationship Id="rId5" Type="http://schemas.openxmlformats.org/officeDocument/2006/relationships/audio" Target="../media/audio75.wav"/><Relationship Id="rId10" Type="http://schemas.openxmlformats.org/officeDocument/2006/relationships/audio" Target="../media/audio78.wav"/><Relationship Id="rId4" Type="http://schemas.openxmlformats.org/officeDocument/2006/relationships/audio" Target="../media/audio74.wav"/><Relationship Id="rId9" Type="http://schemas.openxmlformats.org/officeDocument/2006/relationships/audio" Target="../media/audio7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aill</a:t>
            </a:r>
            <a:r>
              <a:rPr lang="en-GB" sz="3000" dirty="0">
                <a:solidFill>
                  <a:prstClr val="white"/>
                </a:solidFill>
              </a:rPr>
              <a:t>-/ail]</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(1/2)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il a</a:t>
                      </a:r>
                      <a:r>
                        <a:rPr lang="en-GB" sz="2800" b="1" dirty="0">
                          <a:solidFill>
                            <a:srgbClr val="E65D00"/>
                          </a:solidFill>
                        </a:rPr>
                        <a:t> </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il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4" name="2.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eurs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à   </a:t>
                      </a:r>
                      <a:r>
                        <a:rPr lang="en-GB" sz="2800" b="1" dirty="0" err="1">
                          <a:solidFill>
                            <a:srgbClr val="115076"/>
                          </a:solidFill>
                        </a:rPr>
                        <a:t>l’heure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6E878A7F-1FDF-47F1-9224-0D3F28E5A1FE}"/>
              </a:ext>
            </a:extLst>
          </p:cNvPr>
          <p:cNvSpPr txBox="1"/>
          <p:nvPr/>
        </p:nvSpPr>
        <p:spPr>
          <a:xfrm>
            <a:off x="646818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[elsewhere]</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2810" y="5059814"/>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time]</a:t>
            </a:r>
          </a:p>
        </p:txBody>
      </p:sp>
      <p:sp>
        <p:nvSpPr>
          <p:cNvPr id="21" name="TextBox 20">
            <a:extLst>
              <a:ext uri="{FF2B5EF4-FFF2-40B4-BE49-F238E27FC236}">
                <a16:creationId xmlns:a16="http://schemas.microsoft.com/office/drawing/2014/main" id="{341FF5FE-DC4A-4248-9D49-7807CD4AAB74}"/>
              </a:ext>
            </a:extLst>
          </p:cNvPr>
          <p:cNvSpPr txBox="1"/>
          <p:nvPr/>
        </p:nvSpPr>
        <p:spPr>
          <a:xfrm>
            <a:off x="2426842" y="563970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4" name="TextBox 23">
            <a:extLst>
              <a:ext uri="{FF2B5EF4-FFF2-40B4-BE49-F238E27FC236}">
                <a16:creationId xmlns:a16="http://schemas.microsoft.com/office/drawing/2014/main" id="{0A3B2AFE-D0CE-429A-A579-09E12A0C6074}"/>
              </a:ext>
            </a:extLst>
          </p:cNvPr>
          <p:cNvSpPr txBox="1"/>
          <p:nvPr/>
        </p:nvSpPr>
        <p:spPr>
          <a:xfrm>
            <a:off x="4675944" y="563970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9" name="TextBox 28">
            <a:extLst>
              <a:ext uri="{FF2B5EF4-FFF2-40B4-BE49-F238E27FC236}">
                <a16:creationId xmlns:a16="http://schemas.microsoft.com/office/drawing/2014/main" id="{C580D640-5FF4-421F-8678-3824A8C7AE92}"/>
              </a:ext>
            </a:extLst>
          </p:cNvPr>
          <p:cNvSpPr txBox="1"/>
          <p:nvPr/>
        </p:nvSpPr>
        <p:spPr>
          <a:xfrm>
            <a:off x="7462901" y="5666270"/>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7FC5DF8A-FB89-4907-A311-7A7A10154DC5}"/>
              </a:ext>
            </a:extLst>
          </p:cNvPr>
          <p:cNvSpPr txBox="1"/>
          <p:nvPr/>
        </p:nvSpPr>
        <p:spPr>
          <a:xfrm>
            <a:off x="9694809" y="5639705"/>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816" y="5608964"/>
            <a:ext cx="401412" cy="418138"/>
          </a:xfrm>
          <a:prstGeom prst="rect">
            <a:avLst/>
          </a:prstGeom>
        </p:spPr>
      </p:pic>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782" y="5639707"/>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ta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a:t>
                      </a:r>
                      <a:r>
                        <a:rPr lang="en-GB" sz="2800" b="1" dirty="0">
                          <a:solidFill>
                            <a:srgbClr val="E65D00"/>
                          </a:solidFill>
                        </a:rPr>
                        <a:t>ill</a:t>
                      </a:r>
                      <a:r>
                        <a:rPr lang="en-GB" sz="28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3" name="TextBox 42">
            <a:extLst>
              <a:ext uri="{FF2B5EF4-FFF2-40B4-BE49-F238E27FC236}">
                <a16:creationId xmlns:a16="http://schemas.microsoft.com/office/drawing/2014/main" id="{44EF9C4B-6881-4B54-9ACE-4E7D38D09273}"/>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[pile]</a:t>
            </a:r>
          </a:p>
        </p:txBody>
      </p:sp>
      <p:sp>
        <p:nvSpPr>
          <p:cNvPr id="44" name="TextBox 43">
            <a:extLst>
              <a:ext uri="{FF2B5EF4-FFF2-40B4-BE49-F238E27FC236}">
                <a16:creationId xmlns:a16="http://schemas.microsoft.com/office/drawing/2014/main" id="{C39CA8BF-FA43-407C-98B4-1D54A4195EA3}"/>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[size]</a:t>
            </a:r>
          </a:p>
        </p:txBody>
      </p:sp>
      <p:pic>
        <p:nvPicPr>
          <p:cNvPr id="45" name="Picture 4" descr="Vegetables, Pile, Assorted, Variety, Food, Raw">
            <a:extLst>
              <a:ext uri="{FF2B5EF4-FFF2-40B4-BE49-F238E27FC236}">
                <a16:creationId xmlns:a16="http://schemas.microsoft.com/office/drawing/2014/main" id="{1E0E94A3-D643-4D3E-87DC-911BE75AE1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3131" y="2042415"/>
            <a:ext cx="2001617" cy="10008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nch Tape, Tape, Measure, Measurement, Tape-Measure">
            <a:extLst>
              <a:ext uri="{FF2B5EF4-FFF2-40B4-BE49-F238E27FC236}">
                <a16:creationId xmlns:a16="http://schemas.microsoft.com/office/drawing/2014/main" id="{393416EB-76B9-461A-8C3F-132F1EA2A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909" y="1928912"/>
            <a:ext cx="2292171" cy="114608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BB20BCE-AE07-4D79-8D82-5BA0B165E639}"/>
              </a:ext>
            </a:extLst>
          </p:cNvPr>
          <p:cNvSpPr txBox="1"/>
          <p:nvPr/>
        </p:nvSpPr>
        <p:spPr>
          <a:xfrm>
            <a:off x="2224677"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8" name="TextBox 47">
            <a:extLst>
              <a:ext uri="{FF2B5EF4-FFF2-40B4-BE49-F238E27FC236}">
                <a16:creationId xmlns:a16="http://schemas.microsoft.com/office/drawing/2014/main" id="{F30E4B14-829B-4C9A-9AEB-538C627271BB}"/>
              </a:ext>
            </a:extLst>
          </p:cNvPr>
          <p:cNvSpPr txBox="1"/>
          <p:nvPr/>
        </p:nvSpPr>
        <p:spPr>
          <a:xfrm>
            <a:off x="4487701" y="346163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698" y="3419632"/>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nvGraphicFramePr>
        <p:xfrm>
          <a:off x="6385770" y="1928912"/>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pa</a:t>
                      </a:r>
                      <a:r>
                        <a:rPr lang="en-GB" sz="2800" b="1" dirty="0">
                          <a:solidFill>
                            <a:srgbClr val="E65D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pa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55" name="Picture 8" descr="Barn, Country, Farm, Hay, Straw, Orange Farm">
            <a:extLst>
              <a:ext uri="{FF2B5EF4-FFF2-40B4-BE49-F238E27FC236}">
                <a16:creationId xmlns:a16="http://schemas.microsoft.com/office/drawing/2014/main" id="{6FBB6937-0893-443A-A6E8-E06CBABD3E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1610" y="2053448"/>
            <a:ext cx="1440748" cy="8089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EE6EEDD-FD60-4BD4-BE3F-1C9353678E11}"/>
              </a:ext>
            </a:extLst>
          </p:cNvPr>
          <p:cNvSpPr txBox="1"/>
          <p:nvPr/>
        </p:nvSpPr>
        <p:spPr>
          <a:xfrm>
            <a:off x="9270528"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[straw]</a:t>
            </a:r>
          </a:p>
        </p:txBody>
      </p:sp>
      <p:pic>
        <p:nvPicPr>
          <p:cNvPr id="57" name="Picture 10" descr="H Foot Print Clip Art">
            <a:extLst>
              <a:ext uri="{FF2B5EF4-FFF2-40B4-BE49-F238E27FC236}">
                <a16:creationId xmlns:a16="http://schemas.microsoft.com/office/drawing/2014/main" id="{A858F9ED-0930-465E-BB0D-C200F6F50D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561" y="2053448"/>
            <a:ext cx="872684" cy="7551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B15CD80-E031-4C62-95EB-C053E4FD58FB}"/>
              </a:ext>
            </a:extLst>
          </p:cNvPr>
          <p:cNvSpPr txBox="1"/>
          <p:nvPr/>
        </p:nvSpPr>
        <p:spPr>
          <a:xfrm>
            <a:off x="6884447"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[step]</a:t>
            </a:r>
          </a:p>
        </p:txBody>
      </p:sp>
      <p:sp>
        <p:nvSpPr>
          <p:cNvPr id="61" name="TextBox 60">
            <a:extLst>
              <a:ext uri="{FF2B5EF4-FFF2-40B4-BE49-F238E27FC236}">
                <a16:creationId xmlns:a16="http://schemas.microsoft.com/office/drawing/2014/main" id="{E8BD69E0-3745-4159-8356-E7D620988D89}"/>
              </a:ext>
            </a:extLst>
          </p:cNvPr>
          <p:cNvSpPr txBox="1"/>
          <p:nvPr/>
        </p:nvSpPr>
        <p:spPr>
          <a:xfrm>
            <a:off x="8004464"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2" name="TextBox 61">
            <a:extLst>
              <a:ext uri="{FF2B5EF4-FFF2-40B4-BE49-F238E27FC236}">
                <a16:creationId xmlns:a16="http://schemas.microsoft.com/office/drawing/2014/main" id="{0455F886-B344-4E3B-B2CF-9E3C072C89EC}"/>
              </a:ext>
            </a:extLst>
          </p:cNvPr>
          <p:cNvSpPr txBox="1"/>
          <p:nvPr/>
        </p:nvSpPr>
        <p:spPr>
          <a:xfrm>
            <a:off x="10287289"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2810" y="3444104"/>
            <a:ext cx="401412" cy="418138"/>
          </a:xfrm>
          <a:prstGeom prst="rect">
            <a:avLst/>
          </a:prstGeom>
        </p:spPr>
      </p:pic>
      <p:sp>
        <p:nvSpPr>
          <p:cNvPr id="17" name="Action Button: Custom 16">
            <a:hlinkClick r:id="" action="ppaction://noaction" highlightClick="1">
              <a:snd r:embed="rId11" name="3.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 name="Action Button: Custom 16">
            <a:hlinkClick r:id="" action="ppaction://noaction" highlightClick="1">
              <a:snd r:embed="rId12" name="1.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 name="TextBox 3">
            <a:extLst>
              <a:ext uri="{FF2B5EF4-FFF2-40B4-BE49-F238E27FC236}">
                <a16:creationId xmlns:a16="http://schemas.microsoft.com/office/drawing/2014/main" id="{492DFEA2-24E8-40EE-BEA8-05687566667E}"/>
              </a:ext>
            </a:extLst>
          </p:cNvPr>
          <p:cNvSpPr txBox="1"/>
          <p:nvPr/>
        </p:nvSpPr>
        <p:spPr>
          <a:xfrm>
            <a:off x="76657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has]</a:t>
            </a:r>
          </a:p>
        </p:txBody>
      </p:sp>
      <p:sp>
        <p:nvSpPr>
          <p:cNvPr id="23" name="TextBox 22">
            <a:extLst>
              <a:ext uri="{FF2B5EF4-FFF2-40B4-BE49-F238E27FC236}">
                <a16:creationId xmlns:a16="http://schemas.microsoft.com/office/drawing/2014/main" id="{22B8D1D6-3549-4161-A79A-2C57C8408355}"/>
              </a:ext>
            </a:extLst>
          </p:cNvPr>
          <p:cNvSpPr txBox="1"/>
          <p:nvPr/>
        </p:nvSpPr>
        <p:spPr>
          <a:xfrm>
            <a:off x="3201895"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may go]</a:t>
            </a:r>
          </a:p>
        </p:txBody>
      </p:sp>
      <p:pic>
        <p:nvPicPr>
          <p:cNvPr id="7" name="Picture 2" descr="Time, Impatience, Hands, Body Language, Hour, Clock">
            <a:extLst>
              <a:ext uri="{FF2B5EF4-FFF2-40B4-BE49-F238E27FC236}">
                <a16:creationId xmlns:a16="http://schemas.microsoft.com/office/drawing/2014/main" id="{5CC77F47-749F-44AB-84F8-22D873955097}"/>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5556" l="2953" r="89859">
                        <a14:foregroundMark x1="7189" y1="23056" x2="7189" y2="23056"/>
                        <a14:foregroundMark x1="2953" y1="26528" x2="2953" y2="26528"/>
                        <a14:foregroundMark x1="74454" y1="94583" x2="74454" y2="94583"/>
                        <a14:foregroundMark x1="79589" y1="95556" x2="79589" y2="95556"/>
                        <a14:foregroundMark x1="76893" y1="93889" x2="76893" y2="93889"/>
                        <a14:backgroundMark x1="76765" y1="94167" x2="76765" y2="94167"/>
                      </a14:backgroundRemoval>
                    </a14:imgEffect>
                  </a14:imgLayer>
                </a14:imgProps>
              </a:ext>
              <a:ext uri="{28A0092B-C50C-407E-A947-70E740481C1C}">
                <a14:useLocalDpi xmlns:a14="http://schemas.microsoft.com/office/drawing/2010/main" val="0"/>
              </a:ext>
            </a:extLst>
          </a:blip>
          <a:srcRect/>
          <a:stretch>
            <a:fillRect/>
          </a:stretch>
        </p:blipFill>
        <p:spPr bwMode="auto">
          <a:xfrm>
            <a:off x="9620136" y="4241316"/>
            <a:ext cx="917517" cy="84802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3">
            <a:extLst>
              <a:ext uri="{FF2B5EF4-FFF2-40B4-BE49-F238E27FC236}">
                <a16:creationId xmlns:a16="http://schemas.microsoft.com/office/drawing/2014/main" id="{0617BA04-A41B-424C-9AEB-9B929407497F}"/>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9" grpId="0" animBg="1"/>
      <p:bldP spid="31" grpId="0" animBg="1"/>
      <p:bldP spid="47" grpId="0" animBg="1"/>
      <p:bldP spid="48" grpId="0" animBg="1"/>
      <p:bldP spid="61" grpId="0" animBg="1"/>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4E1A474-C789-45F4-BD83-31856D150FD0}"/>
              </a:ext>
            </a:extLst>
          </p:cNvPr>
          <p:cNvSpPr txBox="1"/>
          <p:nvPr/>
        </p:nvSpPr>
        <p:spPr>
          <a:xfrm>
            <a:off x="762961" y="290856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[lease]</a:t>
            </a:r>
          </a:p>
        </p:txBody>
      </p:sp>
      <p:pic>
        <p:nvPicPr>
          <p:cNvPr id="2056" name="Picture 8" descr="Rail Roadsigns Clip Art">
            <a:extLst>
              <a:ext uri="{FF2B5EF4-FFF2-40B4-BE49-F238E27FC236}">
                <a16:creationId xmlns:a16="http://schemas.microsoft.com/office/drawing/2014/main" id="{4C9F4A2A-17E7-4BB8-992F-A4CF3895B2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2000" y1="68061" x2="32000" y2="68061"/>
                      </a14:backgroundRemoval>
                    </a14:imgEffect>
                  </a14:imgLayer>
                </a14:imgProps>
              </a:ext>
              <a:ext uri="{28A0092B-C50C-407E-A947-70E740481C1C}">
                <a14:useLocalDpi xmlns:a14="http://schemas.microsoft.com/office/drawing/2010/main" val="0"/>
              </a:ext>
            </a:extLst>
          </a:blip>
          <a:srcRect/>
          <a:stretch>
            <a:fillRect/>
          </a:stretch>
        </p:blipFill>
        <p:spPr bwMode="auto">
          <a:xfrm>
            <a:off x="3228622" y="3328265"/>
            <a:ext cx="2223588" cy="1949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3">
            <a:extLst>
              <a:ext uri="{FF2B5EF4-FFF2-40B4-BE49-F238E27FC236}">
                <a16:creationId xmlns:a16="http://schemas.microsoft.com/office/drawing/2014/main" id="{79E32E5B-CF57-42B5-84A9-98C514761F47}"/>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a:t>
                      </a:r>
                      <a:r>
                        <a:rPr lang="en-GB" sz="2800" b="1" dirty="0">
                          <a:solidFill>
                            <a:srgbClr val="115076"/>
                          </a:solidFill>
                          <a:latin typeface="Century Gothic" panose="020B0502020202020204" pitchFamily="34" charset="0"/>
                        </a:rPr>
                        <a:t>a</a:t>
                      </a:r>
                      <a:r>
                        <a:rPr lang="en-GB" sz="2800" b="1" dirty="0">
                          <a:solidFill>
                            <a:srgbClr val="E65D00"/>
                          </a:solidFill>
                        </a:rPr>
                        <a:t>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ba</a:t>
                      </a:r>
                      <a:r>
                        <a:rPr lang="en-GB" sz="2800" b="1" dirty="0">
                          <a:solidFill>
                            <a:srgbClr val="E65D00"/>
                          </a:solidFill>
                        </a:rPr>
                        <a:t>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(2/2)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le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
            <a:extLst>
              <a:ext uri="{FF2B5EF4-FFF2-40B4-BE49-F238E27FC236}">
                <a16:creationId xmlns:a16="http://schemas.microsoft.com/office/drawing/2014/main" id="{FBC3CCE5-2F7E-4C40-AD96-1D556E8E440E}"/>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
        <p:nvSpPr>
          <p:cNvPr id="5" name="Action Button: Custom 16">
            <a:hlinkClick r:id="" action="ppaction://noaction" highlightClick="1">
              <a:snd r:embed="rId6" name="5.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ra</a:t>
                      </a:r>
                      <a:r>
                        <a:rPr lang="en-GB" sz="2800" b="1" dirty="0">
                          <a:solidFill>
                            <a:srgbClr val="E65D00"/>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ra</a:t>
                      </a:r>
                      <a:r>
                        <a:rPr lang="en-GB" sz="2800" b="1" dirty="0">
                          <a:solidFill>
                            <a:srgbClr val="E65D00"/>
                          </a:solidFill>
                        </a:rPr>
                        <a:t>il</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7" name="6.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6" name="Table 13">
            <a:extLst>
              <a:ext uri="{FF2B5EF4-FFF2-40B4-BE49-F238E27FC236}">
                <a16:creationId xmlns:a16="http://schemas.microsoft.com/office/drawing/2014/main" id="{DF154CD2-5A95-4F29-8280-1980716ED67A}"/>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d’Ét</a:t>
                      </a:r>
                      <a:r>
                        <a:rPr lang="en-GB" sz="2800" b="1" dirty="0" err="1">
                          <a:solidFill>
                            <a:srgbClr val="ED7D31"/>
                          </a:solidFill>
                        </a:rPr>
                        <a:t>a</a:t>
                      </a:r>
                      <a:r>
                        <a:rPr lang="en-GB" sz="2800" b="1" dirty="0" err="1">
                          <a:solidFill>
                            <a:srgbClr val="104F75"/>
                          </a:solidFill>
                        </a:rPr>
                        <a:t>t</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déta</a:t>
                      </a:r>
                      <a:r>
                        <a:rPr lang="en-GB" sz="2800" b="1" kern="1200" dirty="0" err="1">
                          <a:solidFill>
                            <a:srgbClr val="E65D00"/>
                          </a:solidFill>
                          <a:latin typeface="+mn-lt"/>
                          <a:ea typeface="+mn-ea"/>
                          <a:cs typeface="+mn-cs"/>
                        </a:rPr>
                        <a:t>i</a:t>
                      </a:r>
                      <a:r>
                        <a:rPr lang="en-GB" sz="2800" b="1" dirty="0" err="1">
                          <a:solidFill>
                            <a:srgbClr val="E65D00"/>
                          </a:solidFill>
                        </a:rPr>
                        <a:t>l</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7" name="Action Button: Custom 16">
            <a:hlinkClick r:id="" action="ppaction://noaction" highlightClick="1">
              <a:snd r:embed="rId8" name="7.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9" name="8.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TextBox 6">
            <a:extLst>
              <a:ext uri="{FF2B5EF4-FFF2-40B4-BE49-F238E27FC236}">
                <a16:creationId xmlns:a16="http://schemas.microsoft.com/office/drawing/2014/main" id="{5005483B-947F-47D6-BB92-C53D4FD36E64}"/>
              </a:ext>
            </a:extLst>
          </p:cNvPr>
          <p:cNvSpPr txBox="1"/>
          <p:nvPr/>
        </p:nvSpPr>
        <p:spPr>
          <a:xfrm>
            <a:off x="6470158"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state]</a:t>
            </a:r>
          </a:p>
        </p:txBody>
      </p:sp>
      <p:sp>
        <p:nvSpPr>
          <p:cNvPr id="8" name="TextBox 7">
            <a:extLst>
              <a:ext uri="{FF2B5EF4-FFF2-40B4-BE49-F238E27FC236}">
                <a16:creationId xmlns:a16="http://schemas.microsoft.com/office/drawing/2014/main" id="{D2E24A34-53A5-4D94-AF6D-3327538CB156}"/>
              </a:ext>
            </a:extLst>
          </p:cNvPr>
          <p:cNvSpPr txBox="1"/>
          <p:nvPr/>
        </p:nvSpPr>
        <p:spPr>
          <a:xfrm>
            <a:off x="8925662"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[detail]</a:t>
            </a:r>
          </a:p>
        </p:txBody>
      </p:sp>
      <p:sp>
        <p:nvSpPr>
          <p:cNvPr id="9" name="TextBox 8">
            <a:extLst>
              <a:ext uri="{FF2B5EF4-FFF2-40B4-BE49-F238E27FC236}">
                <a16:creationId xmlns:a16="http://schemas.microsoft.com/office/drawing/2014/main" id="{6E878A7F-1FDF-47F1-9224-0D3F28E5A1FE}"/>
              </a:ext>
            </a:extLst>
          </p:cNvPr>
          <p:cNvSpPr txBox="1"/>
          <p:nvPr/>
        </p:nvSpPr>
        <p:spPr>
          <a:xfrm>
            <a:off x="6470158" y="504803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[quail]</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6008" y="4641548"/>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[scenario]</a:t>
            </a:r>
          </a:p>
        </p:txBody>
      </p:sp>
      <p:sp>
        <p:nvSpPr>
          <p:cNvPr id="12" name="TextBox 11">
            <a:extLst>
              <a:ext uri="{FF2B5EF4-FFF2-40B4-BE49-F238E27FC236}">
                <a16:creationId xmlns:a16="http://schemas.microsoft.com/office/drawing/2014/main" id="{A720FDEA-0950-47ED-9A5B-B79887C0DD05}"/>
              </a:ext>
            </a:extLst>
          </p:cNvPr>
          <p:cNvSpPr txBox="1"/>
          <p:nvPr/>
        </p:nvSpPr>
        <p:spPr>
          <a:xfrm>
            <a:off x="3558564" y="5074368"/>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[rail]</a:t>
            </a:r>
          </a:p>
        </p:txBody>
      </p:sp>
      <p:pic>
        <p:nvPicPr>
          <p:cNvPr id="2062" name="Picture 14" descr="Quail Clip Art">
            <a:extLst>
              <a:ext uri="{FF2B5EF4-FFF2-40B4-BE49-F238E27FC236}">
                <a16:creationId xmlns:a16="http://schemas.microsoft.com/office/drawing/2014/main" id="{CC657D3B-5454-46C5-819F-B64A37FB90F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0604" y="4151741"/>
            <a:ext cx="1031278" cy="9343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6355C29-C27B-45D9-BF38-396CB9C3B730}"/>
              </a:ext>
            </a:extLst>
          </p:cNvPr>
          <p:cNvSpPr txBox="1"/>
          <p:nvPr/>
        </p:nvSpPr>
        <p:spPr>
          <a:xfrm>
            <a:off x="2260348" y="341159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1" name="TextBox 30">
            <a:extLst>
              <a:ext uri="{FF2B5EF4-FFF2-40B4-BE49-F238E27FC236}">
                <a16:creationId xmlns:a16="http://schemas.microsoft.com/office/drawing/2014/main" id="{3E70BCB3-1FDF-4492-8F44-42FEF5B66640}"/>
              </a:ext>
            </a:extLst>
          </p:cNvPr>
          <p:cNvSpPr txBox="1"/>
          <p:nvPr/>
        </p:nvSpPr>
        <p:spPr>
          <a:xfrm>
            <a:off x="4742849" y="341542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2" name="TextBox 31">
            <a:extLst>
              <a:ext uri="{FF2B5EF4-FFF2-40B4-BE49-F238E27FC236}">
                <a16:creationId xmlns:a16="http://schemas.microsoft.com/office/drawing/2014/main" id="{9CA8FBEF-4786-48C3-969A-0F7C86C3DB56}"/>
              </a:ext>
            </a:extLst>
          </p:cNvPr>
          <p:cNvSpPr txBox="1"/>
          <p:nvPr/>
        </p:nvSpPr>
        <p:spPr>
          <a:xfrm>
            <a:off x="2252166" y="5627821"/>
            <a:ext cx="603524"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3" name="TextBox 32">
            <a:extLst>
              <a:ext uri="{FF2B5EF4-FFF2-40B4-BE49-F238E27FC236}">
                <a16:creationId xmlns:a16="http://schemas.microsoft.com/office/drawing/2014/main" id="{FC06FAA3-CF53-4F87-9F57-7C814E479325}"/>
              </a:ext>
            </a:extLst>
          </p:cNvPr>
          <p:cNvSpPr txBox="1"/>
          <p:nvPr/>
        </p:nvSpPr>
        <p:spPr>
          <a:xfrm>
            <a:off x="4669105" y="564489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0" name="TextBox 39">
            <a:extLst>
              <a:ext uri="{FF2B5EF4-FFF2-40B4-BE49-F238E27FC236}">
                <a16:creationId xmlns:a16="http://schemas.microsoft.com/office/drawing/2014/main" id="{190AB0C8-60D5-4020-8960-B94C29965D2F}"/>
              </a:ext>
            </a:extLst>
          </p:cNvPr>
          <p:cNvSpPr txBox="1"/>
          <p:nvPr/>
        </p:nvSpPr>
        <p:spPr>
          <a:xfrm>
            <a:off x="7989460" y="3425660"/>
            <a:ext cx="62257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2" name="TextBox 41">
            <a:extLst>
              <a:ext uri="{FF2B5EF4-FFF2-40B4-BE49-F238E27FC236}">
                <a16:creationId xmlns:a16="http://schemas.microsoft.com/office/drawing/2014/main" id="{D7FBB9E6-EB0C-4F06-B2B6-EF3D0E0EE7FC}"/>
              </a:ext>
            </a:extLst>
          </p:cNvPr>
          <p:cNvSpPr txBox="1"/>
          <p:nvPr/>
        </p:nvSpPr>
        <p:spPr>
          <a:xfrm>
            <a:off x="10579608" y="344607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4" name="TextBox 43">
            <a:extLst>
              <a:ext uri="{FF2B5EF4-FFF2-40B4-BE49-F238E27FC236}">
                <a16:creationId xmlns:a16="http://schemas.microsoft.com/office/drawing/2014/main" id="{10D5E214-6459-4C1D-8D80-C32BE76B7D48}"/>
              </a:ext>
            </a:extLst>
          </p:cNvPr>
          <p:cNvSpPr txBox="1"/>
          <p:nvPr/>
        </p:nvSpPr>
        <p:spPr>
          <a:xfrm>
            <a:off x="7834766" y="5627821"/>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6" name="TextBox 45">
            <a:extLst>
              <a:ext uri="{FF2B5EF4-FFF2-40B4-BE49-F238E27FC236}">
                <a16:creationId xmlns:a16="http://schemas.microsoft.com/office/drawing/2014/main" id="{A5B44784-0F25-4BCA-A35D-DD1F4F44D170}"/>
              </a:ext>
            </a:extLst>
          </p:cNvPr>
          <p:cNvSpPr txBox="1"/>
          <p:nvPr/>
        </p:nvSpPr>
        <p:spPr>
          <a:xfrm>
            <a:off x="10435091" y="562133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70" name="Picture 69" descr="green checkmark">
            <a:extLst>
              <a:ext uri="{FF2B5EF4-FFF2-40B4-BE49-F238E27FC236}">
                <a16:creationId xmlns:a16="http://schemas.microsoft.com/office/drawing/2014/main" id="{A1DA8115-BA6E-45BD-98FD-1713E2E52C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368" y="3440074"/>
            <a:ext cx="401412" cy="418138"/>
          </a:xfrm>
          <a:prstGeom prst="rect">
            <a:avLst/>
          </a:prstGeom>
        </p:spPr>
      </p:pic>
      <p:pic>
        <p:nvPicPr>
          <p:cNvPr id="71" name="Picture 70" descr="green checkmark">
            <a:extLst>
              <a:ext uri="{FF2B5EF4-FFF2-40B4-BE49-F238E27FC236}">
                <a16:creationId xmlns:a16="http://schemas.microsoft.com/office/drawing/2014/main" id="{4EF857CF-6A1D-41E2-A8B7-B2C2E9381D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0846" y="5636600"/>
            <a:ext cx="401412" cy="418138"/>
          </a:xfrm>
          <a:prstGeom prst="rect">
            <a:avLst/>
          </a:prstGeom>
        </p:spPr>
      </p:pic>
      <p:pic>
        <p:nvPicPr>
          <p:cNvPr id="72" name="Picture 71" descr="green checkmark">
            <a:extLst>
              <a:ext uri="{FF2B5EF4-FFF2-40B4-BE49-F238E27FC236}">
                <a16:creationId xmlns:a16="http://schemas.microsoft.com/office/drawing/2014/main" id="{4F9EA8E0-5B8F-4307-AAB0-B50E08096F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36008" y="3425660"/>
            <a:ext cx="401412" cy="418138"/>
          </a:xfrm>
          <a:prstGeom prst="rect">
            <a:avLst/>
          </a:prstGeom>
        </p:spPr>
      </p:pic>
      <p:pic>
        <p:nvPicPr>
          <p:cNvPr id="73" name="Picture 72" descr="green checkmark">
            <a:extLst>
              <a:ext uri="{FF2B5EF4-FFF2-40B4-BE49-F238E27FC236}">
                <a16:creationId xmlns:a16="http://schemas.microsoft.com/office/drawing/2014/main" id="{0F0DDBCA-5CB0-4442-90FE-31EB53077F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8150" y="5615437"/>
            <a:ext cx="401412" cy="418138"/>
          </a:xfrm>
          <a:prstGeom prst="rect">
            <a:avLst/>
          </a:prstGeom>
        </p:spPr>
      </p:pic>
      <p:pic>
        <p:nvPicPr>
          <p:cNvPr id="11" name="Picture 6" descr="Mouse Rat Rodent Clip Art">
            <a:extLst>
              <a:ext uri="{FF2B5EF4-FFF2-40B4-BE49-F238E27FC236}">
                <a16:creationId xmlns:a16="http://schemas.microsoft.com/office/drawing/2014/main" id="{392D7F04-46B6-47E2-B6A1-C3176E0F64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7154" y="4390646"/>
            <a:ext cx="1360243" cy="9839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ountain, Snowy, Peak, Alp, Everest, Hill">
            <a:extLst>
              <a:ext uri="{FF2B5EF4-FFF2-40B4-BE49-F238E27FC236}">
                <a16:creationId xmlns:a16="http://schemas.microsoft.com/office/drawing/2014/main" id="{E7AEC41A-B6E6-409F-8284-E94DF443ED4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7244" y="2009710"/>
            <a:ext cx="1006343" cy="807767"/>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28A2752-A208-45A4-9885-BEA5D1AA1ACC}"/>
              </a:ext>
            </a:extLst>
          </p:cNvPr>
          <p:cNvSpPr/>
          <p:nvPr/>
        </p:nvSpPr>
        <p:spPr>
          <a:xfrm rot="3412858">
            <a:off x="4669152" y="2242482"/>
            <a:ext cx="214748" cy="5666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29203E3-66E5-4E06-86A4-0BEFD588AED6}"/>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p>
        </p:txBody>
      </p:sp>
      <p:pic>
        <p:nvPicPr>
          <p:cNvPr id="25" name="Picture 24" descr="A close up of a logo&#10;&#10;Description automatically generated">
            <a:extLst>
              <a:ext uri="{FF2B5EF4-FFF2-40B4-BE49-F238E27FC236}">
                <a16:creationId xmlns:a16="http://schemas.microsoft.com/office/drawing/2014/main" id="{7FC56509-256D-46D8-AE88-5636A969C7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0303" y="2030242"/>
            <a:ext cx="779772" cy="847771"/>
          </a:xfrm>
          <a:prstGeom prst="rect">
            <a:avLst/>
          </a:prstGeom>
        </p:spPr>
      </p:pic>
    </p:spTree>
    <p:extLst>
      <p:ext uri="{BB962C8B-B14F-4D97-AF65-F5344CB8AC3E}">
        <p14:creationId xmlns:p14="http://schemas.microsoft.com/office/powerpoint/2010/main" val="174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40" grpId="0" animBg="1"/>
      <p:bldP spid="42" grpId="0" animBg="1"/>
      <p:bldP spid="44"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allumer.wav"/>
            </a:hlinkClick>
            <a:extLst>
              <a:ext uri="{FF2B5EF4-FFF2-40B4-BE49-F238E27FC236}">
                <a16:creationId xmlns:a16="http://schemas.microsoft.com/office/drawing/2014/main" id="{F5AEF9DF-2FD5-1442-9E84-D31130754D83}"/>
              </a:ext>
            </a:extLst>
          </p:cNvPr>
          <p:cNvSpPr txBox="1"/>
          <p:nvPr/>
        </p:nvSpPr>
        <p:spPr>
          <a:xfrm>
            <a:off x="736888" y="1444450"/>
            <a:ext cx="180249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5" name="betail.wav"/>
            </a:hlinkClick>
            <a:extLst>
              <a:ext uri="{FF2B5EF4-FFF2-40B4-BE49-F238E27FC236}">
                <a16:creationId xmlns:a16="http://schemas.microsoft.com/office/drawing/2014/main" id="{F5AEF9DF-2FD5-1442-9E84-D31130754D83}"/>
              </a:ext>
            </a:extLst>
          </p:cNvPr>
          <p:cNvSpPr txBox="1"/>
          <p:nvPr/>
        </p:nvSpPr>
        <p:spPr>
          <a:xfrm>
            <a:off x="5281390" y="2005798"/>
            <a:ext cx="145671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bétai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cattle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 name="TextBox 8">
            <a:hlinkClick r:id="" action="ppaction://noaction">
              <a:snd r:embed="rId6" name="parallele.wav"/>
            </a:hlinkClick>
            <a:extLst>
              <a:ext uri="{FF2B5EF4-FFF2-40B4-BE49-F238E27FC236}">
                <a16:creationId xmlns:a16="http://schemas.microsoft.com/office/drawing/2014/main" id="{F5AEF9DF-2FD5-1442-9E84-D31130754D83}"/>
              </a:ext>
            </a:extLst>
          </p:cNvPr>
          <p:cNvSpPr txBox="1"/>
          <p:nvPr/>
        </p:nvSpPr>
        <p:spPr>
          <a:xfrm>
            <a:off x="5623842" y="4277472"/>
            <a:ext cx="1740649"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èle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parallel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7" name="egalement.wav"/>
            </a:hlinkClick>
            <a:extLst>
              <a:ext uri="{FF2B5EF4-FFF2-40B4-BE49-F238E27FC236}">
                <a16:creationId xmlns:a16="http://schemas.microsoft.com/office/drawing/2014/main" id="{F5AEF9DF-2FD5-1442-9E84-D31130754D83}"/>
              </a:ext>
            </a:extLst>
          </p:cNvPr>
          <p:cNvSpPr txBox="1"/>
          <p:nvPr/>
        </p:nvSpPr>
        <p:spPr>
          <a:xfrm>
            <a:off x="3143326" y="4338868"/>
            <a:ext cx="207980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also</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as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8" name="taille-crayon.wav"/>
            </a:hlinkClick>
            <a:extLst>
              <a:ext uri="{FF2B5EF4-FFF2-40B4-BE49-F238E27FC236}">
                <a16:creationId xmlns:a16="http://schemas.microsoft.com/office/drawing/2014/main" id="{F5AEF9DF-2FD5-1442-9E84-D31130754D83}"/>
              </a:ext>
            </a:extLst>
          </p:cNvPr>
          <p:cNvSpPr txBox="1"/>
          <p:nvPr/>
        </p:nvSpPr>
        <p:spPr>
          <a:xfrm>
            <a:off x="414959" y="5449076"/>
            <a:ext cx="242315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e-crayon</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9" name="chaleur.wav"/>
            </a:hlinkClick>
            <a:extLst>
              <a:ext uri="{FF2B5EF4-FFF2-40B4-BE49-F238E27FC236}">
                <a16:creationId xmlns:a16="http://schemas.microsoft.com/office/drawing/2014/main" id="{F5AEF9DF-2FD5-1442-9E84-D31130754D83}"/>
              </a:ext>
            </a:extLst>
          </p:cNvPr>
          <p:cNvSpPr txBox="1"/>
          <p:nvPr/>
        </p:nvSpPr>
        <p:spPr>
          <a:xfrm>
            <a:off x="414959" y="2942455"/>
            <a:ext cx="187676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0" name="installer.wav"/>
            </a:hlinkClick>
            <a:extLst>
              <a:ext uri="{FF2B5EF4-FFF2-40B4-BE49-F238E27FC236}">
                <a16:creationId xmlns:a16="http://schemas.microsoft.com/office/drawing/2014/main" id="{F5AEF9DF-2FD5-1442-9E84-D31130754D83}"/>
              </a:ext>
            </a:extLst>
          </p:cNvPr>
          <p:cNvSpPr txBox="1"/>
          <p:nvPr/>
        </p:nvSpPr>
        <p:spPr>
          <a:xfrm>
            <a:off x="6386915" y="5425976"/>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1" name="intervalle.wav"/>
            </a:hlinkClick>
            <a:extLst>
              <a:ext uri="{FF2B5EF4-FFF2-40B4-BE49-F238E27FC236}">
                <a16:creationId xmlns:a16="http://schemas.microsoft.com/office/drawing/2014/main" id="{F5AEF9DF-2FD5-1442-9E84-D31130754D83}"/>
              </a:ext>
            </a:extLst>
          </p:cNvPr>
          <p:cNvSpPr txBox="1"/>
          <p:nvPr/>
        </p:nvSpPr>
        <p:spPr>
          <a:xfrm>
            <a:off x="840198" y="4085625"/>
            <a:ext cx="1776005"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interval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2" name="eventail.wav"/>
            </a:hlinkClick>
            <a:extLst>
              <a:ext uri="{FF2B5EF4-FFF2-40B4-BE49-F238E27FC236}">
                <a16:creationId xmlns:a16="http://schemas.microsoft.com/office/drawing/2014/main" id="{F5AEF9DF-2FD5-1442-9E84-D31130754D83}"/>
              </a:ext>
            </a:extLst>
          </p:cNvPr>
          <p:cNvSpPr txBox="1"/>
          <p:nvPr/>
        </p:nvSpPr>
        <p:spPr>
          <a:xfrm>
            <a:off x="7939628" y="4522037"/>
            <a:ext cx="201010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éventai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[range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variety</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3" name="detailler.wav"/>
            </a:hlinkClick>
            <a:extLst>
              <a:ext uri="{FF2B5EF4-FFF2-40B4-BE49-F238E27FC236}">
                <a16:creationId xmlns:a16="http://schemas.microsoft.com/office/drawing/2014/main" id="{F5AEF9DF-2FD5-1442-9E84-D31130754D83}"/>
              </a:ext>
            </a:extLst>
          </p:cNvPr>
          <p:cNvSpPr txBox="1"/>
          <p:nvPr/>
        </p:nvSpPr>
        <p:spPr>
          <a:xfrm>
            <a:off x="7784039" y="3424354"/>
            <a:ext cx="195084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describe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4" name="tailler.wav"/>
            </a:hlinkClick>
            <a:extLst>
              <a:ext uri="{FF2B5EF4-FFF2-40B4-BE49-F238E27FC236}">
                <a16:creationId xmlns:a16="http://schemas.microsoft.com/office/drawing/2014/main" id="{F5AEF9DF-2FD5-1442-9E84-D31130754D83}"/>
              </a:ext>
            </a:extLst>
          </p:cNvPr>
          <p:cNvSpPr txBox="1"/>
          <p:nvPr/>
        </p:nvSpPr>
        <p:spPr>
          <a:xfrm>
            <a:off x="3812904" y="5423331"/>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trim]</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5" name="défaillance.wav"/>
            </a:hlinkClick>
            <a:extLst>
              <a:ext uri="{FF2B5EF4-FFF2-40B4-BE49-F238E27FC236}">
                <a16:creationId xmlns:a16="http://schemas.microsoft.com/office/drawing/2014/main" id="{F5AEF9DF-2FD5-1442-9E84-D31130754D83}"/>
              </a:ext>
            </a:extLst>
          </p:cNvPr>
          <p:cNvSpPr txBox="1"/>
          <p:nvPr/>
        </p:nvSpPr>
        <p:spPr>
          <a:xfrm>
            <a:off x="2869532" y="3296107"/>
            <a:ext cx="2291876"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défai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failure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16" name="ballon.wav"/>
            </a:hlinkClick>
            <a:extLst>
              <a:ext uri="{FF2B5EF4-FFF2-40B4-BE49-F238E27FC236}">
                <a16:creationId xmlns:a16="http://schemas.microsoft.com/office/drawing/2014/main" id="{F5AEF9DF-2FD5-1442-9E84-D31130754D83}"/>
              </a:ext>
            </a:extLst>
          </p:cNvPr>
          <p:cNvSpPr txBox="1"/>
          <p:nvPr/>
        </p:nvSpPr>
        <p:spPr>
          <a:xfrm>
            <a:off x="7839661" y="2244669"/>
            <a:ext cx="1521241" cy="533663"/>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17" name="brousaille.wav"/>
            </a:hlinkClick>
            <a:extLst>
              <a:ext uri="{FF2B5EF4-FFF2-40B4-BE49-F238E27FC236}">
                <a16:creationId xmlns:a16="http://schemas.microsoft.com/office/drawing/2014/main" id="{21280D60-8BD5-40CA-AA00-4B08069F76E6}"/>
              </a:ext>
            </a:extLst>
          </p:cNvPr>
          <p:cNvSpPr txBox="1"/>
          <p:nvPr/>
        </p:nvSpPr>
        <p:spPr>
          <a:xfrm>
            <a:off x="2883110" y="2121940"/>
            <a:ext cx="2018562"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broussai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[bush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thicket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hlinkClick r:id="" action="ppaction://noaction">
              <a:snd r:embed="rId18" name="cheval.wav"/>
            </a:hlinkClick>
            <a:extLst>
              <a:ext uri="{FF2B5EF4-FFF2-40B4-BE49-F238E27FC236}">
                <a16:creationId xmlns:a16="http://schemas.microsoft.com/office/drawing/2014/main" id="{B4F86164-A451-406F-B503-6943DCE29957}"/>
              </a:ext>
            </a:extLst>
          </p:cNvPr>
          <p:cNvSpPr txBox="1"/>
          <p:nvPr/>
        </p:nvSpPr>
        <p:spPr>
          <a:xfrm>
            <a:off x="5781872" y="3225286"/>
            <a:ext cx="180219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Speech Bubble: Rectangle with Corners Rounded 43">
            <a:extLst>
              <a:ext uri="{FF2B5EF4-FFF2-40B4-BE49-F238E27FC236}">
                <a16:creationId xmlns:a16="http://schemas.microsoft.com/office/drawing/2014/main" id="{C3204B0C-3C2C-46E6-BC8D-D2FB6FD9AF51}"/>
              </a:ext>
            </a:extLst>
          </p:cNvPr>
          <p:cNvSpPr/>
          <p:nvPr/>
        </p:nvSpPr>
        <p:spPr>
          <a:xfrm>
            <a:off x="7383264" y="282313"/>
            <a:ext cx="2649093" cy="1100312"/>
          </a:xfrm>
          <a:prstGeom prst="wedgeRoundRectCallout">
            <a:avLst/>
          </a:prstGeom>
          <a:solidFill>
            <a:srgbClr val="115076"/>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there a letter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1" name="TextBox 40">
            <a:hlinkClick r:id="" action="ppaction://noaction">
              <a:snd r:embed="rId19" name="balle.wav"/>
            </a:hlinkClick>
            <a:extLst>
              <a:ext uri="{FF2B5EF4-FFF2-40B4-BE49-F238E27FC236}">
                <a16:creationId xmlns:a16="http://schemas.microsoft.com/office/drawing/2014/main" id="{C7410D66-891B-4F56-B472-28A02CCFA329}"/>
              </a:ext>
            </a:extLst>
          </p:cNvPr>
          <p:cNvSpPr txBox="1"/>
          <p:nvPr/>
        </p:nvSpPr>
        <p:spPr>
          <a:xfrm>
            <a:off x="3541852" y="1278498"/>
            <a:ext cx="1671864" cy="52322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52" name="Picture 28" descr="Screwdriver 4 Clip Art">
            <a:extLst>
              <a:ext uri="{FF2B5EF4-FFF2-40B4-BE49-F238E27FC236}">
                <a16:creationId xmlns:a16="http://schemas.microsoft.com/office/drawing/2014/main" id="{B231D307-7FD6-4D43-9F81-8DC846CF90B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643201">
            <a:off x="8049179" y="5302229"/>
            <a:ext cx="175962" cy="10521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llet Bill Clip Art">
            <a:extLst>
              <a:ext uri="{FF2B5EF4-FFF2-40B4-BE49-F238E27FC236}">
                <a16:creationId xmlns:a16="http://schemas.microsoft.com/office/drawing/2014/main" id="{1796FD89-DBEA-4A5B-A71B-9ADBFA41DDF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92337" y="1163992"/>
            <a:ext cx="743815" cy="4661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occer Ballon Clip Art">
            <a:extLst>
              <a:ext uri="{FF2B5EF4-FFF2-40B4-BE49-F238E27FC236}">
                <a16:creationId xmlns:a16="http://schemas.microsoft.com/office/drawing/2014/main" id="{3D0B6F06-77C3-423E-93CB-B7DB4023037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49636" y="1976533"/>
            <a:ext cx="914906" cy="8539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artoon Cow Clip Art">
            <a:extLst>
              <a:ext uri="{FF2B5EF4-FFF2-40B4-BE49-F238E27FC236}">
                <a16:creationId xmlns:a16="http://schemas.microsoft.com/office/drawing/2014/main" id="{D2E0D46B-8D1F-4FF0-995E-24403E19B3B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45584" y="1639470"/>
            <a:ext cx="679584" cy="8984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Red Cow Clip Art">
            <a:extLst>
              <a:ext uri="{FF2B5EF4-FFF2-40B4-BE49-F238E27FC236}">
                <a16:creationId xmlns:a16="http://schemas.microsoft.com/office/drawing/2014/main" id="{D9D5C628-296C-4D65-B2DF-11837DD17E4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60296" y="1964584"/>
            <a:ext cx="613394" cy="769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lue Cow Clip Art">
            <a:extLst>
              <a:ext uri="{FF2B5EF4-FFF2-40B4-BE49-F238E27FC236}">
                <a16:creationId xmlns:a16="http://schemas.microsoft.com/office/drawing/2014/main" id="{8E62FA86-3001-490F-8F38-EE286625D74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44324" y="2184210"/>
            <a:ext cx="572572" cy="682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rmometer Clip Art">
            <a:extLst>
              <a:ext uri="{FF2B5EF4-FFF2-40B4-BE49-F238E27FC236}">
                <a16:creationId xmlns:a16="http://schemas.microsoft.com/office/drawing/2014/main" id="{6EEBDCEC-1314-4510-B23D-5134629B252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31256"/>
          <a:stretch/>
        </p:blipFill>
        <p:spPr bwMode="auto">
          <a:xfrm rot="20598105">
            <a:off x="374809" y="2486380"/>
            <a:ext cx="280684" cy="13083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unning Horse 3 Clip Art">
            <a:extLst>
              <a:ext uri="{FF2B5EF4-FFF2-40B4-BE49-F238E27FC236}">
                <a16:creationId xmlns:a16="http://schemas.microsoft.com/office/drawing/2014/main" id="{635E7BCA-B069-4331-93E3-17D2BA70A2E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24359" y="2969620"/>
            <a:ext cx="743815" cy="11101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awn Trimmers Clip Art">
            <a:extLst>
              <a:ext uri="{FF2B5EF4-FFF2-40B4-BE49-F238E27FC236}">
                <a16:creationId xmlns:a16="http://schemas.microsoft.com/office/drawing/2014/main" id="{FA29E6C1-E7FB-43E6-8329-CA4356965A8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65673" y="5345545"/>
            <a:ext cx="907934" cy="868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Pencil Sharpener Clip Art">
            <a:extLst>
              <a:ext uri="{FF2B5EF4-FFF2-40B4-BE49-F238E27FC236}">
                <a16:creationId xmlns:a16="http://schemas.microsoft.com/office/drawing/2014/main" id="{72AE5075-9EAC-4128-985E-7813C76FC88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4068" y="4887031"/>
            <a:ext cx="833083" cy="69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4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aill</a:t>
            </a:r>
            <a:r>
              <a:rPr lang="en-GB" sz="3600" b="1" dirty="0">
                <a:solidFill>
                  <a:schemeClr val="bg1"/>
                </a:solidFill>
              </a:rPr>
              <a:t>-/ail]</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
        <p:nvSpPr>
          <p:cNvPr id="4" name="TextBox 3"/>
          <p:cNvSpPr txBox="1"/>
          <p:nvPr/>
        </p:nvSpPr>
        <p:spPr>
          <a:xfrm>
            <a:off x="4189067" y="415545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aill</a:t>
            </a:r>
            <a:r>
              <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t>
            </a:r>
          </a:p>
        </p:txBody>
      </p:sp>
      <p:pic>
        <p:nvPicPr>
          <p:cNvPr id="2050" name="Picture 2" descr="measuring tape">
            <a:extLst>
              <a:ext uri="{FF2B5EF4-FFF2-40B4-BE49-F238E27FC236}">
                <a16:creationId xmlns:a16="http://schemas.microsoft.com/office/drawing/2014/main" id="{9F2DE173-BE9C-406B-94EA-094B21C26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2267900" y="225530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
        <p:nvSpPr>
          <p:cNvPr id="15" name="TextBox 14"/>
          <p:cNvSpPr txBox="1"/>
          <p:nvPr/>
        </p:nvSpPr>
        <p:spPr>
          <a:xfrm>
            <a:off x="8582193" y="179358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181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018623" y="566496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work]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0903" y="3916213"/>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6990" y="3916213"/>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9DCD19BA-000F-4B57-8A6D-CB77D477A59C}"/>
              </a:ext>
            </a:extLst>
          </p:cNvPr>
          <p:cNvSpPr/>
          <p:nvPr/>
        </p:nvSpPr>
        <p:spPr>
          <a:xfrm>
            <a:off x="1637331" y="1732156"/>
            <a:ext cx="17588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[garlic]</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 medal">
            <a:extLst>
              <a:ext uri="{FF2B5EF4-FFF2-40B4-BE49-F238E27FC236}">
                <a16:creationId xmlns:a16="http://schemas.microsoft.com/office/drawing/2014/main" id="{7C1D8C99-1638-4834-B1B8-D37711081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388" y="4948040"/>
            <a:ext cx="609612" cy="1065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rlic">
            <a:extLst>
              <a:ext uri="{FF2B5EF4-FFF2-40B4-BE49-F238E27FC236}">
                <a16:creationId xmlns:a16="http://schemas.microsoft.com/office/drawing/2014/main" id="{D3118B46-2517-4D17-8A13-6CC5CBF6F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03" y="2000395"/>
            <a:ext cx="1720585" cy="10839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DAD226-8FCF-4F37-AB99-BA105C194116}"/>
              </a:ext>
            </a:extLst>
          </p:cNvPr>
          <p:cNvSpPr/>
          <p:nvPr/>
        </p:nvSpPr>
        <p:spPr>
          <a:xfrm>
            <a:off x="8780425" y="4849053"/>
            <a:ext cx="27847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[elsewhere]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862FA09-EFFA-4D32-A5A5-08BDDC7D1F5B}"/>
              </a:ext>
            </a:extLst>
          </p:cNvPr>
          <p:cNvSpPr/>
          <p:nvPr/>
        </p:nvSpPr>
        <p:spPr>
          <a:xfrm>
            <a:off x="9076564" y="2587413"/>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[detail]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316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subTnLst>
                                    <p:audio>
                                      <p:cMediaNode>
                                        <p:cTn display="0" masterRel="sameClick">
                                          <p:stCondLst>
                                            <p:cond evt="begin" delay="0">
                                              <p:tn val="29"/>
                                            </p:cond>
                                          </p:stCondLst>
                                          <p:endCondLst>
                                            <p:cond evt="onStopAudio" delay="0">
                                              <p:tgtEl>
                                                <p:sldTgt/>
                                              </p:tgtEl>
                                            </p:cond>
                                          </p:endCondLst>
                                        </p:cTn>
                                        <p:tgtEl>
                                          <p:sndTgt r:embed="rId3" name="a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5" name="ail deta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ail deta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6" name="ail medail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subTnLst>
                                    <p:audio>
                                      <p:cMediaNode>
                                        <p:cTn display="0" masterRel="sameClick">
                                          <p:stCondLst>
                                            <p:cond evt="begin" delay="0">
                                              <p:tn val="49"/>
                                            </p:cond>
                                          </p:stCondLst>
                                          <p:endCondLst>
                                            <p:cond evt="onStopAudio" delay="0">
                                              <p:tgtEl>
                                                <p:sldTgt/>
                                              </p:tgtEl>
                                            </p:cond>
                                          </p:endCondLst>
                                        </p:cTn>
                                        <p:tgtEl>
                                          <p:sndTgt r:embed="rId6" name="ail medail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7" name="ail trava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7" name="ail trava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8" name="ail ailleur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0" grpId="0"/>
      <p:bldP spid="19"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455740"/>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Remember</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38243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33447"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1" y="4125139"/>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14827"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48655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3753" y="4859950"/>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291391" y="26420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2414827" y="2642036"/>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03460"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03460"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5" y="4859950"/>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6"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4547" y="3256364"/>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8"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53649" y="4069234"/>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14"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64417"/>
          <a:stretch/>
        </p:blipFill>
        <p:spPr bwMode="auto">
          <a:xfrm>
            <a:off x="8605098" y="4648359"/>
            <a:ext cx="640319" cy="8997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DA8C429-5985-D647-A4C8-2877FB91FA06}"/>
              </a:ext>
            </a:extLst>
          </p:cNvPr>
          <p:cNvSpPr txBox="1"/>
          <p:nvPr/>
        </p:nvSpPr>
        <p:spPr>
          <a:xfrm>
            <a:off x="6565576" y="2628661"/>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t</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il</a:t>
            </a:r>
            <a:r>
              <a:rPr kumimoji="0" lang="fr-FR" sz="2800" b="0" i="0" u="none" strike="noStrike" kern="1200" cap="none" spc="0" normalizeH="0" baseline="0" noProof="0" dirty="0" err="1">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8" name="Picture 2" descr="measuring tape">
            <a:extLst>
              <a:ext uri="{FF2B5EF4-FFF2-40B4-BE49-F238E27FC236}">
                <a16:creationId xmlns:a16="http://schemas.microsoft.com/office/drawing/2014/main" id="{63361AB1-B504-6943-85CF-C6E56F258DE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9129150">
            <a:off x="8765957" y="2509537"/>
            <a:ext cx="988452" cy="85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ei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subTnLst>
                                    <p:audio>
                                      <p:cMediaNode>
                                        <p:cTn display="0" masterRel="sameClick">
                                          <p:stCondLst>
                                            <p:cond evt="begin" delay="0">
                                              <p:tn val="23"/>
                                            </p:cond>
                                          </p:stCondLst>
                                          <p:endCondLst>
                                            <p:cond evt="onStopAudio" delay="0">
                                              <p:tgtEl>
                                                <p:sldTgt/>
                                              </p:tgtEl>
                                            </p:cond>
                                          </p:endCondLst>
                                        </p:cTn>
                                        <p:tgtEl>
                                          <p:sndTgt r:embed="rId6" name="eil oreille.wav"/>
                                        </p:tgtEl>
                                      </p:cMediaNode>
                                    </p:audio>
                                  </p:sub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7" name="oui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subTnLst>
                                    <p:audio>
                                      <p:cMediaNode>
                                        <p:cTn display="0" masterRel="sameClick">
                                          <p:stCondLst>
                                            <p:cond evt="begin" delay="0">
                                              <p:tn val="36"/>
                                            </p:cond>
                                          </p:stCondLst>
                                          <p:endCondLst>
                                            <p:cond evt="onStopAudio" delay="0">
                                              <p:tgtEl>
                                                <p:sldTgt/>
                                              </p:tgtEl>
                                            </p:cond>
                                          </p:endCondLst>
                                        </p:cTn>
                                        <p:tgtEl>
                                          <p:sndTgt r:embed="rId8" name="ouil brouillard.wav"/>
                                        </p:tgtEl>
                                      </p:cMediaNode>
                                    </p:audio>
                                  </p:sub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subTnLst>
                                    <p:audio>
                                      <p:cMediaNode>
                                        <p:cTn display="0" masterRel="sameClick">
                                          <p:stCondLst>
                                            <p:cond evt="begin" delay="0">
                                              <p:tn val="44"/>
                                            </p:cond>
                                          </p:stCondLst>
                                          <p:endCondLst>
                                            <p:cond evt="onStopAudio" delay="0">
                                              <p:tgtEl>
                                                <p:sldTgt/>
                                              </p:tgtEl>
                                            </p:cond>
                                          </p:endCondLst>
                                        </p:cTn>
                                        <p:tgtEl>
                                          <p:sndTgt r:embed="rId9" name="eu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subTnLst>
                                    <p:audio>
                                      <p:cMediaNode>
                                        <p:cTn display="0" masterRel="sameClick">
                                          <p:stCondLst>
                                            <p:cond evt="begin" delay="0">
                                              <p:tn val="49"/>
                                            </p:cond>
                                          </p:stCondLst>
                                          <p:endCondLst>
                                            <p:cond evt="onStopAudio" delay="0">
                                              <p:tgtEl>
                                                <p:sldTgt/>
                                              </p:tgtEl>
                                            </p:cond>
                                          </p:endCondLst>
                                        </p:cTn>
                                        <p:tgtEl>
                                          <p:sndTgt r:embed="rId10" name="euil feuille.wav"/>
                                        </p:tgtEl>
                                      </p:cMediaNode>
                                    </p:audio>
                                  </p:sub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3" grpId="0"/>
      <p:bldP spid="55" grpId="0"/>
      <p:bldP spid="56" grpId="0"/>
      <p:bldP spid="57"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4">
            <a:extLst>
              <a:ext uri="{FF2B5EF4-FFF2-40B4-BE49-F238E27FC236}">
                <a16:creationId xmlns:a16="http://schemas.microsoft.com/office/drawing/2014/main" id="{501977A3-4126-4818-8C02-B6F8ABCD1280}"/>
              </a:ext>
            </a:extLst>
          </p:cNvPr>
          <p:cNvGraphicFramePr>
            <a:graphicFrameLocks noGrp="1"/>
          </p:cNvGraphicFramePr>
          <p:nvPr/>
        </p:nvGraphicFramePr>
        <p:xfrm>
          <a:off x="1920453" y="2100989"/>
          <a:ext cx="9989468" cy="3925404"/>
        </p:xfrm>
        <a:graphic>
          <a:graphicData uri="http://schemas.openxmlformats.org/drawingml/2006/table">
            <a:tbl>
              <a:tblPr firstRow="1" bandRow="1">
                <a:tableStyleId>{5940675A-B579-460E-94D1-54222C63F5DA}</a:tableStyleId>
              </a:tblPr>
              <a:tblGrid>
                <a:gridCol w="525600">
                  <a:extLst>
                    <a:ext uri="{9D8B030D-6E8A-4147-A177-3AD203B41FA5}">
                      <a16:colId xmlns:a16="http://schemas.microsoft.com/office/drawing/2014/main" val="2381562617"/>
                    </a:ext>
                  </a:extLst>
                </a:gridCol>
                <a:gridCol w="1720800">
                  <a:extLst>
                    <a:ext uri="{9D8B030D-6E8A-4147-A177-3AD203B41FA5}">
                      <a16:colId xmlns:a16="http://schemas.microsoft.com/office/drawing/2014/main" val="3944723406"/>
                    </a:ext>
                  </a:extLst>
                </a:gridCol>
                <a:gridCol w="1378268">
                  <a:extLst>
                    <a:ext uri="{9D8B030D-6E8A-4147-A177-3AD203B41FA5}">
                      <a16:colId xmlns:a16="http://schemas.microsoft.com/office/drawing/2014/main" val="2001380684"/>
                    </a:ext>
                  </a:extLst>
                </a:gridCol>
                <a:gridCol w="1591200">
                  <a:extLst>
                    <a:ext uri="{9D8B030D-6E8A-4147-A177-3AD203B41FA5}">
                      <a16:colId xmlns:a16="http://schemas.microsoft.com/office/drawing/2014/main" val="1392338895"/>
                    </a:ext>
                  </a:extLst>
                </a:gridCol>
                <a:gridCol w="1591200">
                  <a:extLst>
                    <a:ext uri="{9D8B030D-6E8A-4147-A177-3AD203B41FA5}">
                      <a16:colId xmlns:a16="http://schemas.microsoft.com/office/drawing/2014/main" val="1636609945"/>
                    </a:ext>
                  </a:extLst>
                </a:gridCol>
                <a:gridCol w="1591200">
                  <a:extLst>
                    <a:ext uri="{9D8B030D-6E8A-4147-A177-3AD203B41FA5}">
                      <a16:colId xmlns:a16="http://schemas.microsoft.com/office/drawing/2014/main" val="3429604238"/>
                    </a:ext>
                  </a:extLst>
                </a:gridCol>
                <a:gridCol w="1591200">
                  <a:extLst>
                    <a:ext uri="{9D8B030D-6E8A-4147-A177-3AD203B41FA5}">
                      <a16:colId xmlns:a16="http://schemas.microsoft.com/office/drawing/2014/main" val="1737490290"/>
                    </a:ext>
                  </a:extLst>
                </a:gridCol>
              </a:tblGrid>
              <a:tr h="436156">
                <a:tc gridSpan="2">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dirty="0">
                        <a:solidFill>
                          <a:srgbClr val="1F3765"/>
                        </a:solidFill>
                      </a:endParaRPr>
                    </a:p>
                  </a:txBody>
                  <a:tcPr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1F3765"/>
                          </a:solidFill>
                        </a:rPr>
                        <a:t>[-</a:t>
                      </a:r>
                      <a:r>
                        <a:rPr lang="en-US" sz="2000" b="1" dirty="0" err="1">
                          <a:solidFill>
                            <a:srgbClr val="1F3765"/>
                          </a:solidFill>
                        </a:rPr>
                        <a:t>aill</a:t>
                      </a:r>
                      <a:r>
                        <a:rPr lang="en-US" sz="2000" b="1" dirty="0">
                          <a:solidFill>
                            <a:srgbClr val="1F3765"/>
                          </a:solidFill>
                        </a:rPr>
                        <a:t>-/-ail]</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92740"/>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pag</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4052962932"/>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l’</a:t>
                      </a:r>
                      <a:r>
                        <a:rPr lang="en-US" sz="2000" b="1" dirty="0" err="1">
                          <a:solidFill>
                            <a:srgbClr val="1F3765"/>
                          </a:solidFill>
                        </a:rPr>
                        <a:t>œill</a:t>
                      </a:r>
                      <a:r>
                        <a:rPr lang="en-US" sz="2000" dirty="0" err="1">
                          <a:solidFill>
                            <a:srgbClr val="1F3765"/>
                          </a:solidFill>
                        </a:rPr>
                        <a:t>ade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wink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549449560"/>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err="1">
                          <a:solidFill>
                            <a:srgbClr val="1F3765"/>
                          </a:solidFill>
                        </a:rPr>
                        <a:t>l’ort</a:t>
                      </a:r>
                      <a:r>
                        <a:rPr lang="en-US" sz="2000" b="1" dirty="0" err="1">
                          <a:solidFill>
                            <a:srgbClr val="1F3765"/>
                          </a:solidFill>
                        </a:rPr>
                        <a:t>eil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toe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8542645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le </a:t>
                      </a:r>
                      <a:r>
                        <a:rPr lang="en-US" sz="2000" dirty="0" err="1">
                          <a:solidFill>
                            <a:srgbClr val="1F3765"/>
                          </a:solidFill>
                        </a:rPr>
                        <a:t>d</a:t>
                      </a:r>
                      <a:r>
                        <a:rPr lang="en-US" sz="2000" b="1" dirty="0" err="1">
                          <a:solidFill>
                            <a:srgbClr val="1F3765"/>
                          </a:solidFill>
                        </a:rPr>
                        <a:t>euil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grief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63249087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m</a:t>
                      </a:r>
                      <a:r>
                        <a:rPr lang="en-US" sz="2000" b="1" dirty="0" err="1">
                          <a:solidFill>
                            <a:srgbClr val="1F3765"/>
                          </a:solidFill>
                        </a:rPr>
                        <a:t>ouill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wet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72911001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cons</a:t>
                      </a:r>
                      <a:r>
                        <a:rPr lang="en-US" sz="2000" b="1" dirty="0" err="1">
                          <a:solidFill>
                            <a:srgbClr val="1F3765"/>
                          </a:solidFill>
                        </a:rPr>
                        <a:t>eill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advise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776323262"/>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m</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stitch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303858304"/>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err="1">
                          <a:solidFill>
                            <a:srgbClr val="1F3765"/>
                          </a:solidFill>
                        </a:rPr>
                        <a:t>ouill</a:t>
                      </a:r>
                      <a:r>
                        <a:rPr lang="en-US" sz="2000" dirty="0" err="1">
                          <a:solidFill>
                            <a:srgbClr val="1F3765"/>
                          </a:solidFill>
                        </a:rPr>
                        <a:t>e</a:t>
                      </a:r>
                      <a:r>
                        <a:rPr lang="en-US" sz="2000" dirty="0">
                          <a:solidFill>
                            <a:srgbClr val="1F3765"/>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ouch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964589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 y="348649"/>
            <a:ext cx="6457246" cy="867128"/>
          </a:xfrm>
          <a:prstGeom prst="rect">
            <a:avLst/>
          </a:prstGeom>
        </p:spPr>
      </p:pic>
      <p:sp>
        <p:nvSpPr>
          <p:cNvPr id="4" name="Title 3"/>
          <p:cNvSpPr>
            <a:spLocks noGrp="1"/>
          </p:cNvSpPr>
          <p:nvPr>
            <p:ph type="title"/>
          </p:nvPr>
        </p:nvSpPr>
        <p:spPr>
          <a:xfrm>
            <a:off x="0" y="363310"/>
            <a:ext cx="5265384" cy="707849"/>
          </a:xfrm>
        </p:spPr>
        <p:txBody>
          <a:bodyPr anchor="ctr" anchorCtr="0">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a:t>
            </a:r>
          </a:p>
        </p:txBody>
      </p:sp>
      <p:sp>
        <p:nvSpPr>
          <p:cNvPr id="60" name="Action Button: Custom 16">
            <a:hlinkClick r:id="" action="ppaction://noaction" highlightClick="1">
              <a:snd r:embed="rId4" name="1 la pagaille.wav"/>
            </a:hlinkClick>
            <a:extLst>
              <a:ext uri="{FF2B5EF4-FFF2-40B4-BE49-F238E27FC236}">
                <a16:creationId xmlns:a16="http://schemas.microsoft.com/office/drawing/2014/main" id="{5FCFA0EB-81D7-4F82-86EE-A4AD41FAF4CB}"/>
              </a:ext>
            </a:extLst>
          </p:cNvPr>
          <p:cNvSpPr>
            <a:spLocks noChangeAspect="1"/>
          </p:cNvSpPr>
          <p:nvPr/>
        </p:nvSpPr>
        <p:spPr>
          <a:xfrm>
            <a:off x="2011644" y="258854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61" name="Picture 60" descr="green checkmark">
            <a:extLst>
              <a:ext uri="{FF2B5EF4-FFF2-40B4-BE49-F238E27FC236}">
                <a16:creationId xmlns:a16="http://schemas.microsoft.com/office/drawing/2014/main" id="{AA711D83-6E34-409F-AE5F-0B96BE456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2617575"/>
            <a:ext cx="278795" cy="290411"/>
          </a:xfrm>
          <a:prstGeom prst="rect">
            <a:avLst/>
          </a:prstGeom>
        </p:spPr>
      </p:pic>
      <p:sp>
        <p:nvSpPr>
          <p:cNvPr id="62" name="Action Button: Custom 16">
            <a:hlinkClick r:id="" action="ppaction://noaction" highlightClick="1">
              <a:snd r:embed="rId6" name="2 l'oeillade.wav"/>
            </a:hlinkClick>
            <a:extLst>
              <a:ext uri="{FF2B5EF4-FFF2-40B4-BE49-F238E27FC236}">
                <a16:creationId xmlns:a16="http://schemas.microsoft.com/office/drawing/2014/main" id="{116B8132-0170-4DBE-95D6-991FA8EF1AC4}"/>
              </a:ext>
            </a:extLst>
          </p:cNvPr>
          <p:cNvSpPr>
            <a:spLocks noChangeAspect="1"/>
          </p:cNvSpPr>
          <p:nvPr/>
        </p:nvSpPr>
        <p:spPr>
          <a:xfrm>
            <a:off x="2011644" y="302224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7" name="3 l'orteil.wav"/>
            </a:hlinkClick>
            <a:extLst>
              <a:ext uri="{FF2B5EF4-FFF2-40B4-BE49-F238E27FC236}">
                <a16:creationId xmlns:a16="http://schemas.microsoft.com/office/drawing/2014/main" id="{12470F93-61DB-4234-B465-185793B45D19}"/>
              </a:ext>
            </a:extLst>
          </p:cNvPr>
          <p:cNvSpPr>
            <a:spLocks noChangeAspect="1"/>
          </p:cNvSpPr>
          <p:nvPr/>
        </p:nvSpPr>
        <p:spPr>
          <a:xfrm>
            <a:off x="2011644" y="345595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8" name="4 le deuil.wav"/>
            </a:hlinkClick>
            <a:extLst>
              <a:ext uri="{FF2B5EF4-FFF2-40B4-BE49-F238E27FC236}">
                <a16:creationId xmlns:a16="http://schemas.microsoft.com/office/drawing/2014/main" id="{21052049-4FF0-4986-9EB6-C36407206B3A}"/>
              </a:ext>
            </a:extLst>
          </p:cNvPr>
          <p:cNvSpPr>
            <a:spLocks noChangeAspect="1"/>
          </p:cNvSpPr>
          <p:nvPr/>
        </p:nvSpPr>
        <p:spPr>
          <a:xfrm>
            <a:off x="2011644" y="38896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65" name="Picture 64" descr="green checkmark">
            <a:extLst>
              <a:ext uri="{FF2B5EF4-FFF2-40B4-BE49-F238E27FC236}">
                <a16:creationId xmlns:a16="http://schemas.microsoft.com/office/drawing/2014/main" id="{F393CFA4-FE7E-434A-AE70-2250BCCD9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3" y="3499607"/>
            <a:ext cx="278795" cy="290411"/>
          </a:xfrm>
          <a:prstGeom prst="rect">
            <a:avLst/>
          </a:prstGeom>
        </p:spPr>
      </p:pic>
      <p:sp>
        <p:nvSpPr>
          <p:cNvPr id="79" name="Rectangle 78">
            <a:extLst>
              <a:ext uri="{FF2B5EF4-FFF2-40B4-BE49-F238E27FC236}">
                <a16:creationId xmlns:a16="http://schemas.microsoft.com/office/drawing/2014/main" id="{CB935CDD-C19E-4002-8FD7-36FBD481087C}"/>
              </a:ext>
            </a:extLst>
          </p:cNvPr>
          <p:cNvSpPr/>
          <p:nvPr/>
        </p:nvSpPr>
        <p:spPr>
          <a:xfrm>
            <a:off x="3344306" y="261757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83" name="Action Button: Custom 16">
            <a:hlinkClick r:id="" action="ppaction://noaction" highlightClick="1">
              <a:snd r:embed="rId9" name="5 mouiller.wav"/>
            </a:hlinkClick>
            <a:extLst>
              <a:ext uri="{FF2B5EF4-FFF2-40B4-BE49-F238E27FC236}">
                <a16:creationId xmlns:a16="http://schemas.microsoft.com/office/drawing/2014/main" id="{1B436A1F-2746-4B0D-BD55-00DB28E38C3D}"/>
              </a:ext>
            </a:extLst>
          </p:cNvPr>
          <p:cNvSpPr>
            <a:spLocks noChangeAspect="1"/>
          </p:cNvSpPr>
          <p:nvPr/>
        </p:nvSpPr>
        <p:spPr>
          <a:xfrm>
            <a:off x="2011644" y="4323355"/>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4" name="Action Button: Custom 16">
            <a:hlinkClick r:id="" action="ppaction://noaction" highlightClick="1">
              <a:snd r:embed="rId10" name="6 conseiller.wav"/>
            </a:hlinkClick>
            <a:extLst>
              <a:ext uri="{FF2B5EF4-FFF2-40B4-BE49-F238E27FC236}">
                <a16:creationId xmlns:a16="http://schemas.microsoft.com/office/drawing/2014/main" id="{64D02E4C-8B7D-4EE1-9B87-AC2F731F492A}"/>
              </a:ext>
            </a:extLst>
          </p:cNvPr>
          <p:cNvSpPr>
            <a:spLocks noChangeAspect="1"/>
          </p:cNvSpPr>
          <p:nvPr/>
        </p:nvSpPr>
        <p:spPr>
          <a:xfrm>
            <a:off x="2011644" y="475705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5" name="Action Button: Custom 16">
            <a:hlinkClick r:id="" action="ppaction://noaction" highlightClick="1">
              <a:snd r:embed="rId11" name="7 la maille.wav"/>
            </a:hlinkClick>
            <a:extLst>
              <a:ext uri="{FF2B5EF4-FFF2-40B4-BE49-F238E27FC236}">
                <a16:creationId xmlns:a16="http://schemas.microsoft.com/office/drawing/2014/main" id="{3AD1B76A-07AF-4ADA-A6B3-7B572AD40FAD}"/>
              </a:ext>
            </a:extLst>
          </p:cNvPr>
          <p:cNvSpPr>
            <a:spLocks noChangeAspect="1"/>
          </p:cNvSpPr>
          <p:nvPr/>
        </p:nvSpPr>
        <p:spPr>
          <a:xfrm>
            <a:off x="2011644" y="519075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6" name="Action Button: Custom 16">
            <a:hlinkClick r:id="" action="ppaction://noaction" highlightClick="1">
              <a:snd r:embed="rId12" name="8 ou8ille.wav"/>
            </a:hlinkClick>
            <a:extLst>
              <a:ext uri="{FF2B5EF4-FFF2-40B4-BE49-F238E27FC236}">
                <a16:creationId xmlns:a16="http://schemas.microsoft.com/office/drawing/2014/main" id="{0A64C967-95DE-4524-ACD7-557424F24AF1}"/>
              </a:ext>
            </a:extLst>
          </p:cNvPr>
          <p:cNvSpPr>
            <a:spLocks noChangeAspect="1"/>
          </p:cNvSpPr>
          <p:nvPr/>
        </p:nvSpPr>
        <p:spPr>
          <a:xfrm>
            <a:off x="2011644" y="562446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1" name="Picture 90" descr="green checkmark">
            <a:extLst>
              <a:ext uri="{FF2B5EF4-FFF2-40B4-BE49-F238E27FC236}">
                <a16:creationId xmlns:a16="http://schemas.microsoft.com/office/drawing/2014/main" id="{12FC107E-F63B-47BF-A583-83661E239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2" y="4785995"/>
            <a:ext cx="278795" cy="290411"/>
          </a:xfrm>
          <a:prstGeom prst="rect">
            <a:avLst/>
          </a:prstGeom>
        </p:spPr>
      </p:pic>
      <p:pic>
        <p:nvPicPr>
          <p:cNvPr id="93" name="Picture 92" descr="green checkmark">
            <a:extLst>
              <a:ext uri="{FF2B5EF4-FFF2-40B4-BE49-F238E27FC236}">
                <a16:creationId xmlns:a16="http://schemas.microsoft.com/office/drawing/2014/main" id="{10004569-634F-4B06-9AB1-9494F68B2A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5204350"/>
            <a:ext cx="278795" cy="290411"/>
          </a:xfrm>
          <a:prstGeom prst="rect">
            <a:avLst/>
          </a:prstGeom>
        </p:spPr>
      </p:pic>
      <p:pic>
        <p:nvPicPr>
          <p:cNvPr id="95" name="Picture 94" descr="green checkmark">
            <a:extLst>
              <a:ext uri="{FF2B5EF4-FFF2-40B4-BE49-F238E27FC236}">
                <a16:creationId xmlns:a16="http://schemas.microsoft.com/office/drawing/2014/main" id="{3C9949B2-03B8-4A63-B837-739613489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939829"/>
            <a:ext cx="278795" cy="290411"/>
          </a:xfrm>
          <a:prstGeom prst="rect">
            <a:avLst/>
          </a:prstGeom>
        </p:spPr>
      </p:pic>
      <p:pic>
        <p:nvPicPr>
          <p:cNvPr id="96" name="Picture 95" descr="green checkmark">
            <a:extLst>
              <a:ext uri="{FF2B5EF4-FFF2-40B4-BE49-F238E27FC236}">
                <a16:creationId xmlns:a16="http://schemas.microsoft.com/office/drawing/2014/main" id="{F3690A0E-B162-429B-A0E0-1B10C2444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080719"/>
            <a:ext cx="278795" cy="290411"/>
          </a:xfrm>
          <a:prstGeom prst="rect">
            <a:avLst/>
          </a:prstGeom>
        </p:spPr>
      </p:pic>
      <p:pic>
        <p:nvPicPr>
          <p:cNvPr id="98" name="Picture 97" descr="green checkmark">
            <a:extLst>
              <a:ext uri="{FF2B5EF4-FFF2-40B4-BE49-F238E27FC236}">
                <a16:creationId xmlns:a16="http://schemas.microsoft.com/office/drawing/2014/main" id="{5B53E75B-DF09-497C-BE06-7C7784B52A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0558" y="5634129"/>
            <a:ext cx="278795" cy="290411"/>
          </a:xfrm>
          <a:prstGeom prst="rect">
            <a:avLst/>
          </a:prstGeom>
        </p:spPr>
      </p:pic>
      <p:pic>
        <p:nvPicPr>
          <p:cNvPr id="99" name="Picture 98" descr="green checkmark">
            <a:extLst>
              <a:ext uri="{FF2B5EF4-FFF2-40B4-BE49-F238E27FC236}">
                <a16:creationId xmlns:a16="http://schemas.microsoft.com/office/drawing/2014/main" id="{233E7925-C5FB-406E-8653-6C69B928C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053" y="4369384"/>
            <a:ext cx="278795" cy="290411"/>
          </a:xfrm>
          <a:prstGeom prst="rect">
            <a:avLst/>
          </a:prstGeom>
        </p:spPr>
      </p:pic>
      <p:sp>
        <p:nvSpPr>
          <p:cNvPr id="100" name="Rectangle 99">
            <a:extLst>
              <a:ext uri="{FF2B5EF4-FFF2-40B4-BE49-F238E27FC236}">
                <a16:creationId xmlns:a16="http://schemas.microsoft.com/office/drawing/2014/main" id="{92AB9EAA-1B21-437C-8369-5BBE11361B03}"/>
              </a:ext>
            </a:extLst>
          </p:cNvPr>
          <p:cNvSpPr/>
          <p:nvPr/>
        </p:nvSpPr>
        <p:spPr>
          <a:xfrm>
            <a:off x="2685586" y="3047130"/>
            <a:ext cx="45449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1" name="Rectangle 100">
            <a:extLst>
              <a:ext uri="{FF2B5EF4-FFF2-40B4-BE49-F238E27FC236}">
                <a16:creationId xmlns:a16="http://schemas.microsoft.com/office/drawing/2014/main" id="{8DC9811F-F9F3-41D7-B00E-D30EEDD3118F}"/>
              </a:ext>
            </a:extLst>
          </p:cNvPr>
          <p:cNvSpPr/>
          <p:nvPr/>
        </p:nvSpPr>
        <p:spPr>
          <a:xfrm>
            <a:off x="3001933" y="3496216"/>
            <a:ext cx="32400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2" name="Rectangle 101">
            <a:extLst>
              <a:ext uri="{FF2B5EF4-FFF2-40B4-BE49-F238E27FC236}">
                <a16:creationId xmlns:a16="http://schemas.microsoft.com/office/drawing/2014/main" id="{1CFE4F41-0FE5-4F5C-852E-0C45C0D414C0}"/>
              </a:ext>
            </a:extLst>
          </p:cNvPr>
          <p:cNvSpPr/>
          <p:nvPr/>
        </p:nvSpPr>
        <p:spPr>
          <a:xfrm>
            <a:off x="3001932" y="3907354"/>
            <a:ext cx="428729"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3" name="Rectangle 102">
            <a:extLst>
              <a:ext uri="{FF2B5EF4-FFF2-40B4-BE49-F238E27FC236}">
                <a16:creationId xmlns:a16="http://schemas.microsoft.com/office/drawing/2014/main" id="{146F1196-FAB4-418B-86AC-E1D04AD5B942}"/>
              </a:ext>
            </a:extLst>
          </p:cNvPr>
          <p:cNvSpPr/>
          <p:nvPr/>
        </p:nvSpPr>
        <p:spPr>
          <a:xfrm>
            <a:off x="2775080" y="4355326"/>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4" name="Rectangle 103">
            <a:extLst>
              <a:ext uri="{FF2B5EF4-FFF2-40B4-BE49-F238E27FC236}">
                <a16:creationId xmlns:a16="http://schemas.microsoft.com/office/drawing/2014/main" id="{786B6837-C1FC-43DC-8FF1-5ACB522ADF1F}"/>
              </a:ext>
            </a:extLst>
          </p:cNvPr>
          <p:cNvSpPr/>
          <p:nvPr/>
        </p:nvSpPr>
        <p:spPr>
          <a:xfrm>
            <a:off x="3114316" y="478599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5" name="Rectangle 104">
            <a:extLst>
              <a:ext uri="{FF2B5EF4-FFF2-40B4-BE49-F238E27FC236}">
                <a16:creationId xmlns:a16="http://schemas.microsoft.com/office/drawing/2014/main" id="{B069878B-4D94-49E0-B38C-8EDFB1842EAE}"/>
              </a:ext>
            </a:extLst>
          </p:cNvPr>
          <p:cNvSpPr/>
          <p:nvPr/>
        </p:nvSpPr>
        <p:spPr>
          <a:xfrm>
            <a:off x="3070884" y="5227779"/>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6" name="Rectangle 105">
            <a:extLst>
              <a:ext uri="{FF2B5EF4-FFF2-40B4-BE49-F238E27FC236}">
                <a16:creationId xmlns:a16="http://schemas.microsoft.com/office/drawing/2014/main" id="{5CD987F8-4F8C-4EDF-8268-A63386B8428C}"/>
              </a:ext>
            </a:extLst>
          </p:cNvPr>
          <p:cNvSpPr/>
          <p:nvPr/>
        </p:nvSpPr>
        <p:spPr>
          <a:xfrm>
            <a:off x="2542539" y="5643994"/>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2" name="TextBox 1">
            <a:extLst>
              <a:ext uri="{FF2B5EF4-FFF2-40B4-BE49-F238E27FC236}">
                <a16:creationId xmlns:a16="http://schemas.microsoft.com/office/drawing/2014/main" id="{52E79A5E-1327-CE4E-AEC8-A132F493A5D6}"/>
              </a:ext>
            </a:extLst>
          </p:cNvPr>
          <p:cNvSpPr txBox="1"/>
          <p:nvPr/>
        </p:nvSpPr>
        <p:spPr>
          <a:xfrm>
            <a:off x="292383" y="1341701"/>
            <a:ext cx="61750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bonne SSC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 name="Picture 4" descr="A picture containing circle&#10;&#10;Description automatically generated">
            <a:extLst>
              <a:ext uri="{FF2B5EF4-FFF2-40B4-BE49-F238E27FC236}">
                <a16:creationId xmlns:a16="http://schemas.microsoft.com/office/drawing/2014/main" id="{5B1A613B-6BC3-A14F-BC84-C2A33A7053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1318" y="2892217"/>
            <a:ext cx="562864" cy="562864"/>
          </a:xfrm>
          <a:prstGeom prst="rect">
            <a:avLst/>
          </a:prstGeom>
        </p:spPr>
      </p:pic>
      <p:pic>
        <p:nvPicPr>
          <p:cNvPr id="9" name="Picture 8" descr="A picture containing sword, weapon&#10;&#10;Description automatically generated">
            <a:extLst>
              <a:ext uri="{FF2B5EF4-FFF2-40B4-BE49-F238E27FC236}">
                <a16:creationId xmlns:a16="http://schemas.microsoft.com/office/drawing/2014/main" id="{EF190CC7-0E25-F243-8F8E-860F5F0A10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35070" y="5130406"/>
            <a:ext cx="536830" cy="536830"/>
          </a:xfrm>
          <a:prstGeom prst="rect">
            <a:avLst/>
          </a:prstGeom>
        </p:spPr>
      </p:pic>
      <p:pic>
        <p:nvPicPr>
          <p:cNvPr id="11" name="Picture 10" descr="Background pattern&#10;&#10;Description automatically generated">
            <a:extLst>
              <a:ext uri="{FF2B5EF4-FFF2-40B4-BE49-F238E27FC236}">
                <a16:creationId xmlns:a16="http://schemas.microsoft.com/office/drawing/2014/main" id="{6869E3F9-6600-1E45-9EFB-7357CB5234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235684">
            <a:off x="4812668" y="3423859"/>
            <a:ext cx="326600" cy="429649"/>
          </a:xfrm>
          <a:prstGeom prst="rect">
            <a:avLst/>
          </a:prstGeom>
        </p:spPr>
      </p:pic>
      <p:pic>
        <p:nvPicPr>
          <p:cNvPr id="15" name="Picture 14" descr="A picture containing light&#10;&#10;Description automatically generated">
            <a:extLst>
              <a:ext uri="{FF2B5EF4-FFF2-40B4-BE49-F238E27FC236}">
                <a16:creationId xmlns:a16="http://schemas.microsoft.com/office/drawing/2014/main" id="{56F19573-9230-5145-B75E-8672B0C031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41019" y="4104654"/>
            <a:ext cx="584627" cy="584627"/>
          </a:xfrm>
          <a:prstGeom prst="rect">
            <a:avLst/>
          </a:prstGeom>
        </p:spPr>
      </p:pic>
      <p:pic>
        <p:nvPicPr>
          <p:cNvPr id="17" name="Picture 16" descr="Icon&#10;&#10;Description automatically generated">
            <a:extLst>
              <a:ext uri="{FF2B5EF4-FFF2-40B4-BE49-F238E27FC236}">
                <a16:creationId xmlns:a16="http://schemas.microsoft.com/office/drawing/2014/main" id="{B0CF9AC7-4FBA-1147-B766-47CFEEEFA11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23836" y="5643108"/>
            <a:ext cx="562864" cy="562864"/>
          </a:xfrm>
          <a:prstGeom prst="rect">
            <a:avLst/>
          </a:prstGeom>
        </p:spPr>
      </p:pic>
      <p:sp>
        <p:nvSpPr>
          <p:cNvPr id="37" name="Rounded Rectangle 46">
            <a:extLst>
              <a:ext uri="{FF2B5EF4-FFF2-40B4-BE49-F238E27FC236}">
                <a16:creationId xmlns:a16="http://schemas.microsoft.com/office/drawing/2014/main" id="{749ED62E-3232-469E-9B08-62795BBCE4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25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00" grpId="0" animBg="1"/>
      <p:bldP spid="101" grpId="0" animBg="1"/>
      <p:bldP spid="102" grpId="0" animBg="1"/>
      <p:bldP spid="103" grpId="0" animBg="1"/>
      <p:bldP spid="104" grpId="0" animBg="1"/>
      <p:bldP spid="105" grpId="0" animBg="1"/>
      <p:bldP spid="10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9"/>
            <a:ext cx="5265384" cy="707849"/>
          </a:xfrm>
        </p:spPr>
        <p:txBody>
          <a:bodyPr>
            <a:normAutofit/>
          </a:bodyPr>
          <a:lstStyle/>
          <a:p>
            <a:r>
              <a:rPr lang="en-GB" sz="2000" b="1" dirty="0" err="1"/>
              <a:t>Rolecards</a:t>
            </a:r>
            <a:r>
              <a:rPr lang="en-GB" sz="2000" b="1" dirty="0"/>
              <a:t> for printing</a:t>
            </a:r>
          </a:p>
        </p:txBody>
      </p:sp>
      <p:sp>
        <p:nvSpPr>
          <p:cNvPr id="57" name="TextBox 56">
            <a:extLst>
              <a:ext uri="{FF2B5EF4-FFF2-40B4-BE49-F238E27FC236}">
                <a16:creationId xmlns:a16="http://schemas.microsoft.com/office/drawing/2014/main" id="{A783E8A1-E2A3-3649-B2B4-0529FDA51615}"/>
              </a:ext>
            </a:extLst>
          </p:cNvPr>
          <p:cNvSpPr txBox="1"/>
          <p:nvPr/>
        </p:nvSpPr>
        <p:spPr>
          <a:xfrm>
            <a:off x="118455" y="729118"/>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831DA3A-951C-41DE-B572-42CA2525EF31}"/>
              </a:ext>
            </a:extLst>
          </p:cNvPr>
          <p:cNvSpPr txBox="1"/>
          <p:nvPr/>
        </p:nvSpPr>
        <p:spPr>
          <a:xfrm>
            <a:off x="6108438" y="729118"/>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4BC989C7-3AE6-4E96-9405-480D02F7BCE6}"/>
              </a:ext>
            </a:extLst>
          </p:cNvPr>
          <p:cNvSpPr txBox="1"/>
          <p:nvPr/>
        </p:nvSpPr>
        <p:spPr>
          <a:xfrm>
            <a:off x="118455" y="2485031"/>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7DEE74B-E0EF-4A5E-84AF-DD799A705E7C}"/>
              </a:ext>
            </a:extLst>
          </p:cNvPr>
          <p:cNvSpPr txBox="1"/>
          <p:nvPr/>
        </p:nvSpPr>
        <p:spPr>
          <a:xfrm>
            <a:off x="6108438" y="2485031"/>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a:extLst>
              <a:ext uri="{FF2B5EF4-FFF2-40B4-BE49-F238E27FC236}">
                <a16:creationId xmlns:a16="http://schemas.microsoft.com/office/drawing/2014/main" id="{F5C6785A-2B46-4B8A-9269-D65315AA5BD5}"/>
              </a:ext>
            </a:extLst>
          </p:cNvPr>
          <p:cNvSpPr txBox="1"/>
          <p:nvPr/>
        </p:nvSpPr>
        <p:spPr>
          <a:xfrm>
            <a:off x="118455" y="4240944"/>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82C865C-3672-4E33-B203-23E310634CB6}"/>
              </a:ext>
            </a:extLst>
          </p:cNvPr>
          <p:cNvSpPr txBox="1"/>
          <p:nvPr/>
        </p:nvSpPr>
        <p:spPr>
          <a:xfrm>
            <a:off x="6108438" y="4240944"/>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785281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468251" y="2650838"/>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L’écur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recu</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oux.</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squirrel is collecting a range of stones.</a:t>
            </a:r>
            <a:endPar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Squirrel">
            <a:extLst>
              <a:ext uri="{FF2B5EF4-FFF2-40B4-BE49-F238E27FC236}">
                <a16:creationId xmlns:a16="http://schemas.microsoft.com/office/drawing/2014/main" id="{E5C1BAA9-B63F-441A-86A2-4E28B47A7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111" y="3760886"/>
            <a:ext cx="1959476" cy="1994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nes">
            <a:extLst>
              <a:ext uri="{FF2B5EF4-FFF2-40B4-BE49-F238E27FC236}">
                <a16:creationId xmlns:a16="http://schemas.microsoft.com/office/drawing/2014/main" id="{11B55AD4-1F3E-4757-AFF5-1B9A6628D7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193" y="4406574"/>
            <a:ext cx="2392470" cy="1348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6" name="1 l'ecureuil recueille.wav"/>
            </a:hlinkClick>
            <a:extLst>
              <a:ext uri="{FF2B5EF4-FFF2-40B4-BE49-F238E27FC236}">
                <a16:creationId xmlns:a16="http://schemas.microsoft.com/office/drawing/2014/main" id="{7427E72F-FFFF-4B21-9FA6-1D001A24AF41}"/>
              </a:ext>
            </a:extLst>
          </p:cNvPr>
          <p:cNvSpPr/>
          <p:nvPr/>
        </p:nvSpPr>
        <p:spPr>
          <a:xfrm>
            <a:off x="1244857" y="285762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136713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aill</a:t>
            </a:r>
            <a:r>
              <a:rPr lang="en-GB" sz="3600" b="1" dirty="0">
                <a:solidFill>
                  <a:schemeClr val="bg1"/>
                </a:solidFill>
              </a:rPr>
              <a:t>-/ail]</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537755" y="2441090"/>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épouvant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eille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citr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scarecrow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sitting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armchair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keeping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eye</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pumpkins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scarecrow sitting in armchair">
            <a:extLst>
              <a:ext uri="{FF2B5EF4-FFF2-40B4-BE49-F238E27FC236}">
                <a16:creationId xmlns:a16="http://schemas.microsoft.com/office/drawing/2014/main" id="{241525CC-F3AF-4A21-ADAB-18738AD5272B}"/>
              </a:ext>
            </a:extLst>
          </p:cNvPr>
          <p:cNvGrpSpPr/>
          <p:nvPr/>
        </p:nvGrpSpPr>
        <p:grpSpPr>
          <a:xfrm>
            <a:off x="7539412" y="3340438"/>
            <a:ext cx="2244810" cy="2873778"/>
            <a:chOff x="1826784" y="1845127"/>
            <a:chExt cx="3695700" cy="4650694"/>
          </a:xfrm>
        </p:grpSpPr>
        <p:pic>
          <p:nvPicPr>
            <p:cNvPr id="3076" name="Picture 4" descr="armchair">
              <a:extLst>
                <a:ext uri="{FF2B5EF4-FFF2-40B4-BE49-F238E27FC236}">
                  <a16:creationId xmlns:a16="http://schemas.microsoft.com/office/drawing/2014/main" id="{B9476C27-690C-4C21-B5AE-4B3EE989D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784" y="2952402"/>
              <a:ext cx="36957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arecrow">
              <a:extLst>
                <a:ext uri="{FF2B5EF4-FFF2-40B4-BE49-F238E27FC236}">
                  <a16:creationId xmlns:a16="http://schemas.microsoft.com/office/drawing/2014/main" id="{6E2984A7-BF26-4A10-8159-B3BA96BA9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4167">
              <a:off x="2314273" y="1845127"/>
              <a:ext cx="3145678" cy="4650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descr="pumpkins">
            <a:extLst>
              <a:ext uri="{FF2B5EF4-FFF2-40B4-BE49-F238E27FC236}">
                <a16:creationId xmlns:a16="http://schemas.microsoft.com/office/drawing/2014/main" id="{8EA0E96B-2EDB-4331-9D50-4915988BFE29}"/>
              </a:ext>
            </a:extLst>
          </p:cNvPr>
          <p:cNvGrpSpPr/>
          <p:nvPr/>
        </p:nvGrpSpPr>
        <p:grpSpPr>
          <a:xfrm>
            <a:off x="1962431" y="4284166"/>
            <a:ext cx="4133569" cy="1682194"/>
            <a:chOff x="3165974" y="4610740"/>
            <a:chExt cx="4133569" cy="1682194"/>
          </a:xfrm>
        </p:grpSpPr>
        <p:pic>
          <p:nvPicPr>
            <p:cNvPr id="3078" name="Picture 6" descr="Pumpkin, Cartoon, Orange, Stem, Green">
              <a:extLst>
                <a:ext uri="{FF2B5EF4-FFF2-40B4-BE49-F238E27FC236}">
                  <a16:creationId xmlns:a16="http://schemas.microsoft.com/office/drawing/2014/main" id="{7DE2010A-B895-46D1-A62A-265CC4BC8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4051" y="4777327"/>
              <a:ext cx="1205492" cy="11744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umpkin, Gourd, Cucurbit, Squash">
              <a:extLst>
                <a:ext uri="{FF2B5EF4-FFF2-40B4-BE49-F238E27FC236}">
                  <a16:creationId xmlns:a16="http://schemas.microsoft.com/office/drawing/2014/main" id="{98E525A3-379D-4618-8E3C-16EEF461C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240" y="4610740"/>
              <a:ext cx="1667350" cy="16821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umpkin, Cartoon, Orange, Stem, Green">
              <a:extLst>
                <a:ext uri="{FF2B5EF4-FFF2-40B4-BE49-F238E27FC236}">
                  <a16:creationId xmlns:a16="http://schemas.microsoft.com/office/drawing/2014/main" id="{99C115AC-1035-43A9-9ADA-E558D53409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5974" y="4668582"/>
              <a:ext cx="1667350" cy="162435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hlinkClick r:id="" action="ppaction://noaction">
              <a:snd r:embed="rId9" name="3 un epouvantail assis.wav"/>
            </a:hlinkClick>
            <a:extLst>
              <a:ext uri="{FF2B5EF4-FFF2-40B4-BE49-F238E27FC236}">
                <a16:creationId xmlns:a16="http://schemas.microsoft.com/office/drawing/2014/main" id="{AEB484E6-2001-4A88-A04A-7FC381C7B00D}"/>
              </a:ext>
            </a:extLst>
          </p:cNvPr>
          <p:cNvSpPr/>
          <p:nvPr/>
        </p:nvSpPr>
        <p:spPr>
          <a:xfrm>
            <a:off x="449407" y="2647880"/>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67816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806926" y="2606458"/>
            <a:ext cx="1079018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filles merv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euses pi</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au cons</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à l'acc</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ueil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brilliant</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girls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complaining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advisor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reception</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0" name="Picture 2" descr="Girls">
            <a:extLst>
              <a:ext uri="{FF2B5EF4-FFF2-40B4-BE49-F238E27FC236}">
                <a16:creationId xmlns:a16="http://schemas.microsoft.com/office/drawing/2014/main" id="{17B07C75-0EC0-4BF2-98E6-AFCEB7DAC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882" t="42605"/>
          <a:stretch/>
        </p:blipFill>
        <p:spPr bwMode="auto">
          <a:xfrm>
            <a:off x="9728313" y="3840272"/>
            <a:ext cx="1699575" cy="22110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ceptionist">
            <a:extLst>
              <a:ext uri="{FF2B5EF4-FFF2-40B4-BE49-F238E27FC236}">
                <a16:creationId xmlns:a16="http://schemas.microsoft.com/office/drawing/2014/main" id="{18566D95-34CE-48E7-9AA9-BD8EC9192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4357" y="3805266"/>
            <a:ext cx="1560753" cy="2211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hlinkClick r:id="" action="ppaction://noaction">
              <a:snd r:embed="rId6" name="2 les filles merveilleuses.wav"/>
            </a:hlinkClick>
            <a:extLst>
              <a:ext uri="{FF2B5EF4-FFF2-40B4-BE49-F238E27FC236}">
                <a16:creationId xmlns:a16="http://schemas.microsoft.com/office/drawing/2014/main" id="{A6AE45AD-4FAA-4FF7-9811-E7BC0909899D}"/>
              </a:ext>
            </a:extLst>
          </p:cNvPr>
          <p:cNvSpPr/>
          <p:nvPr/>
        </p:nvSpPr>
        <p:spPr>
          <a:xfrm>
            <a:off x="703996" y="2813248"/>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3470780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658139" y="1853322"/>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ab</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et les bouvr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débr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les tas de p</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bullfinches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arranging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piles of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bees and bullfinches arranging straw">
            <a:extLst>
              <a:ext uri="{FF2B5EF4-FFF2-40B4-BE49-F238E27FC236}">
                <a16:creationId xmlns:a16="http://schemas.microsoft.com/office/drawing/2014/main" id="{F5918CD2-C505-4165-8F36-66AA2A1F2011}"/>
              </a:ext>
            </a:extLst>
          </p:cNvPr>
          <p:cNvGrpSpPr/>
          <p:nvPr/>
        </p:nvGrpSpPr>
        <p:grpSpPr>
          <a:xfrm>
            <a:off x="3631541" y="2945680"/>
            <a:ext cx="4630607" cy="3027222"/>
            <a:chOff x="3631541" y="2945680"/>
            <a:chExt cx="4630607" cy="3027222"/>
          </a:xfrm>
        </p:grpSpPr>
        <p:pic>
          <p:nvPicPr>
            <p:cNvPr id="4106" name="Picture 10" descr="Christmas, Sheaf, Bullfinch, Winter">
              <a:extLst>
                <a:ext uri="{FF2B5EF4-FFF2-40B4-BE49-F238E27FC236}">
                  <a16:creationId xmlns:a16="http://schemas.microsoft.com/office/drawing/2014/main" id="{B48AEFB9-1133-4F88-BB09-366CD24347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854"/>
            <a:stretch/>
          </p:blipFill>
          <p:spPr bwMode="auto">
            <a:xfrm>
              <a:off x="3631541" y="2945680"/>
              <a:ext cx="4630607" cy="30272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e, Insect, Cartoon, Honey Bee, Flying">
              <a:extLst>
                <a:ext uri="{FF2B5EF4-FFF2-40B4-BE49-F238E27FC236}">
                  <a16:creationId xmlns:a16="http://schemas.microsoft.com/office/drawing/2014/main" id="{BDD6AB3D-8065-47B7-8BBE-E8D05FEEFA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356" y="4511672"/>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e, Insect, Cartoon, Honey Bee, Flying">
              <a:extLst>
                <a:ext uri="{FF2B5EF4-FFF2-40B4-BE49-F238E27FC236}">
                  <a16:creationId xmlns:a16="http://schemas.microsoft.com/office/drawing/2014/main" id="{3A51FFC6-A5DB-4FD0-9083-B037983F02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37137">
              <a:off x="4895381" y="5263828"/>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e, Insect, Cartoon, Honey Bee, Flying">
              <a:extLst>
                <a:ext uri="{FF2B5EF4-FFF2-40B4-BE49-F238E27FC236}">
                  <a16:creationId xmlns:a16="http://schemas.microsoft.com/office/drawing/2014/main" id="{B2B69F6A-4A5E-484D-A5B4-F202EFDCFE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31541" y="3043315"/>
              <a:ext cx="700975" cy="65837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hlinkClick r:id="" action="ppaction://noaction">
              <a:snd r:embed="rId6" name="4 les abeilles et les bouvreuils.wav"/>
            </a:hlinkClick>
            <a:extLst>
              <a:ext uri="{FF2B5EF4-FFF2-40B4-BE49-F238E27FC236}">
                <a16:creationId xmlns:a16="http://schemas.microsoft.com/office/drawing/2014/main" id="{2F18F35C-1211-4E04-BD52-13282560B7C0}"/>
              </a:ext>
            </a:extLst>
          </p:cNvPr>
          <p:cNvSpPr/>
          <p:nvPr/>
        </p:nvSpPr>
        <p:spPr>
          <a:xfrm>
            <a:off x="816611" y="2060112"/>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1904754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aill</a:t>
            </a:r>
            <a:r>
              <a:rPr lang="en-GB" sz="3600" b="1" dirty="0">
                <a:solidFill>
                  <a:schemeClr val="bg1"/>
                </a:solidFill>
              </a:rPr>
              <a:t>-/ail]</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2602074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04F75"/>
                </a:solidFill>
                <a:latin typeface="Century Gothic" panose="020B0502020202020204" pitchFamily="34" charset="0"/>
                <a:cs typeface="Calibri" panose="020F0502020204030204" pitchFamily="34" charset="0"/>
              </a:rPr>
              <a:t>-aill-/-ail</a:t>
            </a:r>
            <a:endParaRPr lang="en-US" sz="12000" dirty="0">
              <a:solidFill>
                <a:srgbClr val="104F75"/>
              </a:solidFill>
            </a:endParaRPr>
          </a:p>
        </p:txBody>
      </p:sp>
      <p:sp>
        <p:nvSpPr>
          <p:cNvPr id="4" name="TextBox 3"/>
          <p:cNvSpPr txBox="1"/>
          <p:nvPr/>
        </p:nvSpPr>
        <p:spPr>
          <a:xfrm>
            <a:off x="4189067" y="415545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04F75"/>
                </a:solidFill>
                <a:effectLst/>
                <a:uLnTx/>
                <a:uFillTx/>
                <a:latin typeface="Century Gothic" panose="020F0302020204030204"/>
                <a:ea typeface="+mn-ea"/>
                <a:cs typeface="Calibri" panose="020F0502020204030204" pitchFamily="34" charset="0"/>
              </a:rPr>
              <a:t>t</a:t>
            </a:r>
            <a:r>
              <a:rPr kumimoji="0" lang="fr-FR"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aill</a:t>
            </a:r>
            <a:r>
              <a:rPr kumimoji="0" lang="fr-FR" sz="12000" b="0" i="0" u="none" strike="noStrike" kern="1200" cap="none" spc="0" normalizeH="0" baseline="0" noProof="0" dirty="0">
                <a:ln>
                  <a:noFill/>
                </a:ln>
                <a:solidFill>
                  <a:srgbClr val="104F75"/>
                </a:solidFill>
                <a:effectLst/>
                <a:uLnTx/>
                <a:uFillTx/>
                <a:latin typeface="Century Gothic" panose="020F0302020204030204"/>
                <a:ea typeface="+mn-ea"/>
                <a:cs typeface="Calibri" panose="020F0502020204030204" pitchFamily="34" charset="0"/>
              </a:rPr>
              <a:t>e</a:t>
            </a:r>
          </a:p>
        </p:txBody>
      </p:sp>
      <p:pic>
        <p:nvPicPr>
          <p:cNvPr id="2050" name="Picture 2" descr="measuring tape">
            <a:extLst>
              <a:ext uri="{FF2B5EF4-FFF2-40B4-BE49-F238E27FC236}">
                <a16:creationId xmlns:a16="http://schemas.microsoft.com/office/drawing/2014/main" id="{9F2DE173-BE9C-406B-94EA-094B21C26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67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2267900" y="225530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
        <p:nvSpPr>
          <p:cNvPr id="15" name="TextBox 14"/>
          <p:cNvSpPr txBox="1"/>
          <p:nvPr/>
        </p:nvSpPr>
        <p:spPr>
          <a:xfrm>
            <a:off x="8582193" y="179358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181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018623" y="566496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work]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0903" y="3916213"/>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6990" y="3916213"/>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9DCD19BA-000F-4B57-8A6D-CB77D477A59C}"/>
              </a:ext>
            </a:extLst>
          </p:cNvPr>
          <p:cNvSpPr/>
          <p:nvPr/>
        </p:nvSpPr>
        <p:spPr>
          <a:xfrm>
            <a:off x="1637331" y="1732156"/>
            <a:ext cx="17588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[garlic]</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 medal">
            <a:extLst>
              <a:ext uri="{FF2B5EF4-FFF2-40B4-BE49-F238E27FC236}">
                <a16:creationId xmlns:a16="http://schemas.microsoft.com/office/drawing/2014/main" id="{7C1D8C99-1638-4834-B1B8-D37711081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388" y="4948040"/>
            <a:ext cx="609612" cy="1065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rlic">
            <a:extLst>
              <a:ext uri="{FF2B5EF4-FFF2-40B4-BE49-F238E27FC236}">
                <a16:creationId xmlns:a16="http://schemas.microsoft.com/office/drawing/2014/main" id="{D3118B46-2517-4D17-8A13-6CC5CBF6F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03" y="2000395"/>
            <a:ext cx="1720585" cy="10839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DAD226-8FCF-4F37-AB99-BA105C194116}"/>
              </a:ext>
            </a:extLst>
          </p:cNvPr>
          <p:cNvSpPr/>
          <p:nvPr/>
        </p:nvSpPr>
        <p:spPr>
          <a:xfrm>
            <a:off x="8780425" y="4849053"/>
            <a:ext cx="27847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[elsewhere]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862FA09-EFFA-4D32-A5A5-08BDDC7D1F5B}"/>
              </a:ext>
            </a:extLst>
          </p:cNvPr>
          <p:cNvSpPr/>
          <p:nvPr/>
        </p:nvSpPr>
        <p:spPr>
          <a:xfrm>
            <a:off x="9076564" y="2587413"/>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[detail]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938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subTnLst>
                                    <p:audio>
                                      <p:cMediaNode>
                                        <p:cTn display="0" masterRel="sameClick">
                                          <p:stCondLst>
                                            <p:cond evt="begin" delay="0">
                                              <p:tn val="29"/>
                                            </p:cond>
                                          </p:stCondLst>
                                          <p:endCondLst>
                                            <p:cond evt="onStopAudio" delay="0">
                                              <p:tgtEl>
                                                <p:sldTgt/>
                                              </p:tgtEl>
                                            </p:cond>
                                          </p:endCondLst>
                                        </p:cTn>
                                        <p:tgtEl>
                                          <p:sndTgt r:embed="rId3" name="a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5" name="ail deta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ail deta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6" name="ail medail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subTnLst>
                                    <p:audio>
                                      <p:cMediaNode>
                                        <p:cTn display="0" masterRel="sameClick">
                                          <p:stCondLst>
                                            <p:cond evt="begin" delay="0">
                                              <p:tn val="49"/>
                                            </p:cond>
                                          </p:stCondLst>
                                          <p:endCondLst>
                                            <p:cond evt="onStopAudio" delay="0">
                                              <p:tgtEl>
                                                <p:sldTgt/>
                                              </p:tgtEl>
                                            </p:cond>
                                          </p:endCondLst>
                                        </p:cTn>
                                        <p:tgtEl>
                                          <p:sndTgt r:embed="rId6" name="ail medail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7" name="ail trava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7" name="ail trava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8" name="ail ailleur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0" grpId="0"/>
      <p:bldP spid="19"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01F-B7A6-4F69-8DD4-7214D215B6AB}"/>
              </a:ext>
            </a:extLst>
          </p:cNvPr>
          <p:cNvSpPr>
            <a:spLocks noGrp="1"/>
          </p:cNvSpPr>
          <p:nvPr>
            <p:ph type="title"/>
          </p:nvPr>
        </p:nvSpPr>
        <p:spPr/>
        <p:txBody>
          <a:bodyPr/>
          <a:lstStyle/>
          <a:p>
            <a:endParaRPr lang="en-GB" dirty="0"/>
          </a:p>
        </p:txBody>
      </p:sp>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
        <p:nvSpPr>
          <p:cNvPr id="11" name="TextBox 10">
            <a:extLst>
              <a:ext uri="{FF2B5EF4-FFF2-40B4-BE49-F238E27FC236}">
                <a16:creationId xmlns:a16="http://schemas.microsoft.com/office/drawing/2014/main" id="{00C76568-C490-4157-AC0A-541F48F07979}"/>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As you know, [-ill/ille] and [-ail/aill] sound like a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5559FE6-D2F8-4C5B-837A-E255D3EDB81E}"/>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Using this pattern, we have also learned how these SSCs sound:</a:t>
            </a:r>
          </a:p>
        </p:txBody>
      </p:sp>
      <p:sp>
        <p:nvSpPr>
          <p:cNvPr id="13" name="TextBox 12">
            <a:extLst>
              <a:ext uri="{FF2B5EF4-FFF2-40B4-BE49-F238E27FC236}">
                <a16:creationId xmlns:a16="http://schemas.microsoft.com/office/drawing/2014/main" id="{9759234F-27FF-4A5F-AEE0-289D9F79EF7E}"/>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[-eil/eill]</a:t>
            </a:r>
          </a:p>
        </p:txBody>
      </p:sp>
      <p:sp>
        <p:nvSpPr>
          <p:cNvPr id="14" name="TextBox 13">
            <a:extLst>
              <a:ext uri="{FF2B5EF4-FFF2-40B4-BE49-F238E27FC236}">
                <a16:creationId xmlns:a16="http://schemas.microsoft.com/office/drawing/2014/main" id="{79FC89EA-20D3-4E03-A942-B2A3D4C3BF04}"/>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5" name="TextBox 14">
            <a:extLst>
              <a:ext uri="{FF2B5EF4-FFF2-40B4-BE49-F238E27FC236}">
                <a16:creationId xmlns:a16="http://schemas.microsoft.com/office/drawing/2014/main" id="{4FDB402A-5F78-48AC-B294-7F7E3B0F3387}"/>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[-ouil/ouill]</a:t>
            </a:r>
          </a:p>
        </p:txBody>
      </p:sp>
      <p:sp>
        <p:nvSpPr>
          <p:cNvPr id="16" name="TextBox 15">
            <a:extLst>
              <a:ext uri="{FF2B5EF4-FFF2-40B4-BE49-F238E27FC236}">
                <a16:creationId xmlns:a16="http://schemas.microsoft.com/office/drawing/2014/main" id="{8D7D6A29-D8CB-445E-B555-6985F5389D9F}"/>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7" name="TextBox 16">
            <a:extLst>
              <a:ext uri="{FF2B5EF4-FFF2-40B4-BE49-F238E27FC236}">
                <a16:creationId xmlns:a16="http://schemas.microsoft.com/office/drawing/2014/main" id="{7602B209-0F62-4743-A7A3-F6EABDBD4A66}"/>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[-euil/euill]</a:t>
            </a:r>
          </a:p>
        </p:txBody>
      </p:sp>
      <p:sp>
        <p:nvSpPr>
          <p:cNvPr id="18" name="TextBox 17">
            <a:extLst>
              <a:ext uri="{FF2B5EF4-FFF2-40B4-BE49-F238E27FC236}">
                <a16:creationId xmlns:a16="http://schemas.microsoft.com/office/drawing/2014/main" id="{487AF562-0D97-4F3A-8059-077E0430017A}"/>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long 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9" name="TextBox 18">
            <a:extLst>
              <a:ext uri="{FF2B5EF4-FFF2-40B4-BE49-F238E27FC236}">
                <a16:creationId xmlns:a16="http://schemas.microsoft.com/office/drawing/2014/main" id="{83530974-FBDF-49AE-8A51-31390AA39663}"/>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[-ill/ille]</a:t>
            </a:r>
          </a:p>
        </p:txBody>
      </p:sp>
      <p:sp>
        <p:nvSpPr>
          <p:cNvPr id="20" name="TextBox 19">
            <a:extLst>
              <a:ext uri="{FF2B5EF4-FFF2-40B4-BE49-F238E27FC236}">
                <a16:creationId xmlns:a16="http://schemas.microsoft.com/office/drawing/2014/main" id="{FEE7BC83-3678-4F85-B45F-DCE21E800827}"/>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1" name="TextBox 20">
            <a:extLst>
              <a:ext uri="{FF2B5EF4-FFF2-40B4-BE49-F238E27FC236}">
                <a16:creationId xmlns:a16="http://schemas.microsoft.com/office/drawing/2014/main" id="{8087ECB9-4615-420B-B107-32610C4FB915}"/>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[-ail/aill]</a:t>
            </a:r>
          </a:p>
        </p:txBody>
      </p:sp>
      <p:sp>
        <p:nvSpPr>
          <p:cNvPr id="22" name="TextBox 21">
            <a:extLst>
              <a:ext uri="{FF2B5EF4-FFF2-40B4-BE49-F238E27FC236}">
                <a16:creationId xmlns:a16="http://schemas.microsoft.com/office/drawing/2014/main" id="{A88B1953-18EE-426D-93CD-10E18FA3E9B1}"/>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3" name="TextBox 22">
            <a:extLst>
              <a:ext uri="{FF2B5EF4-FFF2-40B4-BE49-F238E27FC236}">
                <a16:creationId xmlns:a16="http://schemas.microsoft.com/office/drawing/2014/main" id="{E5375BDC-E113-4C95-B973-447976E28E77}"/>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A79CC3D4-B2DC-4BDE-932C-874C141BDEC8}"/>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ard</a:t>
            </a:r>
          </a:p>
        </p:txBody>
      </p:sp>
      <p:sp>
        <p:nvSpPr>
          <p:cNvPr id="25" name="TextBox 24">
            <a:extLst>
              <a:ext uri="{FF2B5EF4-FFF2-40B4-BE49-F238E27FC236}">
                <a16:creationId xmlns:a16="http://schemas.microsoft.com/office/drawing/2014/main" id="{19EBC590-C6D3-44E1-A567-D0D6CFFACAF5}"/>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f</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pic>
        <p:nvPicPr>
          <p:cNvPr id="26" name="Picture 2" descr="ear">
            <a:hlinkClick r:id="" action="ppaction://noaction">
              <a:snd r:embed="rId4" name="eil oreille.wav"/>
            </a:hlinkClick>
            <a:extLst>
              <a:ext uri="{FF2B5EF4-FFF2-40B4-BE49-F238E27FC236}">
                <a16:creationId xmlns:a16="http://schemas.microsoft.com/office/drawing/2014/main" id="{43695039-D664-4A6C-A7BA-EA1F8766B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og, Moon, Bet Ricon, Night, Icon, Foggy, Weather">
            <a:hlinkClick r:id="" action="ppaction://noaction">
              <a:snd r:embed="rId6" name="ouil brouillard.wav"/>
            </a:hlinkClick>
            <a:extLst>
              <a:ext uri="{FF2B5EF4-FFF2-40B4-BE49-F238E27FC236}">
                <a16:creationId xmlns:a16="http://schemas.microsoft.com/office/drawing/2014/main" id="{02260912-3DFA-4CA8-8C25-27E4B40E4A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eaves, Tropical, Palms, Plant, Green, Exotic, Foliage">
            <a:hlinkClick r:id="" action="ppaction://noaction">
              <a:snd r:embed="rId8" name="feuille.wav"/>
            </a:hlinkClick>
            <a:extLst>
              <a:ext uri="{FF2B5EF4-FFF2-40B4-BE49-F238E27FC236}">
                <a16:creationId xmlns:a16="http://schemas.microsoft.com/office/drawing/2014/main" id="{2C9D08FA-F977-4F4B-8FB1-22C8BEE5A7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8ED72309-0AC6-405B-BF6E-CC76DBD3DC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58237"/>
            <a:ext cx="9601202" cy="905755"/>
          </a:xfrm>
          <a:prstGeom prst="rect">
            <a:avLst/>
          </a:prstGeom>
        </p:spPr>
      </p:pic>
      <p:sp>
        <p:nvSpPr>
          <p:cNvPr id="30" name="Title 3">
            <a:extLst>
              <a:ext uri="{FF2B5EF4-FFF2-40B4-BE49-F238E27FC236}">
                <a16:creationId xmlns:a16="http://schemas.microsoft.com/office/drawing/2014/main" id="{4E3D0E34-E253-405D-A0AD-AAD7F5FC90EE}"/>
              </a:ext>
            </a:extLst>
          </p:cNvPr>
          <p:cNvSpPr>
            <a:spLocks noGrp="1"/>
          </p:cNvSpPr>
          <p:nvPr>
            <p:ph type="title"/>
          </p:nvPr>
        </p:nvSpPr>
        <p:spPr>
          <a:xfrm>
            <a:off x="-1" y="296864"/>
            <a:ext cx="8559867" cy="707849"/>
          </a:xfrm>
        </p:spPr>
        <p:txBody>
          <a:bodyPr>
            <a:normAutofit fontScale="90000"/>
          </a:bodyPr>
          <a:lstStyle/>
          <a:p>
            <a:r>
              <a:rPr lang="fr-FR" sz="3600" b="1" dirty="0">
                <a:solidFill>
                  <a:schemeClr val="bg1"/>
                </a:solidFill>
                <a:latin typeface="Century Gothic" panose="020B0502020202020204" pitchFamily="34" charset="0"/>
              </a:rPr>
              <a:t>ill-/-ille, -ail/-aille, -eil/-eille, -ouil/-ouille</a:t>
            </a:r>
          </a:p>
        </p:txBody>
      </p:sp>
      <p:sp>
        <p:nvSpPr>
          <p:cNvPr id="31" name="Google Shape;216;p3">
            <a:extLst>
              <a:ext uri="{FF2B5EF4-FFF2-40B4-BE49-F238E27FC236}">
                <a16:creationId xmlns:a16="http://schemas.microsoft.com/office/drawing/2014/main" id="{837CE996-BA1C-409C-8FD6-FBE59634CACB}"/>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217;p3">
            <a:extLst>
              <a:ext uri="{FF2B5EF4-FFF2-40B4-BE49-F238E27FC236}">
                <a16:creationId xmlns:a16="http://schemas.microsoft.com/office/drawing/2014/main" id="{A160D6F4-58AC-4048-85FB-B498EC98677B}"/>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33" name="Google Shape;218;p3">
            <a:extLst>
              <a:ext uri="{FF2B5EF4-FFF2-40B4-BE49-F238E27FC236}">
                <a16:creationId xmlns:a16="http://schemas.microsoft.com/office/drawing/2014/main" id="{21F3013D-E085-485E-B42C-31C65D0C8869}"/>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219;p3">
            <a:extLst>
              <a:ext uri="{FF2B5EF4-FFF2-40B4-BE49-F238E27FC236}">
                <a16:creationId xmlns:a16="http://schemas.microsoft.com/office/drawing/2014/main" id="{71F46575-DAA7-419B-9324-3150A27E3FDE}"/>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5" name="Google Shape;220;p3">
            <a:extLst>
              <a:ext uri="{FF2B5EF4-FFF2-40B4-BE49-F238E27FC236}">
                <a16:creationId xmlns:a16="http://schemas.microsoft.com/office/drawing/2014/main" id="{A1D0BC5F-2B1E-4C74-9D73-1DA4865943DF}"/>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36" name="Google Shape;221;p3">
            <a:extLst>
              <a:ext uri="{FF2B5EF4-FFF2-40B4-BE49-F238E27FC236}">
                <a16:creationId xmlns:a16="http://schemas.microsoft.com/office/drawing/2014/main" id="{AA6ABD6B-8470-4BBE-A672-39BD40FE9F6C}"/>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37" name="Google Shape;222;p3">
            <a:extLst>
              <a:ext uri="{FF2B5EF4-FFF2-40B4-BE49-F238E27FC236}">
                <a16:creationId xmlns:a16="http://schemas.microsoft.com/office/drawing/2014/main" id="{79EEB5FE-2353-4A0E-B0CF-316147AFD73B}"/>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Google Shape;223;p3">
            <a:extLst>
              <a:ext uri="{FF2B5EF4-FFF2-40B4-BE49-F238E27FC236}">
                <a16:creationId xmlns:a16="http://schemas.microsoft.com/office/drawing/2014/main" id="{A7605620-CB18-4583-B857-0648F14AD4EA}"/>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Google Shape;225;p3">
            <a:extLst>
              <a:ext uri="{FF2B5EF4-FFF2-40B4-BE49-F238E27FC236}">
                <a16:creationId xmlns:a16="http://schemas.microsoft.com/office/drawing/2014/main" id="{9D831D74-F893-477D-AD2A-D37D2EE12AA8}"/>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40" name="Google Shape;226;p3">
            <a:extLst>
              <a:ext uri="{FF2B5EF4-FFF2-40B4-BE49-F238E27FC236}">
                <a16:creationId xmlns:a16="http://schemas.microsoft.com/office/drawing/2014/main" id="{F50B6969-C9DD-4894-9C23-20835039C4FA}"/>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hlinkClick r:id="" action="ppaction://noaction">
              <a:snd r:embed="rId4" name="feuille.wav"/>
            </a:hlinkClick>
            <a:extLst>
              <a:ext uri="{FF2B5EF4-FFF2-40B4-BE49-F238E27FC236}">
                <a16:creationId xmlns:a16="http://schemas.microsoft.com/office/drawing/2014/main" id="{A14822E6-2000-4BAB-BDD9-41BF29EE2B82}"/>
              </a:ext>
            </a:extLst>
          </p:cNvPr>
          <p:cNvSpPr txBox="1"/>
          <p:nvPr/>
        </p:nvSpPr>
        <p:spPr>
          <a:xfrm>
            <a:off x="4171902" y="4710924"/>
            <a:ext cx="1357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feuille</a:t>
            </a:r>
          </a:p>
        </p:txBody>
      </p:sp>
      <p:sp>
        <p:nvSpPr>
          <p:cNvPr id="42" name="TextBox 41">
            <a:hlinkClick r:id="" action="ppaction://noaction">
              <a:snd r:embed="rId5" name="chandail.wav"/>
            </a:hlinkClick>
            <a:extLst>
              <a:ext uri="{FF2B5EF4-FFF2-40B4-BE49-F238E27FC236}">
                <a16:creationId xmlns:a16="http://schemas.microsoft.com/office/drawing/2014/main" id="{8D2F619E-E0F9-4914-9B87-CEE6168C2A7E}"/>
              </a:ext>
            </a:extLst>
          </p:cNvPr>
          <p:cNvSpPr txBox="1"/>
          <p:nvPr/>
        </p:nvSpPr>
        <p:spPr>
          <a:xfrm>
            <a:off x="57919" y="4505887"/>
            <a:ext cx="196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chandail</a:t>
            </a:r>
          </a:p>
        </p:txBody>
      </p:sp>
      <p:sp>
        <p:nvSpPr>
          <p:cNvPr id="43" name="TextBox 42">
            <a:hlinkClick r:id="" action="ppaction://noaction">
              <a:snd r:embed="rId6" name="vitrail.wav"/>
            </a:hlinkClick>
            <a:extLst>
              <a:ext uri="{FF2B5EF4-FFF2-40B4-BE49-F238E27FC236}">
                <a16:creationId xmlns:a16="http://schemas.microsoft.com/office/drawing/2014/main" id="{DA36B43C-F8B4-476C-A4F1-A0731CB9360D}"/>
              </a:ext>
            </a:extLst>
          </p:cNvPr>
          <p:cNvSpPr txBox="1"/>
          <p:nvPr/>
        </p:nvSpPr>
        <p:spPr>
          <a:xfrm>
            <a:off x="4267941" y="2732008"/>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vitrail</a:t>
            </a:r>
          </a:p>
        </p:txBody>
      </p:sp>
      <p:sp>
        <p:nvSpPr>
          <p:cNvPr id="44" name="TextBox 43">
            <a:hlinkClick r:id="" action="ppaction://noaction">
              <a:snd r:embed="rId7" name="oreille.wav"/>
            </a:hlinkClick>
            <a:extLst>
              <a:ext uri="{FF2B5EF4-FFF2-40B4-BE49-F238E27FC236}">
                <a16:creationId xmlns:a16="http://schemas.microsoft.com/office/drawing/2014/main" id="{00ADDB43-E13D-4B49-81E9-0AEE24154943}"/>
              </a:ext>
            </a:extLst>
          </p:cNvPr>
          <p:cNvSpPr txBox="1"/>
          <p:nvPr/>
        </p:nvSpPr>
        <p:spPr>
          <a:xfrm>
            <a:off x="8045142" y="2472612"/>
            <a:ext cx="171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oreille</a:t>
            </a:r>
          </a:p>
        </p:txBody>
      </p:sp>
      <p:sp>
        <p:nvSpPr>
          <p:cNvPr id="45" name="TextBox 44">
            <a:hlinkClick r:id="" action="ppaction://noaction">
              <a:snd r:embed="rId8" name="travail.wav"/>
            </a:hlinkClick>
            <a:extLst>
              <a:ext uri="{FF2B5EF4-FFF2-40B4-BE49-F238E27FC236}">
                <a16:creationId xmlns:a16="http://schemas.microsoft.com/office/drawing/2014/main" id="{90C926C5-2D01-48B9-82F3-E64DA065505B}"/>
              </a:ext>
            </a:extLst>
          </p:cNvPr>
          <p:cNvSpPr txBox="1"/>
          <p:nvPr/>
        </p:nvSpPr>
        <p:spPr>
          <a:xfrm>
            <a:off x="766327" y="282090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travail</a:t>
            </a:r>
          </a:p>
        </p:txBody>
      </p:sp>
      <p:sp>
        <p:nvSpPr>
          <p:cNvPr id="46" name="TextBox 45">
            <a:hlinkClick r:id="" action="ppaction://noaction">
              <a:snd r:embed="rId9" name="grenouille.wav"/>
            </a:hlinkClick>
            <a:extLst>
              <a:ext uri="{FF2B5EF4-FFF2-40B4-BE49-F238E27FC236}">
                <a16:creationId xmlns:a16="http://schemas.microsoft.com/office/drawing/2014/main" id="{0DDB96DF-3D1A-44A6-A041-28838D29849E}"/>
              </a:ext>
            </a:extLst>
          </p:cNvPr>
          <p:cNvSpPr txBox="1"/>
          <p:nvPr/>
        </p:nvSpPr>
        <p:spPr>
          <a:xfrm>
            <a:off x="7848766" y="4710924"/>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grenouille</a:t>
            </a:r>
          </a:p>
        </p:txBody>
      </p:sp>
      <p:sp>
        <p:nvSpPr>
          <p:cNvPr id="47" name="TextBox 46">
            <a:hlinkClick r:id="" action="ppaction://noaction">
              <a:snd r:embed="rId10" name="medaille.wav"/>
            </a:hlinkClick>
            <a:extLst>
              <a:ext uri="{FF2B5EF4-FFF2-40B4-BE49-F238E27FC236}">
                <a16:creationId xmlns:a16="http://schemas.microsoft.com/office/drawing/2014/main" id="{19F11220-CDEA-4E34-BEF5-DD6F2879AF51}"/>
              </a:ext>
            </a:extLst>
          </p:cNvPr>
          <p:cNvSpPr txBox="1"/>
          <p:nvPr/>
        </p:nvSpPr>
        <p:spPr>
          <a:xfrm>
            <a:off x="5747266" y="2439859"/>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médaille</a:t>
            </a:r>
          </a:p>
        </p:txBody>
      </p:sp>
      <p:pic>
        <p:nvPicPr>
          <p:cNvPr id="48" name="Picture 4">
            <a:extLst>
              <a:ext uri="{FF2B5EF4-FFF2-40B4-BE49-F238E27FC236}">
                <a16:creationId xmlns:a16="http://schemas.microsoft.com/office/drawing/2014/main" id="{7BFBBCE8-EF2D-4264-8A9C-988E1FBC30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6">
            <a:extLst>
              <a:ext uri="{FF2B5EF4-FFF2-40B4-BE49-F238E27FC236}">
                <a16:creationId xmlns:a16="http://schemas.microsoft.com/office/drawing/2014/main" id="{9EA8A3F9-D78B-4BBB-99C3-2DCD3EF3E4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50" name="TextBox 49">
            <a:hlinkClick r:id="" action="ppaction://noaction">
              <a:snd r:embed="rId12" name="paille.wav"/>
            </a:hlinkClick>
            <a:extLst>
              <a:ext uri="{FF2B5EF4-FFF2-40B4-BE49-F238E27FC236}">
                <a16:creationId xmlns:a16="http://schemas.microsoft.com/office/drawing/2014/main" id="{7E647214-C801-4B5A-8804-82C7153898D2}"/>
              </a:ext>
            </a:extLst>
          </p:cNvPr>
          <p:cNvSpPr txBox="1"/>
          <p:nvPr/>
        </p:nvSpPr>
        <p:spPr>
          <a:xfrm>
            <a:off x="3551640" y="3290569"/>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paille</a:t>
            </a:r>
          </a:p>
        </p:txBody>
      </p:sp>
      <p:sp>
        <p:nvSpPr>
          <p:cNvPr id="51" name="TextBox 50">
            <a:hlinkClick r:id="" action="ppaction://noaction">
              <a:snd r:embed="rId13" name="famille.wav"/>
            </a:hlinkClick>
            <a:extLst>
              <a:ext uri="{FF2B5EF4-FFF2-40B4-BE49-F238E27FC236}">
                <a16:creationId xmlns:a16="http://schemas.microsoft.com/office/drawing/2014/main" id="{7435E800-698B-44CC-A81D-3E666CBCE4C4}"/>
              </a:ext>
            </a:extLst>
          </p:cNvPr>
          <p:cNvSpPr txBox="1"/>
          <p:nvPr/>
        </p:nvSpPr>
        <p:spPr>
          <a:xfrm>
            <a:off x="8205031" y="1648312"/>
            <a:ext cx="1521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famille</a:t>
            </a:r>
          </a:p>
        </p:txBody>
      </p:sp>
      <p:sp>
        <p:nvSpPr>
          <p:cNvPr id="52" name="TextBox 51">
            <a:hlinkClick r:id="" action="ppaction://noaction">
              <a:snd r:embed="rId14" name="cheville.wav"/>
            </a:hlinkClick>
            <a:extLst>
              <a:ext uri="{FF2B5EF4-FFF2-40B4-BE49-F238E27FC236}">
                <a16:creationId xmlns:a16="http://schemas.microsoft.com/office/drawing/2014/main" id="{B0D0E9B7-0187-49DF-908F-4B4D921949B0}"/>
              </a:ext>
            </a:extLst>
          </p:cNvPr>
          <p:cNvSpPr txBox="1"/>
          <p:nvPr/>
        </p:nvSpPr>
        <p:spPr>
          <a:xfrm>
            <a:off x="5861965"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cheville</a:t>
            </a:r>
          </a:p>
        </p:txBody>
      </p:sp>
      <p:sp>
        <p:nvSpPr>
          <p:cNvPr id="53" name="TextBox 52">
            <a:hlinkClick r:id="" action="ppaction://noaction">
              <a:snd r:embed="rId15" name="appareil.wav"/>
            </a:hlinkClick>
            <a:extLst>
              <a:ext uri="{FF2B5EF4-FFF2-40B4-BE49-F238E27FC236}">
                <a16:creationId xmlns:a16="http://schemas.microsoft.com/office/drawing/2014/main" id="{E1246437-447D-418C-B247-57A2C817846F}"/>
              </a:ext>
            </a:extLst>
          </p:cNvPr>
          <p:cNvSpPr txBox="1"/>
          <p:nvPr/>
        </p:nvSpPr>
        <p:spPr>
          <a:xfrm>
            <a:off x="461025" y="5584702"/>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appareil</a:t>
            </a:r>
          </a:p>
        </p:txBody>
      </p:sp>
      <p:sp>
        <p:nvSpPr>
          <p:cNvPr id="54" name="TextBox 53">
            <a:hlinkClick r:id="" action="ppaction://noaction">
              <a:snd r:embed="rId16" name="marseille.wav"/>
            </a:hlinkClick>
            <a:extLst>
              <a:ext uri="{FF2B5EF4-FFF2-40B4-BE49-F238E27FC236}">
                <a16:creationId xmlns:a16="http://schemas.microsoft.com/office/drawing/2014/main" id="{9B6E7266-28CF-4A40-B8DB-28DF25F606A1}"/>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Marseille</a:t>
            </a:r>
          </a:p>
        </p:txBody>
      </p:sp>
      <p:sp>
        <p:nvSpPr>
          <p:cNvPr id="55" name="TextBox 54">
            <a:hlinkClick r:id="" action="ppaction://noaction">
              <a:snd r:embed="rId17" name="eventail.wav"/>
            </a:hlinkClick>
            <a:extLst>
              <a:ext uri="{FF2B5EF4-FFF2-40B4-BE49-F238E27FC236}">
                <a16:creationId xmlns:a16="http://schemas.microsoft.com/office/drawing/2014/main" id="{5EB66EBC-0818-4C2D-9EF7-700F1AEF3EB8}"/>
              </a:ext>
            </a:extLst>
          </p:cNvPr>
          <p:cNvSpPr txBox="1"/>
          <p:nvPr/>
        </p:nvSpPr>
        <p:spPr>
          <a:xfrm>
            <a:off x="7621024" y="368986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éventail</a:t>
            </a:r>
          </a:p>
        </p:txBody>
      </p:sp>
      <p:sp>
        <p:nvSpPr>
          <p:cNvPr id="56" name="TextBox 55">
            <a:hlinkClick r:id="" action="ppaction://noaction">
              <a:snd r:embed="rId18" name="soleil.wav"/>
            </a:hlinkClick>
            <a:extLst>
              <a:ext uri="{FF2B5EF4-FFF2-40B4-BE49-F238E27FC236}">
                <a16:creationId xmlns:a16="http://schemas.microsoft.com/office/drawing/2014/main" id="{80D95B76-08CB-4CFC-B7FC-7851E9F85E66}"/>
              </a:ext>
            </a:extLst>
          </p:cNvPr>
          <p:cNvSpPr txBox="1"/>
          <p:nvPr/>
        </p:nvSpPr>
        <p:spPr>
          <a:xfrm>
            <a:off x="2481299" y="4743810"/>
            <a:ext cx="187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soleil</a:t>
            </a:r>
          </a:p>
        </p:txBody>
      </p:sp>
      <p:sp>
        <p:nvSpPr>
          <p:cNvPr id="57" name="TextBox 56">
            <a:hlinkClick r:id="" action="ppaction://noaction">
              <a:snd r:embed="rId19" name="bouteille.wav"/>
            </a:hlinkClick>
            <a:extLst>
              <a:ext uri="{FF2B5EF4-FFF2-40B4-BE49-F238E27FC236}">
                <a16:creationId xmlns:a16="http://schemas.microsoft.com/office/drawing/2014/main" id="{F52EFDE7-5779-4062-9362-43148329FE52}"/>
              </a:ext>
            </a:extLst>
          </p:cNvPr>
          <p:cNvSpPr txBox="1"/>
          <p:nvPr/>
        </p:nvSpPr>
        <p:spPr>
          <a:xfrm>
            <a:off x="2083506" y="256615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bouteille</a:t>
            </a:r>
          </a:p>
        </p:txBody>
      </p:sp>
      <p:sp>
        <p:nvSpPr>
          <p:cNvPr id="58" name="TextBox 57">
            <a:hlinkClick r:id="" action="ppaction://noaction">
              <a:snd r:embed="rId20" name="ecureuil.wav"/>
            </a:hlinkClick>
            <a:extLst>
              <a:ext uri="{FF2B5EF4-FFF2-40B4-BE49-F238E27FC236}">
                <a16:creationId xmlns:a16="http://schemas.microsoft.com/office/drawing/2014/main" id="{B00B339D-A47B-42F3-99B6-C8DBF616141C}"/>
              </a:ext>
            </a:extLst>
          </p:cNvPr>
          <p:cNvSpPr txBox="1"/>
          <p:nvPr/>
        </p:nvSpPr>
        <p:spPr>
          <a:xfrm>
            <a:off x="2725709"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écureuil</a:t>
            </a:r>
          </a:p>
        </p:txBody>
      </p:sp>
      <p:sp>
        <p:nvSpPr>
          <p:cNvPr id="59" name="TextBox 58">
            <a:hlinkClick r:id="" action="ppaction://noaction">
              <a:snd r:embed="rId21" name="corbeille.wav"/>
            </a:hlinkClick>
            <a:extLst>
              <a:ext uri="{FF2B5EF4-FFF2-40B4-BE49-F238E27FC236}">
                <a16:creationId xmlns:a16="http://schemas.microsoft.com/office/drawing/2014/main" id="{50DC07DE-7723-4DC1-A6F6-03F63F72E822}"/>
              </a:ext>
            </a:extLst>
          </p:cNvPr>
          <p:cNvSpPr txBox="1"/>
          <p:nvPr/>
        </p:nvSpPr>
        <p:spPr>
          <a:xfrm>
            <a:off x="6304674" y="3255745"/>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corbeille</a:t>
            </a:r>
          </a:p>
        </p:txBody>
      </p:sp>
      <p:sp>
        <p:nvSpPr>
          <p:cNvPr id="60" name="TextBox 59">
            <a:hlinkClick r:id="" action="ppaction://noaction">
              <a:snd r:embed="rId22" name="brouillard.wav"/>
            </a:hlinkClick>
            <a:extLst>
              <a:ext uri="{FF2B5EF4-FFF2-40B4-BE49-F238E27FC236}">
                <a16:creationId xmlns:a16="http://schemas.microsoft.com/office/drawing/2014/main" id="{4154EBD3-4639-4DFE-B891-425AEB901B98}"/>
              </a:ext>
            </a:extLst>
          </p:cNvPr>
          <p:cNvSpPr txBox="1"/>
          <p:nvPr/>
        </p:nvSpPr>
        <p:spPr>
          <a:xfrm>
            <a:off x="3100745" y="1351053"/>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brouillard</a:t>
            </a:r>
          </a:p>
        </p:txBody>
      </p:sp>
      <p:sp>
        <p:nvSpPr>
          <p:cNvPr id="61" name="TextBox 60">
            <a:hlinkClick r:id="" action="ppaction://noaction">
              <a:snd r:embed="rId23" name="fauteuil.wav"/>
            </a:hlinkClick>
            <a:extLst>
              <a:ext uri="{FF2B5EF4-FFF2-40B4-BE49-F238E27FC236}">
                <a16:creationId xmlns:a16="http://schemas.microsoft.com/office/drawing/2014/main" id="{5048F4B0-250C-45C0-B2B5-D9ABF0808FEF}"/>
              </a:ext>
            </a:extLst>
          </p:cNvPr>
          <p:cNvSpPr txBox="1"/>
          <p:nvPr/>
        </p:nvSpPr>
        <p:spPr>
          <a:xfrm>
            <a:off x="5376629" y="5701411"/>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fauteuil</a:t>
            </a:r>
          </a:p>
        </p:txBody>
      </p:sp>
      <p:sp>
        <p:nvSpPr>
          <p:cNvPr id="62" name="TextBox 61">
            <a:hlinkClick r:id="" action="ppaction://noaction">
              <a:snd r:embed="rId24" name="detail.wav"/>
            </a:hlinkClick>
            <a:extLst>
              <a:ext uri="{FF2B5EF4-FFF2-40B4-BE49-F238E27FC236}">
                <a16:creationId xmlns:a16="http://schemas.microsoft.com/office/drawing/2014/main" id="{DB186F14-4CA4-49F3-A00A-77852FAC0127}"/>
              </a:ext>
            </a:extLst>
          </p:cNvPr>
          <p:cNvSpPr txBox="1"/>
          <p:nvPr/>
        </p:nvSpPr>
        <p:spPr>
          <a:xfrm>
            <a:off x="7805861" y="5662707"/>
            <a:ext cx="1903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détail</a:t>
            </a:r>
          </a:p>
        </p:txBody>
      </p:sp>
      <p:pic>
        <p:nvPicPr>
          <p:cNvPr id="63" name="Picture 2">
            <a:extLst>
              <a:ext uri="{FF2B5EF4-FFF2-40B4-BE49-F238E27FC236}">
                <a16:creationId xmlns:a16="http://schemas.microsoft.com/office/drawing/2014/main" id="{7E51820A-81C7-4AC9-B48B-495B353A33D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62377"/>
          <a:stretch/>
        </p:blipFill>
        <p:spPr bwMode="auto">
          <a:xfrm rot="5400000">
            <a:off x="4845655" y="3776266"/>
            <a:ext cx="915004" cy="12160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hlinkClick r:id="" action="ppaction://noaction">
              <a:snd r:embed="rId26" name="lentille.wav"/>
            </a:hlinkClick>
            <a:extLst>
              <a:ext uri="{FF2B5EF4-FFF2-40B4-BE49-F238E27FC236}">
                <a16:creationId xmlns:a16="http://schemas.microsoft.com/office/drawing/2014/main" id="{1162E6F3-2AE5-4FF5-B2B3-676EB6D90741}"/>
              </a:ext>
            </a:extLst>
          </p:cNvPr>
          <p:cNvSpPr txBox="1"/>
          <p:nvPr/>
        </p:nvSpPr>
        <p:spPr>
          <a:xfrm>
            <a:off x="836461" y="181442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lentille</a:t>
            </a:r>
          </a:p>
        </p:txBody>
      </p:sp>
      <p:pic>
        <p:nvPicPr>
          <p:cNvPr id="65" name="Picture 8">
            <a:extLst>
              <a:ext uri="{FF2B5EF4-FFF2-40B4-BE49-F238E27FC236}">
                <a16:creationId xmlns:a16="http://schemas.microsoft.com/office/drawing/2014/main" id="{0CFE2305-5D3D-473C-8F7B-5AD87086D109}"/>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26442" r="14156" b="20081"/>
          <a:stretch/>
        </p:blipFill>
        <p:spPr bwMode="auto">
          <a:xfrm>
            <a:off x="5973143" y="1088463"/>
            <a:ext cx="1451160" cy="60266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a:extLst>
              <a:ext uri="{FF2B5EF4-FFF2-40B4-BE49-F238E27FC236}">
                <a16:creationId xmlns:a16="http://schemas.microsoft.com/office/drawing/2014/main" id="{03880A1F-8289-4019-8659-D106D3E85BA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1857129" y="2253620"/>
            <a:ext cx="618789" cy="123757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extLst>
              <a:ext uri="{FF2B5EF4-FFF2-40B4-BE49-F238E27FC236}">
                <a16:creationId xmlns:a16="http://schemas.microsoft.com/office/drawing/2014/main" id="{9D731013-D4A6-407B-9149-87295798E6C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p:blipFill>
        <p:spPr bwMode="auto">
          <a:xfrm rot="306950">
            <a:off x="4222167" y="1967246"/>
            <a:ext cx="796274" cy="7962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a:extLst>
              <a:ext uri="{FF2B5EF4-FFF2-40B4-BE49-F238E27FC236}">
                <a16:creationId xmlns:a16="http://schemas.microsoft.com/office/drawing/2014/main" id="{4C158031-E5A3-4AA1-B046-166E3BD1DF1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p:blipFill>
        <p:spPr bwMode="auto">
          <a:xfrm>
            <a:off x="3228127" y="3248783"/>
            <a:ext cx="734648" cy="10734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a:extLst>
              <a:ext uri="{FF2B5EF4-FFF2-40B4-BE49-F238E27FC236}">
                <a16:creationId xmlns:a16="http://schemas.microsoft.com/office/drawing/2014/main" id="{761A8802-960B-4640-8728-FF23F387690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8923816" y="3264216"/>
            <a:ext cx="947817" cy="5509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a:extLst>
              <a:ext uri="{FF2B5EF4-FFF2-40B4-BE49-F238E27FC236}">
                <a16:creationId xmlns:a16="http://schemas.microsoft.com/office/drawing/2014/main" id="{14FAF3D8-405A-471C-B14E-3285EBD8600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p:blipFill>
        <p:spPr bwMode="auto">
          <a:xfrm>
            <a:off x="7551148" y="4231938"/>
            <a:ext cx="620581" cy="64476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a:extLst>
              <a:ext uri="{FF2B5EF4-FFF2-40B4-BE49-F238E27FC236}">
                <a16:creationId xmlns:a16="http://schemas.microsoft.com/office/drawing/2014/main" id="{F913C556-8B46-420C-BD8C-A816B42CA28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6292624" y="4216732"/>
            <a:ext cx="793244" cy="50321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a:extLst>
              <a:ext uri="{FF2B5EF4-FFF2-40B4-BE49-F238E27FC236}">
                <a16:creationId xmlns:a16="http://schemas.microsoft.com/office/drawing/2014/main" id="{971F754D-9A78-49A3-9D7D-6345B2611CD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p:blipFill>
        <p:spPr bwMode="auto">
          <a:xfrm>
            <a:off x="2377647" y="4332210"/>
            <a:ext cx="752693" cy="7574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a:extLst>
              <a:ext uri="{FF2B5EF4-FFF2-40B4-BE49-F238E27FC236}">
                <a16:creationId xmlns:a16="http://schemas.microsoft.com/office/drawing/2014/main" id="{2939475B-69BE-45BE-BB8C-F6451038C6D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p:blipFill>
        <p:spPr bwMode="auto">
          <a:xfrm>
            <a:off x="2406737" y="5393707"/>
            <a:ext cx="698987" cy="710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a:extLst>
              <a:ext uri="{FF2B5EF4-FFF2-40B4-BE49-F238E27FC236}">
                <a16:creationId xmlns:a16="http://schemas.microsoft.com/office/drawing/2014/main" id="{C1CC6BE5-FA79-4B31-A021-5343A719EFD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p:blipFill>
        <p:spPr bwMode="auto">
          <a:xfrm>
            <a:off x="7111745" y="5562000"/>
            <a:ext cx="1355216" cy="67760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a:extLst>
              <a:ext uri="{FF2B5EF4-FFF2-40B4-BE49-F238E27FC236}">
                <a16:creationId xmlns:a16="http://schemas.microsoft.com/office/drawing/2014/main" id="{7AB6E200-4587-447A-AB68-73F740FE774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p:blipFill>
        <p:spPr bwMode="auto">
          <a:xfrm>
            <a:off x="7524914" y="2202014"/>
            <a:ext cx="579032" cy="8091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0EEBE43-C13E-4285-ADDF-B6AF3329698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p:blipFill>
        <p:spPr bwMode="auto">
          <a:xfrm>
            <a:off x="5755100" y="3051524"/>
            <a:ext cx="817338" cy="7943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0">
            <a:extLst>
              <a:ext uri="{FF2B5EF4-FFF2-40B4-BE49-F238E27FC236}">
                <a16:creationId xmlns:a16="http://schemas.microsoft.com/office/drawing/2014/main" id="{A2E2B52F-A481-49F9-97C0-41CA9B3FF60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t="742" b="742"/>
          <a:stretch/>
        </p:blipFill>
        <p:spPr bwMode="auto">
          <a:xfrm>
            <a:off x="5035682" y="5315550"/>
            <a:ext cx="718240" cy="6943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4">
            <a:extLst>
              <a:ext uri="{FF2B5EF4-FFF2-40B4-BE49-F238E27FC236}">
                <a16:creationId xmlns:a16="http://schemas.microsoft.com/office/drawing/2014/main" id="{6618C1D0-1237-4DBE-BB79-366A346A4ED5}"/>
              </a:ext>
            </a:extLst>
          </p:cNvPr>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29829"/>
          <a:stretch/>
        </p:blipFill>
        <p:spPr bwMode="auto">
          <a:xfrm>
            <a:off x="59592" y="5648980"/>
            <a:ext cx="1008605" cy="950783"/>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E523918E-DF5B-4E40-BB75-BAACB4AF283E}"/>
              </a:ext>
            </a:extLst>
          </p:cNvPr>
          <p:cNvCxnSpPr>
            <a:cxnSpLocks/>
          </p:cNvCxnSpPr>
          <p:nvPr/>
        </p:nvCxnSpPr>
        <p:spPr>
          <a:xfrm flipH="1">
            <a:off x="4011415" y="3184583"/>
            <a:ext cx="649338" cy="156009"/>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28">
            <a:extLst>
              <a:ext uri="{FF2B5EF4-FFF2-40B4-BE49-F238E27FC236}">
                <a16:creationId xmlns:a16="http://schemas.microsoft.com/office/drawing/2014/main" id="{FF792902-508C-4765-8C02-E66A16F778FC}"/>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p:blipFill>
        <p:spPr bwMode="auto">
          <a:xfrm>
            <a:off x="1357961" y="3838102"/>
            <a:ext cx="752693" cy="69859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ear">
            <a:hlinkClick r:id="" action="ppaction://noaction">
              <a:snd r:embed="rId42" name="eil oreille.wav"/>
            </a:hlinkClick>
            <a:extLst>
              <a:ext uri="{FF2B5EF4-FFF2-40B4-BE49-F238E27FC236}">
                <a16:creationId xmlns:a16="http://schemas.microsoft.com/office/drawing/2014/main" id="{05762D71-C5C5-4238-9462-1F911B6CB1A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438969" y="2085553"/>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og, Moon, Bet Ricon, Night, Icon, Foggy, Weather">
            <a:hlinkClick r:id="" action="ppaction://noaction">
              <a:snd r:embed="rId44" name="ouil brouillard.wav"/>
            </a:hlinkClick>
            <a:extLst>
              <a:ext uri="{FF2B5EF4-FFF2-40B4-BE49-F238E27FC236}">
                <a16:creationId xmlns:a16="http://schemas.microsoft.com/office/drawing/2014/main" id="{7417880D-AB4A-41A8-A072-838AA248406D}"/>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174899" y="1207849"/>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a:extLst>
              <a:ext uri="{FF2B5EF4-FFF2-40B4-BE49-F238E27FC236}">
                <a16:creationId xmlns:a16="http://schemas.microsoft.com/office/drawing/2014/main" id="{EAB3448E-995E-458F-B792-8D52BD64DD56}"/>
              </a:ext>
            </a:extLst>
          </p:cNvPr>
          <p:cNvPicPr>
            <a:picLocks noChangeAspect="1" noChangeArrowheads="1"/>
          </p:cNvPicPr>
          <p:nvPr/>
        </p:nvPicPr>
        <p:blipFill>
          <a:blip r:embed="rId46"/>
          <a:srcRect/>
          <a:stretch/>
        </p:blipFill>
        <p:spPr bwMode="auto">
          <a:xfrm>
            <a:off x="141293" y="2296869"/>
            <a:ext cx="847466" cy="95489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hlinkClick r:id="" action="ppaction://noaction">
              <a:snd r:embed="rId42" name="eil oreille.wav"/>
            </a:hlinkClick>
            <a:extLst>
              <a:ext uri="{FF2B5EF4-FFF2-40B4-BE49-F238E27FC236}">
                <a16:creationId xmlns:a16="http://schemas.microsoft.com/office/drawing/2014/main" id="{A8E2EBC2-997D-436B-8C26-AA4F0D64C9AF}"/>
              </a:ext>
            </a:extLst>
          </p:cNvPr>
          <p:cNvPicPr>
            <a:picLocks noChangeAspect="1" noChangeArrowheads="1"/>
          </p:cNvPicPr>
          <p:nvPr/>
        </p:nvPicPr>
        <p:blipFill>
          <a:blip r:embed="rId47"/>
          <a:srcRect/>
          <a:stretch/>
        </p:blipFill>
        <p:spPr bwMode="auto">
          <a:xfrm>
            <a:off x="8559867" y="679409"/>
            <a:ext cx="811820" cy="95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3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32"/>
                                        </p:tgtEl>
                                      </p:cBhvr>
                                    </p:animEffect>
                                    <p:set>
                                      <p:cBhvr>
                                        <p:cTn id="7" dur="1" fill="hold">
                                          <p:stCondLst>
                                            <p:cond delay="29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6">
            <a:extLst>
              <a:ext uri="{FF2B5EF4-FFF2-40B4-BE49-F238E27FC236}">
                <a16:creationId xmlns:a16="http://schemas.microsoft.com/office/drawing/2014/main" id="{4940C312-9836-4D9E-BE02-F4DBCEFD0395}"/>
              </a:ext>
            </a:extLst>
          </p:cNvPr>
          <p:cNvGraphicFramePr>
            <a:graphicFrameLocks noGrp="1"/>
          </p:cNvGraphicFramePr>
          <p:nvPr/>
        </p:nvGraphicFramePr>
        <p:xfrm>
          <a:off x="221802" y="1985722"/>
          <a:ext cx="11688119" cy="4218084"/>
        </p:xfrm>
        <a:graphic>
          <a:graphicData uri="http://schemas.openxmlformats.org/drawingml/2006/table">
            <a:tbl>
              <a:tblPr firstRow="1" bandRow="1">
                <a:tableStyleId>{21E4AEA4-8DFA-4A89-87EB-49C32662AFE0}</a:tableStyleId>
              </a:tblPr>
              <a:tblGrid>
                <a:gridCol w="495185">
                  <a:extLst>
                    <a:ext uri="{9D8B030D-6E8A-4147-A177-3AD203B41FA5}">
                      <a16:colId xmlns:a16="http://schemas.microsoft.com/office/drawing/2014/main" val="2607353726"/>
                    </a:ext>
                  </a:extLst>
                </a:gridCol>
                <a:gridCol w="2918158">
                  <a:extLst>
                    <a:ext uri="{9D8B030D-6E8A-4147-A177-3AD203B41FA5}">
                      <a16:colId xmlns:a16="http://schemas.microsoft.com/office/drawing/2014/main" val="1600817978"/>
                    </a:ext>
                  </a:extLst>
                </a:gridCol>
                <a:gridCol w="1525914">
                  <a:extLst>
                    <a:ext uri="{9D8B030D-6E8A-4147-A177-3AD203B41FA5}">
                      <a16:colId xmlns:a16="http://schemas.microsoft.com/office/drawing/2014/main" val="4128092149"/>
                    </a:ext>
                  </a:extLst>
                </a:gridCol>
                <a:gridCol w="1629604">
                  <a:extLst>
                    <a:ext uri="{9D8B030D-6E8A-4147-A177-3AD203B41FA5}">
                      <a16:colId xmlns:a16="http://schemas.microsoft.com/office/drawing/2014/main" val="2609792770"/>
                    </a:ext>
                  </a:extLst>
                </a:gridCol>
                <a:gridCol w="1596682">
                  <a:extLst>
                    <a:ext uri="{9D8B030D-6E8A-4147-A177-3AD203B41FA5}">
                      <a16:colId xmlns:a16="http://schemas.microsoft.com/office/drawing/2014/main" val="2437125958"/>
                    </a:ext>
                  </a:extLst>
                </a:gridCol>
                <a:gridCol w="1843592">
                  <a:extLst>
                    <a:ext uri="{9D8B030D-6E8A-4147-A177-3AD203B41FA5}">
                      <a16:colId xmlns:a16="http://schemas.microsoft.com/office/drawing/2014/main" val="3029660169"/>
                    </a:ext>
                  </a:extLst>
                </a:gridCol>
                <a:gridCol w="1678984">
                  <a:extLst>
                    <a:ext uri="{9D8B030D-6E8A-4147-A177-3AD203B41FA5}">
                      <a16:colId xmlns:a16="http://schemas.microsoft.com/office/drawing/2014/main" val="806956129"/>
                    </a:ext>
                  </a:extLst>
                </a:gridCol>
              </a:tblGrid>
              <a:tr h="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lang="fr-FR" sz="2000" b="1" i="0" kern="1200" dirty="0">
                          <a:solidFill>
                            <a:schemeClr val="bg1"/>
                          </a:solidFill>
                          <a:effectLst/>
                          <a:latin typeface="Century Gothic" panose="020B0502020202020204" pitchFamily="34" charset="0"/>
                          <a:ea typeface="+mn-ea"/>
                          <a:cs typeface="+mn-cs"/>
                        </a:rPr>
                        <a:t>ill-/-ille</a:t>
                      </a: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-ail-/aille</a:t>
                      </a:r>
                      <a:r>
                        <a:rPr lang="fr-FR" sz="2000" b="1" dirty="0">
                          <a:solidFill>
                            <a:schemeClr val="bg1"/>
                          </a:solidFill>
                          <a:latin typeface="Century Gothic" panose="020B0502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-eil/-eille]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-euil/-euille]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ouil/ouille]</a:t>
                      </a:r>
                      <a:endParaRPr lang="fr-FR" sz="2000" b="1" baseline="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chemeClr val="bg1"/>
                        </a:solidFill>
                        <a:latin typeface="Century Gothic" panose="020B0502020202020204" pitchFamily="34" charset="0"/>
                      </a:endParaRPr>
                    </a:p>
                  </a:txBody>
                  <a:tcPr/>
                </a:tc>
                <a:extLst>
                  <a:ext uri="{0D108BD9-81ED-4DB2-BD59-A6C34878D82A}">
                    <a16:rowId xmlns:a16="http://schemas.microsoft.com/office/drawing/2014/main" val="1153431983"/>
                  </a:ext>
                </a:extLst>
              </a:tr>
              <a:tr h="516541">
                <a:tc>
                  <a:txBody>
                    <a:bodyPr/>
                    <a:lstStyle/>
                    <a:p>
                      <a:pPr algn="ctr"/>
                      <a:endParaRPr lang="en-GB" sz="2000" dirty="0">
                        <a:solidFill>
                          <a:schemeClr val="accent1">
                            <a:lumMod val="50000"/>
                          </a:schemeClr>
                        </a:solidFill>
                      </a:endParaRPr>
                    </a:p>
                  </a:txBody>
                  <a:tcPr/>
                </a:tc>
                <a:tc>
                  <a:txBody>
                    <a:bodyPr/>
                    <a:lstStyle/>
                    <a:p>
                      <a:r>
                        <a:rPr lang="fr-FR" sz="2000" b="0" u="none" noProof="0" dirty="0">
                          <a:solidFill>
                            <a:srgbClr val="115076"/>
                          </a:solidFill>
                          <a:latin typeface="Century Gothic" panose="020B0502020202020204" pitchFamily="34" charset="0"/>
                        </a:rPr>
                        <a:t>b</a:t>
                      </a:r>
                      <a:r>
                        <a:rPr lang="fr-FR" sz="2000" b="0" u="none" noProof="0" dirty="0">
                          <a:solidFill>
                            <a:srgbClr val="E65D00"/>
                          </a:solidFill>
                          <a:latin typeface="Century Gothic" panose="020B0502020202020204" pitchFamily="34" charset="0"/>
                        </a:rPr>
                        <a:t>ouil</a:t>
                      </a:r>
                      <a:r>
                        <a:rPr lang="fr-FR" sz="2000" b="0" u="none" noProof="0" dirty="0">
                          <a:solidFill>
                            <a:srgbClr val="115076"/>
                          </a:solidFill>
                          <a:latin typeface="Century Gothic" panose="020B0502020202020204" pitchFamily="34" charset="0"/>
                        </a:rPr>
                        <a:t>lon</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portef</a:t>
                      </a:r>
                      <a:r>
                        <a:rPr lang="fr-FR" sz="2000" noProof="0" dirty="0">
                          <a:solidFill>
                            <a:srgbClr val="E65D00"/>
                          </a:solidFill>
                          <a:latin typeface="Century Gothic" panose="020B0502020202020204" pitchFamily="34" charset="0"/>
                        </a:rPr>
                        <a:t>euille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cons</a:t>
                      </a:r>
                      <a:r>
                        <a:rPr lang="en-GB" sz="4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eil</a:t>
                      </a:r>
                      <a:endParaRPr lang="en-GB" sz="2000" u="sng" dirty="0">
                        <a:solidFill>
                          <a:srgbClr val="E65D00"/>
                        </a:solidFill>
                        <a:latin typeface="Century Gothic" panose="020B0502020202020204" pitchFamily="34" charset="0"/>
                      </a:endParaRP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302588">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past</a:t>
                      </a:r>
                      <a:r>
                        <a:rPr lang="en-GB" sz="2000" dirty="0">
                          <a:solidFill>
                            <a:srgbClr val="E65D00"/>
                          </a:solidFill>
                          <a:latin typeface="Century Gothic" panose="020B0502020202020204" pitchFamily="34" charset="0"/>
                        </a:rPr>
                        <a:t>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89434">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acc</a:t>
                      </a:r>
                      <a:r>
                        <a:rPr lang="en-GB" sz="3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ueill</a:t>
                      </a:r>
                      <a:r>
                        <a:rPr lang="en-GB" sz="500" dirty="0">
                          <a:solidFill>
                            <a:srgbClr val="E65D00"/>
                          </a:solidFill>
                          <a:latin typeface="Century Gothic" panose="020B0502020202020204" pitchFamily="34" charset="0"/>
                        </a:rPr>
                        <a:t> </a:t>
                      </a:r>
                      <a:r>
                        <a:rPr lang="en-GB" sz="2000" dirty="0">
                          <a:solidFill>
                            <a:srgbClr val="115076"/>
                          </a:solidFill>
                          <a:latin typeface="Century Gothic" panose="020B0502020202020204" pitchFamily="34" charset="0"/>
                        </a:rPr>
                        <a:t>ir</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81496524"/>
                  </a:ext>
                </a:extLst>
              </a:tr>
              <a:tr h="433987">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ort</a:t>
                      </a:r>
                      <a:r>
                        <a:rPr lang="fr-FR" sz="2000" noProof="0" dirty="0">
                          <a:solidFill>
                            <a:srgbClr val="E65D00"/>
                          </a:solidFill>
                          <a:latin typeface="Century Gothic" panose="020B0502020202020204" pitchFamily="34" charset="0"/>
                        </a:rPr>
                        <a:t>eil</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64505378"/>
                  </a:ext>
                </a:extLst>
              </a:tr>
              <a:tr h="431162">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trouv</a:t>
                      </a:r>
                      <a:r>
                        <a:rPr lang="en-GB" sz="2000" dirty="0">
                          <a:solidFill>
                            <a:srgbClr val="E65D00"/>
                          </a:solidFill>
                          <a:latin typeface="Century Gothic" panose="020B0502020202020204" pitchFamily="34" charset="0"/>
                        </a:rPr>
                        <a:t>aille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607760"/>
                  </a:ext>
                </a:extLst>
              </a:tr>
              <a:tr h="37322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b</a:t>
                      </a:r>
                      <a:r>
                        <a:rPr lang="en-GB" sz="2000" dirty="0">
                          <a:solidFill>
                            <a:srgbClr val="E65D00"/>
                          </a:solidFill>
                          <a:latin typeface="Century Gothic" panose="020B0502020202020204" pitchFamily="34" charset="0"/>
                        </a:rPr>
                        <a:t>ille</a:t>
                      </a:r>
                      <a:r>
                        <a:rPr lang="en-GB" sz="400" dirty="0">
                          <a:solidFill>
                            <a:srgbClr val="E65D0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s </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42441705"/>
                  </a:ext>
                </a:extLst>
              </a:tr>
            </a:tbl>
          </a:graphicData>
        </a:graphic>
      </p:graphicFrame>
      <p:sp>
        <p:nvSpPr>
          <p:cNvPr id="22" name="TextBox 21" descr="text box hiding answer">
            <a:extLst>
              <a:ext uri="{FF2B5EF4-FFF2-40B4-BE49-F238E27FC236}">
                <a16:creationId xmlns:a16="http://schemas.microsoft.com/office/drawing/2014/main" id="{E86D7C1F-555A-4705-9F39-1DC2DDE391E4}"/>
              </a:ext>
            </a:extLst>
          </p:cNvPr>
          <p:cNvSpPr txBox="1"/>
          <p:nvPr/>
        </p:nvSpPr>
        <p:spPr>
          <a:xfrm>
            <a:off x="968902" y="2811993"/>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5" name="TextBox 34" descr="text box hiding answer">
            <a:extLst>
              <a:ext uri="{FF2B5EF4-FFF2-40B4-BE49-F238E27FC236}">
                <a16:creationId xmlns:a16="http://schemas.microsoft.com/office/drawing/2014/main" id="{9FC2D357-E107-4698-94C2-39A7A3D32773}"/>
              </a:ext>
            </a:extLst>
          </p:cNvPr>
          <p:cNvSpPr txBox="1"/>
          <p:nvPr/>
        </p:nvSpPr>
        <p:spPr>
          <a:xfrm>
            <a:off x="1554669" y="3256400"/>
            <a:ext cx="681433"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36" name="TextBox 35" descr="text box hiding answer">
            <a:extLst>
              <a:ext uri="{FF2B5EF4-FFF2-40B4-BE49-F238E27FC236}">
                <a16:creationId xmlns:a16="http://schemas.microsoft.com/office/drawing/2014/main" id="{2BFF3A38-1EB0-4332-BAC1-644FC4737F0A}"/>
              </a:ext>
            </a:extLst>
          </p:cNvPr>
          <p:cNvSpPr txBox="1"/>
          <p:nvPr/>
        </p:nvSpPr>
        <p:spPr>
          <a:xfrm>
            <a:off x="1419616" y="3706024"/>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descr="text box hiding answer">
            <a:extLst>
              <a:ext uri="{FF2B5EF4-FFF2-40B4-BE49-F238E27FC236}">
                <a16:creationId xmlns:a16="http://schemas.microsoft.com/office/drawing/2014/main" id="{1E302E26-730E-49C1-8F62-FAEE7B739D3D}"/>
              </a:ext>
            </a:extLst>
          </p:cNvPr>
          <p:cNvSpPr txBox="1"/>
          <p:nvPr/>
        </p:nvSpPr>
        <p:spPr>
          <a:xfrm flipH="1">
            <a:off x="1312220" y="4107466"/>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38" name="Action Button: Custom 16">
            <a:hlinkClick r:id="" action="ppaction://noaction" highlightClick="1">
              <a:snd r:embed="rId3" name="bouillon.wav"/>
            </a:hlinkClick>
            <a:extLst>
              <a:ext uri="{FF2B5EF4-FFF2-40B4-BE49-F238E27FC236}">
                <a16:creationId xmlns:a16="http://schemas.microsoft.com/office/drawing/2014/main" id="{BB2F6F74-0A94-473A-A3A3-494C447B5B5E}"/>
              </a:ext>
            </a:extLst>
          </p:cNvPr>
          <p:cNvSpPr/>
          <p:nvPr/>
        </p:nvSpPr>
        <p:spPr>
          <a:xfrm>
            <a:off x="283062" y="2723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4" name="portefeuille.wav"/>
            </a:hlinkClick>
            <a:extLst>
              <a:ext uri="{FF2B5EF4-FFF2-40B4-BE49-F238E27FC236}">
                <a16:creationId xmlns:a16="http://schemas.microsoft.com/office/drawing/2014/main" id="{B721D19A-4D55-4490-B5DA-AA0AE4D41216}"/>
              </a:ext>
            </a:extLst>
          </p:cNvPr>
          <p:cNvSpPr/>
          <p:nvPr/>
        </p:nvSpPr>
        <p:spPr>
          <a:xfrm>
            <a:off x="283062" y="31811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conseil.wav"/>
            </a:hlinkClick>
            <a:extLst>
              <a:ext uri="{FF2B5EF4-FFF2-40B4-BE49-F238E27FC236}">
                <a16:creationId xmlns:a16="http://schemas.microsoft.com/office/drawing/2014/main" id="{C3B76938-651B-477F-9A21-CD7EFA7240CD}"/>
              </a:ext>
            </a:extLst>
          </p:cNvPr>
          <p:cNvSpPr/>
          <p:nvPr/>
        </p:nvSpPr>
        <p:spPr>
          <a:xfrm>
            <a:off x="283062" y="3609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6" name="pastille.wav"/>
            </a:hlinkClick>
            <a:extLst>
              <a:ext uri="{FF2B5EF4-FFF2-40B4-BE49-F238E27FC236}">
                <a16:creationId xmlns:a16="http://schemas.microsoft.com/office/drawing/2014/main" id="{2D349D6C-AD75-4EF0-A14E-FB4723AECBC8}"/>
              </a:ext>
            </a:extLst>
          </p:cNvPr>
          <p:cNvSpPr/>
          <p:nvPr/>
        </p:nvSpPr>
        <p:spPr>
          <a:xfrm>
            <a:off x="283062" y="40387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2" name="Picture 41" descr="background rectangle">
            <a:extLst>
              <a:ext uri="{FF2B5EF4-FFF2-40B4-BE49-F238E27FC236}">
                <a16:creationId xmlns:a16="http://schemas.microsoft.com/office/drawing/2014/main" id="{C745A171-1702-49E1-A65E-EE07DA47BEA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C5DA3A9-08BA-40CB-87FD-DF9D6C04D167}"/>
              </a:ext>
            </a:extLst>
          </p:cNvPr>
          <p:cNvSpPr>
            <a:spLocks noGrp="1"/>
          </p:cNvSpPr>
          <p:nvPr>
            <p:ph type="title"/>
          </p:nvPr>
        </p:nvSpPr>
        <p:spPr>
          <a:xfrm>
            <a:off x="0" y="296864"/>
            <a:ext cx="5265384" cy="707849"/>
          </a:xfrm>
        </p:spPr>
        <p:txBody>
          <a:bodyPr>
            <a:normAutofit/>
          </a:bodyPr>
          <a:lstStyle/>
          <a:p>
            <a:r>
              <a:rPr lang="fr-FR" sz="3600" b="1" dirty="0">
                <a:solidFill>
                  <a:schemeClr val="bg1"/>
                </a:solidFill>
                <a:latin typeface="Century Gothic" panose="020B0502020202020204" pitchFamily="34" charset="0"/>
              </a:rPr>
              <a:t>Phonétique</a:t>
            </a:r>
            <a:r>
              <a:rPr lang="fr-FR" sz="3600" b="1" dirty="0">
                <a:solidFill>
                  <a:schemeClr val="bg1"/>
                </a:solidFill>
              </a:rPr>
              <a:t>  </a:t>
            </a:r>
          </a:p>
        </p:txBody>
      </p:sp>
      <p:sp>
        <p:nvSpPr>
          <p:cNvPr id="44" name="Rounded Rectangle 46">
            <a:extLst>
              <a:ext uri="{FF2B5EF4-FFF2-40B4-BE49-F238E27FC236}">
                <a16:creationId xmlns:a16="http://schemas.microsoft.com/office/drawing/2014/main" id="{D4664A87-3284-4293-AF77-DCEE01D8AE5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pic>
        <p:nvPicPr>
          <p:cNvPr id="45" name="Picture 44" descr="green checkmark">
            <a:extLst>
              <a:ext uri="{FF2B5EF4-FFF2-40B4-BE49-F238E27FC236}">
                <a16:creationId xmlns:a16="http://schemas.microsoft.com/office/drawing/2014/main" id="{59149DEB-88FA-4970-A7E4-AEEEEFF4D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190" y="2848545"/>
            <a:ext cx="282522" cy="294294"/>
          </a:xfrm>
          <a:prstGeom prst="rect">
            <a:avLst/>
          </a:prstGeom>
        </p:spPr>
      </p:pic>
      <p:pic>
        <p:nvPicPr>
          <p:cNvPr id="46" name="Picture 45" descr="green checkmark">
            <a:extLst>
              <a:ext uri="{FF2B5EF4-FFF2-40B4-BE49-F238E27FC236}">
                <a16:creationId xmlns:a16="http://schemas.microsoft.com/office/drawing/2014/main" id="{A5F3E768-9D9E-43F9-8433-EF0DF4E2D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3301271"/>
            <a:ext cx="282522" cy="294294"/>
          </a:xfrm>
          <a:prstGeom prst="rect">
            <a:avLst/>
          </a:prstGeom>
        </p:spPr>
      </p:pic>
      <p:pic>
        <p:nvPicPr>
          <p:cNvPr id="47" name="Picture 46" descr="green checkmark">
            <a:extLst>
              <a:ext uri="{FF2B5EF4-FFF2-40B4-BE49-F238E27FC236}">
                <a16:creationId xmlns:a16="http://schemas.microsoft.com/office/drawing/2014/main" id="{7C75B006-8C51-44BC-B250-9D4EE1767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4114208"/>
            <a:ext cx="282522" cy="294294"/>
          </a:xfrm>
          <a:prstGeom prst="rect">
            <a:avLst/>
          </a:prstGeom>
        </p:spPr>
      </p:pic>
      <p:pic>
        <p:nvPicPr>
          <p:cNvPr id="48" name="Picture 47" descr="green checkmark">
            <a:extLst>
              <a:ext uri="{FF2B5EF4-FFF2-40B4-BE49-F238E27FC236}">
                <a16:creationId xmlns:a16="http://schemas.microsoft.com/office/drawing/2014/main" id="{C3D50000-1231-442A-BF66-7D6F40148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297" y="3706024"/>
            <a:ext cx="282522" cy="294294"/>
          </a:xfrm>
          <a:prstGeom prst="rect">
            <a:avLst/>
          </a:prstGeom>
        </p:spPr>
      </p:pic>
      <p:sp>
        <p:nvSpPr>
          <p:cNvPr id="49" name="TextBox 48">
            <a:extLst>
              <a:ext uri="{FF2B5EF4-FFF2-40B4-BE49-F238E27FC236}">
                <a16:creationId xmlns:a16="http://schemas.microsoft.com/office/drawing/2014/main" id="{C72BCDF1-25BC-4B01-941B-8DBE985A6A75}"/>
              </a:ext>
            </a:extLst>
          </p:cNvPr>
          <p:cNvSpPr txBox="1"/>
          <p:nvPr/>
        </p:nvSpPr>
        <p:spPr>
          <a:xfrm>
            <a:off x="2497695" y="273084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[broth]</a:t>
            </a:r>
          </a:p>
        </p:txBody>
      </p:sp>
      <p:sp>
        <p:nvSpPr>
          <p:cNvPr id="50" name="TextBox 49">
            <a:extLst>
              <a:ext uri="{FF2B5EF4-FFF2-40B4-BE49-F238E27FC236}">
                <a16:creationId xmlns:a16="http://schemas.microsoft.com/office/drawing/2014/main" id="{AD97F8CF-7938-4F07-BAE6-7827ADCC5491}"/>
              </a:ext>
            </a:extLst>
          </p:cNvPr>
          <p:cNvSpPr txBox="1"/>
          <p:nvPr/>
        </p:nvSpPr>
        <p:spPr>
          <a:xfrm>
            <a:off x="2095970" y="319448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[wallet]</a:t>
            </a:r>
          </a:p>
        </p:txBody>
      </p:sp>
      <p:sp>
        <p:nvSpPr>
          <p:cNvPr id="51" name="TextBox 50">
            <a:extLst>
              <a:ext uri="{FF2B5EF4-FFF2-40B4-BE49-F238E27FC236}">
                <a16:creationId xmlns:a16="http://schemas.microsoft.com/office/drawing/2014/main" id="{F6696E78-16A9-48F6-9E5E-ACD880BBB525}"/>
              </a:ext>
            </a:extLst>
          </p:cNvPr>
          <p:cNvSpPr txBox="1"/>
          <p:nvPr/>
        </p:nvSpPr>
        <p:spPr>
          <a:xfrm>
            <a:off x="2438401" y="3606198"/>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[advice]</a:t>
            </a:r>
          </a:p>
        </p:txBody>
      </p:sp>
      <p:sp>
        <p:nvSpPr>
          <p:cNvPr id="52" name="TextBox 51">
            <a:extLst>
              <a:ext uri="{FF2B5EF4-FFF2-40B4-BE49-F238E27FC236}">
                <a16:creationId xmlns:a16="http://schemas.microsoft.com/office/drawing/2014/main" id="{6D9ACEFC-2F97-4380-9E21-28DF386EDBA1}"/>
              </a:ext>
            </a:extLst>
          </p:cNvPr>
          <p:cNvSpPr txBox="1"/>
          <p:nvPr/>
        </p:nvSpPr>
        <p:spPr>
          <a:xfrm>
            <a:off x="2580868" y="4015133"/>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[tablet]</a:t>
            </a:r>
          </a:p>
        </p:txBody>
      </p:sp>
      <p:sp>
        <p:nvSpPr>
          <p:cNvPr id="53" name="TextBox 52">
            <a:extLst>
              <a:ext uri="{FF2B5EF4-FFF2-40B4-BE49-F238E27FC236}">
                <a16:creationId xmlns:a16="http://schemas.microsoft.com/office/drawing/2014/main" id="{C81518D9-9982-4280-9D17-0B49B47461B0}"/>
              </a:ext>
            </a:extLst>
          </p:cNvPr>
          <p:cNvSpPr txBox="1"/>
          <p:nvPr/>
        </p:nvSpPr>
        <p:spPr>
          <a:xfrm>
            <a:off x="21625" y="1270705"/>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complète les mots avec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le bon SSC</a:t>
            </a:r>
          </a:p>
        </p:txBody>
      </p:sp>
      <p:sp>
        <p:nvSpPr>
          <p:cNvPr id="54" name="Action Button: Custom 16">
            <a:hlinkClick r:id="" action="ppaction://noaction" highlightClick="1">
              <a:snd r:embed="rId9" name="acceuillir.wav"/>
            </a:hlinkClick>
            <a:extLst>
              <a:ext uri="{FF2B5EF4-FFF2-40B4-BE49-F238E27FC236}">
                <a16:creationId xmlns:a16="http://schemas.microsoft.com/office/drawing/2014/main" id="{E5A6DBBD-9AD8-4C0D-BA6B-FD034DB1CECF}"/>
              </a:ext>
            </a:extLst>
          </p:cNvPr>
          <p:cNvSpPr/>
          <p:nvPr/>
        </p:nvSpPr>
        <p:spPr>
          <a:xfrm>
            <a:off x="283062" y="449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16">
            <a:hlinkClick r:id="" action="ppaction://noaction" highlightClick="1">
              <a:snd r:embed="rId10" name="orteil.wav"/>
            </a:hlinkClick>
            <a:extLst>
              <a:ext uri="{FF2B5EF4-FFF2-40B4-BE49-F238E27FC236}">
                <a16:creationId xmlns:a16="http://schemas.microsoft.com/office/drawing/2014/main" id="{3721FFC4-D748-4546-ACED-B2AC7D9196D8}"/>
              </a:ext>
            </a:extLst>
          </p:cNvPr>
          <p:cNvSpPr/>
          <p:nvPr/>
        </p:nvSpPr>
        <p:spPr>
          <a:xfrm>
            <a:off x="283062" y="49480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16">
            <a:hlinkClick r:id="" action="ppaction://noaction" highlightClick="1">
              <a:snd r:embed="rId11" name="trouvaille.wav"/>
            </a:hlinkClick>
            <a:extLst>
              <a:ext uri="{FF2B5EF4-FFF2-40B4-BE49-F238E27FC236}">
                <a16:creationId xmlns:a16="http://schemas.microsoft.com/office/drawing/2014/main" id="{80EBF0EC-C80E-44F9-9794-FC6816DA7E23}"/>
              </a:ext>
            </a:extLst>
          </p:cNvPr>
          <p:cNvSpPr/>
          <p:nvPr/>
        </p:nvSpPr>
        <p:spPr>
          <a:xfrm>
            <a:off x="283062" y="5376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billes.wav"/>
            </a:hlinkClick>
            <a:extLst>
              <a:ext uri="{FF2B5EF4-FFF2-40B4-BE49-F238E27FC236}">
                <a16:creationId xmlns:a16="http://schemas.microsoft.com/office/drawing/2014/main" id="{9B1B95AF-E434-4E89-8079-00BE698A3D9D}"/>
              </a:ext>
            </a:extLst>
          </p:cNvPr>
          <p:cNvSpPr/>
          <p:nvPr/>
        </p:nvSpPr>
        <p:spPr>
          <a:xfrm>
            <a:off x="283062" y="58039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TextBox 57" descr="text box hiding answer">
            <a:extLst>
              <a:ext uri="{FF2B5EF4-FFF2-40B4-BE49-F238E27FC236}">
                <a16:creationId xmlns:a16="http://schemas.microsoft.com/office/drawing/2014/main" id="{40953413-BA73-444B-9336-CFA781DFBF45}"/>
              </a:ext>
            </a:extLst>
          </p:cNvPr>
          <p:cNvSpPr txBox="1"/>
          <p:nvPr/>
        </p:nvSpPr>
        <p:spPr>
          <a:xfrm>
            <a:off x="1330501" y="4537348"/>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a:t>
            </a:r>
          </a:p>
        </p:txBody>
      </p:sp>
      <p:pic>
        <p:nvPicPr>
          <p:cNvPr id="59" name="Picture 58" descr="green checkmark">
            <a:extLst>
              <a:ext uri="{FF2B5EF4-FFF2-40B4-BE49-F238E27FC236}">
                <a16:creationId xmlns:a16="http://schemas.microsoft.com/office/drawing/2014/main" id="{B6878128-6A53-4A32-87B0-F10C21E40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4556020"/>
            <a:ext cx="282522" cy="294294"/>
          </a:xfrm>
          <a:prstGeom prst="rect">
            <a:avLst/>
          </a:prstGeom>
        </p:spPr>
      </p:pic>
      <p:sp>
        <p:nvSpPr>
          <p:cNvPr id="60" name="TextBox 59">
            <a:extLst>
              <a:ext uri="{FF2B5EF4-FFF2-40B4-BE49-F238E27FC236}">
                <a16:creationId xmlns:a16="http://schemas.microsoft.com/office/drawing/2014/main" id="{0DD037E8-B01F-4DED-9EF9-CABF56918525}"/>
              </a:ext>
            </a:extLst>
          </p:cNvPr>
          <p:cNvSpPr txBox="1"/>
          <p:nvPr/>
        </p:nvSpPr>
        <p:spPr>
          <a:xfrm>
            <a:off x="1837588" y="4468273"/>
            <a:ext cx="189487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welcome]</a:t>
            </a:r>
          </a:p>
        </p:txBody>
      </p:sp>
      <p:sp>
        <p:nvSpPr>
          <p:cNvPr id="61" name="TextBox 60" descr="text box hiding answer">
            <a:extLst>
              <a:ext uri="{FF2B5EF4-FFF2-40B4-BE49-F238E27FC236}">
                <a16:creationId xmlns:a16="http://schemas.microsoft.com/office/drawing/2014/main" id="{5798C6B1-F343-4D76-8F8F-6E8214D40723}"/>
              </a:ext>
            </a:extLst>
          </p:cNvPr>
          <p:cNvSpPr txBox="1"/>
          <p:nvPr/>
        </p:nvSpPr>
        <p:spPr>
          <a:xfrm flipH="1">
            <a:off x="1147379" y="5036263"/>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2" name="Picture 61" descr="green checkmark">
            <a:extLst>
              <a:ext uri="{FF2B5EF4-FFF2-40B4-BE49-F238E27FC236}">
                <a16:creationId xmlns:a16="http://schemas.microsoft.com/office/drawing/2014/main" id="{6A523321-35EF-43C7-B084-CD764DAC1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3703" y="4998893"/>
            <a:ext cx="282522" cy="294294"/>
          </a:xfrm>
          <a:prstGeom prst="rect">
            <a:avLst/>
          </a:prstGeom>
        </p:spPr>
      </p:pic>
      <p:sp>
        <p:nvSpPr>
          <p:cNvPr id="63" name="TextBox 62">
            <a:extLst>
              <a:ext uri="{FF2B5EF4-FFF2-40B4-BE49-F238E27FC236}">
                <a16:creationId xmlns:a16="http://schemas.microsoft.com/office/drawing/2014/main" id="{063BC912-7295-455B-A727-AE4F743869B2}"/>
              </a:ext>
            </a:extLst>
          </p:cNvPr>
          <p:cNvSpPr txBox="1"/>
          <p:nvPr/>
        </p:nvSpPr>
        <p:spPr>
          <a:xfrm>
            <a:off x="2095971" y="4960154"/>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[toe]</a:t>
            </a:r>
          </a:p>
        </p:txBody>
      </p:sp>
      <p:sp>
        <p:nvSpPr>
          <p:cNvPr id="64" name="TextBox 63" descr="text box hiding answer">
            <a:extLst>
              <a:ext uri="{FF2B5EF4-FFF2-40B4-BE49-F238E27FC236}">
                <a16:creationId xmlns:a16="http://schemas.microsoft.com/office/drawing/2014/main" id="{672EC104-B677-47A5-A53F-6A940AA4B4BC}"/>
              </a:ext>
            </a:extLst>
          </p:cNvPr>
          <p:cNvSpPr txBox="1"/>
          <p:nvPr/>
        </p:nvSpPr>
        <p:spPr>
          <a:xfrm>
            <a:off x="1444670" y="5443503"/>
            <a:ext cx="79143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65" name="Picture 64" descr="green checkmark">
            <a:extLst>
              <a:ext uri="{FF2B5EF4-FFF2-40B4-BE49-F238E27FC236}">
                <a16:creationId xmlns:a16="http://schemas.microsoft.com/office/drawing/2014/main" id="{E71DA97E-3D1B-4B9B-A05A-C13EBB15C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126" y="5450567"/>
            <a:ext cx="282522" cy="294294"/>
          </a:xfrm>
          <a:prstGeom prst="rect">
            <a:avLst/>
          </a:prstGeom>
        </p:spPr>
      </p:pic>
      <p:sp>
        <p:nvSpPr>
          <p:cNvPr id="66" name="TextBox 65">
            <a:extLst>
              <a:ext uri="{FF2B5EF4-FFF2-40B4-BE49-F238E27FC236}">
                <a16:creationId xmlns:a16="http://schemas.microsoft.com/office/drawing/2014/main" id="{A747CA76-42DD-4FCF-907D-0024601B1AB1}"/>
              </a:ext>
            </a:extLst>
          </p:cNvPr>
          <p:cNvSpPr txBox="1"/>
          <p:nvPr/>
        </p:nvSpPr>
        <p:spPr>
          <a:xfrm>
            <a:off x="2095971" y="535824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[discovery]</a:t>
            </a:r>
          </a:p>
        </p:txBody>
      </p:sp>
      <p:sp>
        <p:nvSpPr>
          <p:cNvPr id="67" name="TextBox 66" descr="text box hiding answer">
            <a:extLst>
              <a:ext uri="{FF2B5EF4-FFF2-40B4-BE49-F238E27FC236}">
                <a16:creationId xmlns:a16="http://schemas.microsoft.com/office/drawing/2014/main" id="{497EC583-ABB8-4577-89BF-9108235B7171}"/>
              </a:ext>
            </a:extLst>
          </p:cNvPr>
          <p:cNvSpPr txBox="1"/>
          <p:nvPr/>
        </p:nvSpPr>
        <p:spPr>
          <a:xfrm flipH="1">
            <a:off x="968901" y="5860353"/>
            <a:ext cx="343318"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8" name="Picture 67" descr="green checkmark">
            <a:extLst>
              <a:ext uri="{FF2B5EF4-FFF2-40B4-BE49-F238E27FC236}">
                <a16:creationId xmlns:a16="http://schemas.microsoft.com/office/drawing/2014/main" id="{E530A20C-EA8E-46A3-9617-CEF03131F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5853612"/>
            <a:ext cx="282522" cy="294294"/>
          </a:xfrm>
          <a:prstGeom prst="rect">
            <a:avLst/>
          </a:prstGeom>
        </p:spPr>
      </p:pic>
      <p:sp>
        <p:nvSpPr>
          <p:cNvPr id="69" name="TextBox 68">
            <a:extLst>
              <a:ext uri="{FF2B5EF4-FFF2-40B4-BE49-F238E27FC236}">
                <a16:creationId xmlns:a16="http://schemas.microsoft.com/office/drawing/2014/main" id="{92D616DF-E7C3-46C3-9599-B38C8DF7D22E}"/>
              </a:ext>
            </a:extLst>
          </p:cNvPr>
          <p:cNvSpPr txBox="1"/>
          <p:nvPr/>
        </p:nvSpPr>
        <p:spPr>
          <a:xfrm>
            <a:off x="2095971" y="577992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[marbles]</a:t>
            </a:r>
          </a:p>
        </p:txBody>
      </p:sp>
    </p:spTree>
    <p:extLst>
      <p:ext uri="{BB962C8B-B14F-4D97-AF65-F5344CB8AC3E}">
        <p14:creationId xmlns:p14="http://schemas.microsoft.com/office/powerpoint/2010/main" val="11195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49" grpId="0"/>
      <p:bldP spid="50" grpId="0"/>
      <p:bldP spid="51" grpId="0"/>
      <p:bldP spid="52" grpId="0"/>
      <p:bldP spid="58" grpId="0" animBg="1"/>
      <p:bldP spid="60" grpId="0"/>
      <p:bldP spid="61" grpId="0" animBg="1"/>
      <p:bldP spid="63" grpId="0"/>
      <p:bldP spid="64" grpId="0" animBg="1"/>
      <p:bldP spid="66" grpId="0"/>
      <p:bldP spid="67" grpId="0" animBg="1"/>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
        <p:nvSpPr>
          <p:cNvPr id="4" name="TextBox 3"/>
          <p:cNvSpPr txBox="1"/>
          <p:nvPr/>
        </p:nvSpPr>
        <p:spPr>
          <a:xfrm>
            <a:off x="4189067" y="415545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aill</a:t>
            </a:r>
            <a:r>
              <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t>
            </a:r>
          </a:p>
        </p:txBody>
      </p:sp>
      <p:pic>
        <p:nvPicPr>
          <p:cNvPr id="2050" name="Picture 2" descr="measuring tape">
            <a:extLst>
              <a:ext uri="{FF2B5EF4-FFF2-40B4-BE49-F238E27FC236}">
                <a16:creationId xmlns:a16="http://schemas.microsoft.com/office/drawing/2014/main" id="{9F2DE173-BE9C-406B-94EA-094B21C26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89067" y="2258246"/>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6" name="Title 1">
            <a:extLst>
              <a:ext uri="{FF2B5EF4-FFF2-40B4-BE49-F238E27FC236}">
                <a16:creationId xmlns:a16="http://schemas.microsoft.com/office/drawing/2014/main" id="{F014E783-AE58-4584-85EC-9BCA77835E8E}"/>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Tree>
    <p:extLst>
      <p:ext uri="{BB962C8B-B14F-4D97-AF65-F5344CB8AC3E}">
        <p14:creationId xmlns:p14="http://schemas.microsoft.com/office/powerpoint/2010/main" val="26758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89067" y="431547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6" name="Picture 2" descr="measuring tape">
            <a:extLst>
              <a:ext uri="{FF2B5EF4-FFF2-40B4-BE49-F238E27FC236}">
                <a16:creationId xmlns:a16="http://schemas.microsoft.com/office/drawing/2014/main" id="{B94E9CA4-C6D7-43FC-865D-D8D925B4C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7BB114C-0C17-4B36-A2C0-01EC77075426}"/>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Tree>
    <p:extLst>
      <p:ext uri="{BB962C8B-B14F-4D97-AF65-F5344CB8AC3E}">
        <p14:creationId xmlns:p14="http://schemas.microsoft.com/office/powerpoint/2010/main" val="362455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2267900" y="225530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
        <p:nvSpPr>
          <p:cNvPr id="15" name="TextBox 14"/>
          <p:cNvSpPr txBox="1"/>
          <p:nvPr/>
        </p:nvSpPr>
        <p:spPr>
          <a:xfrm>
            <a:off x="8582193" y="179358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181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018623" y="566496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work]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0903" y="3916213"/>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6990" y="3916213"/>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9DCD19BA-000F-4B57-8A6D-CB77D477A59C}"/>
              </a:ext>
            </a:extLst>
          </p:cNvPr>
          <p:cNvSpPr/>
          <p:nvPr/>
        </p:nvSpPr>
        <p:spPr>
          <a:xfrm>
            <a:off x="1637331" y="1732156"/>
            <a:ext cx="17588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[garlic]</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 medal">
            <a:extLst>
              <a:ext uri="{FF2B5EF4-FFF2-40B4-BE49-F238E27FC236}">
                <a16:creationId xmlns:a16="http://schemas.microsoft.com/office/drawing/2014/main" id="{7C1D8C99-1638-4834-B1B8-D37711081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388" y="4948040"/>
            <a:ext cx="609612" cy="1065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rlic">
            <a:extLst>
              <a:ext uri="{FF2B5EF4-FFF2-40B4-BE49-F238E27FC236}">
                <a16:creationId xmlns:a16="http://schemas.microsoft.com/office/drawing/2014/main" id="{D3118B46-2517-4D17-8A13-6CC5CBF6F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03" y="2000395"/>
            <a:ext cx="1720585" cy="10839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DAD226-8FCF-4F37-AB99-BA105C194116}"/>
              </a:ext>
            </a:extLst>
          </p:cNvPr>
          <p:cNvSpPr/>
          <p:nvPr/>
        </p:nvSpPr>
        <p:spPr>
          <a:xfrm>
            <a:off x="8780425" y="4849053"/>
            <a:ext cx="27847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[elsewhere]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862FA09-EFFA-4D32-A5A5-08BDDC7D1F5B}"/>
              </a:ext>
            </a:extLst>
          </p:cNvPr>
          <p:cNvSpPr/>
          <p:nvPr/>
        </p:nvSpPr>
        <p:spPr>
          <a:xfrm>
            <a:off x="9076564" y="2587413"/>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[detail]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915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subTnLst>
                                    <p:audio>
                                      <p:cMediaNode>
                                        <p:cTn display="0" masterRel="sameClick">
                                          <p:stCondLst>
                                            <p:cond evt="begin" delay="0">
                                              <p:tn val="29"/>
                                            </p:cond>
                                          </p:stCondLst>
                                          <p:endCondLst>
                                            <p:cond evt="onStopAudio" delay="0">
                                              <p:tgtEl>
                                                <p:sldTgt/>
                                              </p:tgtEl>
                                            </p:cond>
                                          </p:endCondLst>
                                        </p:cTn>
                                        <p:tgtEl>
                                          <p:sndTgt r:embed="rId3" name="a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5" name="ail deta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ail deta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6" name="ail medail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subTnLst>
                                    <p:audio>
                                      <p:cMediaNode>
                                        <p:cTn display="0" masterRel="sameClick">
                                          <p:stCondLst>
                                            <p:cond evt="begin" delay="0">
                                              <p:tn val="49"/>
                                            </p:cond>
                                          </p:stCondLst>
                                          <p:endCondLst>
                                            <p:cond evt="onStopAudio" delay="0">
                                              <p:tgtEl>
                                                <p:sldTgt/>
                                              </p:tgtEl>
                                            </p:cond>
                                          </p:endCondLst>
                                        </p:cTn>
                                        <p:tgtEl>
                                          <p:sndTgt r:embed="rId6" name="ail medail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7" name="ail trava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7" name="ail trava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8" name="ail ailleur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0" grpId="0"/>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582400" y="1792800"/>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280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1200" y="3916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7600" y="3916800"/>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ED5AD92-960D-4841-9772-36285284C264}"/>
              </a:ext>
            </a:extLst>
          </p:cNvPr>
          <p:cNvSpPr/>
          <p:nvPr/>
        </p:nvSpPr>
        <p:spPr>
          <a:xfrm>
            <a:off x="1756153" y="180754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Tree>
    <p:extLst>
      <p:ext uri="{BB962C8B-B14F-4D97-AF65-F5344CB8AC3E}">
        <p14:creationId xmlns:p14="http://schemas.microsoft.com/office/powerpoint/2010/main" val="294298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5" name="ail deta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l meda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ail travaill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15" grpId="0"/>
      <p:bldP spid="7" grpId="0"/>
      <p:bldP spid="8" grpId="0"/>
      <p:bldP spid="1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582400" y="1792800"/>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280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1200" y="3916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7600" y="3916800"/>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ED5AD92-960D-4841-9772-36285284C264}"/>
              </a:ext>
            </a:extLst>
          </p:cNvPr>
          <p:cNvSpPr/>
          <p:nvPr/>
        </p:nvSpPr>
        <p:spPr>
          <a:xfrm>
            <a:off x="1756800" y="1807200"/>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Tree>
    <p:extLst>
      <p:ext uri="{BB962C8B-B14F-4D97-AF65-F5344CB8AC3E}">
        <p14:creationId xmlns:p14="http://schemas.microsoft.com/office/powerpoint/2010/main" val="19056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15" grpId="0"/>
      <p:bldP spid="7" grpId="0"/>
      <p:bldP spid="8" grpId="0"/>
      <p:bldP spid="1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8318810" y="1455754"/>
            <a:ext cx="3304657" cy="2893222"/>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pattern we practised last week.</a:t>
            </a: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3"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to, in]</a:t>
            </a:r>
          </a:p>
        </p:txBody>
      </p:sp>
      <p:grpSp>
        <p:nvGrpSpPr>
          <p:cNvPr id="6" name="Group 5">
            <a:extLst>
              <a:ext uri="{FF2B5EF4-FFF2-40B4-BE49-F238E27FC236}">
                <a16:creationId xmlns:a16="http://schemas.microsoft.com/office/drawing/2014/main" id="{D1C50D0E-EA65-472D-95C9-62F33BCDC860}"/>
              </a:ext>
            </a:extLst>
          </p:cNvPr>
          <p:cNvGrpSpPr/>
          <p:nvPr/>
        </p:nvGrpSpPr>
        <p:grpSpPr>
          <a:xfrm>
            <a:off x="4146828" y="2832824"/>
            <a:ext cx="3424849" cy="1684134"/>
            <a:chOff x="4146828" y="2832824"/>
            <a:chExt cx="3424849" cy="1684134"/>
          </a:xfrm>
        </p:grpSpPr>
        <p:sp>
          <p:nvSpPr>
            <p:cNvPr id="5" name="TextBox 4">
              <a:hlinkClick r:id="" action="ppaction://noaction">
                <a:snd r:embed="rId4"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[garlic]</a:t>
              </a:r>
            </a:p>
          </p:txBody>
        </p:sp>
        <p:pic>
          <p:nvPicPr>
            <p:cNvPr id="52" name="Picture 4" descr="garlic">
              <a:hlinkClick r:id="" action="ppaction://noaction">
                <a:snd r:embed="rId4" name="ail-aille.wav"/>
              </a:hlinkClick>
              <a:extLst>
                <a:ext uri="{FF2B5EF4-FFF2-40B4-BE49-F238E27FC236}">
                  <a16:creationId xmlns:a16="http://schemas.microsoft.com/office/drawing/2014/main" id="{4E486B63-81BE-43E2-AE2D-A99401CE7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6828" y="2832824"/>
              <a:ext cx="1720585" cy="10839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il-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4563</Words>
  <Application>Microsoft Office PowerPoint</Application>
  <PresentationFormat>Widescreen</PresentationFormat>
  <Paragraphs>630</Paragraphs>
  <Slides>28</Slides>
  <Notes>28</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28</vt:i4>
      </vt:variant>
    </vt:vector>
  </HeadingPairs>
  <TitlesOfParts>
    <vt:vector size="43" baseType="lpstr">
      <vt:lpstr>Arial</vt:lpstr>
      <vt:lpstr>Arial</vt:lpstr>
      <vt:lpstr>Calibri</vt:lpstr>
      <vt:lpstr>Century Gothic</vt:lpstr>
      <vt:lpstr>Georgia</vt:lpstr>
      <vt:lpstr>Tw Cen MT</vt:lpstr>
      <vt:lpstr>Twentieth Century</vt:lpstr>
      <vt:lpstr>1_Office Theme</vt:lpstr>
      <vt:lpstr>NCELP Theme</vt:lpstr>
      <vt:lpstr>2_Office Theme</vt:lpstr>
      <vt:lpstr>1_NCELP Theme</vt:lpstr>
      <vt:lpstr>5_Office Theme</vt:lpstr>
      <vt:lpstr>3_Office Theme</vt:lpstr>
      <vt:lpstr>4_Office Theme</vt:lpstr>
      <vt:lpstr>6_Office Theme</vt:lpstr>
      <vt:lpstr>French Phonics Collection </vt:lpstr>
      <vt:lpstr>SSC [-aill-/ail]</vt:lpstr>
      <vt:lpstr>-aill-/-ail</vt:lpstr>
      <vt:lpstr>-aill-/-ail</vt:lpstr>
      <vt:lpstr>-aill-/-ail</vt:lpstr>
      <vt:lpstr>-aill-/-ail</vt:lpstr>
      <vt:lpstr>-aill-/-ail</vt:lpstr>
      <vt:lpstr>-aill-/-ail</vt:lpstr>
      <vt:lpstr>Phonétique  </vt:lpstr>
      <vt:lpstr>Phonétique (1/2)  </vt:lpstr>
      <vt:lpstr>Phonétique (2/2)  </vt:lpstr>
      <vt:lpstr>Phonétique  </vt:lpstr>
      <vt:lpstr>SSC [-aill-/ail]</vt:lpstr>
      <vt:lpstr>-aill-/-ail</vt:lpstr>
      <vt:lpstr>-aill-/-ail</vt:lpstr>
      <vt:lpstr>Phonétique  </vt:lpstr>
      <vt:lpstr>Phonétique  </vt:lpstr>
      <vt:lpstr>Rolecards for printing</vt:lpstr>
      <vt:lpstr>Réponses  </vt:lpstr>
      <vt:lpstr>Réponses  </vt:lpstr>
      <vt:lpstr>Réponses  </vt:lpstr>
      <vt:lpstr>Réponses  </vt:lpstr>
      <vt:lpstr>SSC [-aill-/ail]</vt:lpstr>
      <vt:lpstr>-aill-/-ail</vt:lpstr>
      <vt:lpstr>-aill-/-ail</vt:lpstr>
      <vt:lpstr>PowerPoint Presentation</vt:lpstr>
      <vt:lpstr>ill-/-ille, -ail/-aille, -eil/-eille, -ouil/-ouille</vt:lpstr>
      <vt:lpstr>Phonétique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33</cp:revision>
  <dcterms:created xsi:type="dcterms:W3CDTF">2021-02-16T11:52:59Z</dcterms:created>
  <dcterms:modified xsi:type="dcterms:W3CDTF">2022-08-31T09:41:13Z</dcterms:modified>
</cp:coreProperties>
</file>