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08" r:id="rId2"/>
    <p:sldMasterId id="2147483720" r:id="rId3"/>
    <p:sldMasterId id="2147483732" r:id="rId4"/>
    <p:sldMasterId id="2147483744" r:id="rId5"/>
    <p:sldMasterId id="2147483756" r:id="rId6"/>
    <p:sldMasterId id="2147483768" r:id="rId7"/>
  </p:sldMasterIdLst>
  <p:notesMasterIdLst>
    <p:notesMasterId r:id="rId73"/>
  </p:notesMasterIdLst>
  <p:sldIdLst>
    <p:sldId id="256" r:id="rId8"/>
    <p:sldId id="257" r:id="rId9"/>
    <p:sldId id="698" r:id="rId10"/>
    <p:sldId id="699" r:id="rId11"/>
    <p:sldId id="361" r:id="rId12"/>
    <p:sldId id="700" r:id="rId13"/>
    <p:sldId id="298" r:id="rId14"/>
    <p:sldId id="389" r:id="rId15"/>
    <p:sldId id="313" r:id="rId16"/>
    <p:sldId id="394" r:id="rId17"/>
    <p:sldId id="395" r:id="rId18"/>
    <p:sldId id="396" r:id="rId19"/>
    <p:sldId id="397" r:id="rId20"/>
    <p:sldId id="398" r:id="rId21"/>
    <p:sldId id="399" r:id="rId22"/>
    <p:sldId id="271" r:id="rId23"/>
    <p:sldId id="328" r:id="rId24"/>
    <p:sldId id="329" r:id="rId25"/>
    <p:sldId id="701" r:id="rId26"/>
    <p:sldId id="702" r:id="rId27"/>
    <p:sldId id="703" r:id="rId28"/>
    <p:sldId id="704" r:id="rId29"/>
    <p:sldId id="261" r:id="rId30"/>
    <p:sldId id="262" r:id="rId31"/>
    <p:sldId id="353" r:id="rId32"/>
    <p:sldId id="354" r:id="rId33"/>
    <p:sldId id="355" r:id="rId34"/>
    <p:sldId id="356" r:id="rId35"/>
    <p:sldId id="267" r:id="rId36"/>
    <p:sldId id="357" r:id="rId37"/>
    <p:sldId id="392" r:id="rId38"/>
    <p:sldId id="393" r:id="rId39"/>
    <p:sldId id="317" r:id="rId40"/>
    <p:sldId id="318" r:id="rId41"/>
    <p:sldId id="319" r:id="rId42"/>
    <p:sldId id="320" r:id="rId43"/>
    <p:sldId id="404" r:id="rId44"/>
    <p:sldId id="613" r:id="rId45"/>
    <p:sldId id="667" r:id="rId46"/>
    <p:sldId id="668" r:id="rId47"/>
    <p:sldId id="669" r:id="rId48"/>
    <p:sldId id="670" r:id="rId49"/>
    <p:sldId id="671" r:id="rId50"/>
    <p:sldId id="672" r:id="rId51"/>
    <p:sldId id="673" r:id="rId52"/>
    <p:sldId id="674" r:id="rId53"/>
    <p:sldId id="675" r:id="rId54"/>
    <p:sldId id="677" r:id="rId55"/>
    <p:sldId id="705" r:id="rId56"/>
    <p:sldId id="275" r:id="rId57"/>
    <p:sldId id="678" r:id="rId58"/>
    <p:sldId id="339" r:id="rId59"/>
    <p:sldId id="331" r:id="rId60"/>
    <p:sldId id="680" r:id="rId61"/>
    <p:sldId id="706" r:id="rId62"/>
    <p:sldId id="707" r:id="rId63"/>
    <p:sldId id="510" r:id="rId64"/>
    <p:sldId id="507" r:id="rId65"/>
    <p:sldId id="538" r:id="rId66"/>
    <p:sldId id="539" r:id="rId67"/>
    <p:sldId id="681" r:id="rId68"/>
    <p:sldId id="708" r:id="rId69"/>
    <p:sldId id="709" r:id="rId70"/>
    <p:sldId id="697" r:id="rId71"/>
    <p:sldId id="696" r:id="rId72"/>
  </p:sldIdLst>
  <p:sldSz cx="12192000" cy="6858000"/>
  <p:notesSz cx="6858000" cy="9144000"/>
  <p:embeddedFontLst>
    <p:embeddedFont>
      <p:font typeface="Calibri" panose="020F0502020204030204" pitchFamily="34" charset="0"/>
      <p:regular r:id="rId74"/>
      <p:bold r:id="rId75"/>
      <p:italic r:id="rId76"/>
      <p:boldItalic r:id="rId77"/>
    </p:embeddedFont>
    <p:embeddedFont>
      <p:font typeface="Century Gothic" panose="020B0502020202020204" pitchFamily="34" charset="0"/>
      <p:regular r:id="rId78"/>
      <p:bold r:id="rId79"/>
      <p:italic r:id="rId80"/>
      <p:boldItalic r:id="rId81"/>
    </p:embeddedFont>
    <p:embeddedFont>
      <p:font typeface="Tw Cen MT" panose="020B0602020104020603"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iopdICnMAkTUtIbjxgcpSk4BXQ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B919D4-5B8F-41DB-BF27-D4930FA031AB}">
  <a:tblStyle styleId="{5DB919D4-5B8F-41DB-BF27-D4930FA031A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BB71EE-EF05-4FDC-92CC-B4A06CAA9D7D}"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42"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1.fntdata"/><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font" Target="fonts/font4.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3.fntdata"/><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font" Target="fonts/font9.fntdata"/><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Chloé Motard.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285" name="Google Shape;2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cuisine [2618], </a:t>
            </a:r>
            <a:r>
              <a:rPr lang="en-GB" baseline="0" dirty="0" err="1"/>
              <a:t>loup</a:t>
            </a:r>
            <a:r>
              <a:rPr lang="en-GB" baseline="0" dirty="0"/>
              <a:t> [3927]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90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trente</a:t>
            </a:r>
            <a:r>
              <a:rPr lang="en-GB" baseline="0" dirty="0"/>
              <a:t> [1646], </a:t>
            </a:r>
            <a:r>
              <a:rPr lang="en-GB" baseline="0" dirty="0" err="1"/>
              <a:t>froid</a:t>
            </a:r>
            <a:r>
              <a:rPr lang="en-GB" baseline="0" dirty="0"/>
              <a:t> [1307]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3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main [418], </a:t>
            </a:r>
            <a:r>
              <a:rPr lang="en-GB" baseline="0" dirty="0" err="1"/>
              <a:t>timide</a:t>
            </a:r>
            <a:r>
              <a:rPr lang="en-GB" baseline="0" dirty="0"/>
              <a:t> [3835]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8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riz</a:t>
            </a:r>
            <a:r>
              <a:rPr lang="en-GB" baseline="0" dirty="0"/>
              <a:t> [&gt;5000], </a:t>
            </a:r>
            <a:r>
              <a:rPr lang="en-GB" baseline="0" dirty="0" err="1"/>
              <a:t>soupe</a:t>
            </a:r>
            <a:r>
              <a:rPr lang="en-GB" baseline="0" dirty="0"/>
              <a:t> [4563]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0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French): </a:t>
            </a:r>
            <a:br>
              <a:rPr lang="en-GB" baseline="0" dirty="0"/>
            </a:br>
            <a:r>
              <a:rPr lang="en-GB" baseline="0" dirty="0" err="1"/>
              <a:t>aube</a:t>
            </a:r>
            <a:r>
              <a:rPr lang="en-GB" baseline="0" dirty="0"/>
              <a:t> [2728], prix [310]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38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a:t>
            </a:r>
            <a:r>
              <a:rPr lang="en-US" b="0" dirty="0" err="1"/>
              <a:t>SFe</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kern="1200" baseline="0" dirty="0">
                <a:solidFill>
                  <a:schemeClr val="tx1"/>
                </a:solidFill>
                <a:effectLst/>
                <a:latin typeface="+mn-lt"/>
                <a:ea typeface="+mn-ea"/>
                <a:cs typeface="+mn-cs"/>
              </a:rPr>
              <a:t>Individually pupils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They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on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Clarify meanings of cognate words.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rapide</a:t>
            </a:r>
            <a:r>
              <a:rPr lang="en-GB" baseline="0" dirty="0"/>
              <a:t> [672], portable [4002], </a:t>
            </a:r>
            <a:r>
              <a:rPr lang="en-GB" baseline="0" dirty="0" err="1"/>
              <a:t>elle</a:t>
            </a:r>
            <a:r>
              <a:rPr lang="en-GB" baseline="0" dirty="0"/>
              <a:t> [38], triste [1843], prime [2094], coupe [2925], phrase [2074], belle [393]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28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536" name="Google Shape;53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143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00" name="Google Shape;3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2952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9110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6 slides</a:t>
            </a:r>
            <a:endParaRPr lang="en-US" b="1" dirty="0"/>
          </a:p>
          <a:p>
            <a:endParaRPr lang="en-US" b="1" dirty="0"/>
          </a:p>
          <a:p>
            <a:r>
              <a:rPr lang="en-US" b="1" dirty="0"/>
              <a:t>Aim: </a:t>
            </a:r>
            <a:r>
              <a:rPr lang="en-US" b="0" dirty="0"/>
              <a:t>Aural recognition of SSC [</a:t>
            </a:r>
            <a:r>
              <a:rPr lang="en-US" b="0" dirty="0" err="1"/>
              <a:t>SFe</a:t>
            </a:r>
            <a:r>
              <a:rPr lang="en-US" b="0" dirty="0"/>
              <a:t>]</a:t>
            </a:r>
            <a:endParaRPr lang="en-US" b="1" dirty="0"/>
          </a:p>
          <a:p>
            <a:endParaRPr lang="en-US" b="1" dirty="0"/>
          </a:p>
          <a:p>
            <a:r>
              <a:rPr lang="en-US" b="1" dirty="0"/>
              <a:t>Procedure:</a:t>
            </a:r>
          </a:p>
          <a:p>
            <a:r>
              <a:rPr lang="en-US" b="0" dirty="0"/>
              <a:t>1. Click the images to play the audio. </a:t>
            </a:r>
            <a:r>
              <a:rPr lang="en-US" b="1" dirty="0"/>
              <a:t> </a:t>
            </a:r>
            <a:endParaRPr lang="en-US" b="0" dirty="0"/>
          </a:p>
          <a:p>
            <a:r>
              <a:rPr lang="en-US" b="0" dirty="0"/>
              <a:t>2. Students choose which word has an </a:t>
            </a:r>
            <a:r>
              <a:rPr lang="en-US" b="0" dirty="0" err="1"/>
              <a:t>SFe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aigr</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[&gt;5000],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degré</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[1311]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464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bouc</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[&gt;5000],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douc</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096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défaut</a:t>
            </a:r>
            <a:r>
              <a:rPr kumimoji="0" lang="en-GB" sz="1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[1276], </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sauter</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[2114]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967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outré</a:t>
            </a:r>
            <a:r>
              <a:rPr kumimoji="0" lang="en-GB" sz="1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[&gt;5000],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outr</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[974]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793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encr</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[&gt;5000],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ancrer</a:t>
            </a:r>
            <a:r>
              <a:rPr kumimoji="0" lang="en-GB" sz="1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[4951]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436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global [1155], aimabl</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e [4668]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102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outil</a:t>
            </a:r>
            <a:r>
              <a:rPr lang="en-GB" baseline="0" dirty="0"/>
              <a:t> [1725], </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util</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e [1003]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1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3 slides.</a:t>
            </a:r>
            <a:endParaRPr lang="en-US" b="1" dirty="0"/>
          </a:p>
          <a:p>
            <a:endParaRPr lang="en-US" b="1" dirty="0"/>
          </a:p>
          <a:p>
            <a:r>
              <a:rPr lang="en-US" b="1" dirty="0"/>
              <a:t>Aim: </a:t>
            </a:r>
            <a:r>
              <a:rPr lang="en-US" b="0" dirty="0"/>
              <a:t>Oral production of SSC [</a:t>
            </a:r>
            <a:r>
              <a:rPr lang="en-US" b="0" dirty="0" err="1"/>
              <a:t>SFe</a:t>
            </a:r>
            <a:r>
              <a:rPr lang="en-US" b="0" dirty="0"/>
              <a:t>] in a limited time.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kern="1200" baseline="0" dirty="0">
                <a:solidFill>
                  <a:schemeClr val="tx1"/>
                </a:solidFill>
                <a:effectLst/>
                <a:latin typeface="+mn-lt"/>
                <a:ea typeface="+mn-ea"/>
                <a:cs typeface="+mn-cs"/>
              </a:rPr>
              <a:t>In pairs, pupils read out the words to one another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They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The listening student pays close attention to their partner’s pronunciation of the last sound in each word. If they hear ‘-e’, they must ask their partner to repeat the word three times.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on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Clarify meanings of cognate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Move on to the follow slide to repeat the activity in a shorter space of time, increasing </a:t>
            </a:r>
            <a:r>
              <a:rPr lang="en-GB" sz="1200" b="0" kern="1200" dirty="0" err="1">
                <a:solidFill>
                  <a:schemeClr val="tx1"/>
                </a:solidFill>
                <a:effectLst/>
                <a:latin typeface="+mn-lt"/>
                <a:ea typeface="+mn-ea"/>
                <a:cs typeface="+mn-cs"/>
              </a:rPr>
              <a:t>automisation</a:t>
            </a:r>
            <a:r>
              <a:rPr lang="en-GB" sz="1200" b="0" kern="1200" dirty="0">
                <a:solidFill>
                  <a:schemeClr val="tx1"/>
                </a:solidFill>
                <a:effectLst/>
                <a:latin typeface="+mn-lt"/>
                <a:ea typeface="+mn-ea"/>
                <a:cs typeface="+mn-cs"/>
              </a:rPr>
              <a:t>.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brise</a:t>
            </a:r>
            <a:r>
              <a:rPr lang="en-GB" baseline="0" dirty="0"/>
              <a:t> [&gt;5000], </a:t>
            </a:r>
            <a:r>
              <a:rPr lang="en-GB" baseline="0" dirty="0" err="1"/>
              <a:t>adulte</a:t>
            </a:r>
            <a:r>
              <a:rPr lang="en-GB" baseline="0" dirty="0"/>
              <a:t> [1580],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ancêtr</a:t>
            </a:r>
            <a:r>
              <a:rPr kumimoji="0" lang="en-GB" sz="1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 [3067],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aigl</a:t>
            </a:r>
            <a:r>
              <a:rPr kumimoji="0" lang="en-GB" sz="1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[&gt;5000], prendre [43], viable [4946],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attendre</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[155],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cible</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[2740]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063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Century Gothic" panose="020B0502020202020204" pitchFamily="34" charset="0"/>
                <a:ea typeface="+mn-ea"/>
                <a:cs typeface="+mn-cs"/>
              </a:rPr>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021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Century Gothic" panose="020B0502020202020204" pitchFamily="34" charset="0"/>
                <a:ea typeface="+mn-ea"/>
                <a:cs typeface="+mn-cs"/>
              </a:rPr>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047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Transcription of known vocabulary containing </a:t>
            </a:r>
            <a:r>
              <a:rPr lang="en-GB" b="0" dirty="0" err="1"/>
              <a:t>SFe</a:t>
            </a:r>
            <a:r>
              <a:rPr lang="en-GB" b="0" dirty="0"/>
              <a:t> in short sentences.</a:t>
            </a:r>
            <a:endParaRPr lang="en-GB" b="1" dirty="0"/>
          </a:p>
          <a:p>
            <a:endParaRPr lang="en-GB" b="1" dirty="0"/>
          </a:p>
          <a:p>
            <a:r>
              <a:rPr lang="en-GB" b="1" dirty="0"/>
              <a:t>Procedure:</a:t>
            </a:r>
          </a:p>
          <a:p>
            <a:pPr marL="0" indent="0">
              <a:buNone/>
            </a:pPr>
            <a:r>
              <a:rPr lang="en-GB" dirty="0"/>
              <a:t>1. Students listen to the sentences</a:t>
            </a:r>
            <a:r>
              <a:rPr lang="en-GB" baseline="0" dirty="0"/>
              <a:t> and transcribe what they hear. This activity moves students on from the cluster words, asking them to recall previously taught vocabulary which illustrates the </a:t>
            </a:r>
            <a:r>
              <a:rPr lang="en-GB" baseline="0" dirty="0" err="1"/>
              <a:t>SFe</a:t>
            </a:r>
            <a:r>
              <a:rPr lang="en-GB" baseline="0" dirty="0"/>
              <a:t>. Though they should, in theory, know the spellings of these words, the short time frame in addition to lack of an aural hint poses challenges.</a:t>
            </a:r>
          </a:p>
          <a:p>
            <a:pPr marL="0" indent="0">
              <a:buNone/>
            </a:pPr>
            <a:r>
              <a:rPr lang="en-GB" baseline="0" dirty="0"/>
              <a:t>2. The answers are revealed on clicks.</a:t>
            </a:r>
          </a:p>
          <a:p>
            <a:pPr marL="0" indent="0">
              <a:buNone/>
            </a:pPr>
            <a:r>
              <a:rPr lang="en-GB" baseline="0" dirty="0"/>
              <a:t>3. Teachers should ask students for meanings in English to reinforce vocabulary knowledge.</a:t>
            </a:r>
          </a:p>
          <a:p>
            <a:endParaRPr lang="en-GB" baseline="0" dirty="0"/>
          </a:p>
          <a:p>
            <a:r>
              <a:rPr lang="en-GB" b="1" baseline="0" dirty="0"/>
              <a:t>Transcript</a:t>
            </a:r>
          </a:p>
          <a:p>
            <a:pPr lvl="0"/>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parle</a:t>
            </a:r>
            <a:r>
              <a:rPr lang="en-GB" sz="1200" kern="1200" dirty="0">
                <a:solidFill>
                  <a:schemeClr val="tx1"/>
                </a:solidFill>
                <a:effectLst/>
                <a:latin typeface="+mn-lt"/>
                <a:ea typeface="+mn-ea"/>
                <a:cs typeface="+mn-cs"/>
              </a:rPr>
              <a:t> à </a:t>
            </a:r>
            <a:r>
              <a:rPr lang="en-GB" sz="1200" kern="1200" dirty="0" err="1">
                <a:solidFill>
                  <a:schemeClr val="tx1"/>
                </a:solidFill>
                <a:effectLst/>
                <a:latin typeface="+mn-lt"/>
                <a:ea typeface="+mn-ea"/>
                <a:cs typeface="+mn-cs"/>
              </a:rPr>
              <a:t>l’homme</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étudie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l’histoire</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porte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chemise </a:t>
            </a:r>
            <a:r>
              <a:rPr lang="en-GB" sz="1200" kern="1200" dirty="0" err="1">
                <a:solidFill>
                  <a:schemeClr val="tx1"/>
                </a:solidFill>
                <a:effectLst/>
                <a:latin typeface="+mn-lt"/>
                <a:ea typeface="+mn-ea"/>
                <a:cs typeface="+mn-cs"/>
              </a:rPr>
              <a:t>bleue</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aime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l’uniforme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moderne</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52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for 3 slides</a:t>
            </a:r>
            <a:endParaRPr lang="en-GB" b="1" dirty="0"/>
          </a:p>
          <a:p>
            <a:endParaRPr lang="en-GB" b="1" dirty="0"/>
          </a:p>
          <a:p>
            <a:r>
              <a:rPr lang="en-GB" b="1" dirty="0"/>
              <a:t>Aim: </a:t>
            </a:r>
            <a:r>
              <a:rPr lang="en-GB" b="0" dirty="0"/>
              <a:t>Oral production of known words containing </a:t>
            </a:r>
            <a:r>
              <a:rPr lang="en-GB" b="0" dirty="0" err="1"/>
              <a:t>SFe</a:t>
            </a:r>
            <a:r>
              <a:rPr lang="en-GB" b="0" dirty="0"/>
              <a:t>.</a:t>
            </a:r>
            <a:endParaRPr lang="en-GB" b="1" dirty="0"/>
          </a:p>
          <a:p>
            <a:endParaRPr lang="en-GB" b="1" dirty="0"/>
          </a:p>
          <a:p>
            <a:r>
              <a:rPr lang="en-GB" b="1" dirty="0"/>
              <a:t>Procedure:</a:t>
            </a:r>
          </a:p>
          <a:p>
            <a:pPr marL="0" indent="0">
              <a:buNone/>
            </a:pPr>
            <a:r>
              <a:rPr lang="en-GB" dirty="0"/>
              <a:t>1. Students</a:t>
            </a:r>
            <a:r>
              <a:rPr lang="en-GB" baseline="0" dirty="0"/>
              <a:t> take it in turns to say full sentences to their partner, starting with the adjective in the top left. E.g. partner A says to partner B: ‘La femme </a:t>
            </a:r>
            <a:r>
              <a:rPr lang="en-GB" baseline="0" dirty="0" err="1"/>
              <a:t>est</a:t>
            </a:r>
            <a:r>
              <a:rPr lang="en-GB" baseline="0" dirty="0"/>
              <a:t> </a:t>
            </a:r>
            <a:r>
              <a:rPr lang="en-GB" baseline="0" dirty="0" err="1"/>
              <a:t>drôle</a:t>
            </a:r>
            <a:r>
              <a:rPr lang="en-GB" baseline="0" dirty="0"/>
              <a:t>’</a:t>
            </a:r>
          </a:p>
          <a:p>
            <a:pPr marL="0" indent="0">
              <a:buNone/>
            </a:pPr>
            <a:r>
              <a:rPr lang="en-GB" baseline="0" dirty="0"/>
              <a:t>2. Partner B then writes down the adjective in the top left box.  The order should then go round clockwise. This will allow students to easily check their answers against the master which will be displayed during the feedback.</a:t>
            </a:r>
          </a:p>
          <a:p>
            <a:pPr marL="0" indent="0">
              <a:buNone/>
            </a:pPr>
            <a:r>
              <a:rPr lang="en-GB" baseline="0" dirty="0"/>
              <a:t>3. Point out to students that all the adjectives are in the feminine form.  This will can be further explored at the end of the activity, should teachers find it helpful.</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78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a:t>
            </a:r>
            <a:r>
              <a:rPr lang="en-GB" baseline="0" dirty="0"/>
              <a:t> B’s sheet.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107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Answers to the activity on the previous slide.</a:t>
            </a:r>
          </a:p>
          <a:p>
            <a:endParaRPr lang="en-GB" b="1" dirty="0"/>
          </a:p>
          <a:p>
            <a:r>
              <a:rPr lang="en-GB" b="1" dirty="0"/>
              <a:t>Procedure:</a:t>
            </a:r>
          </a:p>
          <a:p>
            <a:pPr marL="0" indent="0">
              <a:buNone/>
            </a:pPr>
            <a:r>
              <a:rPr lang="en-GB" dirty="0"/>
              <a:t>1. The teacher can</a:t>
            </a:r>
            <a:r>
              <a:rPr lang="en-GB" baseline="0" dirty="0"/>
              <a:t> display this slide to close the activity as a way for students to check their answers.  </a:t>
            </a:r>
          </a:p>
          <a:p>
            <a:pPr marL="0" indent="0">
              <a:buNone/>
            </a:pPr>
            <a:r>
              <a:rPr lang="en-GB" baseline="0" dirty="0"/>
              <a:t>2. The teacher could also choose to elicit meanings in English from students to maximise vocabulary consolidation. (English translations appear on clicks.)</a:t>
            </a:r>
          </a:p>
          <a:p>
            <a:pPr marL="0" indent="0">
              <a:buNone/>
            </a:pPr>
            <a:r>
              <a:rPr lang="en-GB" baseline="0" dirty="0"/>
              <a:t>3. Finally: a circle appears on a final click around the adjectives where the feminine version has changed spelling. Ask students what these adjectives have in common. This is a way to make quick reference to the pronunciation change in the feminine form which illustrates the </a:t>
            </a:r>
            <a:r>
              <a:rPr lang="en-GB" baseline="0" dirty="0" err="1"/>
              <a:t>Sfe</a:t>
            </a:r>
            <a:r>
              <a:rPr lang="en-GB" baseline="0" dirty="0"/>
              <a:t>, while reminding students that these adjectives also have a masculine form and the loss of the –e will change the pronunciation to SFC.  If teachers want to practise this particular SSC at a future date to revise the differences between pronunciations of masculine and feminine forms, then the activity could be repeated with: </a:t>
            </a:r>
            <a:r>
              <a:rPr lang="en-GB" i="1" baseline="0" dirty="0" err="1"/>
              <a:t>l’homme</a:t>
            </a:r>
            <a:r>
              <a:rPr lang="en-GB" baseline="0" dirty="0"/>
              <a:t> and </a:t>
            </a:r>
            <a:r>
              <a:rPr lang="en-GB" i="1" baseline="0" dirty="0" err="1"/>
              <a:t>l’ami</a:t>
            </a:r>
            <a:r>
              <a:rPr lang="en-GB" baseline="0" dirty="0"/>
              <a:t> as the middle words.</a:t>
            </a:r>
          </a:p>
          <a:p>
            <a:endParaRPr lang="en-GB" baseline="0" dirty="0"/>
          </a:p>
          <a:p>
            <a:r>
              <a:rPr lang="en-GB" b="1" baseline="0" dirty="0"/>
              <a:t>Note:</a:t>
            </a:r>
          </a:p>
          <a:p>
            <a:r>
              <a:rPr lang="en-GB" baseline="0" dirty="0"/>
              <a:t>Differentiation option (for lower ability levels): teachers could use this slide as a student worksheet. Partner A gives sentences (</a:t>
            </a:r>
            <a:r>
              <a:rPr lang="en-GB" b="1" baseline="0" dirty="0"/>
              <a:t>in a random order</a:t>
            </a:r>
            <a:r>
              <a:rPr lang="en-GB" baseline="0" dirty="0"/>
              <a:t>) starting ‘La femme </a:t>
            </a:r>
            <a:r>
              <a:rPr lang="en-GB" baseline="0" dirty="0" err="1"/>
              <a:t>est</a:t>
            </a:r>
            <a:r>
              <a:rPr lang="en-GB" baseline="0" dirty="0"/>
              <a:t>…’ / Partner B gives sentences starting ‘</a:t>
            </a:r>
            <a:r>
              <a:rPr lang="en-GB" baseline="0" dirty="0" err="1"/>
              <a:t>L’amie</a:t>
            </a:r>
            <a:r>
              <a:rPr lang="en-GB" baseline="0" dirty="0"/>
              <a:t> </a:t>
            </a:r>
            <a:r>
              <a:rPr lang="en-GB" baseline="0" dirty="0" err="1"/>
              <a:t>est</a:t>
            </a:r>
            <a:r>
              <a:rPr lang="en-GB" baseline="0" dirty="0"/>
              <a:t>…’</a:t>
            </a:r>
          </a:p>
          <a:p>
            <a:r>
              <a:rPr lang="en-GB" baseline="0" dirty="0"/>
              <a:t>The partner listening would highlight/tick off/number the adjectives as they are heard (and translate into English). Partner A could keep a record of the order so as not to repeat a word and have something to compare with their partner at the end of the activity.  Partner A could write the English as they go.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399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536" name="Google Shape;53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71806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 </a:t>
            </a:r>
            <a:r>
              <a:rPr lang="en-GB" dirty="0"/>
              <a:t>for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of words containing </a:t>
            </a:r>
            <a:r>
              <a:rPr lang="en-GB" dirty="0"/>
              <a:t>SSCs [SFC] and [</a:t>
            </a:r>
            <a:r>
              <a:rPr lang="en-GB" dirty="0" err="1"/>
              <a:t>SFe</a:t>
            </a:r>
            <a:r>
              <a:rPr lang="en-GB" dirty="0"/>
              <a:t>], which feature heavily in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t>Students write the words in exercise books or on mini whiteboards.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Pronunciation can be checked when eliciting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answers are animated to show the full word in French first, then the correct SSC.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43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3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1431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465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16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075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0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52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724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239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92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536" name="Google Shape;53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69262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Revision of </a:t>
            </a:r>
            <a:r>
              <a:rPr lang="en-GB" b="0" dirty="0"/>
              <a:t>feminine adjective agreement rule 1: add –e</a:t>
            </a:r>
          </a:p>
          <a:p>
            <a:endParaRPr lang="en-US" b="1" dirty="0"/>
          </a:p>
          <a:p>
            <a:r>
              <a:rPr lang="en-US" b="1" dirty="0"/>
              <a:t>Procedure:</a:t>
            </a:r>
          </a:p>
          <a:p>
            <a:r>
              <a:rPr lang="en-US" b="0" dirty="0"/>
              <a:t>1. Click through explanations and examples, eliciting knowledge where possible.</a:t>
            </a:r>
          </a:p>
          <a:p>
            <a:r>
              <a:rPr lang="en-US" b="0" dirty="0"/>
              <a:t>2. Ensure understanding of rule.</a:t>
            </a:r>
          </a:p>
          <a:p>
            <a:r>
              <a:rPr lang="en-US" b="0" dirty="0"/>
              <a:t>3. Click pictures to hear audio.</a:t>
            </a:r>
          </a:p>
          <a:p>
            <a:endParaRPr lang="en-US" b="0" dirty="0"/>
          </a:p>
          <a:p>
            <a:r>
              <a:rPr lang="en-US" b="1" dirty="0"/>
              <a:t>Transcript:</a:t>
            </a:r>
          </a:p>
          <a:p>
            <a:r>
              <a:rPr lang="en-US" b="0" dirty="0"/>
              <a:t>un </a:t>
            </a:r>
            <a:r>
              <a:rPr lang="en-US" b="0" dirty="0" err="1"/>
              <a:t>oiseau</a:t>
            </a:r>
            <a:r>
              <a:rPr lang="en-US" b="0" dirty="0"/>
              <a:t> vert</a:t>
            </a:r>
            <a:br>
              <a:rPr lang="en-US" b="0" dirty="0"/>
            </a:br>
            <a:r>
              <a:rPr lang="en-US" b="0" dirty="0" err="1"/>
              <a:t>une</a:t>
            </a:r>
            <a:r>
              <a:rPr lang="en-US" b="0" dirty="0"/>
              <a:t> voiture </a:t>
            </a:r>
            <a:r>
              <a:rPr lang="en-US" b="0" dirty="0" err="1"/>
              <a:t>verte</a:t>
            </a:r>
            <a:endParaRPr lang="en-US" b="0" dirty="0"/>
          </a:p>
          <a:p>
            <a:endParaRPr lang="en-US" b="0" dirty="0"/>
          </a:p>
          <a:p>
            <a:r>
              <a:rPr lang="en-US" b="1" dirty="0"/>
              <a:t>Word frequency of cognates used (1 is the most frequent word in French):</a:t>
            </a:r>
          </a:p>
          <a:p>
            <a:r>
              <a:rPr lang="en-US" b="0" dirty="0" err="1"/>
              <a:t>féminisation</a:t>
            </a:r>
            <a:r>
              <a:rPr lang="en-US" b="0" dirty="0"/>
              <a:t> [&gt;5000], </a:t>
            </a:r>
            <a:r>
              <a:rPr lang="en-US" b="0" dirty="0" err="1"/>
              <a:t>adjectif</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masculine (SFC) and feminine (</a:t>
            </a:r>
            <a:r>
              <a:rPr lang="en-US" b="0" dirty="0" err="1"/>
              <a:t>SFe</a:t>
            </a:r>
            <a:r>
              <a:rPr lang="en-US" b="0" dirty="0"/>
              <a:t>) forms of adjectives (following pattern 1).</a:t>
            </a:r>
          </a:p>
          <a:p>
            <a:endParaRPr lang="en-US" b="1" dirty="0"/>
          </a:p>
          <a:p>
            <a:r>
              <a:rPr lang="en-US" b="1" dirty="0"/>
              <a:t>Procedure:</a:t>
            </a:r>
          </a:p>
          <a:p>
            <a:r>
              <a:rPr lang="en-US" b="0" dirty="0"/>
              <a:t>1. Remind students of the association between SFC and masculine adjectives, and </a:t>
            </a:r>
            <a:r>
              <a:rPr lang="en-US" b="0" dirty="0" err="1"/>
              <a:t>SFe</a:t>
            </a:r>
            <a:r>
              <a:rPr lang="en-US" b="0" dirty="0"/>
              <a:t> and feminine adjectives.</a:t>
            </a:r>
          </a:p>
          <a:p>
            <a:r>
              <a:rPr lang="en-US" b="0" dirty="0"/>
              <a:t>2. Click to play audio.</a:t>
            </a:r>
          </a:p>
          <a:p>
            <a:r>
              <a:rPr lang="en-US" b="0" dirty="0"/>
              <a:t>3. Students write 1-8 and </a:t>
            </a:r>
            <a:r>
              <a:rPr lang="en-US" b="0" i="1" dirty="0"/>
              <a:t>il </a:t>
            </a:r>
            <a:r>
              <a:rPr lang="en-US" b="0" i="0" dirty="0"/>
              <a:t>or </a:t>
            </a:r>
            <a:r>
              <a:rPr lang="en-US" b="0" i="1" dirty="0" err="1"/>
              <a:t>elle</a:t>
            </a:r>
            <a:r>
              <a:rPr lang="en-US" b="0" i="1" dirty="0"/>
              <a:t>, </a:t>
            </a:r>
            <a:r>
              <a:rPr lang="en-US" b="0" i="0" dirty="0"/>
              <a:t>depending</a:t>
            </a:r>
            <a:r>
              <a:rPr lang="en-US" b="0" dirty="0"/>
              <a:t> on whether they hear a masculine or feminine form of the (unknown) adjective given.</a:t>
            </a:r>
          </a:p>
          <a:p>
            <a:r>
              <a:rPr lang="en-US" b="0" dirty="0"/>
              <a:t>4. Click to reveal answers. Hear full audio by clicking on tick.</a:t>
            </a:r>
          </a:p>
          <a:p>
            <a:r>
              <a:rPr lang="en-US" b="0" dirty="0"/>
              <a:t>5. Click to bring up some cultural information about the places mentioned. Explain that </a:t>
            </a:r>
            <a:r>
              <a:rPr lang="en-US" b="0" i="1" dirty="0"/>
              <a:t>la </a:t>
            </a:r>
            <a:r>
              <a:rPr lang="en-US" b="0" i="1" dirty="0" err="1"/>
              <a:t>Flandre</a:t>
            </a:r>
            <a:r>
              <a:rPr lang="en-US" b="0" i="1" dirty="0"/>
              <a:t> </a:t>
            </a:r>
            <a:r>
              <a:rPr lang="en-US" b="0" dirty="0"/>
              <a:t>is called ‘Flanders’ and it is the northern part of Belgium which borders the Netherlands. Explain that </a:t>
            </a:r>
            <a:r>
              <a:rPr lang="en-US" b="0" i="1" dirty="0" err="1"/>
              <a:t>flamand</a:t>
            </a:r>
            <a:r>
              <a:rPr lang="en-US" b="0" i="1" dirty="0"/>
              <a:t> </a:t>
            </a:r>
            <a:r>
              <a:rPr lang="en-US" b="0" i="0" dirty="0"/>
              <a:t>is called ‘Flemish’ in English and that it is a language similar to Dutch.</a:t>
            </a:r>
            <a:endParaRPr lang="en-US" b="0" dirty="0"/>
          </a:p>
          <a:p>
            <a:endParaRPr lang="en-US" b="0" dirty="0"/>
          </a:p>
          <a:p>
            <a:r>
              <a:rPr lang="en-US" b="1" dirty="0"/>
              <a:t>Transcript:</a:t>
            </a:r>
          </a:p>
          <a:p>
            <a:pPr marL="0" indent="0">
              <a:buNone/>
            </a:pPr>
            <a:r>
              <a:rPr lang="en-US" b="0" dirty="0"/>
              <a:t>1. [Elle] </a:t>
            </a:r>
            <a:r>
              <a:rPr lang="en-US" b="0" dirty="0" err="1"/>
              <a:t>est</a:t>
            </a:r>
            <a:r>
              <a:rPr lang="en-US" b="0" dirty="0"/>
              <a:t> </a:t>
            </a:r>
            <a:r>
              <a:rPr lang="en-US" b="0" dirty="0" err="1"/>
              <a:t>gourmande</a:t>
            </a:r>
            <a:r>
              <a:rPr lang="en-US" b="0" dirty="0"/>
              <a:t>.</a:t>
            </a:r>
          </a:p>
          <a:p>
            <a:pPr marL="0" indent="0">
              <a:buNone/>
            </a:pPr>
            <a:r>
              <a:rPr lang="en-US" b="0" dirty="0"/>
              <a:t>2. [Il] </a:t>
            </a:r>
            <a:r>
              <a:rPr lang="en-US" b="0" dirty="0" err="1"/>
              <a:t>est</a:t>
            </a:r>
            <a:r>
              <a:rPr lang="en-US" b="0" dirty="0"/>
              <a:t> </a:t>
            </a:r>
            <a:r>
              <a:rPr lang="en-US" b="0" dirty="0" err="1"/>
              <a:t>rwandais</a:t>
            </a:r>
            <a:r>
              <a:rPr lang="en-US" b="0" dirty="0"/>
              <a:t>.</a:t>
            </a:r>
          </a:p>
          <a:p>
            <a:pPr marL="0" indent="0">
              <a:buNone/>
            </a:pPr>
            <a:r>
              <a:rPr lang="en-US" b="0" dirty="0"/>
              <a:t>3. [Il] </a:t>
            </a:r>
            <a:r>
              <a:rPr lang="en-US" b="0" dirty="0" err="1"/>
              <a:t>est</a:t>
            </a:r>
            <a:r>
              <a:rPr lang="en-US" b="0" dirty="0"/>
              <a:t> fort.</a:t>
            </a:r>
          </a:p>
          <a:p>
            <a:pPr marL="0" indent="0">
              <a:buNone/>
            </a:pPr>
            <a:r>
              <a:rPr lang="en-US" b="0" dirty="0"/>
              <a:t>4. [Elle] </a:t>
            </a:r>
            <a:r>
              <a:rPr lang="en-US" b="0" dirty="0" err="1"/>
              <a:t>est</a:t>
            </a:r>
            <a:r>
              <a:rPr lang="en-US" b="0" dirty="0"/>
              <a:t> </a:t>
            </a:r>
            <a:r>
              <a:rPr lang="en-US" b="0" dirty="0" err="1"/>
              <a:t>sénégalaise</a:t>
            </a:r>
            <a:r>
              <a:rPr lang="en-US" b="0" dirty="0"/>
              <a:t>.</a:t>
            </a:r>
          </a:p>
          <a:p>
            <a:pPr marL="0" indent="0">
              <a:buNone/>
            </a:pPr>
            <a:r>
              <a:rPr lang="en-US" b="0" dirty="0"/>
              <a:t>5. [Il] </a:t>
            </a:r>
            <a:r>
              <a:rPr lang="en-US" b="0" dirty="0" err="1"/>
              <a:t>est</a:t>
            </a:r>
            <a:r>
              <a:rPr lang="en-US" b="0" dirty="0"/>
              <a:t> </a:t>
            </a:r>
            <a:r>
              <a:rPr lang="en-US" b="0" dirty="0" err="1"/>
              <a:t>marrant</a:t>
            </a:r>
            <a:r>
              <a:rPr lang="en-US" b="0" dirty="0"/>
              <a:t>.</a:t>
            </a:r>
          </a:p>
          <a:p>
            <a:pPr marL="0" indent="0">
              <a:buNone/>
            </a:pPr>
            <a:r>
              <a:rPr lang="en-US" b="0" dirty="0"/>
              <a:t>6. [Elle] </a:t>
            </a:r>
            <a:r>
              <a:rPr lang="en-US" b="0" dirty="0" err="1"/>
              <a:t>est</a:t>
            </a:r>
            <a:r>
              <a:rPr lang="en-US" b="0" dirty="0"/>
              <a:t> </a:t>
            </a:r>
            <a:r>
              <a:rPr lang="en-US" b="0" dirty="0" err="1"/>
              <a:t>méfiante</a:t>
            </a:r>
            <a:r>
              <a:rPr lang="en-US" b="0" dirty="0"/>
              <a:t>.</a:t>
            </a:r>
          </a:p>
          <a:p>
            <a:pPr marL="0" indent="0">
              <a:buNone/>
            </a:pPr>
            <a:r>
              <a:rPr lang="en-US" b="0" dirty="0"/>
              <a:t>7. [Elle] </a:t>
            </a:r>
            <a:r>
              <a:rPr lang="en-US" b="0" dirty="0" err="1"/>
              <a:t>est</a:t>
            </a:r>
            <a:r>
              <a:rPr lang="en-US" b="0" dirty="0"/>
              <a:t> </a:t>
            </a:r>
            <a:r>
              <a:rPr lang="en-US" b="0" dirty="0" err="1"/>
              <a:t>flamande</a:t>
            </a:r>
            <a:r>
              <a:rPr lang="en-US" b="0" dirty="0"/>
              <a:t>.</a:t>
            </a:r>
          </a:p>
          <a:p>
            <a:pPr marL="0" indent="0">
              <a:buNone/>
            </a:pPr>
            <a:r>
              <a:rPr lang="en-US" b="0" dirty="0"/>
              <a:t>8. [Il] </a:t>
            </a:r>
            <a:r>
              <a:rPr lang="en-US" b="0" dirty="0" err="1"/>
              <a:t>est</a:t>
            </a:r>
            <a:r>
              <a:rPr lang="en-US" b="0" dirty="0"/>
              <a:t> </a:t>
            </a:r>
            <a:r>
              <a:rPr lang="en-US" b="0" dirty="0" err="1"/>
              <a:t>bavard</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gourmand [&gt;5000], </a:t>
            </a:r>
            <a:r>
              <a:rPr lang="en-GB" baseline="0" dirty="0" err="1"/>
              <a:t>rwandais</a:t>
            </a:r>
            <a:r>
              <a:rPr lang="en-GB" baseline="0" dirty="0"/>
              <a:t> [&gt;5000], fort [107], </a:t>
            </a:r>
            <a:r>
              <a:rPr lang="en-GB" baseline="0" dirty="0" err="1"/>
              <a:t>sénégalais</a:t>
            </a:r>
            <a:r>
              <a:rPr lang="en-GB" baseline="0" dirty="0"/>
              <a:t> [&gt;5000], </a:t>
            </a:r>
            <a:r>
              <a:rPr lang="en-GB" baseline="0" dirty="0" err="1"/>
              <a:t>marrant</a:t>
            </a:r>
            <a:r>
              <a:rPr lang="en-GB" baseline="0" dirty="0"/>
              <a:t> [&gt;5000], </a:t>
            </a:r>
            <a:r>
              <a:rPr lang="en-GB" baseline="0" dirty="0" err="1"/>
              <a:t>méfiant</a:t>
            </a:r>
            <a:r>
              <a:rPr lang="en-GB" baseline="0" dirty="0"/>
              <a:t> [&gt;5000], </a:t>
            </a:r>
            <a:r>
              <a:rPr lang="en-GB" baseline="0" dirty="0" err="1"/>
              <a:t>flamand</a:t>
            </a:r>
            <a:r>
              <a:rPr lang="en-GB" baseline="0" dirty="0"/>
              <a:t> [&gt;5000], </a:t>
            </a:r>
            <a:r>
              <a:rPr lang="en-GB" baseline="0" dirty="0" err="1"/>
              <a:t>bavard</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adjectif</a:t>
            </a:r>
            <a:r>
              <a:rPr lang="en-GB" baseline="0" dirty="0"/>
              <a:t> [&gt;5000], </a:t>
            </a:r>
            <a:r>
              <a:rPr lang="en-GB" baseline="0" dirty="0" err="1"/>
              <a:t>lettre</a:t>
            </a:r>
            <a:r>
              <a:rPr lang="en-GB" baseline="0" dirty="0"/>
              <a:t> [480]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6740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of a </a:t>
            </a:r>
            <a:r>
              <a:rPr lang="en-US" b="0" dirty="0" err="1"/>
              <a:t>En</a:t>
            </a:r>
            <a:r>
              <a:rPr lang="en-US" b="0" dirty="0"/>
              <a:t>-Fr word pattern (adding –e to English nouns and adjectives) and how this affects pronunciation.</a:t>
            </a:r>
            <a:endParaRPr lang="en-US" b="1" dirty="0"/>
          </a:p>
          <a:p>
            <a:endParaRPr lang="en-US" b="1" dirty="0"/>
          </a:p>
          <a:p>
            <a:r>
              <a:rPr lang="en-US" b="1" dirty="0"/>
              <a:t>Procedure:</a:t>
            </a:r>
          </a:p>
          <a:p>
            <a:r>
              <a:rPr lang="en-US" b="0" dirty="0"/>
              <a:t>1. Discuss the possible meaning of the activity title (the French translation may in fact be more transparent than the English translation ‘cognate!’) Explain that a cognate is a word that looks and/or sounds very similar in two different languages, normally because it has been absorbed into one language from the other.</a:t>
            </a:r>
          </a:p>
          <a:p>
            <a:r>
              <a:rPr lang="en-US" b="0" dirty="0"/>
              <a:t>2. Ensure understanding of the explanation.</a:t>
            </a:r>
          </a:p>
          <a:p>
            <a:r>
              <a:rPr lang="en-US" b="0" dirty="0"/>
              <a:t>3. Students say example phrases to practice pronunciation of </a:t>
            </a:r>
            <a:r>
              <a:rPr lang="en-US" b="0" dirty="0" err="1"/>
              <a:t>SFe</a:t>
            </a:r>
            <a:r>
              <a:rPr lang="en-US" b="0" dirty="0"/>
              <a:t> and SFC.</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dirty="0" err="1">
                <a:solidFill>
                  <a:schemeClr val="bg1"/>
                </a:solidFill>
              </a:rPr>
              <a:t>apparenté</a:t>
            </a:r>
            <a:r>
              <a:rPr lang="en-GB" sz="1200" b="0" dirty="0">
                <a:solidFill>
                  <a:schemeClr val="bg1"/>
                </a:solidFill>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artiste [1797], </a:t>
            </a:r>
            <a:r>
              <a:rPr lang="en-GB" baseline="0" dirty="0" err="1"/>
              <a:t>groupe</a:t>
            </a:r>
            <a:r>
              <a:rPr lang="en-GB" baseline="0" dirty="0"/>
              <a:t> [187], </a:t>
            </a:r>
            <a:r>
              <a:rPr lang="en-GB" baseline="0" dirty="0" err="1"/>
              <a:t>journaliste</a:t>
            </a:r>
            <a:r>
              <a:rPr lang="en-GB" baseline="0" dirty="0"/>
              <a:t> [1337], concert [1697], secret [796], normal [833], </a:t>
            </a:r>
            <a:r>
              <a:rPr lang="en-GB" baseline="0" dirty="0" err="1"/>
              <a:t>adulte</a:t>
            </a:r>
            <a:r>
              <a:rPr lang="en-GB" baseline="0" dirty="0"/>
              <a:t> [1580], </a:t>
            </a:r>
            <a:r>
              <a:rPr lang="en-GB" baseline="0" dirty="0" err="1"/>
              <a:t>modeste</a:t>
            </a:r>
            <a:r>
              <a:rPr lang="en-GB" baseline="0" dirty="0"/>
              <a:t> [1540], incident [1885], prison [1010], bombe [1751], </a:t>
            </a:r>
            <a:r>
              <a:rPr lang="en-GB" baseline="0" dirty="0" err="1"/>
              <a:t>nucléaire</a:t>
            </a:r>
            <a:r>
              <a:rPr lang="en-GB" baseline="0" dirty="0"/>
              <a:t> [1130], </a:t>
            </a:r>
            <a:r>
              <a:rPr lang="en-GB" baseline="0" dirty="0" err="1"/>
              <a:t>demande</a:t>
            </a:r>
            <a:r>
              <a:rPr lang="en-GB" baseline="0" dirty="0"/>
              <a:t> [490]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101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536" name="Google Shape;53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80602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56</a:t>
            </a:fld>
            <a:endParaRPr lang="en-GB" dirty="0"/>
          </a:p>
        </p:txBody>
      </p:sp>
    </p:spTree>
    <p:extLst>
      <p:ext uri="{BB962C8B-B14F-4D97-AF65-F5344CB8AC3E}">
        <p14:creationId xmlns:p14="http://schemas.microsoft.com/office/powerpoint/2010/main" val="3656338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long and singular short forms of –ER verbs and connect the endings with SSCs.</a:t>
            </a:r>
          </a:p>
          <a:p>
            <a:endParaRPr lang="en-US" b="1" dirty="0"/>
          </a:p>
          <a:p>
            <a:r>
              <a:rPr lang="en-US" b="1" dirty="0"/>
              <a:t>Procedure:</a:t>
            </a:r>
          </a:p>
          <a:p>
            <a:r>
              <a:rPr lang="en-US" b="0" dirty="0"/>
              <a:t>1. Remind students how to form singular short forms of –ER verbs.</a:t>
            </a:r>
          </a:p>
          <a:p>
            <a:r>
              <a:rPr lang="en-US" b="0" dirty="0"/>
              <a:t>2. Ask students to pronounce the verb forms, focusing on the final sound in each word (click on the names of the SSCs to hear audio).</a:t>
            </a:r>
          </a:p>
          <a:p>
            <a:r>
              <a:rPr lang="en-US" b="0" dirty="0"/>
              <a:t>3. Remind students that all three short forms sound the same.</a:t>
            </a:r>
          </a:p>
          <a:p>
            <a:r>
              <a:rPr lang="en-US" b="0" dirty="0"/>
              <a:t>4. Click to bring up the note about SFE and forced consonant production.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terminaison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verbe</a:t>
            </a:r>
            <a:r>
              <a:rPr lang="en-GB" baseline="0" dirty="0"/>
              <a:t> [&gt;5000], former [486]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155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aural recognition of SSCs [é/-er/-ez] and SFE and connect these with meaning (long or short form of verb).</a:t>
            </a:r>
          </a:p>
          <a:p>
            <a:r>
              <a:rPr lang="en-US" b="1" dirty="0"/>
              <a:t>NB: </a:t>
            </a:r>
            <a:r>
              <a:rPr lang="en-US" b="0" dirty="0"/>
              <a:t>some of these unknown –ER verbs appear in the text students will work with in this lesson.</a:t>
            </a:r>
            <a:endParaRPr lang="en-US" b="1" dirty="0"/>
          </a:p>
          <a:p>
            <a:endParaRPr lang="en-US" b="1" dirty="0"/>
          </a:p>
          <a:p>
            <a:r>
              <a:rPr lang="en-US" b="1" dirty="0"/>
              <a:t>Procedure:</a:t>
            </a:r>
          </a:p>
          <a:p>
            <a:r>
              <a:rPr lang="en-US" b="0" dirty="0"/>
              <a:t>1. Click numbers to hear a verb.</a:t>
            </a:r>
          </a:p>
          <a:p>
            <a:r>
              <a:rPr lang="en-US" b="0" dirty="0"/>
              <a:t>2. Students tick whether they hear a long or short form, based on the ending they hear. Note that the options here are simply ‘long’ or ‘short’ as the singular forms (</a:t>
            </a:r>
            <a:r>
              <a:rPr lang="en-US" b="0" i="1" dirty="0"/>
              <a:t>je/</a:t>
            </a:r>
            <a:r>
              <a:rPr lang="en-US" b="0" i="1" dirty="0" err="1"/>
              <a:t>tu</a:t>
            </a:r>
            <a:r>
              <a:rPr lang="en-US" b="0" i="1" dirty="0"/>
              <a:t>/il/</a:t>
            </a:r>
            <a:r>
              <a:rPr lang="en-US" b="0" i="1" dirty="0" err="1"/>
              <a:t>elle</a:t>
            </a:r>
            <a:r>
              <a:rPr lang="en-US" b="0" i="0" dirty="0"/>
              <a:t>) sound identical.</a:t>
            </a:r>
            <a:endParaRPr lang="en-US" b="0" dirty="0"/>
          </a:p>
          <a:p>
            <a:r>
              <a:rPr lang="en-US" b="0" dirty="0"/>
              <a:t>3. Click to reveal answers.</a:t>
            </a:r>
          </a:p>
          <a:p>
            <a:r>
              <a:rPr lang="en-US" b="0" dirty="0"/>
              <a:t>4. Listen again, this time drawing attention to stress patterns. As the last syllable in French words carries a slightly heavier stress, it is always the –er in the infinitive form that is stressed. Students repeat.</a:t>
            </a:r>
          </a:p>
          <a:p>
            <a:r>
              <a:rPr lang="en-US" b="0" dirty="0"/>
              <a:t>5. Students say the long and short form of each verb, focusing on the changing position of the stress (from base to ending).</a:t>
            </a:r>
          </a:p>
          <a:p>
            <a:endParaRPr lang="en-US" b="0" dirty="0"/>
          </a:p>
          <a:p>
            <a:r>
              <a:rPr lang="en-US" b="1" dirty="0"/>
              <a:t>Differentiation option for higher level students: </a:t>
            </a:r>
            <a:r>
              <a:rPr lang="en-US" b="0" dirty="0"/>
              <a:t>Extend box to cover whole verb form. Students transcribe.</a:t>
            </a:r>
          </a:p>
          <a:p>
            <a:endParaRPr lang="en-US" b="0" dirty="0"/>
          </a:p>
          <a:p>
            <a:r>
              <a:rPr lang="en-US" b="1" dirty="0"/>
              <a:t>Transcript:</a:t>
            </a:r>
          </a:p>
          <a:p>
            <a:pPr marL="0" indent="0">
              <a:buNone/>
            </a:pPr>
            <a:r>
              <a:rPr lang="en-US" b="0" dirty="0"/>
              <a:t>1. cesser</a:t>
            </a:r>
          </a:p>
          <a:p>
            <a:pPr marL="0" indent="0">
              <a:buNone/>
            </a:pPr>
            <a:r>
              <a:rPr lang="en-US" b="0" dirty="0"/>
              <a:t>2. </a:t>
            </a:r>
            <a:r>
              <a:rPr lang="en-US" b="0" dirty="0" err="1"/>
              <a:t>semble</a:t>
            </a:r>
            <a:endParaRPr lang="en-US" b="0" dirty="0"/>
          </a:p>
          <a:p>
            <a:pPr marL="0" indent="0">
              <a:buNone/>
            </a:pPr>
            <a:r>
              <a:rPr lang="en-US" b="0" dirty="0"/>
              <a:t>3. illumine</a:t>
            </a:r>
          </a:p>
          <a:p>
            <a:pPr marL="0" indent="0">
              <a:buNone/>
            </a:pPr>
            <a:r>
              <a:rPr lang="en-US" b="0" dirty="0"/>
              <a:t>4. encourager</a:t>
            </a:r>
          </a:p>
          <a:p>
            <a:pPr marL="0" indent="0">
              <a:buNone/>
            </a:pPr>
            <a:r>
              <a:rPr lang="en-US" b="0" dirty="0"/>
              <a:t>5. </a:t>
            </a:r>
            <a:r>
              <a:rPr lang="en-US" b="0" dirty="0" err="1"/>
              <a:t>tirer</a:t>
            </a:r>
            <a:r>
              <a:rPr lang="en-US" b="0" dirty="0"/>
              <a:t> </a:t>
            </a:r>
          </a:p>
          <a:p>
            <a:pPr marL="0" indent="0">
              <a:buNone/>
            </a:pPr>
            <a:r>
              <a:rPr lang="en-US" b="0" dirty="0"/>
              <a:t>6. </a:t>
            </a:r>
            <a:r>
              <a:rPr lang="en-US" b="0" dirty="0" err="1"/>
              <a:t>tomber</a:t>
            </a:r>
            <a:endParaRPr lang="en-US" b="0" dirty="0"/>
          </a:p>
          <a:p>
            <a:pPr marL="0" indent="0">
              <a:buNone/>
            </a:pPr>
            <a:r>
              <a:rPr lang="en-US" b="0" dirty="0"/>
              <a:t>7. entre</a:t>
            </a:r>
          </a:p>
          <a:p>
            <a:pPr marL="0" indent="0">
              <a:buNone/>
            </a:pPr>
            <a:r>
              <a:rPr lang="en-US" b="0" dirty="0"/>
              <a:t>8. </a:t>
            </a:r>
            <a:r>
              <a:rPr lang="en-US" b="0" dirty="0" err="1"/>
              <a:t>garde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sembler</a:t>
            </a:r>
            <a:r>
              <a:rPr lang="en-GB" baseline="0" dirty="0"/>
              <a:t> [180], cesser [462], </a:t>
            </a:r>
            <a:r>
              <a:rPr lang="en-GB" baseline="0" dirty="0" err="1"/>
              <a:t>garder</a:t>
            </a:r>
            <a:r>
              <a:rPr lang="en-GB" baseline="0" dirty="0"/>
              <a:t> [531], </a:t>
            </a:r>
            <a:r>
              <a:rPr lang="en-GB" baseline="0" dirty="0" err="1"/>
              <a:t>tomber</a:t>
            </a:r>
            <a:r>
              <a:rPr lang="en-GB" baseline="0" dirty="0"/>
              <a:t> [547], </a:t>
            </a:r>
            <a:r>
              <a:rPr lang="en-GB" baseline="0" dirty="0" err="1"/>
              <a:t>tirer</a:t>
            </a:r>
            <a:r>
              <a:rPr lang="en-GB" baseline="0" dirty="0"/>
              <a:t> [391]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encourager [1434], </a:t>
            </a:r>
            <a:r>
              <a:rPr lang="en-GB" baseline="0" dirty="0" err="1"/>
              <a:t>illuminer</a:t>
            </a:r>
            <a:r>
              <a:rPr lang="en-GB" baseline="0" dirty="0"/>
              <a:t> [&gt;5000], </a:t>
            </a:r>
            <a:r>
              <a:rPr lang="en-GB" baseline="0" dirty="0" err="1"/>
              <a:t>entrer</a:t>
            </a:r>
            <a:r>
              <a:rPr lang="en-GB" baseline="0" dirty="0"/>
              <a:t> [337]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481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long and plural short forms of –ER verbs, and connect the endings with SSCs.</a:t>
            </a:r>
          </a:p>
          <a:p>
            <a:endParaRPr lang="en-US" b="1" dirty="0"/>
          </a:p>
          <a:p>
            <a:r>
              <a:rPr lang="en-US" b="1" dirty="0"/>
              <a:t>Procedure:</a:t>
            </a:r>
          </a:p>
          <a:p>
            <a:r>
              <a:rPr lang="en-US" b="0" dirty="0"/>
              <a:t>1. Remind students how to form plural short forms of –ER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Ask students to pronounce the verb forms, focusing on the final sound in each word (click on the names of the SSCs to hear audio).</a:t>
            </a:r>
          </a:p>
          <a:p>
            <a:r>
              <a:rPr lang="en-US" b="0" dirty="0"/>
              <a:t>ick and ask students to pronounce the verb forms, focusing on the final sound in each word.</a:t>
            </a:r>
          </a:p>
          <a:p>
            <a:r>
              <a:rPr lang="en-US" b="0" dirty="0"/>
              <a:t>3. Click to remind students that the infinitive and the </a:t>
            </a:r>
            <a:r>
              <a:rPr lang="en-US" b="0" i="1" dirty="0" err="1"/>
              <a:t>vous</a:t>
            </a:r>
            <a:r>
              <a:rPr lang="en-US" b="0" i="1" dirty="0"/>
              <a:t> </a:t>
            </a:r>
            <a:r>
              <a:rPr lang="en-US" b="0" i="0" dirty="0"/>
              <a:t>form </a:t>
            </a:r>
            <a:r>
              <a:rPr lang="en-US" b="0" dirty="0"/>
              <a:t>sound the same.</a:t>
            </a:r>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terminaison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verbe</a:t>
            </a:r>
            <a:r>
              <a:rPr lang="en-GB" baseline="0" dirty="0"/>
              <a:t> [&gt;5000], former [486]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59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[é/-er/-ez] and SFE and to connecting these with meaning (long/2</a:t>
            </a:r>
            <a:r>
              <a:rPr lang="en-US" b="0" baseline="30000" dirty="0"/>
              <a:t>nd</a:t>
            </a:r>
            <a:r>
              <a:rPr lang="en-US" b="0" dirty="0"/>
              <a:t> person plural vs 3</a:t>
            </a:r>
            <a:r>
              <a:rPr lang="en-US" b="0" baseline="30000" dirty="0"/>
              <a:t>rd</a:t>
            </a:r>
            <a:r>
              <a:rPr lang="en-US" b="0" dirty="0"/>
              <a:t> person plural).</a:t>
            </a:r>
          </a:p>
          <a:p>
            <a:endParaRPr lang="en-US" b="1" dirty="0"/>
          </a:p>
          <a:p>
            <a:r>
              <a:rPr lang="en-US" b="1" dirty="0"/>
              <a:t>Procedure:</a:t>
            </a:r>
          </a:p>
          <a:p>
            <a:r>
              <a:rPr lang="en-US" b="0" dirty="0"/>
              <a:t>1. Click numbers to hear a verb in the long/2</a:t>
            </a:r>
            <a:r>
              <a:rPr lang="en-US" b="0" baseline="30000" dirty="0"/>
              <a:t>nd</a:t>
            </a:r>
            <a:r>
              <a:rPr lang="en-US" b="0" dirty="0"/>
              <a:t> person plural or 3</a:t>
            </a:r>
            <a:r>
              <a:rPr lang="en-US" b="0" baseline="30000" dirty="0"/>
              <a:t>rd </a:t>
            </a:r>
            <a:r>
              <a:rPr lang="en-US" b="0" dirty="0"/>
              <a:t>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tick whether they hear a long/2</a:t>
            </a:r>
            <a:r>
              <a:rPr lang="en-US" b="0" baseline="30000" dirty="0"/>
              <a:t>nd</a:t>
            </a:r>
            <a:r>
              <a:rPr lang="en-US" b="0" dirty="0"/>
              <a:t> person plural or 3</a:t>
            </a:r>
            <a:r>
              <a:rPr lang="en-US" b="0" baseline="30000" dirty="0"/>
              <a:t>rd</a:t>
            </a:r>
            <a:r>
              <a:rPr lang="en-US" b="0" dirty="0"/>
              <a:t> person plural, based on the ending they hear.</a:t>
            </a:r>
          </a:p>
          <a:p>
            <a:r>
              <a:rPr lang="en-US" b="0" dirty="0"/>
              <a:t>3. Click to reveal answers.</a:t>
            </a:r>
          </a:p>
          <a:p>
            <a:r>
              <a:rPr lang="en-US" b="0" dirty="0"/>
              <a:t>4. Listen again, this time drawing attention to stress patterns. As the last syllable in French words carries a slightly heavier stress, it is always the –er in the infinitive form that is stressed. Students repeat.</a:t>
            </a:r>
          </a:p>
          <a:p>
            <a:r>
              <a:rPr lang="en-US" b="0" dirty="0"/>
              <a:t>5. Students say the long and short form of each verb, focusing on the changing position of the stress (from base to ending).</a:t>
            </a:r>
          </a:p>
          <a:p>
            <a:endParaRPr lang="en-US" b="0" dirty="0"/>
          </a:p>
          <a:p>
            <a:r>
              <a:rPr lang="en-US" b="1" dirty="0"/>
              <a:t>Differentiation option for higher level students: </a:t>
            </a:r>
            <a:r>
              <a:rPr lang="en-US" b="0" dirty="0"/>
              <a:t>extend box to cover whole verb form. Students transcribe.</a:t>
            </a:r>
          </a:p>
          <a:p>
            <a:endParaRPr lang="en-US" b="0" dirty="0"/>
          </a:p>
          <a:p>
            <a:r>
              <a:rPr lang="en-US" b="1" dirty="0"/>
              <a:t>Transcript:</a:t>
            </a:r>
          </a:p>
          <a:p>
            <a:pPr marL="228600" indent="-228600">
              <a:buAutoNum type="arabicPeriod"/>
            </a:pPr>
            <a:r>
              <a:rPr lang="en-US" b="0" dirty="0" err="1"/>
              <a:t>oublient</a:t>
            </a:r>
            <a:endParaRPr lang="en-US" b="0" dirty="0"/>
          </a:p>
          <a:p>
            <a:pPr marL="228600" indent="-228600">
              <a:buAutoNum type="arabicPeriod"/>
            </a:pPr>
            <a:r>
              <a:rPr lang="en-US" b="0" dirty="0"/>
              <a:t>refuser/</a:t>
            </a:r>
            <a:r>
              <a:rPr lang="en-US" b="0" dirty="0" err="1"/>
              <a:t>refusez</a:t>
            </a:r>
            <a:endParaRPr lang="en-US" b="0" dirty="0"/>
          </a:p>
          <a:p>
            <a:pPr marL="228600" indent="-228600">
              <a:buAutoNum type="arabicPeriod"/>
            </a:pPr>
            <a:r>
              <a:rPr lang="en-US" b="0" dirty="0" err="1"/>
              <a:t>rencontrent</a:t>
            </a:r>
            <a:endParaRPr lang="en-US" b="0" dirty="0"/>
          </a:p>
          <a:p>
            <a:pPr marL="228600" indent="-228600">
              <a:buAutoNum type="arabicPeriod"/>
            </a:pPr>
            <a:r>
              <a:rPr lang="en-US" b="0" dirty="0" err="1"/>
              <a:t>tentent</a:t>
            </a:r>
            <a:endParaRPr lang="en-US" b="0" dirty="0"/>
          </a:p>
          <a:p>
            <a:pPr marL="228600" indent="-228600">
              <a:buAutoNum type="arabicPeriod"/>
            </a:pPr>
            <a:r>
              <a:rPr lang="en-US" b="0" dirty="0" err="1"/>
              <a:t>ajouter</a:t>
            </a:r>
            <a:r>
              <a:rPr lang="en-US" b="0" dirty="0"/>
              <a:t>/</a:t>
            </a:r>
            <a:r>
              <a:rPr lang="en-US" b="0" dirty="0" err="1"/>
              <a:t>ajoutez</a:t>
            </a:r>
            <a:endParaRPr lang="en-US" b="0" dirty="0"/>
          </a:p>
          <a:p>
            <a:pPr marL="228600" indent="-228600">
              <a:buAutoNum type="arabicPeriod"/>
            </a:pPr>
            <a:r>
              <a:rPr lang="en-US" b="0" dirty="0" err="1"/>
              <a:t>marquent</a:t>
            </a:r>
            <a:endParaRPr lang="en-US" b="0" dirty="0"/>
          </a:p>
          <a:p>
            <a:pPr marL="228600" indent="-228600">
              <a:buAutoNum type="arabicPeriod"/>
            </a:pPr>
            <a:r>
              <a:rPr lang="en-US" b="0" dirty="0"/>
              <a:t>obliger/</a:t>
            </a:r>
            <a:r>
              <a:rPr lang="en-US" b="0" dirty="0" err="1"/>
              <a:t>obligez</a:t>
            </a:r>
            <a:endParaRPr lang="en-US" b="0" dirty="0"/>
          </a:p>
          <a:p>
            <a:pPr marL="228600" indent="-228600">
              <a:buAutoNum type="arabicPeriod"/>
            </a:pPr>
            <a:r>
              <a:rPr lang="en-US" b="0" dirty="0" err="1"/>
              <a:t>appuyer</a:t>
            </a:r>
            <a:r>
              <a:rPr lang="en-US" b="0" dirty="0"/>
              <a:t>/</a:t>
            </a:r>
            <a:r>
              <a:rPr lang="en-US" b="0" dirty="0" err="1"/>
              <a:t>apuyez</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oublier</a:t>
            </a:r>
            <a:r>
              <a:rPr lang="en-GB" baseline="0" dirty="0"/>
              <a:t> [504], </a:t>
            </a:r>
            <a:r>
              <a:rPr lang="en-GB" baseline="0" dirty="0" err="1"/>
              <a:t>rencontrer</a:t>
            </a:r>
            <a:r>
              <a:rPr lang="en-GB" baseline="0" dirty="0"/>
              <a:t> [329], </a:t>
            </a:r>
            <a:r>
              <a:rPr lang="en-GB" baseline="0" dirty="0" err="1"/>
              <a:t>tenter</a:t>
            </a:r>
            <a:r>
              <a:rPr lang="en-GB" baseline="0" dirty="0"/>
              <a:t> [347], </a:t>
            </a:r>
            <a:r>
              <a:rPr lang="en-GB" baseline="0" dirty="0" err="1"/>
              <a:t>ajouter</a:t>
            </a:r>
            <a:r>
              <a:rPr lang="en-GB" baseline="0" dirty="0"/>
              <a:t> [359], obliger [499], </a:t>
            </a:r>
            <a:r>
              <a:rPr lang="en-GB" baseline="0" dirty="0" err="1"/>
              <a:t>appuyer</a:t>
            </a:r>
            <a:r>
              <a:rPr lang="en-GB" baseline="0" dirty="0"/>
              <a:t> [923]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refuser [271], </a:t>
            </a:r>
            <a:r>
              <a:rPr lang="en-GB" baseline="0" dirty="0" err="1"/>
              <a:t>marquer</a:t>
            </a:r>
            <a:r>
              <a:rPr lang="en-GB" baseline="0" dirty="0"/>
              <a:t> [454]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389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536" name="Google Shape;53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93945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endParaRPr lang="en-US" b="1" dirty="0"/>
          </a:p>
          <a:p>
            <a:r>
              <a:rPr lang="en-US" b="1" dirty="0"/>
              <a:t>Timing: 3 minutes </a:t>
            </a:r>
            <a:r>
              <a:rPr lang="en-US" b="0" dirty="0"/>
              <a:t>for 2 slides</a:t>
            </a:r>
            <a:endParaRPr lang="en-US" b="1" dirty="0"/>
          </a:p>
          <a:p>
            <a:endParaRPr lang="en-US" b="1" dirty="0"/>
          </a:p>
          <a:p>
            <a:r>
              <a:rPr lang="en-US" b="1" dirty="0"/>
              <a:t>Aim: </a:t>
            </a:r>
            <a:r>
              <a:rPr lang="en-US" b="0" dirty="0"/>
              <a:t>aural recognition of SSC [SFE]</a:t>
            </a:r>
            <a:endParaRPr lang="en-US" b="1" dirty="0"/>
          </a:p>
          <a:p>
            <a:endParaRPr lang="en-US" b="1" dirty="0"/>
          </a:p>
          <a:p>
            <a:r>
              <a:rPr lang="en-US" b="1" dirty="0"/>
              <a:t>Procedure:</a:t>
            </a:r>
          </a:p>
          <a:p>
            <a:r>
              <a:rPr lang="en-US" b="0" dirty="0"/>
              <a:t>1. Click the numbers to play the audio.</a:t>
            </a:r>
          </a:p>
          <a:p>
            <a:r>
              <a:rPr lang="en-US" b="0" dirty="0"/>
              <a:t>2. Students choose whether the words have a silent final e [SFE] or not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crêpe [&gt;5000], gâteaux [4845], têtard [&gt;5000], dinde [&gt;5000], sirop [&gt;5000], fraise [&gt;5000], escargot [&gt;5000], crabe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69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2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295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911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for 6 slides</a:t>
            </a:r>
            <a:endParaRPr lang="en-US" b="1" dirty="0"/>
          </a:p>
          <a:p>
            <a:endParaRPr lang="en-US" b="1" dirty="0"/>
          </a:p>
          <a:p>
            <a:r>
              <a:rPr lang="en-US" b="1" dirty="0"/>
              <a:t>Aim: </a:t>
            </a:r>
            <a:r>
              <a:rPr lang="en-US" b="0" dirty="0"/>
              <a:t>aural recognition of SSC [</a:t>
            </a:r>
            <a:r>
              <a:rPr lang="en-US" b="0" dirty="0" err="1"/>
              <a:t>SFe</a:t>
            </a:r>
            <a:r>
              <a:rPr lang="en-US" b="0" dirty="0"/>
              <a:t>]</a:t>
            </a:r>
            <a:endParaRPr lang="en-US" b="1" dirty="0"/>
          </a:p>
          <a:p>
            <a:endParaRPr lang="en-US" b="1" dirty="0"/>
          </a:p>
          <a:p>
            <a:r>
              <a:rPr lang="en-US" b="1" dirty="0"/>
              <a:t>Procedure:</a:t>
            </a:r>
          </a:p>
          <a:p>
            <a:r>
              <a:rPr lang="en-US" b="0" dirty="0"/>
              <a:t>1. Click the words to play the audio.</a:t>
            </a:r>
          </a:p>
          <a:p>
            <a:r>
              <a:rPr lang="en-US" b="0" dirty="0"/>
              <a:t>2. Students choose which word has an </a:t>
            </a:r>
            <a:r>
              <a:rPr lang="en-US" b="0" dirty="0" err="1"/>
              <a:t>SFe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pelouse</a:t>
            </a:r>
            <a:r>
              <a:rPr lang="en-GB" baseline="0" dirty="0"/>
              <a:t> [&gt;5000], </a:t>
            </a:r>
            <a:r>
              <a:rPr lang="en-GB" baseline="0" dirty="0" err="1"/>
              <a:t>pont</a:t>
            </a:r>
            <a:r>
              <a:rPr lang="en-GB" baseline="0" dirty="0"/>
              <a: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4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6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6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4"/>
        <p:cNvGrpSpPr/>
        <p:nvPr/>
      </p:nvGrpSpPr>
      <p:grpSpPr>
        <a:xfrm>
          <a:off x="0" y="0"/>
          <a:ext cx="0" cy="0"/>
          <a:chOff x="0" y="0"/>
          <a:chExt cx="0" cy="0"/>
        </a:xfrm>
      </p:grpSpPr>
      <p:sp>
        <p:nvSpPr>
          <p:cNvPr id="235" name="Google Shape;235;p10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6" name="Google Shape;236;p10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R="0" lvl="1"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2pPr>
            <a:lvl3pPr marR="0" lvl="2"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Twentieth Century"/>
                <a:ea typeface="Twentieth Century"/>
                <a:cs typeface="Twentieth Century"/>
                <a:sym typeface="Twentieth Century"/>
              </a:defRPr>
            </a:lvl3pPr>
            <a:lvl4pPr marR="0" lvl="3"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4pPr>
            <a:lvl5pPr marR="0" lvl="4"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7"/>
        <p:cNvGrpSpPr/>
        <p:nvPr/>
      </p:nvGrpSpPr>
      <p:grpSpPr>
        <a:xfrm>
          <a:off x="0" y="0"/>
          <a:ext cx="0" cy="0"/>
          <a:chOff x="0" y="0"/>
          <a:chExt cx="0" cy="0"/>
        </a:xfrm>
      </p:grpSpPr>
      <p:sp>
        <p:nvSpPr>
          <p:cNvPr id="238" name="Google Shape;238;p10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9" name="Google Shape;239;p10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sp>
        <p:nvSpPr>
          <p:cNvPr id="241" name="Google Shape;241;p10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2" name="Google Shape;242;p10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3"/>
        <p:cNvGrpSpPr/>
        <p:nvPr/>
      </p:nvGrpSpPr>
      <p:grpSpPr>
        <a:xfrm>
          <a:off x="0" y="0"/>
          <a:ext cx="0" cy="0"/>
          <a:chOff x="0" y="0"/>
          <a:chExt cx="0" cy="0"/>
        </a:xfrm>
      </p:grpSpPr>
      <p:sp>
        <p:nvSpPr>
          <p:cNvPr id="244" name="Google Shape;244;p10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5" name="Google Shape;245;p10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6" name="Google Shape;246;p10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7"/>
        <p:cNvGrpSpPr/>
        <p:nvPr/>
      </p:nvGrpSpPr>
      <p:grpSpPr>
        <a:xfrm>
          <a:off x="0" y="0"/>
          <a:ext cx="0" cy="0"/>
          <a:chOff x="0" y="0"/>
          <a:chExt cx="0" cy="0"/>
        </a:xfrm>
      </p:grpSpPr>
      <p:sp>
        <p:nvSpPr>
          <p:cNvPr id="248" name="Google Shape;248;p10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10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50" name="Google Shape;250;p10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1" name="Google Shape;251;p10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52" name="Google Shape;252;p10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3"/>
        <p:cNvGrpSpPr/>
        <p:nvPr/>
      </p:nvGrpSpPr>
      <p:grpSpPr>
        <a:xfrm>
          <a:off x="0" y="0"/>
          <a:ext cx="0" cy="0"/>
          <a:chOff x="0" y="0"/>
          <a:chExt cx="0" cy="0"/>
        </a:xfrm>
      </p:grpSpPr>
      <p:sp>
        <p:nvSpPr>
          <p:cNvPr id="254" name="Google Shape;254;p10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6"/>
        <p:cNvGrpSpPr/>
        <p:nvPr/>
      </p:nvGrpSpPr>
      <p:grpSpPr>
        <a:xfrm>
          <a:off x="0" y="0"/>
          <a:ext cx="0" cy="0"/>
          <a:chOff x="0" y="0"/>
          <a:chExt cx="0" cy="0"/>
        </a:xfrm>
      </p:grpSpPr>
      <p:sp>
        <p:nvSpPr>
          <p:cNvPr id="257" name="Google Shape;257;p1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8" name="Google Shape;258;p11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1F3864"/>
              </a:buClr>
              <a:buSzPts val="3200"/>
              <a:buFont typeface="Arial"/>
              <a:buChar char="•"/>
              <a:defRPr sz="3200" b="0" i="0" u="none" strike="noStrike" cap="none">
                <a:solidFill>
                  <a:srgbClr val="1F3864"/>
                </a:solidFill>
                <a:latin typeface="Twentieth Century"/>
                <a:ea typeface="Twentieth Century"/>
                <a:cs typeface="Twentieth Century"/>
                <a:sym typeface="Twentieth Century"/>
              </a:defRPr>
            </a:lvl1pPr>
            <a:lvl2pPr marL="914400" marR="0" lvl="1" indent="-406400" algn="l" rtl="0">
              <a:lnSpc>
                <a:spcPct val="90000"/>
              </a:lnSpc>
              <a:spcBef>
                <a:spcPts val="5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2pPr>
            <a:lvl3pPr marL="1371600" marR="0" lvl="2"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3pPr>
            <a:lvl4pPr marL="1828800" marR="0" lvl="3"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4pPr>
            <a:lvl5pPr marL="2286000" marR="0" lvl="4"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59" name="Google Shape;259;p1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60" name="Google Shape;260;p1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1" name="Google Shape;261;p1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2" name="Google Shape;262;p1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3"/>
        <p:cNvGrpSpPr/>
        <p:nvPr/>
      </p:nvGrpSpPr>
      <p:grpSpPr>
        <a:xfrm>
          <a:off x="0" y="0"/>
          <a:ext cx="0" cy="0"/>
          <a:chOff x="0" y="0"/>
          <a:chExt cx="0" cy="0"/>
        </a:xfrm>
      </p:grpSpPr>
      <p:sp>
        <p:nvSpPr>
          <p:cNvPr id="264" name="Google Shape;264;p1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5" name="Google Shape;265;p11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Twentieth Century"/>
                <a:ea typeface="Twentieth Century"/>
                <a:cs typeface="Twentieth Century"/>
                <a:sym typeface="Twentieth Century"/>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Twentieth Century"/>
                <a:ea typeface="Twentieth Century"/>
                <a:cs typeface="Twentieth Century"/>
                <a:sym typeface="Twentieth Century"/>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6" name="Google Shape;266;p1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67" name="Google Shape;267;p1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8" name="Google Shape;268;p1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9" name="Google Shape;269;p1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0"/>
        <p:cNvGrpSpPr/>
        <p:nvPr/>
      </p:nvGrpSpPr>
      <p:grpSpPr>
        <a:xfrm>
          <a:off x="0" y="0"/>
          <a:ext cx="0" cy="0"/>
          <a:chOff x="0" y="0"/>
          <a:chExt cx="0" cy="0"/>
        </a:xfrm>
      </p:grpSpPr>
      <p:sp>
        <p:nvSpPr>
          <p:cNvPr id="271" name="Google Shape;271;p11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2" name="Google Shape;272;p1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3" name="Google Shape;273;p1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4" name="Google Shape;274;p1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5" name="Google Shape;275;p1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6"/>
        <p:cNvGrpSpPr/>
        <p:nvPr/>
      </p:nvGrpSpPr>
      <p:grpSpPr>
        <a:xfrm>
          <a:off x="0" y="0"/>
          <a:ext cx="0" cy="0"/>
          <a:chOff x="0" y="0"/>
          <a:chExt cx="0" cy="0"/>
        </a:xfrm>
      </p:grpSpPr>
      <p:sp>
        <p:nvSpPr>
          <p:cNvPr id="277" name="Google Shape;277;p11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8" name="Google Shape;278;p11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9" name="Google Shape;279;p1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0" name="Google Shape;280;p1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1" name="Google Shape;281;p1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00320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8125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75046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7692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2600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01189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985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5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36830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44084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22913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16194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23843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894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38110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9705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4887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0118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5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91573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5513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5822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3117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31895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92728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9343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076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484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638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5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5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83308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17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04073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1310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6093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4481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01919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75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02169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094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9364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0779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330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43259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0444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8233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6623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27222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0644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4251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3711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922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82182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13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14879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613797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6731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3837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3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6378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7303390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78964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461842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824321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8.png"/><Relationship Id="rId5" Type="http://schemas.openxmlformats.org/officeDocument/2006/relationships/audio" Target="../media/audio10.wav"/><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20.png"/><Relationship Id="rId5" Type="http://schemas.openxmlformats.org/officeDocument/2006/relationships/audio" Target="../media/audio12.wav"/><Relationship Id="rId4"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audio" Target="../media/audio14.wav"/><Relationship Id="rId4" Type="http://schemas.openxmlformats.org/officeDocument/2006/relationships/audio" Target="../media/audio13.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audio" Target="../media/audio16.wav"/><Relationship Id="rId4" Type="http://schemas.openxmlformats.org/officeDocument/2006/relationships/audio" Target="../media/audio15.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audio" Target="../media/audio18.wav"/><Relationship Id="rId4" Type="http://schemas.openxmlformats.org/officeDocument/2006/relationships/audio" Target="../media/audio17.wav"/></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28.png"/><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20.xml"/><Relationship Id="rId16"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8.wav"/><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audio" Target="../media/audio29.wav"/><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audio" Target="../media/audio31.wav"/><Relationship Id="rId5" Type="http://schemas.openxmlformats.org/officeDocument/2006/relationships/image" Target="../media/image32.png"/><Relationship Id="rId4" Type="http://schemas.openxmlformats.org/officeDocument/2006/relationships/audio" Target="../media/audio30.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audio" Target="../media/audio33.wav"/><Relationship Id="rId5" Type="http://schemas.openxmlformats.org/officeDocument/2006/relationships/image" Target="../media/image34.png"/><Relationship Id="rId4" Type="http://schemas.openxmlformats.org/officeDocument/2006/relationships/audio" Target="../media/audio32.wav"/></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audio" Target="../media/audio35.wav"/><Relationship Id="rId4" Type="http://schemas.openxmlformats.org/officeDocument/2006/relationships/audio" Target="../media/audio34.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audio" Target="../media/audio37.wav"/><Relationship Id="rId5" Type="http://schemas.openxmlformats.org/officeDocument/2006/relationships/image" Target="../media/image37.png"/><Relationship Id="rId4" Type="http://schemas.openxmlformats.org/officeDocument/2006/relationships/audio" Target="../media/audio36.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audio" Target="../media/audio39.wav"/><Relationship Id="rId5" Type="http://schemas.openxmlformats.org/officeDocument/2006/relationships/image" Target="../media/image39.png"/><Relationship Id="rId4" Type="http://schemas.openxmlformats.org/officeDocument/2006/relationships/audio" Target="../media/audio38.wav"/></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audio" Target="../media/audio41.wav"/><Relationship Id="rId4" Type="http://schemas.openxmlformats.org/officeDocument/2006/relationships/audio" Target="../media/audio40.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5.png"/><Relationship Id="rId7" Type="http://schemas.openxmlformats.org/officeDocument/2006/relationships/audio" Target="../media/audio44.wav"/><Relationship Id="rId12" Type="http://schemas.openxmlformats.org/officeDocument/2006/relationships/audio" Target="../media/audio49.wav"/><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image" Target="../media/image28.png"/><Relationship Id="rId9" Type="http://schemas.openxmlformats.org/officeDocument/2006/relationships/audio" Target="../media/audio46.wav"/></Relationships>
</file>

<file path=ppt/slides/_rels/slide31.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5.png"/><Relationship Id="rId7" Type="http://schemas.openxmlformats.org/officeDocument/2006/relationships/audio" Target="../media/audio44.wav"/><Relationship Id="rId12" Type="http://schemas.openxmlformats.org/officeDocument/2006/relationships/audio" Target="../media/audio48.wav"/><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audio" Target="../media/audio43.wav"/><Relationship Id="rId11" Type="http://schemas.openxmlformats.org/officeDocument/2006/relationships/audio" Target="../media/audio49.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image" Target="../media/image28.png"/><Relationship Id="rId9" Type="http://schemas.openxmlformats.org/officeDocument/2006/relationships/audio" Target="../media/audio46.wav"/></Relationships>
</file>

<file path=ppt/slides/_rels/slide32.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5.png"/><Relationship Id="rId7" Type="http://schemas.openxmlformats.org/officeDocument/2006/relationships/audio" Target="../media/audio44.wav"/><Relationship Id="rId12" Type="http://schemas.openxmlformats.org/officeDocument/2006/relationships/audio" Target="../media/audio49.wav"/><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image" Target="../media/image28.png"/><Relationship Id="rId9" Type="http://schemas.openxmlformats.org/officeDocument/2006/relationships/audio" Target="../media/audio46.wav"/></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50.wav"/><Relationship Id="rId7"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5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50.xml"/><Relationship Id="rId16"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46.xml"/><Relationship Id="rId6" Type="http://schemas.openxmlformats.org/officeDocument/2006/relationships/audio" Target="../media/audio55.wav"/><Relationship Id="rId5" Type="http://schemas.openxmlformats.org/officeDocument/2006/relationships/image" Target="../media/image44.jpg"/><Relationship Id="rId4" Type="http://schemas.openxmlformats.org/officeDocument/2006/relationships/audio" Target="../media/audio54.wav"/><Relationship Id="rId9" Type="http://schemas.openxmlformats.org/officeDocument/2006/relationships/image" Target="../media/image47.svg"/></Relationships>
</file>

<file path=ppt/slides/_rels/slide52.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59.png"/><Relationship Id="rId26" Type="http://schemas.openxmlformats.org/officeDocument/2006/relationships/audio" Target="../media/audio56.wav"/><Relationship Id="rId39" Type="http://schemas.openxmlformats.org/officeDocument/2006/relationships/audio" Target="../media/audio68.wav"/><Relationship Id="rId21" Type="http://schemas.microsoft.com/office/2007/relationships/hdphoto" Target="../media/hdphoto4.wdp"/><Relationship Id="rId34" Type="http://schemas.openxmlformats.org/officeDocument/2006/relationships/audio" Target="../media/audio64.wav"/><Relationship Id="rId42" Type="http://schemas.openxmlformats.org/officeDocument/2006/relationships/audio" Target="../media/audio71.wav"/><Relationship Id="rId7" Type="http://schemas.openxmlformats.org/officeDocument/2006/relationships/image" Target="../media/image51.png"/><Relationship Id="rId2" Type="http://schemas.openxmlformats.org/officeDocument/2006/relationships/notesSlide" Target="../notesSlides/notesSlide52.xml"/><Relationship Id="rId16" Type="http://schemas.microsoft.com/office/2007/relationships/hdphoto" Target="../media/hdphoto3.wdp"/><Relationship Id="rId29" Type="http://schemas.openxmlformats.org/officeDocument/2006/relationships/audio" Target="../media/audio59.wav"/><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54.png"/><Relationship Id="rId24" Type="http://schemas.openxmlformats.org/officeDocument/2006/relationships/image" Target="../media/image64.jpg"/><Relationship Id="rId32" Type="http://schemas.openxmlformats.org/officeDocument/2006/relationships/audio" Target="../media/audio62.wav"/><Relationship Id="rId37" Type="http://schemas.openxmlformats.org/officeDocument/2006/relationships/audio" Target="../media/audio66.wav"/><Relationship Id="rId40" Type="http://schemas.openxmlformats.org/officeDocument/2006/relationships/audio" Target="../media/audio69.wav"/><Relationship Id="rId45" Type="http://schemas.microsoft.com/office/2007/relationships/hdphoto" Target="../media/hdphoto5.wdp"/><Relationship Id="rId5" Type="http://schemas.openxmlformats.org/officeDocument/2006/relationships/image" Target="../media/image49.jpg"/><Relationship Id="rId15" Type="http://schemas.openxmlformats.org/officeDocument/2006/relationships/image" Target="../media/image57.png"/><Relationship Id="rId23" Type="http://schemas.openxmlformats.org/officeDocument/2006/relationships/image" Target="../media/image63.png"/><Relationship Id="rId28" Type="http://schemas.openxmlformats.org/officeDocument/2006/relationships/audio" Target="../media/audio58.wav"/><Relationship Id="rId36" Type="http://schemas.openxmlformats.org/officeDocument/2006/relationships/audio" Target="../media/audio65.wav"/><Relationship Id="rId10" Type="http://schemas.microsoft.com/office/2007/relationships/hdphoto" Target="../media/hdphoto1.wdp"/><Relationship Id="rId19" Type="http://schemas.openxmlformats.org/officeDocument/2006/relationships/image" Target="../media/image60.png"/><Relationship Id="rId31" Type="http://schemas.openxmlformats.org/officeDocument/2006/relationships/audio" Target="../media/audio61.wav"/><Relationship Id="rId44" Type="http://schemas.openxmlformats.org/officeDocument/2006/relationships/image" Target="../media/image68.png"/><Relationship Id="rId4" Type="http://schemas.openxmlformats.org/officeDocument/2006/relationships/image" Target="../media/image48.png"/><Relationship Id="rId9" Type="http://schemas.openxmlformats.org/officeDocument/2006/relationships/image" Target="../media/image53.png"/><Relationship Id="rId14" Type="http://schemas.microsoft.com/office/2007/relationships/hdphoto" Target="../media/hdphoto2.wdp"/><Relationship Id="rId22" Type="http://schemas.openxmlformats.org/officeDocument/2006/relationships/image" Target="../media/image62.png"/><Relationship Id="rId27" Type="http://schemas.openxmlformats.org/officeDocument/2006/relationships/audio" Target="../media/audio57.wav"/><Relationship Id="rId30" Type="http://schemas.openxmlformats.org/officeDocument/2006/relationships/audio" Target="../media/audio60.wav"/><Relationship Id="rId35" Type="http://schemas.openxmlformats.org/officeDocument/2006/relationships/image" Target="../media/image66.png"/><Relationship Id="rId43" Type="http://schemas.openxmlformats.org/officeDocument/2006/relationships/image" Target="../media/image67.png"/><Relationship Id="rId8" Type="http://schemas.openxmlformats.org/officeDocument/2006/relationships/image" Target="../media/image52.png"/><Relationship Id="rId3" Type="http://schemas.openxmlformats.org/officeDocument/2006/relationships/image" Target="../media/image5.png"/><Relationship Id="rId12" Type="http://schemas.openxmlformats.org/officeDocument/2006/relationships/image" Target="../media/image55.png"/><Relationship Id="rId17" Type="http://schemas.openxmlformats.org/officeDocument/2006/relationships/image" Target="../media/image58.png"/><Relationship Id="rId25" Type="http://schemas.openxmlformats.org/officeDocument/2006/relationships/image" Target="../media/image65.png"/><Relationship Id="rId33" Type="http://schemas.openxmlformats.org/officeDocument/2006/relationships/audio" Target="../media/audio63.wav"/><Relationship Id="rId38" Type="http://schemas.openxmlformats.org/officeDocument/2006/relationships/audio" Target="../media/audio67.wav"/><Relationship Id="rId46" Type="http://schemas.openxmlformats.org/officeDocument/2006/relationships/image" Target="../media/image69.png"/><Relationship Id="rId20" Type="http://schemas.openxmlformats.org/officeDocument/2006/relationships/image" Target="../media/image61.png"/><Relationship Id="rId41" Type="http://schemas.openxmlformats.org/officeDocument/2006/relationships/audio" Target="../media/audio70.wav"/></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56.xml"/><Relationship Id="rId16" Type="http://schemas.openxmlformats.org/officeDocument/2006/relationships/image" Target="../media/image14.png"/><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46.xml"/><Relationship Id="rId6" Type="http://schemas.openxmlformats.org/officeDocument/2006/relationships/audio" Target="../media/audio73.wav"/><Relationship Id="rId5" Type="http://schemas.openxmlformats.org/officeDocument/2006/relationships/audio" Target="../media/audio72.wav"/><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5.png"/><Relationship Id="rId21" Type="http://schemas.microsoft.com/office/2007/relationships/hdphoto" Target="../media/hdphoto6.wdp"/><Relationship Id="rId7" Type="http://schemas.openxmlformats.org/officeDocument/2006/relationships/audio" Target="../media/audio76.wav"/><Relationship Id="rId12" Type="http://schemas.openxmlformats.org/officeDocument/2006/relationships/audio" Target="../media/audio81.wav"/><Relationship Id="rId17" Type="http://schemas.openxmlformats.org/officeDocument/2006/relationships/image" Target="../media/image76.png"/><Relationship Id="rId2" Type="http://schemas.openxmlformats.org/officeDocument/2006/relationships/notesSlide" Target="../notesSlides/notesSlide58.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46.xml"/><Relationship Id="rId6" Type="http://schemas.openxmlformats.org/officeDocument/2006/relationships/audio" Target="../media/audio75.wav"/><Relationship Id="rId11" Type="http://schemas.openxmlformats.org/officeDocument/2006/relationships/audio" Target="../media/audio80.wav"/><Relationship Id="rId5" Type="http://schemas.openxmlformats.org/officeDocument/2006/relationships/audio" Target="../media/audio74.wav"/><Relationship Id="rId15" Type="http://schemas.openxmlformats.org/officeDocument/2006/relationships/image" Target="../media/image74.png"/><Relationship Id="rId10" Type="http://schemas.openxmlformats.org/officeDocument/2006/relationships/audio" Target="../media/audio79.wav"/><Relationship Id="rId19" Type="http://schemas.openxmlformats.org/officeDocument/2006/relationships/image" Target="../media/image78.jpeg"/><Relationship Id="rId4" Type="http://schemas.openxmlformats.org/officeDocument/2006/relationships/image" Target="../media/image71.png"/><Relationship Id="rId9" Type="http://schemas.openxmlformats.org/officeDocument/2006/relationships/audio" Target="../media/audio78.wav"/><Relationship Id="rId1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audio" Target="../media/audio85.wav"/><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5.png"/><Relationship Id="rId7" Type="http://schemas.openxmlformats.org/officeDocument/2006/relationships/audio" Target="../media/audio84.wav"/><Relationship Id="rId12" Type="http://schemas.openxmlformats.org/officeDocument/2006/relationships/audio" Target="../media/audio89.wav"/><Relationship Id="rId17" Type="http://schemas.openxmlformats.org/officeDocument/2006/relationships/image" Target="../media/image84.png"/><Relationship Id="rId2" Type="http://schemas.openxmlformats.org/officeDocument/2006/relationships/notesSlide" Target="../notesSlides/notesSlide60.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46.xml"/><Relationship Id="rId6" Type="http://schemas.openxmlformats.org/officeDocument/2006/relationships/audio" Target="../media/audio83.wav"/><Relationship Id="rId11" Type="http://schemas.openxmlformats.org/officeDocument/2006/relationships/audio" Target="../media/audio88.wav"/><Relationship Id="rId5" Type="http://schemas.openxmlformats.org/officeDocument/2006/relationships/audio" Target="../media/audio82.wav"/><Relationship Id="rId15" Type="http://schemas.openxmlformats.org/officeDocument/2006/relationships/image" Target="../media/image82.png"/><Relationship Id="rId10" Type="http://schemas.openxmlformats.org/officeDocument/2006/relationships/audio" Target="../media/audio87.wav"/><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audio" Target="../media/audio86.wav"/><Relationship Id="rId1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2.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63.xml"/><Relationship Id="rId16"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2.png"/></Relationships>
</file>

<file path=ppt/slides/_rels/slide64.xml.rels><?xml version="1.0" encoding="UTF-8" standalone="yes"?>
<Relationships xmlns="http://schemas.openxmlformats.org/package/2006/relationships"><Relationship Id="rId8" Type="http://schemas.openxmlformats.org/officeDocument/2006/relationships/audio" Target="../media/audio90.wav"/><Relationship Id="rId3" Type="http://schemas.openxmlformats.org/officeDocument/2006/relationships/image" Target="../media/image5.png"/><Relationship Id="rId7"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46.xml"/><Relationship Id="rId6" Type="http://schemas.openxmlformats.org/officeDocument/2006/relationships/image" Target="../media/image90.jpeg"/><Relationship Id="rId11" Type="http://schemas.openxmlformats.org/officeDocument/2006/relationships/audio" Target="../media/audio93.wav"/><Relationship Id="rId5" Type="http://schemas.openxmlformats.org/officeDocument/2006/relationships/image" Target="../media/image89.jpeg"/><Relationship Id="rId10" Type="http://schemas.openxmlformats.org/officeDocument/2006/relationships/audio" Target="../media/audio92.wav"/><Relationship Id="rId4" Type="http://schemas.openxmlformats.org/officeDocument/2006/relationships/image" Target="../media/image88.jpeg"/><Relationship Id="rId9" Type="http://schemas.openxmlformats.org/officeDocument/2006/relationships/audio" Target="../media/audio91.wav"/></Relationships>
</file>

<file path=ppt/slides/_rels/slide65.xml.rels><?xml version="1.0" encoding="UTF-8" standalone="yes"?>
<Relationships xmlns="http://schemas.openxmlformats.org/package/2006/relationships"><Relationship Id="rId8" Type="http://schemas.openxmlformats.org/officeDocument/2006/relationships/audio" Target="../media/audio94.wav"/><Relationship Id="rId3" Type="http://schemas.openxmlformats.org/officeDocument/2006/relationships/image" Target="../media/image5.png"/><Relationship Id="rId7"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46.xml"/><Relationship Id="rId6" Type="http://schemas.openxmlformats.org/officeDocument/2006/relationships/image" Target="../media/image94.jpeg"/><Relationship Id="rId11" Type="http://schemas.openxmlformats.org/officeDocument/2006/relationships/audio" Target="../media/audio97.wav"/><Relationship Id="rId5" Type="http://schemas.openxmlformats.org/officeDocument/2006/relationships/image" Target="../media/image93.jpeg"/><Relationship Id="rId10" Type="http://schemas.openxmlformats.org/officeDocument/2006/relationships/audio" Target="../media/audio96.wav"/><Relationship Id="rId4" Type="http://schemas.openxmlformats.org/officeDocument/2006/relationships/image" Target="../media/image92.jpeg"/><Relationship Id="rId9" Type="http://schemas.openxmlformats.org/officeDocument/2006/relationships/audio" Target="../media/audio95.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16.jpeg"/><Relationship Id="rId5" Type="http://schemas.openxmlformats.org/officeDocument/2006/relationships/audio" Target="../media/audio8.wav"/><Relationship Id="rId4"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6"/>
        <p:cNvGrpSpPr/>
        <p:nvPr/>
      </p:nvGrpSpPr>
      <p:grpSpPr>
        <a:xfrm>
          <a:off x="0" y="0"/>
          <a:ext cx="0" cy="0"/>
          <a:chOff x="0" y="0"/>
          <a:chExt cx="0" cy="0"/>
        </a:xfrm>
      </p:grpSpPr>
      <p:grpSp>
        <p:nvGrpSpPr>
          <p:cNvPr id="287" name="Google Shape;287;p1" descr="background rectangle"/>
          <p:cNvGrpSpPr/>
          <p:nvPr/>
        </p:nvGrpSpPr>
        <p:grpSpPr>
          <a:xfrm>
            <a:off x="0" y="0"/>
            <a:ext cx="12172735" cy="6860761"/>
            <a:chOff x="-5614" y="-2778"/>
            <a:chExt cx="12172735" cy="6906416"/>
          </a:xfrm>
        </p:grpSpPr>
        <p:grpSp>
          <p:nvGrpSpPr>
            <p:cNvPr id="288" name="Google Shape;288;p1"/>
            <p:cNvGrpSpPr/>
            <p:nvPr/>
          </p:nvGrpSpPr>
          <p:grpSpPr>
            <a:xfrm>
              <a:off x="-2804" y="-1388"/>
              <a:ext cx="12169925" cy="6903634"/>
              <a:chOff x="53641" y="-1388"/>
              <a:chExt cx="12169925" cy="6903634"/>
            </a:xfrm>
          </p:grpSpPr>
          <p:sp>
            <p:nvSpPr>
              <p:cNvPr id="289" name="Google Shape;289;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290" name="Google Shape;290;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291" name="Google Shape;291;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292" name="Google Shape;292;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293" name="Google Shape;293;p1"/>
          <p:cNvSpPr txBox="1">
            <a:spLocks noGrp="1"/>
          </p:cNvSpPr>
          <p:nvPr>
            <p:ph type="ctrTitle"/>
          </p:nvPr>
        </p:nvSpPr>
        <p:spPr>
          <a:xfrm>
            <a:off x="180000"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entury Gothic"/>
              <a:buNone/>
            </a:pPr>
            <a:r>
              <a:rPr lang="en-GB" sz="4000" b="1">
                <a:solidFill>
                  <a:srgbClr val="FFFFFF"/>
                </a:solidFill>
              </a:rPr>
              <a:t>French Phonics Collection</a:t>
            </a:r>
            <a:br>
              <a:rPr lang="en-GB" sz="4000" b="1">
                <a:solidFill>
                  <a:srgbClr val="FFFFFF"/>
                </a:solidFill>
              </a:rPr>
            </a:br>
            <a:endParaRPr sz="4000"/>
          </a:p>
        </p:txBody>
      </p:sp>
      <p:sp>
        <p:nvSpPr>
          <p:cNvPr id="294" name="Google Shape;294;p1"/>
          <p:cNvSpPr txBox="1">
            <a:spLocks noGrp="1"/>
          </p:cNvSpPr>
          <p:nvPr>
            <p:ph type="subTitle" idx="1"/>
          </p:nvPr>
        </p:nvSpPr>
        <p:spPr>
          <a:xfrm>
            <a:off x="180000" y="2542938"/>
            <a:ext cx="7748076" cy="8860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Silent Final -e [SFe]</a:t>
            </a:r>
            <a:endParaRPr/>
          </a:p>
        </p:txBody>
      </p:sp>
      <p:sp>
        <p:nvSpPr>
          <p:cNvPr id="295" name="Google Shape;295;p1"/>
          <p:cNvSpPr txBox="1"/>
          <p:nvPr/>
        </p:nvSpPr>
        <p:spPr>
          <a:xfrm>
            <a:off x="235003" y="5666212"/>
            <a:ext cx="7863968" cy="108030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by: Chloé </a:t>
            </a:r>
            <a:r>
              <a:rPr lang="en-GB" sz="1400" b="0" i="0" u="none" strike="noStrike" cap="none" dirty="0" err="1">
                <a:solidFill>
                  <a:srgbClr val="FFFFFF"/>
                </a:solidFill>
                <a:latin typeface="Century Gothic"/>
                <a:ea typeface="Century Gothic"/>
                <a:cs typeface="Century Gothic"/>
                <a:sym typeface="Century Gothic"/>
              </a:rPr>
              <a:t>Motard</a:t>
            </a: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31/08/2022</a:t>
            </a:r>
            <a:endParaRPr dirty="0"/>
          </a:p>
        </p:txBody>
      </p:sp>
      <p:pic>
        <p:nvPicPr>
          <p:cNvPr id="296" name="Google Shape;296;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4" name="9. cuisine.wav"/>
            </a:hlinkClick>
            <a:extLst>
              <a:ext uri="{FF2B5EF4-FFF2-40B4-BE49-F238E27FC236}">
                <a16:creationId xmlns:a16="http://schemas.microsoft.com/office/drawing/2014/main" id="{D0DD15E7-D2A9-4667-9217-E8FB146761B9}"/>
              </a:ext>
            </a:extLst>
          </p:cNvPr>
          <p:cNvSpPr txBox="1"/>
          <p:nvPr/>
        </p:nvSpPr>
        <p:spPr>
          <a:xfrm>
            <a:off x="370769" y="458976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cuisin</a:t>
            </a:r>
            <a:r>
              <a:rPr kumimoji="0" lang="en-GB"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p>
        </p:txBody>
      </p:sp>
      <p:sp>
        <p:nvSpPr>
          <p:cNvPr id="19" name="TextBox 18">
            <a:hlinkClick r:id="" action="ppaction://noaction">
              <a:snd r:embed="rId5" name="9. loup.wav"/>
            </a:hlinkClick>
            <a:extLst>
              <a:ext uri="{FF2B5EF4-FFF2-40B4-BE49-F238E27FC236}">
                <a16:creationId xmlns:a16="http://schemas.microsoft.com/office/drawing/2014/main" id="{AF765C38-0EE8-41C8-A93B-825218B1AD73}"/>
              </a:ext>
            </a:extLst>
          </p:cNvPr>
          <p:cNvSpPr txBox="1"/>
          <p:nvPr/>
        </p:nvSpPr>
        <p:spPr>
          <a:xfrm>
            <a:off x="6256162"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loup</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93DED89D-9C3E-4642-A420-32757D1BF198}"/>
              </a:ext>
            </a:extLst>
          </p:cNvPr>
          <p:cNvSpPr/>
          <p:nvPr/>
        </p:nvSpPr>
        <p:spPr>
          <a:xfrm>
            <a:off x="3850810" y="482219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FDE75982-8835-44A7-BE64-D8CE566C35B0}"/>
              </a:ext>
            </a:extLst>
          </p:cNvPr>
          <p:cNvSpPr/>
          <p:nvPr/>
        </p:nvSpPr>
        <p:spPr>
          <a:xfrm>
            <a:off x="8798685" y="4822190"/>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39C55EAC-3DE0-4C98-A3AA-DBCFCB7BD2F7}"/>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3" name="TextBox 22">
            <a:extLst>
              <a:ext uri="{FF2B5EF4-FFF2-40B4-BE49-F238E27FC236}">
                <a16:creationId xmlns:a16="http://schemas.microsoft.com/office/drawing/2014/main" id="{7FF62D18-40C5-4A6B-A17E-82ABCFB95FB2}"/>
              </a:ext>
            </a:extLst>
          </p:cNvPr>
          <p:cNvSpPr txBox="1"/>
          <p:nvPr/>
        </p:nvSpPr>
        <p:spPr>
          <a:xfrm>
            <a:off x="3850810" y="4262697"/>
            <a:ext cx="21446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[cooking]</a:t>
            </a:r>
          </a:p>
        </p:txBody>
      </p:sp>
      <p:sp>
        <p:nvSpPr>
          <p:cNvPr id="24" name="TextBox 23">
            <a:extLst>
              <a:ext uri="{FF2B5EF4-FFF2-40B4-BE49-F238E27FC236}">
                <a16:creationId xmlns:a16="http://schemas.microsoft.com/office/drawing/2014/main" id="{F0153F4E-881A-48D7-A760-AB728B9C048F}"/>
              </a:ext>
            </a:extLst>
          </p:cNvPr>
          <p:cNvSpPr txBox="1"/>
          <p:nvPr/>
        </p:nvSpPr>
        <p:spPr>
          <a:xfrm>
            <a:off x="8910592"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[wolf]</a:t>
            </a:r>
          </a:p>
        </p:txBody>
      </p:sp>
      <p:pic>
        <p:nvPicPr>
          <p:cNvPr id="25" name="Picture 2" descr="Cooking Pans Glove Clip Art">
            <a:extLst>
              <a:ext uri="{FF2B5EF4-FFF2-40B4-BE49-F238E27FC236}">
                <a16:creationId xmlns:a16="http://schemas.microsoft.com/office/drawing/2014/main" id="{3BAB4227-4E5F-406D-ADCB-6518694B4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533" y="2527271"/>
            <a:ext cx="2637771" cy="19079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imple Stylized Wolf Head Clip Art">
            <a:extLst>
              <a:ext uri="{FF2B5EF4-FFF2-40B4-BE49-F238E27FC236}">
                <a16:creationId xmlns:a16="http://schemas.microsoft.com/office/drawing/2014/main" id="{98BD56E9-BAC3-40D1-ADC8-793C80EE62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8352" y="2527271"/>
            <a:ext cx="1415360" cy="189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4" name="10. trente.wav"/>
            </a:hlinkClick>
            <a:extLst>
              <a:ext uri="{FF2B5EF4-FFF2-40B4-BE49-F238E27FC236}">
                <a16:creationId xmlns:a16="http://schemas.microsoft.com/office/drawing/2014/main" id="{44D674B4-C0FE-49E2-81D2-BD0D290B24E1}"/>
              </a:ext>
            </a:extLst>
          </p:cNvPr>
          <p:cNvSpPr txBox="1"/>
          <p:nvPr/>
        </p:nvSpPr>
        <p:spPr>
          <a:xfrm>
            <a:off x="323953" y="4682620"/>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trent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a:hlinkClick r:id="" action="ppaction://noaction">
              <a:snd r:embed="rId5" name="10. froid.wav"/>
            </a:hlinkClick>
            <a:extLst>
              <a:ext uri="{FF2B5EF4-FFF2-40B4-BE49-F238E27FC236}">
                <a16:creationId xmlns:a16="http://schemas.microsoft.com/office/drawing/2014/main" id="{B753ACDA-152E-46AC-AC23-4A68667000B7}"/>
              </a:ext>
            </a:extLst>
          </p:cNvPr>
          <p:cNvSpPr txBox="1"/>
          <p:nvPr/>
        </p:nvSpPr>
        <p:spPr>
          <a:xfrm>
            <a:off x="6069509"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froid</a:t>
            </a:r>
            <a:endPar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8218F637-04AB-4B57-B0E7-FFF727DA380D}"/>
              </a:ext>
            </a:extLst>
          </p:cNvPr>
          <p:cNvSpPr/>
          <p:nvPr/>
        </p:nvSpPr>
        <p:spPr>
          <a:xfrm>
            <a:off x="8602993"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2B0F399F-378C-4A67-A796-7A117980D642}"/>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7" name="Rectangle 26">
            <a:extLst>
              <a:ext uri="{FF2B5EF4-FFF2-40B4-BE49-F238E27FC236}">
                <a16:creationId xmlns:a16="http://schemas.microsoft.com/office/drawing/2014/main" id="{5A383F87-299C-41B2-8A48-45722116ECB1}"/>
              </a:ext>
            </a:extLst>
          </p:cNvPr>
          <p:cNvSpPr/>
          <p:nvPr/>
        </p:nvSpPr>
        <p:spPr>
          <a:xfrm>
            <a:off x="347513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TextBox 27">
            <a:extLst>
              <a:ext uri="{FF2B5EF4-FFF2-40B4-BE49-F238E27FC236}">
                <a16:creationId xmlns:a16="http://schemas.microsoft.com/office/drawing/2014/main" id="{247E253C-FCA3-4798-AFA8-254ED6C19C3E}"/>
              </a:ext>
            </a:extLst>
          </p:cNvPr>
          <p:cNvSpPr txBox="1"/>
          <p:nvPr/>
        </p:nvSpPr>
        <p:spPr>
          <a:xfrm>
            <a:off x="9119440"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[cold]</a:t>
            </a:r>
          </a:p>
        </p:txBody>
      </p:sp>
      <p:pic>
        <p:nvPicPr>
          <p:cNvPr id="29" name="Picture 6" descr="Animal, Animals Play Dress-Up">
            <a:extLst>
              <a:ext uri="{FF2B5EF4-FFF2-40B4-BE49-F238E27FC236}">
                <a16:creationId xmlns:a16="http://schemas.microsoft.com/office/drawing/2014/main" id="{A9498586-915B-423E-B861-4282943E2A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6081" y="2385509"/>
            <a:ext cx="1704368" cy="20869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Green Rounded Rectangle With Number 30 Clip Art">
            <a:extLst>
              <a:ext uri="{FF2B5EF4-FFF2-40B4-BE49-F238E27FC236}">
                <a16:creationId xmlns:a16="http://schemas.microsoft.com/office/drawing/2014/main" id="{76B55A6D-6212-4873-90AB-8918272E5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9486" y="2420813"/>
            <a:ext cx="2646867" cy="210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hlinkClick r:id="" action="ppaction://noaction">
              <a:snd r:embed="rId4" name="11. main.wav"/>
            </a:hlinkClick>
            <a:extLst>
              <a:ext uri="{FF2B5EF4-FFF2-40B4-BE49-F238E27FC236}">
                <a16:creationId xmlns:a16="http://schemas.microsoft.com/office/drawing/2014/main" id="{B62CCB8A-C806-48B9-B344-C540A39156A7}"/>
              </a:ext>
            </a:extLst>
          </p:cNvPr>
          <p:cNvSpPr txBox="1"/>
          <p:nvPr/>
        </p:nvSpPr>
        <p:spPr>
          <a:xfrm>
            <a:off x="323953" y="4669471"/>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main</a:t>
            </a:r>
            <a:endParaRPr kumimoji="0" lang="en-GB"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11. timide.wav"/>
            </a:hlinkClick>
            <a:extLst>
              <a:ext uri="{FF2B5EF4-FFF2-40B4-BE49-F238E27FC236}">
                <a16:creationId xmlns:a16="http://schemas.microsoft.com/office/drawing/2014/main" id="{7579B823-9571-4FEA-8035-4E3A8BA2BA88}"/>
              </a:ext>
            </a:extLst>
          </p:cNvPr>
          <p:cNvSpPr txBox="1"/>
          <p:nvPr/>
        </p:nvSpPr>
        <p:spPr>
          <a:xfrm>
            <a:off x="6256162" y="4739220"/>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0BFBC83-66BB-414F-B807-51D143DB082C}"/>
              </a:ext>
            </a:extLst>
          </p:cNvPr>
          <p:cNvSpPr/>
          <p:nvPr/>
        </p:nvSpPr>
        <p:spPr>
          <a:xfrm>
            <a:off x="3940936" y="486204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51C15185-A59F-4500-B89F-106B1BE8EEF5}"/>
              </a:ext>
            </a:extLst>
          </p:cNvPr>
          <p:cNvSpPr/>
          <p:nvPr/>
        </p:nvSpPr>
        <p:spPr>
          <a:xfrm>
            <a:off x="8621451" y="486204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1" name="TextBox 20">
            <a:extLst>
              <a:ext uri="{FF2B5EF4-FFF2-40B4-BE49-F238E27FC236}">
                <a16:creationId xmlns:a16="http://schemas.microsoft.com/office/drawing/2014/main" id="{D068220D-1E55-4EF0-AA17-435B6017993C}"/>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2" name="TextBox 21">
            <a:extLst>
              <a:ext uri="{FF2B5EF4-FFF2-40B4-BE49-F238E27FC236}">
                <a16:creationId xmlns:a16="http://schemas.microsoft.com/office/drawing/2014/main" id="{D6CA6882-E2CA-46D2-80F1-84C3C6E79D07}"/>
              </a:ext>
            </a:extLst>
          </p:cNvPr>
          <p:cNvSpPr txBox="1"/>
          <p:nvPr/>
        </p:nvSpPr>
        <p:spPr>
          <a:xfrm>
            <a:off x="3850810" y="4262697"/>
            <a:ext cx="21446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[hand]</a:t>
            </a:r>
          </a:p>
        </p:txBody>
      </p:sp>
      <p:sp>
        <p:nvSpPr>
          <p:cNvPr id="23" name="TextBox 22">
            <a:extLst>
              <a:ext uri="{FF2B5EF4-FFF2-40B4-BE49-F238E27FC236}">
                <a16:creationId xmlns:a16="http://schemas.microsoft.com/office/drawing/2014/main" id="{F4A5B1C4-E3CC-4ED3-893A-E0526DE2DF38}"/>
              </a:ext>
            </a:extLst>
          </p:cNvPr>
          <p:cNvSpPr txBox="1"/>
          <p:nvPr/>
        </p:nvSpPr>
        <p:spPr>
          <a:xfrm>
            <a:off x="9070015" y="4262166"/>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pic>
        <p:nvPicPr>
          <p:cNvPr id="24" name="Picture 2" descr="Clown Hat, Hat Smiley, Embarrassed, Shy, Embarrassment">
            <a:extLst>
              <a:ext uri="{FF2B5EF4-FFF2-40B4-BE49-F238E27FC236}">
                <a16:creationId xmlns:a16="http://schemas.microsoft.com/office/drawing/2014/main" id="{5364BE72-8107-442D-BC8C-FDAB60FE1B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6162" y="2312164"/>
            <a:ext cx="2656631" cy="21885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883F6B6-65C4-4D7D-8176-2CA7F6375A4F}"/>
              </a:ext>
            </a:extLst>
          </p:cNvPr>
          <p:cNvPicPr>
            <a:picLocks noChangeAspect="1"/>
          </p:cNvPicPr>
          <p:nvPr/>
        </p:nvPicPr>
        <p:blipFill>
          <a:blip r:embed="rId7"/>
          <a:stretch>
            <a:fillRect/>
          </a:stretch>
        </p:blipFill>
        <p:spPr>
          <a:xfrm>
            <a:off x="1689238" y="2579347"/>
            <a:ext cx="2310551" cy="1856016"/>
          </a:xfrm>
          <a:prstGeom prst="rect">
            <a:avLst/>
          </a:prstGeom>
        </p:spPr>
      </p:pic>
    </p:spTree>
    <p:extLst>
      <p:ext uri="{BB962C8B-B14F-4D97-AF65-F5344CB8AC3E}">
        <p14:creationId xmlns:p14="http://schemas.microsoft.com/office/powerpoint/2010/main" val="18858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4" name="12. riz.wav"/>
            </a:hlinkClick>
            <a:extLst>
              <a:ext uri="{FF2B5EF4-FFF2-40B4-BE49-F238E27FC236}">
                <a16:creationId xmlns:a16="http://schemas.microsoft.com/office/drawing/2014/main" id="{A1A30F56-4182-416D-88B4-B4B9C49A32BB}"/>
              </a:ext>
            </a:extLst>
          </p:cNvPr>
          <p:cNvSpPr txBox="1"/>
          <p:nvPr/>
        </p:nvSpPr>
        <p:spPr>
          <a:xfrm>
            <a:off x="370769" y="458976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riz</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a:hlinkClick r:id="" action="ppaction://noaction">
              <a:snd r:embed="rId5" name="12. soupe.wav"/>
            </a:hlinkClick>
            <a:extLst>
              <a:ext uri="{FF2B5EF4-FFF2-40B4-BE49-F238E27FC236}">
                <a16:creationId xmlns:a16="http://schemas.microsoft.com/office/drawing/2014/main" id="{3A22006C-5D03-4E6C-AB11-2355F59C64CC}"/>
              </a:ext>
            </a:extLst>
          </p:cNvPr>
          <p:cNvSpPr txBox="1"/>
          <p:nvPr/>
        </p:nvSpPr>
        <p:spPr>
          <a:xfrm>
            <a:off x="6259691" y="4589765"/>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soup</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348DAB33-C037-4C60-A546-1CF6687FE1CE}"/>
              </a:ext>
            </a:extLst>
          </p:cNvPr>
          <p:cNvSpPr/>
          <p:nvPr/>
        </p:nvSpPr>
        <p:spPr>
          <a:xfrm>
            <a:off x="3353031"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D7724F30-16B0-4193-8DAC-AE309325AA06}"/>
              </a:ext>
            </a:extLst>
          </p:cNvPr>
          <p:cNvSpPr/>
          <p:nvPr/>
        </p:nvSpPr>
        <p:spPr>
          <a:xfrm>
            <a:off x="8602993"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845FEFC-4DDD-48D5-96A4-AF2377C01CA1}"/>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27" name="Picture 2" descr="Rice Clip Art">
            <a:extLst>
              <a:ext uri="{FF2B5EF4-FFF2-40B4-BE49-F238E27FC236}">
                <a16:creationId xmlns:a16="http://schemas.microsoft.com/office/drawing/2014/main" id="{AC9EAF2B-5227-4570-8FC2-41A09FA25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9454" y="2502705"/>
            <a:ext cx="2409076" cy="19513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oup Clip Art">
            <a:extLst>
              <a:ext uri="{FF2B5EF4-FFF2-40B4-BE49-F238E27FC236}">
                <a16:creationId xmlns:a16="http://schemas.microsoft.com/office/drawing/2014/main" id="{8C346A92-DC8A-4749-813F-51D51C417C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4245" y="2424683"/>
            <a:ext cx="2549268" cy="210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6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hlinkClick r:id="" action="ppaction://noaction">
              <a:snd r:embed="rId4" name="13. aube.wav"/>
            </a:hlinkClick>
            <a:extLst>
              <a:ext uri="{FF2B5EF4-FFF2-40B4-BE49-F238E27FC236}">
                <a16:creationId xmlns:a16="http://schemas.microsoft.com/office/drawing/2014/main" id="{17F9B74B-D172-40C0-851A-F8028D9206B7}"/>
              </a:ext>
            </a:extLst>
          </p:cNvPr>
          <p:cNvSpPr txBox="1"/>
          <p:nvPr/>
        </p:nvSpPr>
        <p:spPr>
          <a:xfrm>
            <a:off x="370769" y="458976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AEA71EDB-E705-42D9-B262-BF5627EC537E}"/>
              </a:ext>
            </a:extLst>
          </p:cNvPr>
          <p:cNvSpPr txBox="1"/>
          <p:nvPr/>
        </p:nvSpPr>
        <p:spPr>
          <a:xfrm>
            <a:off x="4038015"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[dawn]</a:t>
            </a:r>
          </a:p>
        </p:txBody>
      </p:sp>
      <p:sp>
        <p:nvSpPr>
          <p:cNvPr id="18" name="TextBox 17">
            <a:hlinkClick r:id="" action="ppaction://noaction">
              <a:snd r:embed="rId5" name="13. prix.wav"/>
            </a:hlinkClick>
            <a:extLst>
              <a:ext uri="{FF2B5EF4-FFF2-40B4-BE49-F238E27FC236}">
                <a16:creationId xmlns:a16="http://schemas.microsoft.com/office/drawing/2014/main" id="{DBF41EB9-FD91-403D-BFA2-6DB96C610E71}"/>
              </a:ext>
            </a:extLst>
          </p:cNvPr>
          <p:cNvSpPr txBox="1"/>
          <p:nvPr/>
        </p:nvSpPr>
        <p:spPr>
          <a:xfrm>
            <a:off x="6069509"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prix</a:t>
            </a:r>
          </a:p>
        </p:txBody>
      </p:sp>
      <p:sp>
        <p:nvSpPr>
          <p:cNvPr id="19" name="Rectangle 18">
            <a:extLst>
              <a:ext uri="{FF2B5EF4-FFF2-40B4-BE49-F238E27FC236}">
                <a16:creationId xmlns:a16="http://schemas.microsoft.com/office/drawing/2014/main" id="{D2A84A94-8178-482C-9A07-840E58AA8883}"/>
              </a:ext>
            </a:extLst>
          </p:cNvPr>
          <p:cNvSpPr/>
          <p:nvPr/>
        </p:nvSpPr>
        <p:spPr>
          <a:xfrm>
            <a:off x="3366066" y="3472054"/>
            <a:ext cx="218142" cy="299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3CC9CC6E-8B49-45C8-BF01-890997ED3BE7}"/>
              </a:ext>
            </a:extLst>
          </p:cNvPr>
          <p:cNvSpPr/>
          <p:nvPr/>
        </p:nvSpPr>
        <p:spPr>
          <a:xfrm>
            <a:off x="843807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TextBox 20">
            <a:extLst>
              <a:ext uri="{FF2B5EF4-FFF2-40B4-BE49-F238E27FC236}">
                <a16:creationId xmlns:a16="http://schemas.microsoft.com/office/drawing/2014/main" id="{9CEB0655-328E-4396-8ACD-05476800708F}"/>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22" name="Picture 4" descr="Sunset, Island, Mar, Dusk, Brain, Imagination">
            <a:extLst>
              <a:ext uri="{FF2B5EF4-FFF2-40B4-BE49-F238E27FC236}">
                <a16:creationId xmlns:a16="http://schemas.microsoft.com/office/drawing/2014/main" id="{83623B76-1842-445E-B1F3-81DB5741A4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244" y="2472643"/>
            <a:ext cx="2859636" cy="194812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175EB97-A1F3-4103-A65E-466B1A235F8C}"/>
              </a:ext>
            </a:extLst>
          </p:cNvPr>
          <p:cNvSpPr/>
          <p:nvPr/>
        </p:nvSpPr>
        <p:spPr>
          <a:xfrm>
            <a:off x="347513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CD5F06DC-7B94-45D0-9424-1A5ECE0DD4A6}"/>
              </a:ext>
            </a:extLst>
          </p:cNvPr>
          <p:cNvSpPr txBox="1"/>
          <p:nvPr/>
        </p:nvSpPr>
        <p:spPr>
          <a:xfrm>
            <a:off x="9119440"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[prize]</a:t>
            </a:r>
          </a:p>
        </p:txBody>
      </p:sp>
      <p:pic>
        <p:nvPicPr>
          <p:cNvPr id="25" name="Picture 4" descr="Red Ribbon Clip Art">
            <a:extLst>
              <a:ext uri="{FF2B5EF4-FFF2-40B4-BE49-F238E27FC236}">
                <a16:creationId xmlns:a16="http://schemas.microsoft.com/office/drawing/2014/main" id="{17F025C3-DD8E-47BB-AA90-5FE53D7564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6146" y="2268232"/>
            <a:ext cx="1317951" cy="241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15" name="Picture 14">
            <a:extLst>
              <a:ext uri="{FF2B5EF4-FFF2-40B4-BE49-F238E27FC236}">
                <a16:creationId xmlns:a16="http://schemas.microsoft.com/office/drawing/2014/main" id="{CF7206D0-AA42-4171-9291-369B9C79985D}"/>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
        <p:nvSpPr>
          <p:cNvPr id="34" name="TextBox 33">
            <a:hlinkClick r:id="" action="ppaction://noaction">
              <a:snd r:embed="rId5" name="14. capable.wav"/>
            </a:hlinkClick>
            <a:extLst>
              <a:ext uri="{FF2B5EF4-FFF2-40B4-BE49-F238E27FC236}">
                <a16:creationId xmlns:a16="http://schemas.microsoft.com/office/drawing/2014/main" id="{3F67D0BD-58FF-4666-84E9-49DE1382C6C0}"/>
              </a:ext>
            </a:extLst>
          </p:cNvPr>
          <p:cNvSpPr txBox="1"/>
          <p:nvPr/>
        </p:nvSpPr>
        <p:spPr>
          <a:xfrm>
            <a:off x="157115" y="4958678"/>
            <a:ext cx="42579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capabl</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6" name="14. malade.wav"/>
            </a:hlinkClick>
            <a:extLst>
              <a:ext uri="{FF2B5EF4-FFF2-40B4-BE49-F238E27FC236}">
                <a16:creationId xmlns:a16="http://schemas.microsoft.com/office/drawing/2014/main" id="{4B1A486B-9D19-4D7B-9680-B9689936946B}"/>
              </a:ext>
            </a:extLst>
          </p:cNvPr>
          <p:cNvSpPr txBox="1"/>
          <p:nvPr/>
        </p:nvSpPr>
        <p:spPr>
          <a:xfrm>
            <a:off x="1604376" y="1293123"/>
            <a:ext cx="38968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malad</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6" name="TextBox 35">
            <a:hlinkClick r:id="" action="ppaction://noaction">
              <a:snd r:embed="rId7" name="14. texte.wav"/>
            </a:hlinkClick>
            <a:extLst>
              <a:ext uri="{FF2B5EF4-FFF2-40B4-BE49-F238E27FC236}">
                <a16:creationId xmlns:a16="http://schemas.microsoft.com/office/drawing/2014/main" id="{FE3C6ED8-3C58-4D1F-803A-146E11632AC2}"/>
              </a:ext>
            </a:extLst>
          </p:cNvPr>
          <p:cNvSpPr txBox="1"/>
          <p:nvPr/>
        </p:nvSpPr>
        <p:spPr>
          <a:xfrm>
            <a:off x="3177766" y="262027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text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7" name="TextBox 36">
            <a:hlinkClick r:id="" action="ppaction://noaction">
              <a:snd r:embed="rId8" name="14. lettre.wav"/>
            </a:hlinkClick>
            <a:extLst>
              <a:ext uri="{FF2B5EF4-FFF2-40B4-BE49-F238E27FC236}">
                <a16:creationId xmlns:a16="http://schemas.microsoft.com/office/drawing/2014/main" id="{B09446CD-75EB-492A-9984-A4DE303ACBBD}"/>
              </a:ext>
            </a:extLst>
          </p:cNvPr>
          <p:cNvSpPr txBox="1"/>
          <p:nvPr/>
        </p:nvSpPr>
        <p:spPr>
          <a:xfrm>
            <a:off x="6318913" y="2139336"/>
            <a:ext cx="43014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lettr</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9" name="14. pilote.wav"/>
            </a:hlinkClick>
            <a:extLst>
              <a:ext uri="{FF2B5EF4-FFF2-40B4-BE49-F238E27FC236}">
                <a16:creationId xmlns:a16="http://schemas.microsoft.com/office/drawing/2014/main" id="{EF341D5F-1E8C-489A-9E2C-1D10AE6A76B4}"/>
              </a:ext>
            </a:extLst>
          </p:cNvPr>
          <p:cNvSpPr txBox="1"/>
          <p:nvPr/>
        </p:nvSpPr>
        <p:spPr>
          <a:xfrm>
            <a:off x="6373508" y="625365"/>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pilot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10" name="14. belle.wav"/>
            </a:hlinkClick>
            <a:extLst>
              <a:ext uri="{FF2B5EF4-FFF2-40B4-BE49-F238E27FC236}">
                <a16:creationId xmlns:a16="http://schemas.microsoft.com/office/drawing/2014/main" id="{A29D893D-2073-494E-9A63-D82AC763BC49}"/>
              </a:ext>
            </a:extLst>
          </p:cNvPr>
          <p:cNvSpPr txBox="1"/>
          <p:nvPr/>
        </p:nvSpPr>
        <p:spPr>
          <a:xfrm>
            <a:off x="-546327" y="3084878"/>
            <a:ext cx="43014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bell</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a:hlinkClick r:id="" action="ppaction://noaction">
              <a:snd r:embed="rId11" name="14. coupe.wav"/>
            </a:hlinkClick>
            <a:extLst>
              <a:ext uri="{FF2B5EF4-FFF2-40B4-BE49-F238E27FC236}">
                <a16:creationId xmlns:a16="http://schemas.microsoft.com/office/drawing/2014/main" id="{5A08953A-57EE-479B-A2CC-F1E34BB888B0}"/>
              </a:ext>
            </a:extLst>
          </p:cNvPr>
          <p:cNvSpPr txBox="1"/>
          <p:nvPr/>
        </p:nvSpPr>
        <p:spPr>
          <a:xfrm>
            <a:off x="6394339" y="3466446"/>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coup</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42" name="TextBox 41">
            <a:hlinkClick r:id="" action="ppaction://noaction">
              <a:snd r:embed="rId12" name="phrase.wav"/>
            </a:hlinkClick>
            <a:extLst>
              <a:ext uri="{FF2B5EF4-FFF2-40B4-BE49-F238E27FC236}">
                <a16:creationId xmlns:a16="http://schemas.microsoft.com/office/drawing/2014/main" id="{9BA4B3F2-5AD7-4925-9BA2-790C5DFAEA8E}"/>
              </a:ext>
            </a:extLst>
          </p:cNvPr>
          <p:cNvSpPr txBox="1"/>
          <p:nvPr/>
        </p:nvSpPr>
        <p:spPr>
          <a:xfrm>
            <a:off x="2944970" y="3922298"/>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phras</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13" name="14. usine.wav"/>
            </a:hlinkClick>
            <a:extLst>
              <a:ext uri="{FF2B5EF4-FFF2-40B4-BE49-F238E27FC236}">
                <a16:creationId xmlns:a16="http://schemas.microsoft.com/office/drawing/2014/main" id="{D5846163-2BD5-4800-BAE8-4FDD17D2820A}"/>
              </a:ext>
            </a:extLst>
          </p:cNvPr>
          <p:cNvSpPr txBox="1"/>
          <p:nvPr/>
        </p:nvSpPr>
        <p:spPr>
          <a:xfrm>
            <a:off x="5662221" y="4942474"/>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usin</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557F544A-55F7-46AA-A488-7F4596C42AFC}"/>
              </a:ext>
            </a:extLst>
          </p:cNvPr>
          <p:cNvSpPr txBox="1"/>
          <p:nvPr/>
        </p:nvSpPr>
        <p:spPr>
          <a:xfrm>
            <a:off x="7355717" y="4486622"/>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trophy</a:t>
            </a:r>
          </a:p>
        </p:txBody>
      </p:sp>
      <p:sp>
        <p:nvSpPr>
          <p:cNvPr id="44" name="TextBox 43">
            <a:extLst>
              <a:ext uri="{FF2B5EF4-FFF2-40B4-BE49-F238E27FC236}">
                <a16:creationId xmlns:a16="http://schemas.microsoft.com/office/drawing/2014/main" id="{05475C62-ABBD-4C23-BE86-C297272A5F49}"/>
              </a:ext>
            </a:extLst>
          </p:cNvPr>
          <p:cNvSpPr txBox="1"/>
          <p:nvPr/>
        </p:nvSpPr>
        <p:spPr>
          <a:xfrm>
            <a:off x="305709" y="4053471"/>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beautiful (f)</a:t>
            </a:r>
          </a:p>
        </p:txBody>
      </p:sp>
      <p:sp>
        <p:nvSpPr>
          <p:cNvPr id="45" name="TextBox 44">
            <a:extLst>
              <a:ext uri="{FF2B5EF4-FFF2-40B4-BE49-F238E27FC236}">
                <a16:creationId xmlns:a16="http://schemas.microsoft.com/office/drawing/2014/main" id="{ABB3BC2D-65EE-46B6-A776-CB47998A9756}"/>
              </a:ext>
            </a:extLst>
          </p:cNvPr>
          <p:cNvSpPr txBox="1"/>
          <p:nvPr/>
        </p:nvSpPr>
        <p:spPr>
          <a:xfrm>
            <a:off x="6185152" y="5911970"/>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factory</a:t>
            </a:r>
          </a:p>
        </p:txBody>
      </p:sp>
      <p:sp>
        <p:nvSpPr>
          <p:cNvPr id="46" name="Rectangle 2">
            <a:extLst>
              <a:ext uri="{FF2B5EF4-FFF2-40B4-BE49-F238E27FC236}">
                <a16:creationId xmlns:a16="http://schemas.microsoft.com/office/drawing/2014/main" id="{55494B83-D50A-4B75-A1D5-CE9AC5812ABA}"/>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7" name="Rectangle 3">
            <a:extLst>
              <a:ext uri="{FF2B5EF4-FFF2-40B4-BE49-F238E27FC236}">
                <a16:creationId xmlns:a16="http://schemas.microsoft.com/office/drawing/2014/main" id="{A2570302-09D9-4BFC-B987-E47E9DF7A2BF}"/>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8" name="Line 4">
            <a:extLst>
              <a:ext uri="{FF2B5EF4-FFF2-40B4-BE49-F238E27FC236}">
                <a16:creationId xmlns:a16="http://schemas.microsoft.com/office/drawing/2014/main" id="{5EA9A406-8B8E-4BA5-8445-EE7F87F8CAE8}"/>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9" name="Line 7">
            <a:extLst>
              <a:ext uri="{FF2B5EF4-FFF2-40B4-BE49-F238E27FC236}">
                <a16:creationId xmlns:a16="http://schemas.microsoft.com/office/drawing/2014/main" id="{E725721E-E2D4-4A80-8B79-7718886AF5BD}"/>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0" name="Line 9">
            <a:extLst>
              <a:ext uri="{FF2B5EF4-FFF2-40B4-BE49-F238E27FC236}">
                <a16:creationId xmlns:a16="http://schemas.microsoft.com/office/drawing/2014/main" id="{A0CBFFE7-F28D-4CC9-8D4E-8E4555A9E82E}"/>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1" name="Text Box 10">
            <a:extLst>
              <a:ext uri="{FF2B5EF4-FFF2-40B4-BE49-F238E27FC236}">
                <a16:creationId xmlns:a16="http://schemas.microsoft.com/office/drawing/2014/main" id="{A493CA53-9B80-4CB4-8CEF-C8A53EDFA69C}"/>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2" name="Text Box 12">
            <a:extLst>
              <a:ext uri="{FF2B5EF4-FFF2-40B4-BE49-F238E27FC236}">
                <a16:creationId xmlns:a16="http://schemas.microsoft.com/office/drawing/2014/main" id="{427987C9-2D81-4227-A520-7FC931371D63}"/>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45</a:t>
            </a:r>
          </a:p>
        </p:txBody>
      </p:sp>
      <p:sp>
        <p:nvSpPr>
          <p:cNvPr id="53" name="Text Box 14">
            <a:extLst>
              <a:ext uri="{FF2B5EF4-FFF2-40B4-BE49-F238E27FC236}">
                <a16:creationId xmlns:a16="http://schemas.microsoft.com/office/drawing/2014/main" id="{45B50DB4-9E53-432C-BF34-0BD654C73F01}"/>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4" name="AutoShape 11">
            <a:hlinkClick r:id="" action="ppaction://noaction" highlightClick="1"/>
            <a:extLst>
              <a:ext uri="{FF2B5EF4-FFF2-40B4-BE49-F238E27FC236}">
                <a16:creationId xmlns:a16="http://schemas.microsoft.com/office/drawing/2014/main" id="{BE02CD00-9B77-4A42-9928-B0AA6711B9DD}"/>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2644462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47"/>
                                        </p:tgtEl>
                                      </p:cBhvr>
                                    </p:animEffect>
                                    <p:set>
                                      <p:cBhvr>
                                        <p:cTn id="7" dur="1" fill="hold">
                                          <p:stCondLst>
                                            <p:cond delay="44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39" name="Google Shape;539;p1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SFe</a:t>
            </a:r>
            <a:endParaRPr sz="3600" b="1">
              <a:solidFill>
                <a:schemeClr val="lt1"/>
              </a:solidFill>
            </a:endParaRPr>
          </a:p>
        </p:txBody>
      </p:sp>
      <p:sp>
        <p:nvSpPr>
          <p:cNvPr id="540" name="Google Shape;540;p1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541" name="Google Shape;541;p1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Consolidation [1]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7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B6B4-E2E9-C349-95F9-7074981CD307}"/>
              </a:ext>
            </a:extLst>
          </p:cNvPr>
          <p:cNvSpPr>
            <a:spLocks noGrp="1"/>
          </p:cNvSpPr>
          <p:nvPr>
            <p:ph type="title"/>
          </p:nvPr>
        </p:nvSpPr>
        <p:spPr>
          <a:xfrm>
            <a:off x="0" y="0"/>
            <a:ext cx="2661715" cy="69883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1626154"/>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44324" y="1931423"/>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1317880"/>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1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50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pic>
        <p:nvPicPr>
          <p:cNvPr id="302" name="Google Shape;302;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03" name="Google Shape;303;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SFe</a:t>
            </a:r>
            <a:endParaRPr sz="3600" b="1">
              <a:solidFill>
                <a:schemeClr val="lt1"/>
              </a:solidFill>
            </a:endParaRPr>
          </a:p>
        </p:txBody>
      </p:sp>
      <p:sp>
        <p:nvSpPr>
          <p:cNvPr id="304" name="Google Shape;304;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305" name="Google Shape;305;p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426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4"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5"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5"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6"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6"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7"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7"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8"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24113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modern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6" name="centr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vi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subTnLst>
                                    <p:audio>
                                      <p:cMediaNode>
                                        <p:cTn display="0" masterRel="sameClick">
                                          <p:stCondLst>
                                            <p:cond evt="begin" delay="0">
                                              <p:tn val="53"/>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31250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70204" y="4589768"/>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aigr</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778851"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degré</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171451" y="474916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3306485"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[sour]</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96403"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[degree]</a:t>
            </a:r>
          </a:p>
        </p:txBody>
      </p:sp>
      <p:sp>
        <p:nvSpPr>
          <p:cNvPr id="17" name="Rectangle 16">
            <a:extLst>
              <a:ext uri="{FF2B5EF4-FFF2-40B4-BE49-F238E27FC236}">
                <a16:creationId xmlns:a16="http://schemas.microsoft.com/office/drawing/2014/main" id="{CF35E907-A5E5-4B38-B3BA-646C822F3692}"/>
              </a:ext>
            </a:extLst>
          </p:cNvPr>
          <p:cNvSpPr/>
          <p:nvPr/>
        </p:nvSpPr>
        <p:spPr>
          <a:xfrm>
            <a:off x="9125057" y="4739750"/>
            <a:ext cx="571549"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7" name="Group 6"/>
          <p:cNvGrpSpPr/>
          <p:nvPr/>
        </p:nvGrpSpPr>
        <p:grpSpPr>
          <a:xfrm>
            <a:off x="1333891" y="2860265"/>
            <a:ext cx="2367886" cy="1565967"/>
            <a:chOff x="915487" y="2359680"/>
            <a:chExt cx="2935323" cy="2000510"/>
          </a:xfrm>
        </p:grpSpPr>
        <p:pic>
          <p:nvPicPr>
            <p:cNvPr id="3" name="Picture 2">
              <a:hlinkClick r:id="" action="ppaction://noaction">
                <a:snd r:embed="rId3" name="aigre.wav"/>
              </a:hlinkClick>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544" y="2359680"/>
              <a:ext cx="1968266" cy="1968266"/>
            </a:xfrm>
            <a:prstGeom prst="rect">
              <a:avLst/>
            </a:prstGeom>
          </p:spPr>
        </p:pic>
        <p:pic>
          <p:nvPicPr>
            <p:cNvPr id="2" name="Picture 1">
              <a:hlinkClick r:id="" action="ppaction://noaction">
                <a:snd r:embed="rId3" name="aigre.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487" y="2521451"/>
              <a:ext cx="1644650" cy="1838739"/>
            </a:xfrm>
            <a:prstGeom prst="rect">
              <a:avLst/>
            </a:prstGeom>
          </p:spPr>
        </p:pic>
      </p:grpSp>
      <p:pic>
        <p:nvPicPr>
          <p:cNvPr id="5" name="Picture 4">
            <a:hlinkClick r:id="" action="ppaction://noaction">
              <a:snd r:embed="rId6" name="degré.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33" y="2860265"/>
            <a:ext cx="871947" cy="1743893"/>
          </a:xfrm>
          <a:prstGeom prst="rect">
            <a:avLst/>
          </a:prstGeom>
        </p:spPr>
      </p:pic>
      <p:sp>
        <p:nvSpPr>
          <p:cNvPr id="19" name="TextBox 18">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0" name="TextBox 19">
            <a:extLst>
              <a:ext uri="{FF2B5EF4-FFF2-40B4-BE49-F238E27FC236}">
                <a16:creationId xmlns:a16="http://schemas.microsoft.com/office/drawing/2014/main" id="{24952366-80DF-439B-B682-013BC6C03C10}"/>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pic>
        <p:nvPicPr>
          <p:cNvPr id="22" name="Picture 21" descr="background rectangle">
            <a:extLst>
              <a:ext uri="{FF2B5EF4-FFF2-40B4-BE49-F238E27FC236}">
                <a16:creationId xmlns:a16="http://schemas.microsoft.com/office/drawing/2014/main" id="{698DC1F3-0827-4BFD-94E9-1BDEA409B0E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BA58A0B6-9362-4955-956E-C32528C14B5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24" name="Rounded Rectangle 46">
            <a:extLst>
              <a:ext uri="{FF2B5EF4-FFF2-40B4-BE49-F238E27FC236}">
                <a16:creationId xmlns:a16="http://schemas.microsoft.com/office/drawing/2014/main" id="{956D6CC7-1B83-4EA2-92C1-40D3BB5B15E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415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517633" y="4589768"/>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bouc</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404006" y="4582318"/>
            <a:ext cx="36171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douc</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171451" y="474916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3306485"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[billy goat]</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96403" y="4262697"/>
            <a:ext cx="2098317"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[sweet (f)]</a:t>
            </a:r>
          </a:p>
        </p:txBody>
      </p:sp>
      <p:sp>
        <p:nvSpPr>
          <p:cNvPr id="17" name="Rectangle 16">
            <a:extLst>
              <a:ext uri="{FF2B5EF4-FFF2-40B4-BE49-F238E27FC236}">
                <a16:creationId xmlns:a16="http://schemas.microsoft.com/office/drawing/2014/main" id="{CF35E907-A5E5-4B38-B3BA-646C822F3692}"/>
              </a:ext>
            </a:extLst>
          </p:cNvPr>
          <p:cNvSpPr/>
          <p:nvPr/>
        </p:nvSpPr>
        <p:spPr>
          <a:xfrm>
            <a:off x="9125057" y="4739750"/>
            <a:ext cx="571549"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a:hlinkClick r:id="" action="ppaction://noaction">
              <a:snd r:embed="rId4" name="bouc.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6431" y="2696729"/>
            <a:ext cx="2069373" cy="1883627"/>
          </a:xfrm>
          <a:prstGeom prst="rect">
            <a:avLst/>
          </a:prstGeom>
        </p:spPr>
      </p:pic>
      <p:pic>
        <p:nvPicPr>
          <p:cNvPr id="16" name="Picture 15">
            <a:hlinkClick r:id="" action="ppaction://noaction">
              <a:snd r:embed="rId6" name="douce.wav"/>
            </a:hlinkClick>
          </p:cNvPr>
          <p:cNvPicPr>
            <a:picLocks noChangeAspect="1"/>
          </p:cNvPicPr>
          <p:nvPr/>
        </p:nvPicPr>
        <p:blipFill rotWithShape="1">
          <a:blip r:embed="rId7" cstate="print">
            <a:extLst>
              <a:ext uri="{28A0092B-C50C-407E-A947-70E740481C1C}">
                <a14:useLocalDpi xmlns:a14="http://schemas.microsoft.com/office/drawing/2010/main" val="0"/>
              </a:ext>
            </a:extLst>
          </a:blip>
          <a:srcRect l="6080" t="14078" r="7115" b="7720"/>
          <a:stretch/>
        </p:blipFill>
        <p:spPr>
          <a:xfrm>
            <a:off x="7420682" y="2760166"/>
            <a:ext cx="1853851" cy="1962511"/>
          </a:xfrm>
          <a:prstGeom prst="rect">
            <a:avLst/>
          </a:prstGeom>
        </p:spPr>
      </p:pic>
      <p:sp>
        <p:nvSpPr>
          <p:cNvPr id="20" name="TextBox 19">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 name="TextBox 1">
            <a:extLst>
              <a:ext uri="{FF2B5EF4-FFF2-40B4-BE49-F238E27FC236}">
                <a16:creationId xmlns:a16="http://schemas.microsoft.com/office/drawing/2014/main" id="{BBD4DA72-39FE-42A6-9F57-E1A52379D2D2}"/>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62537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375749" y="4629426"/>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défaut</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404006" y="4582318"/>
            <a:ext cx="36171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il </a:t>
            </a: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saut</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656706" y="4786858"/>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3306485"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[defect]</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31337" y="4262697"/>
            <a:ext cx="2098317"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[jumps]</a:t>
            </a:r>
          </a:p>
        </p:txBody>
      </p:sp>
      <p:sp>
        <p:nvSpPr>
          <p:cNvPr id="17" name="Rectangle 16">
            <a:extLst>
              <a:ext uri="{FF2B5EF4-FFF2-40B4-BE49-F238E27FC236}">
                <a16:creationId xmlns:a16="http://schemas.microsoft.com/office/drawing/2014/main" id="{CF35E907-A5E5-4B38-B3BA-646C822F3692}"/>
              </a:ext>
            </a:extLst>
          </p:cNvPr>
          <p:cNvSpPr/>
          <p:nvPr/>
        </p:nvSpPr>
        <p:spPr>
          <a:xfrm>
            <a:off x="9133389" y="4735872"/>
            <a:ext cx="829434"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1">
            <a:hlinkClick r:id="" action="ppaction://noaction">
              <a:snd r:embed="rId4" name="défaut.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259" y="2437950"/>
            <a:ext cx="1008090" cy="1983127"/>
          </a:xfrm>
          <a:prstGeom prst="rect">
            <a:avLst/>
          </a:prstGeom>
        </p:spPr>
      </p:pic>
      <p:pic>
        <p:nvPicPr>
          <p:cNvPr id="3" name="Picture 2">
            <a:hlinkClick r:id="" action="ppaction://noaction">
              <a:snd r:embed="rId6" name="il saute.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6440" y="2893841"/>
            <a:ext cx="1272528" cy="1893017"/>
          </a:xfrm>
          <a:prstGeom prst="rect">
            <a:avLst/>
          </a:prstGeom>
        </p:spPr>
      </p:pic>
      <p:sp>
        <p:nvSpPr>
          <p:cNvPr id="18" name="TextBox 17">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5" name="TextBox 4">
            <a:extLst>
              <a:ext uri="{FF2B5EF4-FFF2-40B4-BE49-F238E27FC236}">
                <a16:creationId xmlns:a16="http://schemas.microsoft.com/office/drawing/2014/main" id="{E48523FE-BC43-4455-BA38-D95856CA3619}"/>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21089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222589" y="4639062"/>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outré</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404006" y="4582318"/>
            <a:ext cx="36171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outr</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2868014" y="4865773"/>
            <a:ext cx="83022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3306485"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[outraged]</a:t>
            </a:r>
          </a:p>
        </p:txBody>
      </p:sp>
      <p:sp>
        <p:nvSpPr>
          <p:cNvPr id="14" name="TextBox 13">
            <a:hlinkClick r:id="" action="ppaction://noaction">
              <a:snd r:embed="rId4" name="outre.wav"/>
            </a:hlinkClick>
            <a:extLst>
              <a:ext uri="{FF2B5EF4-FFF2-40B4-BE49-F238E27FC236}">
                <a16:creationId xmlns:a16="http://schemas.microsoft.com/office/drawing/2014/main" id="{14AB6E57-0E8E-44CF-94CF-B39C09DDFF41}"/>
              </a:ext>
            </a:extLst>
          </p:cNvPr>
          <p:cNvSpPr txBox="1"/>
          <p:nvPr/>
        </p:nvSpPr>
        <p:spPr>
          <a:xfrm>
            <a:off x="6257081" y="3506873"/>
            <a:ext cx="39109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[besides]</a:t>
            </a:r>
          </a:p>
        </p:txBody>
      </p:sp>
      <p:sp>
        <p:nvSpPr>
          <p:cNvPr id="17" name="Rectangle 16">
            <a:extLst>
              <a:ext uri="{FF2B5EF4-FFF2-40B4-BE49-F238E27FC236}">
                <a16:creationId xmlns:a16="http://schemas.microsoft.com/office/drawing/2014/main" id="{CF35E907-A5E5-4B38-B3BA-646C822F3692}"/>
              </a:ext>
            </a:extLst>
          </p:cNvPr>
          <p:cNvSpPr/>
          <p:nvPr/>
        </p:nvSpPr>
        <p:spPr>
          <a:xfrm>
            <a:off x="8810672" y="4739751"/>
            <a:ext cx="829434"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a:hlinkClick r:id="" action="ppaction://noaction">
              <a:snd r:embed="rId5" name="outré.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799" y="2472092"/>
            <a:ext cx="2609690" cy="2029132"/>
          </a:xfrm>
          <a:prstGeom prst="rect">
            <a:avLst/>
          </a:prstGeom>
        </p:spPr>
      </p:pic>
      <p:sp>
        <p:nvSpPr>
          <p:cNvPr id="16" name="TextBox 15">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 name="TextBox 1">
            <a:extLst>
              <a:ext uri="{FF2B5EF4-FFF2-40B4-BE49-F238E27FC236}">
                <a16:creationId xmlns:a16="http://schemas.microsoft.com/office/drawing/2014/main" id="{DB367728-A7A3-4A00-B5E1-C7DD1EFDAADE}"/>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177487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202976" y="458231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encr</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301883" y="4582319"/>
            <a:ext cx="36171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ancrer</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026972" y="4790094"/>
            <a:ext cx="955041"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2872401"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[ink]</a:t>
            </a:r>
          </a:p>
        </p:txBody>
      </p:sp>
      <p:sp>
        <p:nvSpPr>
          <p:cNvPr id="17" name="Rectangle 16">
            <a:extLst>
              <a:ext uri="{FF2B5EF4-FFF2-40B4-BE49-F238E27FC236}">
                <a16:creationId xmlns:a16="http://schemas.microsoft.com/office/drawing/2014/main" id="{CF35E907-A5E5-4B38-B3BA-646C822F3692}"/>
              </a:ext>
            </a:extLst>
          </p:cNvPr>
          <p:cNvSpPr/>
          <p:nvPr/>
        </p:nvSpPr>
        <p:spPr>
          <a:xfrm>
            <a:off x="8674276" y="4739751"/>
            <a:ext cx="965830"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1">
            <a:hlinkClick r:id="" action="ppaction://noaction">
              <a:snd r:embed="rId4" name="ancrer.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355" y="2718094"/>
            <a:ext cx="1702191" cy="1920968"/>
          </a:xfrm>
          <a:prstGeom prst="rect">
            <a:avLst/>
          </a:prstGeom>
        </p:spPr>
      </p:pic>
      <p:sp>
        <p:nvSpPr>
          <p:cNvPr id="15" name="TextBox 14">
            <a:extLst>
              <a:ext uri="{FF2B5EF4-FFF2-40B4-BE49-F238E27FC236}">
                <a16:creationId xmlns:a16="http://schemas.microsoft.com/office/drawing/2014/main" id="{2A863FB0-FD78-40AB-8EC1-7AE7A17DE0B5}"/>
              </a:ext>
            </a:extLst>
          </p:cNvPr>
          <p:cNvSpPr txBox="1"/>
          <p:nvPr/>
        </p:nvSpPr>
        <p:spPr>
          <a:xfrm>
            <a:off x="8557083"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[to anchor]</a:t>
            </a:r>
          </a:p>
        </p:txBody>
      </p:sp>
      <p:pic>
        <p:nvPicPr>
          <p:cNvPr id="3" name="Picture 2">
            <a:hlinkClick r:id="" action="ppaction://noaction">
              <a:snd r:embed="rId6" name="encre.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8073" y="2855236"/>
            <a:ext cx="2619269" cy="1915340"/>
          </a:xfrm>
          <a:prstGeom prst="rect">
            <a:avLst/>
          </a:prstGeom>
        </p:spPr>
      </p:pic>
      <p:sp>
        <p:nvSpPr>
          <p:cNvPr id="5" name="TextBox 4">
            <a:extLst>
              <a:ext uri="{FF2B5EF4-FFF2-40B4-BE49-F238E27FC236}">
                <a16:creationId xmlns:a16="http://schemas.microsoft.com/office/drawing/2014/main" id="{B06A0CF3-947A-4C7D-AADB-C8CD0AC039BC}"/>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237337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591604" y="4639062"/>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global</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5471494" y="4569551"/>
            <a:ext cx="473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aimabl</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373119" y="4802752"/>
            <a:ext cx="1076399"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2872401"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[global]</a:t>
            </a:r>
          </a:p>
        </p:txBody>
      </p:sp>
      <p:sp>
        <p:nvSpPr>
          <p:cNvPr id="17" name="Rectangle 16">
            <a:extLst>
              <a:ext uri="{FF2B5EF4-FFF2-40B4-BE49-F238E27FC236}">
                <a16:creationId xmlns:a16="http://schemas.microsoft.com/office/drawing/2014/main" id="{CF35E907-A5E5-4B38-B3BA-646C822F3692}"/>
              </a:ext>
            </a:extLst>
          </p:cNvPr>
          <p:cNvSpPr/>
          <p:nvPr/>
        </p:nvSpPr>
        <p:spPr>
          <a:xfrm>
            <a:off x="9106215" y="4739751"/>
            <a:ext cx="965830"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A863FB0-FD78-40AB-8EC1-7AE7A17DE0B5}"/>
              </a:ext>
            </a:extLst>
          </p:cNvPr>
          <p:cNvSpPr txBox="1"/>
          <p:nvPr/>
        </p:nvSpPr>
        <p:spPr>
          <a:xfrm>
            <a:off x="8557083"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[likable]</a:t>
            </a:r>
          </a:p>
        </p:txBody>
      </p:sp>
      <p:pic>
        <p:nvPicPr>
          <p:cNvPr id="5" name="Picture 4">
            <a:hlinkClick r:id="" action="ppaction://noaction">
              <a:snd r:embed="rId4" name="global.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175" y="2619807"/>
            <a:ext cx="2119944" cy="2119944"/>
          </a:xfrm>
          <a:prstGeom prst="rect">
            <a:avLst/>
          </a:prstGeom>
        </p:spPr>
      </p:pic>
      <p:pic>
        <p:nvPicPr>
          <p:cNvPr id="7" name="Picture 6">
            <a:hlinkClick r:id="" action="ppaction://noaction">
              <a:snd r:embed="rId6" name="aimable.wav"/>
            </a:hlinkClick>
          </p:cNvPr>
          <p:cNvPicPr>
            <a:picLocks noChangeAspect="1"/>
          </p:cNvPicPr>
          <p:nvPr/>
        </p:nvPicPr>
        <p:blipFill rotWithShape="1">
          <a:blip r:embed="rId7">
            <a:extLst>
              <a:ext uri="{28A0092B-C50C-407E-A947-70E740481C1C}">
                <a14:useLocalDpi xmlns:a14="http://schemas.microsoft.com/office/drawing/2010/main" val="0"/>
              </a:ext>
            </a:extLst>
          </a:blip>
          <a:srcRect l="4095" t="5676" r="47689" b="43768"/>
          <a:stretch/>
        </p:blipFill>
        <p:spPr>
          <a:xfrm>
            <a:off x="7072732" y="2852044"/>
            <a:ext cx="1800313" cy="1887707"/>
          </a:xfrm>
          <a:prstGeom prst="rect">
            <a:avLst/>
          </a:prstGeom>
        </p:spPr>
      </p:pic>
      <p:sp>
        <p:nvSpPr>
          <p:cNvPr id="2" name="TextBox 1">
            <a:extLst>
              <a:ext uri="{FF2B5EF4-FFF2-40B4-BE49-F238E27FC236}">
                <a16:creationId xmlns:a16="http://schemas.microsoft.com/office/drawing/2014/main" id="{464B6B89-9F15-4164-BCE7-AE250851E65D}"/>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31478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130942" y="4644865"/>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outil</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5598950" y="4487435"/>
            <a:ext cx="473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util</a:t>
            </a:r>
            <a:r>
              <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e</a:t>
            </a:r>
          </a:p>
        </p:txBody>
      </p:sp>
      <p:sp>
        <p:nvSpPr>
          <p:cNvPr id="10" name="Rectangle 9">
            <a:extLst>
              <a:ext uri="{FF2B5EF4-FFF2-40B4-BE49-F238E27FC236}">
                <a16:creationId xmlns:a16="http://schemas.microsoft.com/office/drawing/2014/main" id="{1B25C859-584F-43C5-A3FA-B2006411F30F}"/>
              </a:ext>
            </a:extLst>
          </p:cNvPr>
          <p:cNvSpPr/>
          <p:nvPr/>
        </p:nvSpPr>
        <p:spPr>
          <a:xfrm>
            <a:off x="3373119" y="4802752"/>
            <a:ext cx="1076399"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2872401"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[tool]</a:t>
            </a:r>
          </a:p>
        </p:txBody>
      </p:sp>
      <p:sp>
        <p:nvSpPr>
          <p:cNvPr id="17" name="Rectangle 16">
            <a:extLst>
              <a:ext uri="{FF2B5EF4-FFF2-40B4-BE49-F238E27FC236}">
                <a16:creationId xmlns:a16="http://schemas.microsoft.com/office/drawing/2014/main" id="{CF35E907-A5E5-4B38-B3BA-646C822F3692}"/>
              </a:ext>
            </a:extLst>
          </p:cNvPr>
          <p:cNvSpPr/>
          <p:nvPr/>
        </p:nvSpPr>
        <p:spPr>
          <a:xfrm>
            <a:off x="8318819" y="4644865"/>
            <a:ext cx="965830"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a:hlinkClick r:id="" action="ppaction://noaction">
              <a:snd r:embed="rId4" name="utile.wav"/>
            </a:hlinkClick>
            <a:extLst>
              <a:ext uri="{FF2B5EF4-FFF2-40B4-BE49-F238E27FC236}">
                <a16:creationId xmlns:a16="http://schemas.microsoft.com/office/drawing/2014/main" id="{2A863FB0-FD78-40AB-8EC1-7AE7A17DE0B5}"/>
              </a:ext>
            </a:extLst>
          </p:cNvPr>
          <p:cNvSpPr txBox="1"/>
          <p:nvPr/>
        </p:nvSpPr>
        <p:spPr>
          <a:xfrm>
            <a:off x="6952104" y="3205587"/>
            <a:ext cx="2478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[useful]</a:t>
            </a:r>
          </a:p>
        </p:txBody>
      </p:sp>
      <p:pic>
        <p:nvPicPr>
          <p:cNvPr id="2" name="Picture 1">
            <a:hlinkClick r:id="" action="ppaction://noaction">
              <a:snd r:embed="rId5" name="outil.wav"/>
            </a:hlinkClick>
          </p:cNvPr>
          <p:cNvPicPr>
            <a:picLocks noChangeAspect="1"/>
          </p:cNvPicPr>
          <p:nvPr/>
        </p:nvPicPr>
        <p:blipFill rotWithShape="1">
          <a:blip r:embed="rId6" cstate="print">
            <a:extLst>
              <a:ext uri="{28A0092B-C50C-407E-A947-70E740481C1C}">
                <a14:useLocalDpi xmlns:a14="http://schemas.microsoft.com/office/drawing/2010/main" val="0"/>
              </a:ext>
            </a:extLst>
          </a:blip>
          <a:srcRect l="8814" t="8000" r="12963" b="9333"/>
          <a:stretch/>
        </p:blipFill>
        <p:spPr>
          <a:xfrm>
            <a:off x="1544319" y="2811905"/>
            <a:ext cx="1828799" cy="1932708"/>
          </a:xfrm>
          <a:prstGeom prst="rect">
            <a:avLst/>
          </a:prstGeom>
        </p:spPr>
      </p:pic>
      <p:sp>
        <p:nvSpPr>
          <p:cNvPr id="3" name="TextBox 2">
            <a:extLst>
              <a:ext uri="{FF2B5EF4-FFF2-40B4-BE49-F238E27FC236}">
                <a16:creationId xmlns:a16="http://schemas.microsoft.com/office/drawing/2014/main" id="{5F1ED046-2263-40BD-BA52-400B6C5F53CF}"/>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277588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15" name="Picture 14">
            <a:extLst>
              <a:ext uri="{FF2B5EF4-FFF2-40B4-BE49-F238E27FC236}">
                <a16:creationId xmlns:a16="http://schemas.microsoft.com/office/drawing/2014/main" id="{CF7206D0-AA42-4171-9291-369B9C79985D}"/>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
        <p:nvSpPr>
          <p:cNvPr id="34" name="TextBox 33">
            <a:hlinkClick r:id="" action="ppaction://noaction">
              <a:snd r:embed="rId5" name="cible.wav"/>
            </a:hlinkClick>
            <a:extLst>
              <a:ext uri="{FF2B5EF4-FFF2-40B4-BE49-F238E27FC236}">
                <a16:creationId xmlns:a16="http://schemas.microsoft.com/office/drawing/2014/main" id="{3F67D0BD-58FF-4666-84E9-49DE1382C6C0}"/>
              </a:ext>
            </a:extLst>
          </p:cNvPr>
          <p:cNvSpPr txBox="1"/>
          <p:nvPr/>
        </p:nvSpPr>
        <p:spPr>
          <a:xfrm>
            <a:off x="157115" y="4958678"/>
            <a:ext cx="42579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cibl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35" name="TextBox 34">
            <a:hlinkClick r:id="" action="ppaction://noaction">
              <a:snd r:embed="rId6" name="brise.wav"/>
            </a:hlinkClick>
            <a:extLst>
              <a:ext uri="{FF2B5EF4-FFF2-40B4-BE49-F238E27FC236}">
                <a16:creationId xmlns:a16="http://schemas.microsoft.com/office/drawing/2014/main" id="{4B1A486B-9D19-4D7B-9680-B9689936946B}"/>
              </a:ext>
            </a:extLst>
          </p:cNvPr>
          <p:cNvSpPr txBox="1"/>
          <p:nvPr/>
        </p:nvSpPr>
        <p:spPr>
          <a:xfrm>
            <a:off x="1604376" y="1293123"/>
            <a:ext cx="38968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bris</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36" name="TextBox 35">
            <a:hlinkClick r:id="" action="ppaction://noaction">
              <a:snd r:embed="rId7" name="aigle.wav"/>
            </a:hlinkClick>
            <a:extLst>
              <a:ext uri="{FF2B5EF4-FFF2-40B4-BE49-F238E27FC236}">
                <a16:creationId xmlns:a16="http://schemas.microsoft.com/office/drawing/2014/main" id="{FE3C6ED8-3C58-4D1F-803A-146E11632AC2}"/>
              </a:ext>
            </a:extLst>
          </p:cNvPr>
          <p:cNvSpPr txBox="1"/>
          <p:nvPr/>
        </p:nvSpPr>
        <p:spPr>
          <a:xfrm>
            <a:off x="3177766" y="262027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37" name="TextBox 36">
            <a:hlinkClick r:id="" action="ppaction://noaction">
              <a:snd r:embed="rId8" name="ancetre.wav"/>
            </a:hlinkClick>
            <a:extLst>
              <a:ext uri="{FF2B5EF4-FFF2-40B4-BE49-F238E27FC236}">
                <a16:creationId xmlns:a16="http://schemas.microsoft.com/office/drawing/2014/main" id="{B09446CD-75EB-492A-9984-A4DE303ACBBD}"/>
              </a:ext>
            </a:extLst>
          </p:cNvPr>
          <p:cNvSpPr txBox="1"/>
          <p:nvPr/>
        </p:nvSpPr>
        <p:spPr>
          <a:xfrm>
            <a:off x="5931334" y="2014872"/>
            <a:ext cx="43014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ancêtr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
        <p:nvSpPr>
          <p:cNvPr id="38" name="TextBox 37">
            <a:hlinkClick r:id="" action="ppaction://noaction">
              <a:snd r:embed="rId9" name="adulte.wav"/>
            </a:hlinkClick>
            <a:extLst>
              <a:ext uri="{FF2B5EF4-FFF2-40B4-BE49-F238E27FC236}">
                <a16:creationId xmlns:a16="http://schemas.microsoft.com/office/drawing/2014/main" id="{EF341D5F-1E8C-489A-9E2C-1D10AE6A76B4}"/>
              </a:ext>
            </a:extLst>
          </p:cNvPr>
          <p:cNvSpPr txBox="1"/>
          <p:nvPr/>
        </p:nvSpPr>
        <p:spPr>
          <a:xfrm>
            <a:off x="6373508" y="625365"/>
            <a:ext cx="34170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adult</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a:hlinkClick r:id="" action="ppaction://noaction">
              <a:snd r:embed="rId10" name="prendre.wav"/>
            </a:hlinkClick>
            <a:extLst>
              <a:ext uri="{FF2B5EF4-FFF2-40B4-BE49-F238E27FC236}">
                <a16:creationId xmlns:a16="http://schemas.microsoft.com/office/drawing/2014/main" id="{5A08953A-57EE-479B-A2CC-F1E34BB888B0}"/>
              </a:ext>
            </a:extLst>
          </p:cNvPr>
          <p:cNvSpPr txBox="1"/>
          <p:nvPr/>
        </p:nvSpPr>
        <p:spPr>
          <a:xfrm>
            <a:off x="5985144" y="3373622"/>
            <a:ext cx="38662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prendr</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43" name="TextBox 42">
            <a:hlinkClick r:id="" action="ppaction://noaction">
              <a:snd r:embed="rId11" name="attendre.wav"/>
            </a:hlinkClick>
            <a:extLst>
              <a:ext uri="{FF2B5EF4-FFF2-40B4-BE49-F238E27FC236}">
                <a16:creationId xmlns:a16="http://schemas.microsoft.com/office/drawing/2014/main" id="{D5846163-2BD5-4800-BAE8-4FDD17D2820A}"/>
              </a:ext>
            </a:extLst>
          </p:cNvPr>
          <p:cNvSpPr txBox="1"/>
          <p:nvPr/>
        </p:nvSpPr>
        <p:spPr>
          <a:xfrm>
            <a:off x="4002247" y="4928224"/>
            <a:ext cx="52988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attendr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2" name="TextBox 1">
            <a:extLst>
              <a:ext uri="{FF2B5EF4-FFF2-40B4-BE49-F238E27FC236}">
                <a16:creationId xmlns:a16="http://schemas.microsoft.com/office/drawing/2014/main" id="{557F544A-55F7-46AA-A488-7F4596C42AFC}"/>
              </a:ext>
            </a:extLst>
          </p:cNvPr>
          <p:cNvSpPr txBox="1"/>
          <p:nvPr/>
        </p:nvSpPr>
        <p:spPr>
          <a:xfrm>
            <a:off x="6757949" y="4368458"/>
            <a:ext cx="2682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a:t>
            </a:r>
          </a:p>
        </p:txBody>
      </p:sp>
      <p:sp>
        <p:nvSpPr>
          <p:cNvPr id="45" name="TextBox 44">
            <a:extLst>
              <a:ext uri="{FF2B5EF4-FFF2-40B4-BE49-F238E27FC236}">
                <a16:creationId xmlns:a16="http://schemas.microsoft.com/office/drawing/2014/main" id="{ABB3BC2D-65EE-46B6-A776-CB47998A9756}"/>
              </a:ext>
            </a:extLst>
          </p:cNvPr>
          <p:cNvSpPr txBox="1"/>
          <p:nvPr/>
        </p:nvSpPr>
        <p:spPr>
          <a:xfrm>
            <a:off x="5515246" y="589666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 for</a:t>
            </a:r>
          </a:p>
        </p:txBody>
      </p:sp>
      <p:sp>
        <p:nvSpPr>
          <p:cNvPr id="46" name="TextBox 45">
            <a:extLst>
              <a:ext uri="{FF2B5EF4-FFF2-40B4-BE49-F238E27FC236}">
                <a16:creationId xmlns:a16="http://schemas.microsoft.com/office/drawing/2014/main" id="{05475C62-ABBD-4C23-BE86-C297272A5F49}"/>
              </a:ext>
            </a:extLst>
          </p:cNvPr>
          <p:cNvSpPr txBox="1"/>
          <p:nvPr/>
        </p:nvSpPr>
        <p:spPr>
          <a:xfrm>
            <a:off x="922878" y="5911970"/>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target</a:t>
            </a:r>
          </a:p>
        </p:txBody>
      </p:sp>
      <p:sp>
        <p:nvSpPr>
          <p:cNvPr id="47" name="TextBox 46">
            <a:extLst>
              <a:ext uri="{FF2B5EF4-FFF2-40B4-BE49-F238E27FC236}">
                <a16:creationId xmlns:a16="http://schemas.microsoft.com/office/drawing/2014/main" id="{05475C62-ABBD-4C23-BE86-C297272A5F49}"/>
              </a:ext>
            </a:extLst>
          </p:cNvPr>
          <p:cNvSpPr txBox="1"/>
          <p:nvPr/>
        </p:nvSpPr>
        <p:spPr>
          <a:xfrm>
            <a:off x="2199255" y="227783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breeze</a:t>
            </a:r>
          </a:p>
        </p:txBody>
      </p:sp>
      <p:sp>
        <p:nvSpPr>
          <p:cNvPr id="48" name="TextBox 47">
            <a:extLst>
              <a:ext uri="{FF2B5EF4-FFF2-40B4-BE49-F238E27FC236}">
                <a16:creationId xmlns:a16="http://schemas.microsoft.com/office/drawing/2014/main" id="{05475C62-ABBD-4C23-BE86-C297272A5F49}"/>
              </a:ext>
            </a:extLst>
          </p:cNvPr>
          <p:cNvSpPr txBox="1"/>
          <p:nvPr/>
        </p:nvSpPr>
        <p:spPr>
          <a:xfrm>
            <a:off x="3346852" y="3637201"/>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eagle</a:t>
            </a:r>
          </a:p>
        </p:txBody>
      </p:sp>
      <p:sp>
        <p:nvSpPr>
          <p:cNvPr id="49" name="TextBox 48">
            <a:extLst>
              <a:ext uri="{FF2B5EF4-FFF2-40B4-BE49-F238E27FC236}">
                <a16:creationId xmlns:a16="http://schemas.microsoft.com/office/drawing/2014/main" id="{ABB3BC2D-65EE-46B6-A776-CB47998A9756}"/>
              </a:ext>
            </a:extLst>
          </p:cNvPr>
          <p:cNvSpPr txBox="1"/>
          <p:nvPr/>
        </p:nvSpPr>
        <p:spPr>
          <a:xfrm>
            <a:off x="6741844" y="2984368"/>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ancestor</a:t>
            </a:r>
          </a:p>
        </p:txBody>
      </p:sp>
      <p:sp>
        <p:nvSpPr>
          <p:cNvPr id="3" name="TextBox 2">
            <a:hlinkClick r:id="" action="ppaction://noaction">
              <a:snd r:embed="rId12" name="viable.wav"/>
            </a:hlinkClick>
            <a:extLst>
              <a:ext uri="{FF2B5EF4-FFF2-40B4-BE49-F238E27FC236}">
                <a16:creationId xmlns:a16="http://schemas.microsoft.com/office/drawing/2014/main" id="{6E5BFF16-9E89-4A94-AC53-107709FCA3A9}"/>
              </a:ext>
            </a:extLst>
          </p:cNvPr>
          <p:cNvSpPr txBox="1"/>
          <p:nvPr/>
        </p:nvSpPr>
        <p:spPr>
          <a:xfrm>
            <a:off x="245700" y="3408892"/>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viabl</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39" name="Rectangle 2">
            <a:extLst>
              <a:ext uri="{FF2B5EF4-FFF2-40B4-BE49-F238E27FC236}">
                <a16:creationId xmlns:a16="http://schemas.microsoft.com/office/drawing/2014/main" id="{0006D00A-4803-441B-9408-EB8E66919136}"/>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2" name="Rectangle 3">
            <a:extLst>
              <a:ext uri="{FF2B5EF4-FFF2-40B4-BE49-F238E27FC236}">
                <a16:creationId xmlns:a16="http://schemas.microsoft.com/office/drawing/2014/main" id="{CC8EE9F2-CEE2-4E32-88D6-1DB658802AED}"/>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4" name="Line 4">
            <a:extLst>
              <a:ext uri="{FF2B5EF4-FFF2-40B4-BE49-F238E27FC236}">
                <a16:creationId xmlns:a16="http://schemas.microsoft.com/office/drawing/2014/main" id="{8C07551B-B380-46AF-A647-5267E99A43AB}"/>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0" name="Line 7">
            <a:extLst>
              <a:ext uri="{FF2B5EF4-FFF2-40B4-BE49-F238E27FC236}">
                <a16:creationId xmlns:a16="http://schemas.microsoft.com/office/drawing/2014/main" id="{58075B84-7FC0-4AA1-BE04-93C3541A99EC}"/>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1" name="Line 9">
            <a:extLst>
              <a:ext uri="{FF2B5EF4-FFF2-40B4-BE49-F238E27FC236}">
                <a16:creationId xmlns:a16="http://schemas.microsoft.com/office/drawing/2014/main" id="{E58066C7-0336-47A8-9AC9-C63A0BC37885}"/>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2" name="Text Box 10">
            <a:extLst>
              <a:ext uri="{FF2B5EF4-FFF2-40B4-BE49-F238E27FC236}">
                <a16:creationId xmlns:a16="http://schemas.microsoft.com/office/drawing/2014/main" id="{0F7D90D3-B291-4D09-B9D0-FD9989CA169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3" name="Text Box 12">
            <a:extLst>
              <a:ext uri="{FF2B5EF4-FFF2-40B4-BE49-F238E27FC236}">
                <a16:creationId xmlns:a16="http://schemas.microsoft.com/office/drawing/2014/main" id="{5AD6FCE8-7B0B-4842-881B-56F1B280B21A}"/>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45</a:t>
            </a:r>
          </a:p>
        </p:txBody>
      </p:sp>
      <p:sp>
        <p:nvSpPr>
          <p:cNvPr id="54" name="Text Box 14">
            <a:extLst>
              <a:ext uri="{FF2B5EF4-FFF2-40B4-BE49-F238E27FC236}">
                <a16:creationId xmlns:a16="http://schemas.microsoft.com/office/drawing/2014/main" id="{46FB1606-66B6-4835-88C8-CAE1B2981FA8}"/>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5" name="AutoShape 11">
            <a:hlinkClick r:id="" action="ppaction://noaction" highlightClick="1"/>
            <a:extLst>
              <a:ext uri="{FF2B5EF4-FFF2-40B4-BE49-F238E27FC236}">
                <a16:creationId xmlns:a16="http://schemas.microsoft.com/office/drawing/2014/main" id="{23AD8F8E-ED13-40B0-A048-45E21BF184D9}"/>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4194371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42"/>
                                        </p:tgtEl>
                                      </p:cBhvr>
                                    </p:animEffect>
                                    <p:set>
                                      <p:cBhvr>
                                        <p:cTn id="7" dur="1" fill="hold">
                                          <p:stCondLst>
                                            <p:cond delay="4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B7F0A5BA-BE2B-4251-957B-C8D974A609AC}"/>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
        <p:nvSpPr>
          <p:cNvPr id="5" name="TextBox 4">
            <a:hlinkClick r:id="" action="ppaction://noaction">
              <a:snd r:embed="rId5" name="cible.wav"/>
            </a:hlinkClick>
            <a:extLst>
              <a:ext uri="{FF2B5EF4-FFF2-40B4-BE49-F238E27FC236}">
                <a16:creationId xmlns:a16="http://schemas.microsoft.com/office/drawing/2014/main" id="{F4960273-A062-465F-AF84-5589C872B2AF}"/>
              </a:ext>
            </a:extLst>
          </p:cNvPr>
          <p:cNvSpPr txBox="1"/>
          <p:nvPr/>
        </p:nvSpPr>
        <p:spPr>
          <a:xfrm>
            <a:off x="157115" y="4958678"/>
            <a:ext cx="42579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cibl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6" name="TextBox 5">
            <a:hlinkClick r:id="" action="ppaction://noaction">
              <a:snd r:embed="rId6" name="brise.wav"/>
            </a:hlinkClick>
            <a:extLst>
              <a:ext uri="{FF2B5EF4-FFF2-40B4-BE49-F238E27FC236}">
                <a16:creationId xmlns:a16="http://schemas.microsoft.com/office/drawing/2014/main" id="{C37837A2-A58D-492A-9CBC-01021CA36C37}"/>
              </a:ext>
            </a:extLst>
          </p:cNvPr>
          <p:cNvSpPr txBox="1"/>
          <p:nvPr/>
        </p:nvSpPr>
        <p:spPr>
          <a:xfrm>
            <a:off x="1604376" y="1293123"/>
            <a:ext cx="38968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bris</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7" name="TextBox 6">
            <a:hlinkClick r:id="" action="ppaction://noaction">
              <a:snd r:embed="rId7" name="aigle.wav"/>
            </a:hlinkClick>
            <a:extLst>
              <a:ext uri="{FF2B5EF4-FFF2-40B4-BE49-F238E27FC236}">
                <a16:creationId xmlns:a16="http://schemas.microsoft.com/office/drawing/2014/main" id="{903FD8F9-BD4A-4DAD-ADE9-136A313AED86}"/>
              </a:ext>
            </a:extLst>
          </p:cNvPr>
          <p:cNvSpPr txBox="1"/>
          <p:nvPr/>
        </p:nvSpPr>
        <p:spPr>
          <a:xfrm>
            <a:off x="3177766" y="262027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9" name="TextBox 8">
            <a:hlinkClick r:id="" action="ppaction://noaction">
              <a:snd r:embed="rId8" name="ancetre.wav"/>
            </a:hlinkClick>
            <a:extLst>
              <a:ext uri="{FF2B5EF4-FFF2-40B4-BE49-F238E27FC236}">
                <a16:creationId xmlns:a16="http://schemas.microsoft.com/office/drawing/2014/main" id="{A6FC82CE-059C-4A3C-BCCE-5F3A0546E76C}"/>
              </a:ext>
            </a:extLst>
          </p:cNvPr>
          <p:cNvSpPr txBox="1"/>
          <p:nvPr/>
        </p:nvSpPr>
        <p:spPr>
          <a:xfrm>
            <a:off x="5931334" y="2014872"/>
            <a:ext cx="43014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ancêtr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
        <p:nvSpPr>
          <p:cNvPr id="10" name="TextBox 9">
            <a:hlinkClick r:id="" action="ppaction://noaction">
              <a:snd r:embed="rId9" name="adulte.wav"/>
            </a:hlinkClick>
            <a:extLst>
              <a:ext uri="{FF2B5EF4-FFF2-40B4-BE49-F238E27FC236}">
                <a16:creationId xmlns:a16="http://schemas.microsoft.com/office/drawing/2014/main" id="{5C4D1FBF-9509-4462-9643-EE0234DD56BF}"/>
              </a:ext>
            </a:extLst>
          </p:cNvPr>
          <p:cNvSpPr txBox="1"/>
          <p:nvPr/>
        </p:nvSpPr>
        <p:spPr>
          <a:xfrm>
            <a:off x="6373508" y="625365"/>
            <a:ext cx="34170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adult</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12" name="TextBox 11">
            <a:hlinkClick r:id="" action="ppaction://noaction">
              <a:snd r:embed="rId10" name="prendre.wav"/>
            </a:hlinkClick>
            <a:extLst>
              <a:ext uri="{FF2B5EF4-FFF2-40B4-BE49-F238E27FC236}">
                <a16:creationId xmlns:a16="http://schemas.microsoft.com/office/drawing/2014/main" id="{6479713D-396C-4080-A7E5-2B8DFE2E9CEC}"/>
              </a:ext>
            </a:extLst>
          </p:cNvPr>
          <p:cNvSpPr txBox="1"/>
          <p:nvPr/>
        </p:nvSpPr>
        <p:spPr>
          <a:xfrm>
            <a:off x="5985144" y="3373622"/>
            <a:ext cx="38662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prendr</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3" name="TextBox 12">
            <a:hlinkClick r:id="" action="ppaction://noaction">
              <a:snd r:embed="rId11" name="viable.wav"/>
            </a:hlinkClick>
            <a:extLst>
              <a:ext uri="{FF2B5EF4-FFF2-40B4-BE49-F238E27FC236}">
                <a16:creationId xmlns:a16="http://schemas.microsoft.com/office/drawing/2014/main" id="{23E9D840-4F6A-491A-A707-82BA6E89CBE6}"/>
              </a:ext>
            </a:extLst>
          </p:cNvPr>
          <p:cNvSpPr txBox="1"/>
          <p:nvPr/>
        </p:nvSpPr>
        <p:spPr>
          <a:xfrm>
            <a:off x="245700" y="3408892"/>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viabl</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4" name="TextBox 13">
            <a:hlinkClick r:id="" action="ppaction://noaction">
              <a:snd r:embed="rId12" name="attendre.wav"/>
            </a:hlinkClick>
            <a:extLst>
              <a:ext uri="{FF2B5EF4-FFF2-40B4-BE49-F238E27FC236}">
                <a16:creationId xmlns:a16="http://schemas.microsoft.com/office/drawing/2014/main" id="{E9E32953-3D79-4B59-B498-8A8B3E3E1368}"/>
              </a:ext>
            </a:extLst>
          </p:cNvPr>
          <p:cNvSpPr txBox="1"/>
          <p:nvPr/>
        </p:nvSpPr>
        <p:spPr>
          <a:xfrm>
            <a:off x="4002247" y="4928224"/>
            <a:ext cx="52988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attendr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8" name="TextBox 17">
            <a:extLst>
              <a:ext uri="{FF2B5EF4-FFF2-40B4-BE49-F238E27FC236}">
                <a16:creationId xmlns:a16="http://schemas.microsoft.com/office/drawing/2014/main" id="{FB2394F4-9EDB-4A12-81ED-41399D91A974}"/>
              </a:ext>
            </a:extLst>
          </p:cNvPr>
          <p:cNvSpPr txBox="1"/>
          <p:nvPr/>
        </p:nvSpPr>
        <p:spPr>
          <a:xfrm>
            <a:off x="6757949" y="4368458"/>
            <a:ext cx="2682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a:t>
            </a:r>
          </a:p>
        </p:txBody>
      </p:sp>
      <p:sp>
        <p:nvSpPr>
          <p:cNvPr id="20" name="TextBox 19">
            <a:extLst>
              <a:ext uri="{FF2B5EF4-FFF2-40B4-BE49-F238E27FC236}">
                <a16:creationId xmlns:a16="http://schemas.microsoft.com/office/drawing/2014/main" id="{473A0DB8-4A85-4F30-AFAF-52CD32638A5E}"/>
              </a:ext>
            </a:extLst>
          </p:cNvPr>
          <p:cNvSpPr txBox="1"/>
          <p:nvPr/>
        </p:nvSpPr>
        <p:spPr>
          <a:xfrm>
            <a:off x="5515246" y="589666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 for</a:t>
            </a:r>
          </a:p>
        </p:txBody>
      </p:sp>
      <p:sp>
        <p:nvSpPr>
          <p:cNvPr id="21" name="TextBox 20">
            <a:extLst>
              <a:ext uri="{FF2B5EF4-FFF2-40B4-BE49-F238E27FC236}">
                <a16:creationId xmlns:a16="http://schemas.microsoft.com/office/drawing/2014/main" id="{B44182EB-23C0-4866-B0F0-AF8D22637286}"/>
              </a:ext>
            </a:extLst>
          </p:cNvPr>
          <p:cNvSpPr txBox="1"/>
          <p:nvPr/>
        </p:nvSpPr>
        <p:spPr>
          <a:xfrm>
            <a:off x="922878" y="5911970"/>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target</a:t>
            </a:r>
          </a:p>
        </p:txBody>
      </p:sp>
      <p:sp>
        <p:nvSpPr>
          <p:cNvPr id="22" name="TextBox 21">
            <a:extLst>
              <a:ext uri="{FF2B5EF4-FFF2-40B4-BE49-F238E27FC236}">
                <a16:creationId xmlns:a16="http://schemas.microsoft.com/office/drawing/2014/main" id="{10722521-A487-48D5-B4AC-862355F9C061}"/>
              </a:ext>
            </a:extLst>
          </p:cNvPr>
          <p:cNvSpPr txBox="1"/>
          <p:nvPr/>
        </p:nvSpPr>
        <p:spPr>
          <a:xfrm>
            <a:off x="2199255" y="227783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breeze</a:t>
            </a:r>
          </a:p>
        </p:txBody>
      </p:sp>
      <p:sp>
        <p:nvSpPr>
          <p:cNvPr id="23" name="TextBox 22">
            <a:extLst>
              <a:ext uri="{FF2B5EF4-FFF2-40B4-BE49-F238E27FC236}">
                <a16:creationId xmlns:a16="http://schemas.microsoft.com/office/drawing/2014/main" id="{62DDC63A-0FD4-481D-97B6-7F4FE6AF3C76}"/>
              </a:ext>
            </a:extLst>
          </p:cNvPr>
          <p:cNvSpPr txBox="1"/>
          <p:nvPr/>
        </p:nvSpPr>
        <p:spPr>
          <a:xfrm>
            <a:off x="3346852" y="3637201"/>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eagle</a:t>
            </a:r>
          </a:p>
        </p:txBody>
      </p:sp>
      <p:sp>
        <p:nvSpPr>
          <p:cNvPr id="24" name="TextBox 23">
            <a:extLst>
              <a:ext uri="{FF2B5EF4-FFF2-40B4-BE49-F238E27FC236}">
                <a16:creationId xmlns:a16="http://schemas.microsoft.com/office/drawing/2014/main" id="{D44793DA-1399-4C87-A4BD-691990489AC9}"/>
              </a:ext>
            </a:extLst>
          </p:cNvPr>
          <p:cNvSpPr txBox="1"/>
          <p:nvPr/>
        </p:nvSpPr>
        <p:spPr>
          <a:xfrm>
            <a:off x="6741844" y="2984368"/>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ancestor</a:t>
            </a:r>
          </a:p>
        </p:txBody>
      </p:sp>
      <p:sp>
        <p:nvSpPr>
          <p:cNvPr id="34" name="Rectangle 2">
            <a:extLst>
              <a:ext uri="{FF2B5EF4-FFF2-40B4-BE49-F238E27FC236}">
                <a16:creationId xmlns:a16="http://schemas.microsoft.com/office/drawing/2014/main" id="{E683DF06-4207-4A15-9072-F0F3521B7A51}"/>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5" name="Rectangle 3">
            <a:extLst>
              <a:ext uri="{FF2B5EF4-FFF2-40B4-BE49-F238E27FC236}">
                <a16:creationId xmlns:a16="http://schemas.microsoft.com/office/drawing/2014/main" id="{618793D2-3F6B-4743-868B-95DE9511014E}"/>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6" name="Line 4">
            <a:extLst>
              <a:ext uri="{FF2B5EF4-FFF2-40B4-BE49-F238E27FC236}">
                <a16:creationId xmlns:a16="http://schemas.microsoft.com/office/drawing/2014/main" id="{D0C0F2EE-D2C2-480F-8789-E277A871FFBF}"/>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Line 7">
            <a:extLst>
              <a:ext uri="{FF2B5EF4-FFF2-40B4-BE49-F238E27FC236}">
                <a16:creationId xmlns:a16="http://schemas.microsoft.com/office/drawing/2014/main" id="{F2FF84A1-5F89-4892-BBEF-42E6F0B64328}"/>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Line 9">
            <a:extLst>
              <a:ext uri="{FF2B5EF4-FFF2-40B4-BE49-F238E27FC236}">
                <a16:creationId xmlns:a16="http://schemas.microsoft.com/office/drawing/2014/main" id="{FD8594B9-F2D5-406F-BAE9-DCD488CF18BB}"/>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Text Box 10">
            <a:extLst>
              <a:ext uri="{FF2B5EF4-FFF2-40B4-BE49-F238E27FC236}">
                <a16:creationId xmlns:a16="http://schemas.microsoft.com/office/drawing/2014/main" id="{585212B3-8B6A-4922-A53F-C6E5ABCFB0A0}"/>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1" name="Text Box 12">
            <a:extLst>
              <a:ext uri="{FF2B5EF4-FFF2-40B4-BE49-F238E27FC236}">
                <a16:creationId xmlns:a16="http://schemas.microsoft.com/office/drawing/2014/main" id="{4E0D0A43-FDD5-46AE-8B67-B42A4F738F31}"/>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30</a:t>
            </a:r>
          </a:p>
        </p:txBody>
      </p:sp>
      <p:sp>
        <p:nvSpPr>
          <p:cNvPr id="42" name="Text Box 14">
            <a:extLst>
              <a:ext uri="{FF2B5EF4-FFF2-40B4-BE49-F238E27FC236}">
                <a16:creationId xmlns:a16="http://schemas.microsoft.com/office/drawing/2014/main" id="{2F7F8FD6-6D3F-4CDB-A154-80B2D3657A4F}"/>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3" name="AutoShape 11">
            <a:hlinkClick r:id="" action="ppaction://noaction" highlightClick="1"/>
            <a:extLst>
              <a:ext uri="{FF2B5EF4-FFF2-40B4-BE49-F238E27FC236}">
                <a16:creationId xmlns:a16="http://schemas.microsoft.com/office/drawing/2014/main" id="{C88A163D-785D-4347-9ADF-7F1300265C45}"/>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127027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35"/>
                                        </p:tgtEl>
                                      </p:cBhvr>
                                    </p:animEffect>
                                    <p:set>
                                      <p:cBhvr>
                                        <p:cTn id="7" dur="1" fill="hold">
                                          <p:stCondLst>
                                            <p:cond delay="29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7A3481D2-7B23-45B5-A6B0-74FB4606C33B}"/>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
        <p:nvSpPr>
          <p:cNvPr id="5" name="TextBox 4">
            <a:hlinkClick r:id="" action="ppaction://noaction">
              <a:snd r:embed="rId5" name="cible.wav"/>
            </a:hlinkClick>
            <a:extLst>
              <a:ext uri="{FF2B5EF4-FFF2-40B4-BE49-F238E27FC236}">
                <a16:creationId xmlns:a16="http://schemas.microsoft.com/office/drawing/2014/main" id="{405B7BA0-8EA6-4AAC-BE33-AEFBDA7567AD}"/>
              </a:ext>
            </a:extLst>
          </p:cNvPr>
          <p:cNvSpPr txBox="1"/>
          <p:nvPr/>
        </p:nvSpPr>
        <p:spPr>
          <a:xfrm>
            <a:off x="157115" y="4958678"/>
            <a:ext cx="42579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cibl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6" name="TextBox 5">
            <a:hlinkClick r:id="" action="ppaction://noaction">
              <a:snd r:embed="rId6" name="brise.wav"/>
            </a:hlinkClick>
            <a:extLst>
              <a:ext uri="{FF2B5EF4-FFF2-40B4-BE49-F238E27FC236}">
                <a16:creationId xmlns:a16="http://schemas.microsoft.com/office/drawing/2014/main" id="{13B25194-24B2-45B1-B8AD-095182AFF0E9}"/>
              </a:ext>
            </a:extLst>
          </p:cNvPr>
          <p:cNvSpPr txBox="1"/>
          <p:nvPr/>
        </p:nvSpPr>
        <p:spPr>
          <a:xfrm>
            <a:off x="1604376" y="1293123"/>
            <a:ext cx="38968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bris</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7" name="TextBox 6">
            <a:hlinkClick r:id="" action="ppaction://noaction">
              <a:snd r:embed="rId7" name="aigle.wav"/>
            </a:hlinkClick>
            <a:extLst>
              <a:ext uri="{FF2B5EF4-FFF2-40B4-BE49-F238E27FC236}">
                <a16:creationId xmlns:a16="http://schemas.microsoft.com/office/drawing/2014/main" id="{BA65E99F-242F-452E-AD7F-EF02115F4070}"/>
              </a:ext>
            </a:extLst>
          </p:cNvPr>
          <p:cNvSpPr txBox="1"/>
          <p:nvPr/>
        </p:nvSpPr>
        <p:spPr>
          <a:xfrm>
            <a:off x="3177766" y="262027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9" name="TextBox 8">
            <a:hlinkClick r:id="" action="ppaction://noaction">
              <a:snd r:embed="rId8" name="ancetre.wav"/>
            </a:hlinkClick>
            <a:extLst>
              <a:ext uri="{FF2B5EF4-FFF2-40B4-BE49-F238E27FC236}">
                <a16:creationId xmlns:a16="http://schemas.microsoft.com/office/drawing/2014/main" id="{604C0265-FD85-41CA-9CF4-20388A1057C4}"/>
              </a:ext>
            </a:extLst>
          </p:cNvPr>
          <p:cNvSpPr txBox="1"/>
          <p:nvPr/>
        </p:nvSpPr>
        <p:spPr>
          <a:xfrm>
            <a:off x="5931334" y="2014872"/>
            <a:ext cx="43014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ancêtr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
        <p:nvSpPr>
          <p:cNvPr id="10" name="TextBox 9">
            <a:hlinkClick r:id="" action="ppaction://noaction">
              <a:snd r:embed="rId9" name="adulte.wav"/>
            </a:hlinkClick>
            <a:extLst>
              <a:ext uri="{FF2B5EF4-FFF2-40B4-BE49-F238E27FC236}">
                <a16:creationId xmlns:a16="http://schemas.microsoft.com/office/drawing/2014/main" id="{A246A1AB-3B25-4E36-A482-E66BFC61D85D}"/>
              </a:ext>
            </a:extLst>
          </p:cNvPr>
          <p:cNvSpPr txBox="1"/>
          <p:nvPr/>
        </p:nvSpPr>
        <p:spPr>
          <a:xfrm>
            <a:off x="6373508" y="625365"/>
            <a:ext cx="34170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adult</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12" name="TextBox 11">
            <a:hlinkClick r:id="" action="ppaction://noaction">
              <a:snd r:embed="rId10" name="prendre.wav"/>
            </a:hlinkClick>
            <a:extLst>
              <a:ext uri="{FF2B5EF4-FFF2-40B4-BE49-F238E27FC236}">
                <a16:creationId xmlns:a16="http://schemas.microsoft.com/office/drawing/2014/main" id="{20AF7CF4-F627-426A-82E3-96FBF74511EB}"/>
              </a:ext>
            </a:extLst>
          </p:cNvPr>
          <p:cNvSpPr txBox="1"/>
          <p:nvPr/>
        </p:nvSpPr>
        <p:spPr>
          <a:xfrm>
            <a:off x="5985144" y="3373622"/>
            <a:ext cx="38662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prendr</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4" name="TextBox 13">
            <a:hlinkClick r:id="" action="ppaction://noaction">
              <a:snd r:embed="rId11" name="attendre.wav"/>
            </a:hlinkClick>
            <a:extLst>
              <a:ext uri="{FF2B5EF4-FFF2-40B4-BE49-F238E27FC236}">
                <a16:creationId xmlns:a16="http://schemas.microsoft.com/office/drawing/2014/main" id="{605A160D-6FCE-43D4-8DCC-78B46C6C01C4}"/>
              </a:ext>
            </a:extLst>
          </p:cNvPr>
          <p:cNvSpPr txBox="1"/>
          <p:nvPr/>
        </p:nvSpPr>
        <p:spPr>
          <a:xfrm>
            <a:off x="4002247" y="4928224"/>
            <a:ext cx="52988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attendr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8" name="TextBox 17">
            <a:extLst>
              <a:ext uri="{FF2B5EF4-FFF2-40B4-BE49-F238E27FC236}">
                <a16:creationId xmlns:a16="http://schemas.microsoft.com/office/drawing/2014/main" id="{583A8661-5324-46DA-B21E-412BC24A2D3B}"/>
              </a:ext>
            </a:extLst>
          </p:cNvPr>
          <p:cNvSpPr txBox="1"/>
          <p:nvPr/>
        </p:nvSpPr>
        <p:spPr>
          <a:xfrm>
            <a:off x="6757949" y="4368458"/>
            <a:ext cx="2682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a:t>
            </a:r>
          </a:p>
        </p:txBody>
      </p:sp>
      <p:sp>
        <p:nvSpPr>
          <p:cNvPr id="20" name="TextBox 19">
            <a:extLst>
              <a:ext uri="{FF2B5EF4-FFF2-40B4-BE49-F238E27FC236}">
                <a16:creationId xmlns:a16="http://schemas.microsoft.com/office/drawing/2014/main" id="{5FF68283-1019-4311-A7F5-B68B56CFD1D5}"/>
              </a:ext>
            </a:extLst>
          </p:cNvPr>
          <p:cNvSpPr txBox="1"/>
          <p:nvPr/>
        </p:nvSpPr>
        <p:spPr>
          <a:xfrm>
            <a:off x="5515246" y="589666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 for</a:t>
            </a:r>
          </a:p>
        </p:txBody>
      </p:sp>
      <p:sp>
        <p:nvSpPr>
          <p:cNvPr id="21" name="TextBox 20">
            <a:extLst>
              <a:ext uri="{FF2B5EF4-FFF2-40B4-BE49-F238E27FC236}">
                <a16:creationId xmlns:a16="http://schemas.microsoft.com/office/drawing/2014/main" id="{0A9E07EB-E117-45D3-90A4-D29A053CF156}"/>
              </a:ext>
            </a:extLst>
          </p:cNvPr>
          <p:cNvSpPr txBox="1"/>
          <p:nvPr/>
        </p:nvSpPr>
        <p:spPr>
          <a:xfrm>
            <a:off x="922878" y="5911970"/>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target</a:t>
            </a:r>
          </a:p>
        </p:txBody>
      </p:sp>
      <p:sp>
        <p:nvSpPr>
          <p:cNvPr id="22" name="TextBox 21">
            <a:extLst>
              <a:ext uri="{FF2B5EF4-FFF2-40B4-BE49-F238E27FC236}">
                <a16:creationId xmlns:a16="http://schemas.microsoft.com/office/drawing/2014/main" id="{4C32E2E6-20F8-46A5-8E9C-3714954A3599}"/>
              </a:ext>
            </a:extLst>
          </p:cNvPr>
          <p:cNvSpPr txBox="1"/>
          <p:nvPr/>
        </p:nvSpPr>
        <p:spPr>
          <a:xfrm>
            <a:off x="2199255" y="227783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breeze</a:t>
            </a:r>
          </a:p>
        </p:txBody>
      </p:sp>
      <p:sp>
        <p:nvSpPr>
          <p:cNvPr id="23" name="TextBox 22">
            <a:extLst>
              <a:ext uri="{FF2B5EF4-FFF2-40B4-BE49-F238E27FC236}">
                <a16:creationId xmlns:a16="http://schemas.microsoft.com/office/drawing/2014/main" id="{1D191F5B-A292-4345-B3A9-D1D72A2F26EA}"/>
              </a:ext>
            </a:extLst>
          </p:cNvPr>
          <p:cNvSpPr txBox="1"/>
          <p:nvPr/>
        </p:nvSpPr>
        <p:spPr>
          <a:xfrm>
            <a:off x="3346852" y="3637201"/>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eagle</a:t>
            </a:r>
          </a:p>
        </p:txBody>
      </p:sp>
      <p:sp>
        <p:nvSpPr>
          <p:cNvPr id="24" name="TextBox 23">
            <a:extLst>
              <a:ext uri="{FF2B5EF4-FFF2-40B4-BE49-F238E27FC236}">
                <a16:creationId xmlns:a16="http://schemas.microsoft.com/office/drawing/2014/main" id="{3ABCAEDE-17B5-409E-84BA-12602DB88AFF}"/>
              </a:ext>
            </a:extLst>
          </p:cNvPr>
          <p:cNvSpPr txBox="1"/>
          <p:nvPr/>
        </p:nvSpPr>
        <p:spPr>
          <a:xfrm>
            <a:off x="6741844" y="2984368"/>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ancestor</a:t>
            </a:r>
          </a:p>
        </p:txBody>
      </p:sp>
      <p:sp>
        <p:nvSpPr>
          <p:cNvPr id="2" name="TextBox 1">
            <a:hlinkClick r:id="" action="ppaction://noaction">
              <a:snd r:embed="rId12" name="viable.wav"/>
            </a:hlinkClick>
            <a:extLst>
              <a:ext uri="{FF2B5EF4-FFF2-40B4-BE49-F238E27FC236}">
                <a16:creationId xmlns:a16="http://schemas.microsoft.com/office/drawing/2014/main" id="{296417C9-39A5-4445-896C-91DA58DA312F}"/>
              </a:ext>
            </a:extLst>
          </p:cNvPr>
          <p:cNvSpPr txBox="1"/>
          <p:nvPr/>
        </p:nvSpPr>
        <p:spPr>
          <a:xfrm>
            <a:off x="245700" y="3408892"/>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viabl</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34" name="Rectangle 2">
            <a:extLst>
              <a:ext uri="{FF2B5EF4-FFF2-40B4-BE49-F238E27FC236}">
                <a16:creationId xmlns:a16="http://schemas.microsoft.com/office/drawing/2014/main" id="{18B8727F-4352-4C3E-BB44-06B57208F038}"/>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5" name="Rectangle 3">
            <a:extLst>
              <a:ext uri="{FF2B5EF4-FFF2-40B4-BE49-F238E27FC236}">
                <a16:creationId xmlns:a16="http://schemas.microsoft.com/office/drawing/2014/main" id="{30B826C7-48D0-48E6-B780-910CB8C2B902}"/>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6" name="Line 4">
            <a:extLst>
              <a:ext uri="{FF2B5EF4-FFF2-40B4-BE49-F238E27FC236}">
                <a16:creationId xmlns:a16="http://schemas.microsoft.com/office/drawing/2014/main" id="{C8C8C607-AD59-4501-8076-D58CF2FCA442}"/>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Line 7">
            <a:extLst>
              <a:ext uri="{FF2B5EF4-FFF2-40B4-BE49-F238E27FC236}">
                <a16:creationId xmlns:a16="http://schemas.microsoft.com/office/drawing/2014/main" id="{748D19E7-B2D1-47DF-BA61-EACC00D599EF}"/>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Line 9">
            <a:extLst>
              <a:ext uri="{FF2B5EF4-FFF2-40B4-BE49-F238E27FC236}">
                <a16:creationId xmlns:a16="http://schemas.microsoft.com/office/drawing/2014/main" id="{BE53AE79-11D8-4A98-BEBB-9D6C5B7EA9DA}"/>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Text Box 10">
            <a:extLst>
              <a:ext uri="{FF2B5EF4-FFF2-40B4-BE49-F238E27FC236}">
                <a16:creationId xmlns:a16="http://schemas.microsoft.com/office/drawing/2014/main" id="{3EB3F923-221E-4A9C-90ED-F4D595D8B817}"/>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1" name="Text Box 12">
            <a:extLst>
              <a:ext uri="{FF2B5EF4-FFF2-40B4-BE49-F238E27FC236}">
                <a16:creationId xmlns:a16="http://schemas.microsoft.com/office/drawing/2014/main" id="{0E07D159-D087-4053-85BF-9E1751651439}"/>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15</a:t>
            </a:r>
          </a:p>
        </p:txBody>
      </p:sp>
      <p:sp>
        <p:nvSpPr>
          <p:cNvPr id="42" name="Text Box 14">
            <a:extLst>
              <a:ext uri="{FF2B5EF4-FFF2-40B4-BE49-F238E27FC236}">
                <a16:creationId xmlns:a16="http://schemas.microsoft.com/office/drawing/2014/main" id="{AC021DE8-45D8-4551-9E65-33027FF3B65F}"/>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3" name="AutoShape 11">
            <a:hlinkClick r:id="" action="ppaction://noaction" highlightClick="1"/>
            <a:extLst>
              <a:ext uri="{FF2B5EF4-FFF2-40B4-BE49-F238E27FC236}">
                <a16:creationId xmlns:a16="http://schemas.microsoft.com/office/drawing/2014/main" id="{2CE025AF-3614-4D29-B51B-B0FABBA2065C}"/>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4268941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35"/>
                                        </p:tgtEl>
                                      </p:cBhvr>
                                    </p:animEffect>
                                    <p:set>
                                      <p:cBhvr>
                                        <p:cTn id="7" dur="1" fill="hold">
                                          <p:stCondLst>
                                            <p:cond delay="14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écoute</a:t>
            </a:r>
            <a:endParaRPr lang="en-GB" sz="3600" b="1" dirty="0">
              <a:solidFill>
                <a:schemeClr val="bg1"/>
              </a:solidFill>
            </a:endParaRPr>
          </a:p>
        </p:txBody>
      </p:sp>
      <p:sp>
        <p:nvSpPr>
          <p:cNvPr id="9" name="TextBox 8"/>
          <p:cNvSpPr txBox="1"/>
          <p:nvPr/>
        </p:nvSpPr>
        <p:spPr>
          <a:xfrm>
            <a:off x="955353" y="2672387"/>
            <a:ext cx="2105079" cy="553998"/>
          </a:xfrm>
          <a:prstGeom prst="rect">
            <a:avLst/>
          </a:prstGeom>
          <a:solidFill>
            <a:schemeClr val="accent2"/>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femme</a:t>
            </a:r>
          </a:p>
        </p:txBody>
      </p:sp>
      <p:sp>
        <p:nvSpPr>
          <p:cNvPr id="10" name="Action Button: Forward or Next 9">
            <a:hlinkClick r:id="" action="ppaction://noaction" highlightClick="1">
              <a:snd r:embed="rId3" name="1 elle parle a l'homme.wav"/>
            </a:hlinkClick>
          </p:cNvPr>
          <p:cNvSpPr/>
          <p:nvPr/>
        </p:nvSpPr>
        <p:spPr>
          <a:xfrm>
            <a:off x="955353" y="3669264"/>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Action Button: Forward or Next 10">
            <a:hlinkClick r:id="" action="ppaction://noaction" highlightClick="1">
              <a:snd r:embed="rId4" name="2 elle etudie l'histoire.wav"/>
            </a:hlinkClick>
          </p:cNvPr>
          <p:cNvSpPr/>
          <p:nvPr/>
        </p:nvSpPr>
        <p:spPr>
          <a:xfrm>
            <a:off x="955352" y="4966410"/>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p:cNvSpPr txBox="1"/>
          <p:nvPr/>
        </p:nvSpPr>
        <p:spPr>
          <a:xfrm>
            <a:off x="7104736" y="2672387"/>
            <a:ext cx="2105079" cy="553998"/>
          </a:xfrm>
          <a:prstGeom prst="rect">
            <a:avLst/>
          </a:prstGeom>
          <a:solidFill>
            <a:schemeClr val="accent2"/>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L’amie</a:t>
            </a:r>
            <a:endPar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Forward or Next 12">
            <a:hlinkClick r:id="" action="ppaction://noaction" highlightClick="1">
              <a:snd r:embed="rId5" name="3 elle porte une chemise bleue.wav"/>
            </a:hlinkClick>
          </p:cNvPr>
          <p:cNvSpPr/>
          <p:nvPr/>
        </p:nvSpPr>
        <p:spPr>
          <a:xfrm>
            <a:off x="7104735" y="359998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Action Button: Forward or Next 13">
            <a:hlinkClick r:id="" action="ppaction://noaction" highlightClick="1">
              <a:snd r:embed="rId6" name="4 elle aime l'uniforme moderne.wav"/>
            </a:hlinkClick>
          </p:cNvPr>
          <p:cNvSpPr/>
          <p:nvPr/>
        </p:nvSpPr>
        <p:spPr>
          <a:xfrm>
            <a:off x="7104736" y="4916380"/>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TextBox 14"/>
          <p:cNvSpPr txBox="1"/>
          <p:nvPr/>
        </p:nvSpPr>
        <p:spPr>
          <a:xfrm>
            <a:off x="1718332" y="3669264"/>
            <a:ext cx="45402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l’homm</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p:cNvSpPr txBox="1"/>
          <p:nvPr/>
        </p:nvSpPr>
        <p:spPr>
          <a:xfrm>
            <a:off x="1718332" y="5017605"/>
            <a:ext cx="45402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étudi</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p:cNvSpPr txBox="1"/>
          <p:nvPr/>
        </p:nvSpPr>
        <p:spPr>
          <a:xfrm>
            <a:off x="7872485" y="3596768"/>
            <a:ext cx="41433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chemis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bleu</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p:cNvSpPr txBox="1"/>
          <p:nvPr/>
        </p:nvSpPr>
        <p:spPr>
          <a:xfrm>
            <a:off x="7931142" y="4882088"/>
            <a:ext cx="454026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l’uniform</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modern</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p:cNvSpPr txBox="1"/>
          <p:nvPr/>
        </p:nvSpPr>
        <p:spPr>
          <a:xfrm>
            <a:off x="238798" y="3700041"/>
            <a:ext cx="540000" cy="584775"/>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TextBox 19"/>
          <p:cNvSpPr txBox="1"/>
          <p:nvPr/>
        </p:nvSpPr>
        <p:spPr>
          <a:xfrm>
            <a:off x="238798" y="5048383"/>
            <a:ext cx="540000" cy="584775"/>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TextBox 20"/>
          <p:cNvSpPr txBox="1"/>
          <p:nvPr/>
        </p:nvSpPr>
        <p:spPr>
          <a:xfrm>
            <a:off x="6381840" y="3671535"/>
            <a:ext cx="540000" cy="584775"/>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p:cNvSpPr txBox="1"/>
          <p:nvPr/>
        </p:nvSpPr>
        <p:spPr>
          <a:xfrm>
            <a:off x="6381840" y="4985656"/>
            <a:ext cx="540000" cy="584775"/>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TextBox 22"/>
          <p:cNvSpPr txBox="1"/>
          <p:nvPr/>
        </p:nvSpPr>
        <p:spPr>
          <a:xfrm>
            <a:off x="153174" y="1255620"/>
            <a:ext cx="118626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Écoute</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et </a:t>
            </a:r>
            <a:r>
              <a:rPr kumimoji="0" lang="en-GB" sz="3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les phrases. </a:t>
            </a: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b="58404"/>
          <a:stretch/>
        </p:blipFill>
        <p:spPr>
          <a:xfrm>
            <a:off x="3146558" y="2462508"/>
            <a:ext cx="1001927" cy="907609"/>
          </a:xfrm>
          <a:prstGeom prst="rect">
            <a:avLst/>
          </a:prstGeom>
        </p:spPr>
      </p:pic>
      <p:grpSp>
        <p:nvGrpSpPr>
          <p:cNvPr id="25" name="Group 24"/>
          <p:cNvGrpSpPr/>
          <p:nvPr/>
        </p:nvGrpSpPr>
        <p:grpSpPr>
          <a:xfrm>
            <a:off x="9603878" y="1863379"/>
            <a:ext cx="1812395" cy="1618015"/>
            <a:chOff x="9148374" y="1246667"/>
            <a:chExt cx="1812395" cy="1618015"/>
          </a:xfrm>
        </p:grpSpPr>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8374" y="1438068"/>
              <a:ext cx="1728174" cy="1426614"/>
            </a:xfrm>
            <a:prstGeom prst="rect">
              <a:avLst/>
            </a:prstGeom>
          </p:spPr>
        </p:pic>
        <p:sp>
          <p:nvSpPr>
            <p:cNvPr id="27" name="Oval 26"/>
            <p:cNvSpPr/>
            <p:nvPr/>
          </p:nvSpPr>
          <p:spPr>
            <a:xfrm>
              <a:off x="9653337" y="1246667"/>
              <a:ext cx="1307432" cy="6929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Salut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pic>
        <p:nvPicPr>
          <p:cNvPr id="28" name="Picture 27" descr="background rectangle">
            <a:extLst>
              <a:ext uri="{FF2B5EF4-FFF2-40B4-BE49-F238E27FC236}">
                <a16:creationId xmlns:a16="http://schemas.microsoft.com/office/drawing/2014/main" id="{731B3E34-A557-40A0-84FA-CA3FC54DB91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9A9F895F-19AA-410D-BA7C-FEA6DFC3B9E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Elle fait quoi ?</a:t>
            </a:r>
          </a:p>
        </p:txBody>
      </p:sp>
      <p:sp>
        <p:nvSpPr>
          <p:cNvPr id="30" name="Rounded Rectangle 46">
            <a:extLst>
              <a:ext uri="{FF2B5EF4-FFF2-40B4-BE49-F238E27FC236}">
                <a16:creationId xmlns:a16="http://schemas.microsoft.com/office/drawing/2014/main" id="{365F708C-0108-4EFF-BFB3-668562BE2A5F}"/>
              </a:ext>
            </a:extLst>
          </p:cNvPr>
          <p:cNvSpPr/>
          <p:nvPr/>
        </p:nvSpPr>
        <p:spPr>
          <a:xfrm>
            <a:off x="9472613" y="296864"/>
            <a:ext cx="243730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359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parle</a:t>
            </a:r>
            <a:r>
              <a:rPr lang="en-GB" sz="3600" b="1" dirty="0">
                <a:solidFill>
                  <a:schemeClr val="bg1"/>
                </a:solidFill>
              </a:rPr>
              <a:t> !</a:t>
            </a: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p>
        </p:txBody>
      </p:sp>
      <p:graphicFrame>
        <p:nvGraphicFramePr>
          <p:cNvPr id="7" name="Table 6"/>
          <p:cNvGraphicFramePr>
            <a:graphicFrameLocks noGrp="1"/>
          </p:cNvGraphicFramePr>
          <p:nvPr/>
        </p:nvGraphicFramePr>
        <p:xfrm>
          <a:off x="914399" y="1163992"/>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r>
                        <a:rPr lang="en-GB" sz="2000" dirty="0" err="1">
                          <a:solidFill>
                            <a:schemeClr val="accent5">
                              <a:lumMod val="50000"/>
                            </a:schemeClr>
                          </a:solidFill>
                        </a:rPr>
                        <a:t>drôle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intéressante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timide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r>
                        <a:rPr lang="en-GB" sz="2000" dirty="0" err="1">
                          <a:solidFill>
                            <a:schemeClr val="accent5">
                              <a:lumMod val="50000"/>
                            </a:schemeClr>
                          </a:solidFill>
                        </a:rPr>
                        <a:t>grande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la femme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sage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r>
                        <a:rPr lang="en-GB" sz="2000" dirty="0" err="1">
                          <a:solidFill>
                            <a:schemeClr val="accent5">
                              <a:lumMod val="50000"/>
                            </a:schemeClr>
                          </a:solidFill>
                        </a:rPr>
                        <a:t>stricte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calme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triste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graphicFrame>
        <p:nvGraphicFramePr>
          <p:cNvPr id="9" name="Table 8"/>
          <p:cNvGraphicFramePr>
            <a:graphicFrameLocks noGrp="1"/>
          </p:cNvGraphicFramePr>
          <p:nvPr/>
        </p:nvGraphicFramePr>
        <p:xfrm>
          <a:off x="6457246" y="1163991"/>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baseline="0" dirty="0" err="1">
                          <a:solidFill>
                            <a:schemeClr val="accent5">
                              <a:lumMod val="50000"/>
                            </a:schemeClr>
                          </a:solidFill>
                        </a:rPr>
                        <a:t>l’amie</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sp>
        <p:nvSpPr>
          <p:cNvPr id="10" name="TextBox 9"/>
          <p:cNvSpPr txBox="1"/>
          <p:nvPr/>
        </p:nvSpPr>
        <p:spPr>
          <a:xfrm>
            <a:off x="6457246" y="419938"/>
            <a:ext cx="311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p>
        </p:txBody>
      </p:sp>
      <p:sp>
        <p:nvSpPr>
          <p:cNvPr id="11" name="5-Point Star 10"/>
          <p:cNvSpPr/>
          <p:nvPr/>
        </p:nvSpPr>
        <p:spPr>
          <a:xfrm>
            <a:off x="1047750" y="1314450"/>
            <a:ext cx="3429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5-Point Star 11"/>
          <p:cNvSpPr/>
          <p:nvPr/>
        </p:nvSpPr>
        <p:spPr>
          <a:xfrm>
            <a:off x="6667500" y="1314450"/>
            <a:ext cx="3429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 name="Picture 12" descr="background rectangle">
            <a:extLst>
              <a:ext uri="{FF2B5EF4-FFF2-40B4-BE49-F238E27FC236}">
                <a16:creationId xmlns:a16="http://schemas.microsoft.com/office/drawing/2014/main" id="{6DD51052-BB54-4BD9-8B56-C7A26061CB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D18B94CC-A9FA-4130-8B8E-87A7EFDBC82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On parle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5" name="Rounded Rectangle 46">
            <a:extLst>
              <a:ext uri="{FF2B5EF4-FFF2-40B4-BE49-F238E27FC236}">
                <a16:creationId xmlns:a16="http://schemas.microsoft.com/office/drawing/2014/main" id="{CA42D3CC-7359-4D34-99A5-4EDC30FD45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8113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parle</a:t>
            </a:r>
            <a:r>
              <a:rPr lang="en-GB" sz="3600" b="1" dirty="0">
                <a:solidFill>
                  <a:schemeClr val="bg1"/>
                </a:solidFill>
              </a:rPr>
              <a:t> !</a:t>
            </a:r>
          </a:p>
        </p:txBody>
      </p:sp>
      <p:graphicFrame>
        <p:nvGraphicFramePr>
          <p:cNvPr id="7" name="Table 6"/>
          <p:cNvGraphicFramePr>
            <a:graphicFrameLocks noGrp="1"/>
          </p:cNvGraphicFramePr>
          <p:nvPr/>
        </p:nvGraphicFramePr>
        <p:xfrm>
          <a:off x="914399" y="1163992"/>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la femme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graphicFrame>
        <p:nvGraphicFramePr>
          <p:cNvPr id="9" name="Table 8"/>
          <p:cNvGraphicFramePr>
            <a:graphicFrameLocks noGrp="1"/>
          </p:cNvGraphicFramePr>
          <p:nvPr/>
        </p:nvGraphicFramePr>
        <p:xfrm>
          <a:off x="6457246" y="1163991"/>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r>
                        <a:rPr lang="en-GB" sz="2000" dirty="0">
                          <a:solidFill>
                            <a:schemeClr val="accent5">
                              <a:lumMod val="50000"/>
                            </a:schemeClr>
                          </a:solidFill>
                        </a:rPr>
                        <a:t>petite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méchante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amusante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r>
                        <a:rPr lang="en-GB" sz="2000" dirty="0" err="1">
                          <a:solidFill>
                            <a:schemeClr val="accent5">
                              <a:lumMod val="50000"/>
                            </a:schemeClr>
                          </a:solidFill>
                        </a:rPr>
                        <a:t>intelligente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err="1">
                          <a:solidFill>
                            <a:schemeClr val="accent5">
                              <a:lumMod val="50000"/>
                            </a:schemeClr>
                          </a:solidFill>
                        </a:rPr>
                        <a:t>l’amie</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malade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r>
                        <a:rPr lang="en-GB" sz="2000" dirty="0" err="1">
                          <a:solidFill>
                            <a:schemeClr val="accent5">
                              <a:lumMod val="50000"/>
                            </a:schemeClr>
                          </a:solidFill>
                        </a:rPr>
                        <a:t>excellente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contente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drôle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sp>
        <p:nvSpPr>
          <p:cNvPr id="10" name="TextBox 9"/>
          <p:cNvSpPr txBox="1"/>
          <p:nvPr/>
        </p:nvSpPr>
        <p:spPr>
          <a:xfrm>
            <a:off x="6457245" y="419938"/>
            <a:ext cx="311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p>
        </p:txBody>
      </p:sp>
      <p:sp>
        <p:nvSpPr>
          <p:cNvPr id="11" name="5-Point Star 10"/>
          <p:cNvSpPr/>
          <p:nvPr/>
        </p:nvSpPr>
        <p:spPr>
          <a:xfrm>
            <a:off x="1047750" y="1314450"/>
            <a:ext cx="3429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5-Point Star 11"/>
          <p:cNvSpPr/>
          <p:nvPr/>
        </p:nvSpPr>
        <p:spPr>
          <a:xfrm>
            <a:off x="6667500" y="1314450"/>
            <a:ext cx="3429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 name="Picture 12" descr="background rectangle">
            <a:extLst>
              <a:ext uri="{FF2B5EF4-FFF2-40B4-BE49-F238E27FC236}">
                <a16:creationId xmlns:a16="http://schemas.microsoft.com/office/drawing/2014/main" id="{EE28258F-8556-4A4E-8980-3B773F65D4E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88766790-9DCC-4202-9026-9085F4ADE61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On parle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5" name="Rounded Rectangle 46">
            <a:extLst>
              <a:ext uri="{FF2B5EF4-FFF2-40B4-BE49-F238E27FC236}">
                <a16:creationId xmlns:a16="http://schemas.microsoft.com/office/drawing/2014/main" id="{A9519401-5D9B-45DA-B383-1A215F459F2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1391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914399" y="1163992"/>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r>
                        <a:rPr lang="en-GB" sz="2000" dirty="0" err="1">
                          <a:solidFill>
                            <a:schemeClr val="accent5">
                              <a:lumMod val="50000"/>
                            </a:schemeClr>
                          </a:solidFill>
                        </a:rPr>
                        <a:t>drôle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intéressante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timide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r>
                        <a:rPr lang="en-GB" sz="2000" dirty="0" err="1">
                          <a:solidFill>
                            <a:schemeClr val="accent5">
                              <a:lumMod val="50000"/>
                            </a:schemeClr>
                          </a:solidFill>
                        </a:rPr>
                        <a:t>grande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la femme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sage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r>
                        <a:rPr lang="en-GB" sz="2000" dirty="0" err="1">
                          <a:solidFill>
                            <a:schemeClr val="accent5">
                              <a:lumMod val="50000"/>
                            </a:schemeClr>
                          </a:solidFill>
                        </a:rPr>
                        <a:t>stricte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calme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triste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parle</a:t>
            </a:r>
            <a:r>
              <a:rPr lang="en-GB" sz="3600" b="1" dirty="0">
                <a:solidFill>
                  <a:schemeClr val="bg1"/>
                </a:solidFill>
              </a:rPr>
              <a:t> !</a:t>
            </a: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p>
        </p:txBody>
      </p:sp>
      <p:graphicFrame>
        <p:nvGraphicFramePr>
          <p:cNvPr id="7" name="Table 6"/>
          <p:cNvGraphicFramePr>
            <a:graphicFrameLocks noGrp="1"/>
          </p:cNvGraphicFramePr>
          <p:nvPr/>
        </p:nvGraphicFramePr>
        <p:xfrm>
          <a:off x="6457246" y="1163991"/>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r>
                        <a:rPr lang="en-GB" sz="2000" dirty="0">
                          <a:solidFill>
                            <a:schemeClr val="accent5">
                              <a:lumMod val="50000"/>
                            </a:schemeClr>
                          </a:solidFill>
                        </a:rPr>
                        <a:t>petite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méchante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amusante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r>
                        <a:rPr lang="en-GB" sz="2000" dirty="0" err="1">
                          <a:solidFill>
                            <a:schemeClr val="accent5">
                              <a:lumMod val="50000"/>
                            </a:schemeClr>
                          </a:solidFill>
                        </a:rPr>
                        <a:t>intelligente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err="1">
                          <a:solidFill>
                            <a:schemeClr val="accent5">
                              <a:lumMod val="50000"/>
                            </a:schemeClr>
                          </a:solidFill>
                        </a:rPr>
                        <a:t>l’amie</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malade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r>
                        <a:rPr lang="en-GB" sz="2000" dirty="0" err="1">
                          <a:solidFill>
                            <a:schemeClr val="accent5">
                              <a:lumMod val="50000"/>
                            </a:schemeClr>
                          </a:solidFill>
                        </a:rPr>
                        <a:t>excellente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contente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drôle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sp>
        <p:nvSpPr>
          <p:cNvPr id="10" name="TextBox 9"/>
          <p:cNvSpPr txBox="1"/>
          <p:nvPr/>
        </p:nvSpPr>
        <p:spPr>
          <a:xfrm>
            <a:off x="1347536" y="2213811"/>
            <a:ext cx="12272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funny</a:t>
            </a:r>
          </a:p>
        </p:txBody>
      </p:sp>
      <p:sp>
        <p:nvSpPr>
          <p:cNvPr id="11" name="TextBox 10"/>
          <p:cNvSpPr txBox="1"/>
          <p:nvPr/>
        </p:nvSpPr>
        <p:spPr>
          <a:xfrm>
            <a:off x="2725381" y="2213811"/>
            <a:ext cx="16902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interesting</a:t>
            </a:r>
          </a:p>
        </p:txBody>
      </p:sp>
      <p:sp>
        <p:nvSpPr>
          <p:cNvPr id="12" name="TextBox 11"/>
          <p:cNvSpPr txBox="1"/>
          <p:nvPr/>
        </p:nvSpPr>
        <p:spPr>
          <a:xfrm>
            <a:off x="4853036" y="2213811"/>
            <a:ext cx="16902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shy</a:t>
            </a:r>
          </a:p>
        </p:txBody>
      </p:sp>
      <p:sp>
        <p:nvSpPr>
          <p:cNvPr id="13" name="TextBox 12"/>
          <p:cNvSpPr txBox="1"/>
          <p:nvPr/>
        </p:nvSpPr>
        <p:spPr>
          <a:xfrm>
            <a:off x="4268402" y="3829232"/>
            <a:ext cx="1937085"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EE6000"/>
                </a:solidFill>
                <a:effectLst/>
                <a:uLnTx/>
                <a:uFillTx/>
                <a:latin typeface="Century Gothic" panose="020F0302020204030204"/>
                <a:ea typeface="+mn-ea"/>
                <a:cs typeface="+mn-cs"/>
              </a:rPr>
              <a:t>well-behaved</a:t>
            </a:r>
          </a:p>
        </p:txBody>
      </p:sp>
      <p:sp>
        <p:nvSpPr>
          <p:cNvPr id="14" name="TextBox 13"/>
          <p:cNvSpPr txBox="1"/>
          <p:nvPr/>
        </p:nvSpPr>
        <p:spPr>
          <a:xfrm>
            <a:off x="4828490" y="5453798"/>
            <a:ext cx="658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sad</a:t>
            </a:r>
          </a:p>
        </p:txBody>
      </p:sp>
      <p:sp>
        <p:nvSpPr>
          <p:cNvPr id="15" name="TextBox 14"/>
          <p:cNvSpPr txBox="1"/>
          <p:nvPr/>
        </p:nvSpPr>
        <p:spPr>
          <a:xfrm>
            <a:off x="3030179" y="5453798"/>
            <a:ext cx="16902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calm</a:t>
            </a:r>
          </a:p>
        </p:txBody>
      </p:sp>
      <p:sp>
        <p:nvSpPr>
          <p:cNvPr id="16" name="TextBox 15"/>
          <p:cNvSpPr txBox="1"/>
          <p:nvPr/>
        </p:nvSpPr>
        <p:spPr>
          <a:xfrm>
            <a:off x="1381065" y="5453798"/>
            <a:ext cx="10440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strict</a:t>
            </a:r>
          </a:p>
        </p:txBody>
      </p:sp>
      <p:sp>
        <p:nvSpPr>
          <p:cNvPr id="17" name="TextBox 16"/>
          <p:cNvSpPr txBox="1"/>
          <p:nvPr/>
        </p:nvSpPr>
        <p:spPr>
          <a:xfrm>
            <a:off x="1381065" y="3833804"/>
            <a:ext cx="10440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big</a:t>
            </a:r>
          </a:p>
        </p:txBody>
      </p:sp>
      <p:sp>
        <p:nvSpPr>
          <p:cNvPr id="18" name="Rounded Rectangle 17"/>
          <p:cNvSpPr/>
          <p:nvPr/>
        </p:nvSpPr>
        <p:spPr>
          <a:xfrm>
            <a:off x="2574757" y="1804737"/>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18"/>
          <p:cNvSpPr/>
          <p:nvPr/>
        </p:nvSpPr>
        <p:spPr>
          <a:xfrm>
            <a:off x="878304" y="3457333"/>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ounded Rectangle 19"/>
          <p:cNvSpPr/>
          <p:nvPr/>
        </p:nvSpPr>
        <p:spPr>
          <a:xfrm>
            <a:off x="878304" y="5077327"/>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20"/>
          <p:cNvSpPr/>
          <p:nvPr/>
        </p:nvSpPr>
        <p:spPr>
          <a:xfrm>
            <a:off x="4279528" y="5087612"/>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21"/>
          <p:cNvSpPr/>
          <p:nvPr/>
        </p:nvSpPr>
        <p:spPr>
          <a:xfrm>
            <a:off x="6426760" y="1831325"/>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22"/>
          <p:cNvSpPr/>
          <p:nvPr/>
        </p:nvSpPr>
        <p:spPr>
          <a:xfrm>
            <a:off x="8123196" y="1831325"/>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ounded Rectangle 23"/>
          <p:cNvSpPr/>
          <p:nvPr/>
        </p:nvSpPr>
        <p:spPr>
          <a:xfrm>
            <a:off x="9828606" y="1825310"/>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ounded Rectangle 24"/>
          <p:cNvSpPr/>
          <p:nvPr/>
        </p:nvSpPr>
        <p:spPr>
          <a:xfrm>
            <a:off x="6424211" y="3457333"/>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ounded Rectangle 25"/>
          <p:cNvSpPr/>
          <p:nvPr/>
        </p:nvSpPr>
        <p:spPr>
          <a:xfrm>
            <a:off x="6415063" y="5085090"/>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ounded Rectangle 26"/>
          <p:cNvSpPr/>
          <p:nvPr/>
        </p:nvSpPr>
        <p:spPr>
          <a:xfrm>
            <a:off x="8131639" y="5092852"/>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27" descr="background rectangle">
            <a:extLst>
              <a:ext uri="{FF2B5EF4-FFF2-40B4-BE49-F238E27FC236}">
                <a16:creationId xmlns:a16="http://schemas.microsoft.com/office/drawing/2014/main" id="{17282BE8-63D5-4165-B15F-EE10B3FAE97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D609D96C-5317-40F9-B23A-3F060ACE8BF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On parle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0" name="Rounded Rectangle 46">
            <a:extLst>
              <a:ext uri="{FF2B5EF4-FFF2-40B4-BE49-F238E27FC236}">
                <a16:creationId xmlns:a16="http://schemas.microsoft.com/office/drawing/2014/main" id="{B51C0056-2911-43B8-B3C9-0D3DD1C74C3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82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39" name="Google Shape;539;p1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SFe</a:t>
            </a:r>
            <a:endParaRPr sz="3600" b="1">
              <a:solidFill>
                <a:schemeClr val="lt1"/>
              </a:solidFill>
            </a:endParaRPr>
          </a:p>
        </p:txBody>
      </p:sp>
      <p:sp>
        <p:nvSpPr>
          <p:cNvPr id="540" name="Google Shape;540;p1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541" name="Google Shape;541;p1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[2]</a:t>
            </a:r>
            <a:endParaRPr dirty="0"/>
          </a:p>
        </p:txBody>
      </p:sp>
    </p:spTree>
    <p:extLst>
      <p:ext uri="{BB962C8B-B14F-4D97-AF65-F5344CB8AC3E}">
        <p14:creationId xmlns:p14="http://schemas.microsoft.com/office/powerpoint/2010/main" val="2890372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955300" y="3075057"/>
            <a:ext cx="228139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they (m)</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788064" y="3749804"/>
            <a:ext cx="6158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0" name="Rounded Rectangle 46">
            <a:extLst>
              <a:ext uri="{FF2B5EF4-FFF2-40B4-BE49-F238E27FC236}">
                <a16:creationId xmlns:a16="http://schemas.microsoft.com/office/drawing/2014/main" id="{8A22EB50-5506-4614-8C6B-DE3B249CFD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56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019421" y="3075057"/>
            <a:ext cx="215315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(we)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318915" y="3749804"/>
            <a:ext cx="355417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(nous) </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faison</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7C322D99-FE18-4E4B-B9D4-A18296BEBBD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418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B6B4-E2E9-C349-95F9-7074981CD307}"/>
              </a:ext>
            </a:extLst>
          </p:cNvPr>
          <p:cNvSpPr>
            <a:spLocks noGrp="1"/>
          </p:cNvSpPr>
          <p:nvPr>
            <p:ph type="title"/>
          </p:nvPr>
        </p:nvSpPr>
        <p:spPr>
          <a:xfrm>
            <a:off x="0" y="0"/>
            <a:ext cx="2661715" cy="69883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1626154"/>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44324" y="1931423"/>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1317880"/>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227010" y="3075057"/>
            <a:ext cx="17379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history</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149272" y="3749804"/>
            <a:ext cx="189346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histoir</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4F55C241-A9D8-4650-B847-72FA37300E7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16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227010" y="3075057"/>
            <a:ext cx="17379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history</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149272" y="3749804"/>
            <a:ext cx="189346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histoir</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2EAA68C8-1723-47FA-B5FC-D316AF64465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190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344831" y="3075057"/>
            <a:ext cx="150233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effort</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354457" y="3749804"/>
            <a:ext cx="148309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effor</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p>
        </p:txBody>
      </p:sp>
      <p:sp>
        <p:nvSpPr>
          <p:cNvPr id="7" name="Rounded Rectangle 46">
            <a:extLst>
              <a:ext uri="{FF2B5EF4-FFF2-40B4-BE49-F238E27FC236}">
                <a16:creationId xmlns:a16="http://schemas.microsoft.com/office/drawing/2014/main" id="{0C356274-A50B-457C-A1DA-DDD3ED998A8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75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115602" y="3075057"/>
            <a:ext cx="196079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they (f)</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454645" y="3749804"/>
            <a:ext cx="128272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elle</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8CF1B12C-7B3D-4944-B3B5-CBA741F7E80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550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450358" y="3075057"/>
            <a:ext cx="329128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(you (pl))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504066" y="3749804"/>
            <a:ext cx="318388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vous</a:t>
            </a: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faite</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8EF0638B-F0BF-4EA3-A58C-A7A9C1D2747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53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352047" y="3075057"/>
            <a:ext cx="148790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party</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505943" y="3749804"/>
            <a:ext cx="118013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fêt</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p>
        </p:txBody>
      </p:sp>
      <p:sp>
        <p:nvSpPr>
          <p:cNvPr id="7" name="Rounded Rectangle 46">
            <a:extLst>
              <a:ext uri="{FF2B5EF4-FFF2-40B4-BE49-F238E27FC236}">
                <a16:creationId xmlns:a16="http://schemas.microsoft.com/office/drawing/2014/main" id="{1B849A90-B140-4A4F-969C-F0B4CEA139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767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986564" y="3075057"/>
            <a:ext cx="221887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exercise</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922452" y="3749804"/>
            <a:ext cx="23471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exercic</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D8C3FDD9-B06A-4668-852E-3A7791CB792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314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851913" y="3075057"/>
            <a:ext cx="248818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(they)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269232" y="3749804"/>
            <a:ext cx="365356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ils</a:t>
            </a: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elles</a:t>
            </a: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 fon</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p>
        </p:txBody>
      </p:sp>
      <p:sp>
        <p:nvSpPr>
          <p:cNvPr id="7" name="Rounded Rectangle 46">
            <a:extLst>
              <a:ext uri="{FF2B5EF4-FFF2-40B4-BE49-F238E27FC236}">
                <a16:creationId xmlns:a16="http://schemas.microsoft.com/office/drawing/2014/main" id="{74A70E9D-5AC4-4524-BDF5-017312A2425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95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39" name="Google Shape;539;p1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SFe</a:t>
            </a:r>
            <a:endParaRPr sz="3600" b="1">
              <a:solidFill>
                <a:schemeClr val="lt1"/>
              </a:solidFill>
            </a:endParaRPr>
          </a:p>
        </p:txBody>
      </p:sp>
      <p:sp>
        <p:nvSpPr>
          <p:cNvPr id="540" name="Google Shape;540;p1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541" name="Google Shape;541;p1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[3]</a:t>
            </a:r>
            <a:endParaRPr dirty="0"/>
          </a:p>
        </p:txBody>
      </p:sp>
    </p:spTree>
    <p:extLst>
      <p:ext uri="{BB962C8B-B14F-4D97-AF65-F5344CB8AC3E}">
        <p14:creationId xmlns:p14="http://schemas.microsoft.com/office/powerpoint/2010/main" val="4000029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84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4822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4"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5"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5"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6"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6"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7"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7"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8"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fr-FR" sz="3000" b="1" dirty="0">
                <a:solidFill>
                  <a:schemeClr val="bg1"/>
                </a:solidFill>
              </a:rPr>
              <a:t>La féminisation des adjectifs  </a:t>
            </a:r>
          </a:p>
        </p:txBody>
      </p:sp>
      <p:sp>
        <p:nvSpPr>
          <p:cNvPr id="5" name="TextBox 4">
            <a:extLst>
              <a:ext uri="{FF2B5EF4-FFF2-40B4-BE49-F238E27FC236}">
                <a16:creationId xmlns:a16="http://schemas.microsoft.com/office/drawing/2014/main" id="{BBC4CC21-40AE-4EFC-AE3E-A4DDAD1F9130}"/>
              </a:ext>
            </a:extLst>
          </p:cNvPr>
          <p:cNvSpPr txBox="1"/>
          <p:nvPr/>
        </p:nvSpPr>
        <p:spPr>
          <a:xfrm>
            <a:off x="195284" y="1286359"/>
            <a:ext cx="118014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adjectives change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they describe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 noun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most common change is to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 ‘e’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end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2" name="Picture 11">
            <a:hlinkClick r:id="" action="ppaction://noaction">
              <a:snd r:embed="rId4" name="un oiseau vert.wav"/>
            </a:hlinkClick>
            <a:extLst>
              <a:ext uri="{FF2B5EF4-FFF2-40B4-BE49-F238E27FC236}">
                <a16:creationId xmlns:a16="http://schemas.microsoft.com/office/drawing/2014/main" id="{08B1216C-27BF-4EFD-BB93-99456ECFF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130" y="3753933"/>
            <a:ext cx="2724983" cy="1603920"/>
          </a:xfrm>
          <a:prstGeom prst="rect">
            <a:avLst/>
          </a:prstGeom>
        </p:spPr>
      </p:pic>
      <p:pic>
        <p:nvPicPr>
          <p:cNvPr id="14" name="Picture 13">
            <a:hlinkClick r:id="" action="ppaction://noaction">
              <a:snd r:embed="rId6" name="une voiture verte.wav"/>
            </a:hlinkClick>
            <a:extLst>
              <a:ext uri="{FF2B5EF4-FFF2-40B4-BE49-F238E27FC236}">
                <a16:creationId xmlns:a16="http://schemas.microsoft.com/office/drawing/2014/main" id="{8C9E7ECB-BE2D-4ABC-BF41-9282695D4D1C}"/>
              </a:ext>
            </a:extLst>
          </p:cNvPr>
          <p:cNvPicPr>
            <a:picLocks noChangeAspect="1"/>
          </p:cNvPicPr>
          <p:nvPr/>
        </p:nvPicPr>
        <p:blipFill rotWithShape="1">
          <a:blip r:embed="rId7">
            <a:extLst>
              <a:ext uri="{28A0092B-C50C-407E-A947-70E740481C1C}">
                <a14:useLocalDpi xmlns:a14="http://schemas.microsoft.com/office/drawing/2010/main" val="0"/>
              </a:ext>
            </a:extLst>
          </a:blip>
          <a:srcRect t="22519" r="-1295" b="7637"/>
          <a:stretch/>
        </p:blipFill>
        <p:spPr>
          <a:xfrm>
            <a:off x="7322869" y="3753933"/>
            <a:ext cx="2724984" cy="1603920"/>
          </a:xfrm>
          <a:prstGeom prst="rect">
            <a:avLst/>
          </a:prstGeom>
        </p:spPr>
      </p:pic>
      <p:sp>
        <p:nvSpPr>
          <p:cNvPr id="15" name="Rounded Rectangle 46">
            <a:extLst>
              <a:ext uri="{FF2B5EF4-FFF2-40B4-BE49-F238E27FC236}">
                <a16:creationId xmlns:a16="http://schemas.microsoft.com/office/drawing/2014/main" id="{E667774A-8B4A-4F6E-9DDD-E696658FBC42}"/>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13" name="TextBox 12">
            <a:extLst>
              <a:ext uri="{FF2B5EF4-FFF2-40B4-BE49-F238E27FC236}">
                <a16:creationId xmlns:a16="http://schemas.microsoft.com/office/drawing/2014/main" id="{E7859C0C-1CF6-49F8-AF0E-03CE3A02386A}"/>
              </a:ext>
            </a:extLst>
          </p:cNvPr>
          <p:cNvSpPr txBox="1"/>
          <p:nvPr/>
        </p:nvSpPr>
        <p:spPr>
          <a:xfrm>
            <a:off x="390568" y="5704532"/>
            <a:ext cx="118014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we add ‘e’, the SFC is no longer silent, and the ending is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SFe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instead.</a:t>
            </a:r>
          </a:p>
        </p:txBody>
      </p:sp>
      <p:sp>
        <p:nvSpPr>
          <p:cNvPr id="16" name="TextBox 15">
            <a:extLst>
              <a:ext uri="{FF2B5EF4-FFF2-40B4-BE49-F238E27FC236}">
                <a16:creationId xmlns:a16="http://schemas.microsoft.com/office/drawing/2014/main" id="{91E88F31-861F-533C-937D-EA39E405FA1A}"/>
              </a:ext>
            </a:extLst>
          </p:cNvPr>
          <p:cNvSpPr txBox="1"/>
          <p:nvPr/>
        </p:nvSpPr>
        <p:spPr>
          <a:xfrm>
            <a:off x="7059263" y="2416987"/>
            <a:ext cx="3252197" cy="11301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voiture verte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green car</a:t>
            </a:r>
          </a:p>
        </p:txBody>
      </p:sp>
      <p:sp>
        <p:nvSpPr>
          <p:cNvPr id="17" name="TextBox 16">
            <a:extLst>
              <a:ext uri="{FF2B5EF4-FFF2-40B4-BE49-F238E27FC236}">
                <a16:creationId xmlns:a16="http://schemas.microsoft.com/office/drawing/2014/main" id="{CE837DFF-68BD-2A2A-8203-B452C47221EC}"/>
              </a:ext>
            </a:extLst>
          </p:cNvPr>
          <p:cNvSpPr txBox="1"/>
          <p:nvPr/>
        </p:nvSpPr>
        <p:spPr>
          <a:xfrm>
            <a:off x="1769665" y="2470240"/>
            <a:ext cx="2617269" cy="11301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oiseau vert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green bird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7" name="Graphic 6" descr="Volume with solid fill">
            <a:hlinkClick r:id="" action="ppaction://noaction">
              <a:snd r:embed="rId4" name="un oiseau vert.wav"/>
            </a:hlinkClick>
            <a:extLst>
              <a:ext uri="{FF2B5EF4-FFF2-40B4-BE49-F238E27FC236}">
                <a16:creationId xmlns:a16="http://schemas.microsoft.com/office/drawing/2014/main" id="{52A6797A-8CDB-143C-B385-7CA9D53F5D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4884" y="3738655"/>
            <a:ext cx="564781" cy="564781"/>
          </a:xfrm>
          <a:prstGeom prst="rect">
            <a:avLst/>
          </a:prstGeom>
        </p:spPr>
      </p:pic>
      <p:pic>
        <p:nvPicPr>
          <p:cNvPr id="18" name="Graphic 17" descr="Volume with solid fill">
            <a:hlinkClick r:id="" action="ppaction://noaction">
              <a:snd r:embed="rId6" name="une voiture verte.wav"/>
            </a:hlinkClick>
            <a:extLst>
              <a:ext uri="{FF2B5EF4-FFF2-40B4-BE49-F238E27FC236}">
                <a16:creationId xmlns:a16="http://schemas.microsoft.com/office/drawing/2014/main" id="{0F83C019-58BD-A64A-3B50-7605CB87C0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57628" y="3710002"/>
            <a:ext cx="564781" cy="564781"/>
          </a:xfrm>
          <a:prstGeom prst="rect">
            <a:avLst/>
          </a:prstGeom>
        </p:spPr>
      </p:pic>
    </p:spTree>
    <p:extLst>
      <p:ext uri="{BB962C8B-B14F-4D97-AF65-F5344CB8AC3E}">
        <p14:creationId xmlns:p14="http://schemas.microsoft.com/office/powerpoint/2010/main" val="187821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361203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a:t>
            </a:r>
          </a:p>
        </p:txBody>
      </p:sp>
      <p:sp>
        <p:nvSpPr>
          <p:cNvPr id="6" name="Rounded Rectangle 46">
            <a:extLst>
              <a:ext uri="{FF2B5EF4-FFF2-40B4-BE49-F238E27FC236}">
                <a16:creationId xmlns:a16="http://schemas.microsoft.com/office/drawing/2014/main" id="{36E81BA3-2E5C-4D39-9BB7-474A4EA0D44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BC4CC21-40AE-4EFC-AE3E-A4DDAD1F9130}"/>
              </a:ext>
            </a:extLst>
          </p:cNvPr>
          <p:cNvSpPr txBox="1"/>
          <p:nvPr/>
        </p:nvSpPr>
        <p:spPr>
          <a:xfrm>
            <a:off x="3789559" y="174381"/>
            <a:ext cx="6445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On décrit qui ? La dernière lettre de l'adjectif, c’est SFC ou SFE ?</a:t>
            </a:r>
          </a:p>
        </p:txBody>
      </p:sp>
      <p:graphicFrame>
        <p:nvGraphicFramePr>
          <p:cNvPr id="9" name="Table 9">
            <a:extLst>
              <a:ext uri="{FF2B5EF4-FFF2-40B4-BE49-F238E27FC236}">
                <a16:creationId xmlns:a16="http://schemas.microsoft.com/office/drawing/2014/main" id="{A3CF8912-11AE-44B7-BA75-2FF9C3B9E5FF}"/>
              </a:ext>
            </a:extLst>
          </p:cNvPr>
          <p:cNvGraphicFramePr>
            <a:graphicFrameLocks noGrp="1"/>
          </p:cNvGraphicFramePr>
          <p:nvPr/>
        </p:nvGraphicFramePr>
        <p:xfrm>
          <a:off x="105519" y="1260992"/>
          <a:ext cx="11804401" cy="4861200"/>
        </p:xfrm>
        <a:graphic>
          <a:graphicData uri="http://schemas.openxmlformats.org/drawingml/2006/table">
            <a:tbl>
              <a:tblPr firstRow="1" bandRow="1">
                <a:tableStyleId>{21E4AEA4-8DFA-4A89-87EB-49C32662AFE0}</a:tableStyleId>
              </a:tblPr>
              <a:tblGrid>
                <a:gridCol w="588905">
                  <a:extLst>
                    <a:ext uri="{9D8B030D-6E8A-4147-A177-3AD203B41FA5}">
                      <a16:colId xmlns:a16="http://schemas.microsoft.com/office/drawing/2014/main" val="1997188056"/>
                    </a:ext>
                  </a:extLst>
                </a:gridCol>
                <a:gridCol w="2655748">
                  <a:extLst>
                    <a:ext uri="{9D8B030D-6E8A-4147-A177-3AD203B41FA5}">
                      <a16:colId xmlns:a16="http://schemas.microsoft.com/office/drawing/2014/main" val="2109337067"/>
                    </a:ext>
                  </a:extLst>
                </a:gridCol>
                <a:gridCol w="2655748">
                  <a:extLst>
                    <a:ext uri="{9D8B030D-6E8A-4147-A177-3AD203B41FA5}">
                      <a16:colId xmlns:a16="http://schemas.microsoft.com/office/drawing/2014/main" val="3086738519"/>
                    </a:ext>
                  </a:extLst>
                </a:gridCol>
                <a:gridCol w="590400">
                  <a:extLst>
                    <a:ext uri="{9D8B030D-6E8A-4147-A177-3AD203B41FA5}">
                      <a16:colId xmlns:a16="http://schemas.microsoft.com/office/drawing/2014/main" val="1960970650"/>
                    </a:ext>
                  </a:extLst>
                </a:gridCol>
                <a:gridCol w="2656800">
                  <a:extLst>
                    <a:ext uri="{9D8B030D-6E8A-4147-A177-3AD203B41FA5}">
                      <a16:colId xmlns:a16="http://schemas.microsoft.com/office/drawing/2014/main" val="873850142"/>
                    </a:ext>
                  </a:extLst>
                </a:gridCol>
                <a:gridCol w="2656800">
                  <a:extLst>
                    <a:ext uri="{9D8B030D-6E8A-4147-A177-3AD203B41FA5}">
                      <a16:colId xmlns:a16="http://schemas.microsoft.com/office/drawing/2014/main" val="1580478367"/>
                    </a:ext>
                  </a:extLst>
                </a:gridCol>
              </a:tblGrid>
              <a:tr h="361177">
                <a:tc>
                  <a:txBody>
                    <a:bodyPr/>
                    <a:lstStyle/>
                    <a:p>
                      <a:pPr algn="ctr"/>
                      <a:r>
                        <a:rPr lang="fr-FR" sz="2000" dirty="0"/>
                        <a:t>Q</a:t>
                      </a:r>
                    </a:p>
                  </a:txBody>
                  <a:tcPr/>
                </a:tc>
                <a:tc>
                  <a:txBody>
                    <a:bodyPr/>
                    <a:lstStyle/>
                    <a:p>
                      <a:pPr algn="ctr"/>
                      <a:r>
                        <a:rPr lang="en-GB" sz="2000" dirty="0"/>
                        <a:t>il</a:t>
                      </a:r>
                      <a:endParaRPr lang="fr-FR" sz="2000" dirty="0"/>
                    </a:p>
                  </a:txBody>
                  <a:tcPr/>
                </a:tc>
                <a:tc>
                  <a:txBody>
                    <a:bodyPr/>
                    <a:lstStyle/>
                    <a:p>
                      <a:pPr algn="ctr"/>
                      <a:r>
                        <a:rPr lang="en-GB" sz="2000" dirty="0" err="1"/>
                        <a:t>elle</a:t>
                      </a:r>
                      <a:endParaRPr lang="fr-FR" sz="2000" dirty="0"/>
                    </a:p>
                  </a:txBody>
                  <a:tcPr/>
                </a:tc>
                <a:tc>
                  <a:txBody>
                    <a:bodyPr/>
                    <a:lstStyle/>
                    <a:p>
                      <a:pPr algn="ctr"/>
                      <a:r>
                        <a:rPr lang="fr-FR" sz="2000" dirty="0"/>
                        <a:t>Q</a:t>
                      </a:r>
                    </a:p>
                  </a:txBody>
                  <a:tcPr/>
                </a:tc>
                <a:tc>
                  <a:txBody>
                    <a:bodyPr/>
                    <a:lstStyle/>
                    <a:p>
                      <a:pPr algn="ctr"/>
                      <a:r>
                        <a:rPr lang="en-GB" sz="2000" dirty="0"/>
                        <a:t>il</a:t>
                      </a:r>
                      <a:endParaRPr lang="fr-FR" sz="2000" dirty="0"/>
                    </a:p>
                  </a:txBody>
                  <a:tcPr/>
                </a:tc>
                <a:tc>
                  <a:txBody>
                    <a:bodyPr/>
                    <a:lstStyle/>
                    <a:p>
                      <a:pPr algn="ctr"/>
                      <a:r>
                        <a:rPr lang="en-GB" sz="2000" dirty="0" err="1"/>
                        <a:t>elle</a:t>
                      </a:r>
                      <a:endParaRPr lang="fr-FR" sz="2000" dirty="0"/>
                    </a:p>
                  </a:txBody>
                  <a:tcPr/>
                </a:tc>
                <a:extLst>
                  <a:ext uri="{0D108BD9-81ED-4DB2-BD59-A6C34878D82A}">
                    <a16:rowId xmlns:a16="http://schemas.microsoft.com/office/drawing/2014/main" val="3650473799"/>
                  </a:ext>
                </a:extLst>
              </a:tr>
              <a:tr h="720000">
                <a:tc rowSpan="2">
                  <a:txBody>
                    <a:bodyPr/>
                    <a:lstStyle/>
                    <a:p>
                      <a:pPr algn="ct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rowSpan="2">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extLst>
                  <a:ext uri="{0D108BD9-81ED-4DB2-BD59-A6C34878D82A}">
                    <a16:rowId xmlns:a16="http://schemas.microsoft.com/office/drawing/2014/main" val="3120440629"/>
                  </a:ext>
                </a:extLst>
              </a:tr>
              <a:tr h="360000">
                <a:tc vMerge="1">
                  <a:txBody>
                    <a:bodyPr/>
                    <a:lstStyle/>
                    <a:p>
                      <a:pPr algn="ctr"/>
                      <a:endParaRPr lang="fr-FR" sz="2000" dirty="0">
                        <a:solidFill>
                          <a:srgbClr val="002060"/>
                        </a:solidFill>
                      </a:endParaRPr>
                    </a:p>
                  </a:txBody>
                  <a:tcPr anchor="b">
                    <a:solidFill>
                      <a:srgbClr val="F8D7CD"/>
                    </a:solidFill>
                  </a:tcPr>
                </a:tc>
                <a:tc gridSpan="2">
                  <a:txBody>
                    <a:bodyPr/>
                    <a:lstStyle/>
                    <a:p>
                      <a:pPr algn="ctr"/>
                      <a:r>
                        <a:rPr lang="en-GB" sz="2000" dirty="0">
                          <a:solidFill>
                            <a:srgbClr val="002060"/>
                          </a:solidFill>
                        </a:rPr>
                        <a:t>gourmand (fond of food)</a:t>
                      </a:r>
                      <a:endParaRPr lang="fr-FR" sz="2000" dirty="0">
                        <a:solidFill>
                          <a:srgbClr val="002060"/>
                        </a:solidFill>
                      </a:endParaRPr>
                    </a:p>
                  </a:txBody>
                  <a:tcPr anchor="b">
                    <a:solidFill>
                      <a:srgbClr val="F8D7CD"/>
                    </a:solidFill>
                  </a:tcPr>
                </a:tc>
                <a:tc hMerge="1">
                  <a:txBody>
                    <a:bodyPr/>
                    <a:lstStyle/>
                    <a:p>
                      <a:pPr algn="r"/>
                      <a:endParaRPr lang="fr-FR" sz="2000" dirty="0">
                        <a:solidFill>
                          <a:srgbClr val="002060"/>
                        </a:solidFill>
                      </a:endParaRPr>
                    </a:p>
                  </a:txBody>
                  <a:tcPr anchor="b"/>
                </a:tc>
                <a:tc vMerge="1">
                  <a:txBody>
                    <a:bodyPr/>
                    <a:lstStyle/>
                    <a:p>
                      <a:pPr algn="r"/>
                      <a:endParaRPr lang="fr-FR" sz="2000" dirty="0">
                        <a:solidFill>
                          <a:srgbClr val="002060"/>
                        </a:solidFill>
                      </a:endParaRPr>
                    </a:p>
                  </a:txBody>
                  <a:tcPr anchor="b">
                    <a:solidFill>
                      <a:srgbClr val="F8D7CD"/>
                    </a:solidFill>
                  </a:tcPr>
                </a:tc>
                <a:tc gridSpan="2">
                  <a:txBody>
                    <a:bodyPr/>
                    <a:lstStyle/>
                    <a:p>
                      <a:pPr algn="ctr"/>
                      <a:r>
                        <a:rPr lang="fr-FR" sz="2000" dirty="0">
                          <a:solidFill>
                            <a:srgbClr val="002060"/>
                          </a:solidFill>
                        </a:rPr>
                        <a:t>marrant (</a:t>
                      </a:r>
                      <a:r>
                        <a:rPr lang="fr-FR" sz="2000" dirty="0" err="1">
                          <a:solidFill>
                            <a:srgbClr val="002060"/>
                          </a:solidFill>
                        </a:rPr>
                        <a:t>funny</a:t>
                      </a:r>
                      <a:r>
                        <a:rPr lang="fr-FR" sz="2000" dirty="0">
                          <a:solidFill>
                            <a:srgbClr val="002060"/>
                          </a:solidFill>
                        </a:rPr>
                        <a:t>)</a:t>
                      </a:r>
                    </a:p>
                  </a:txBody>
                  <a:tcPr anchor="b">
                    <a:solidFill>
                      <a:srgbClr val="F8D7CD"/>
                    </a:solidFill>
                  </a:tcPr>
                </a:tc>
                <a:tc hMerge="1">
                  <a:txBody>
                    <a:bodyPr/>
                    <a:lstStyle/>
                    <a:p>
                      <a:pPr algn="r"/>
                      <a:endParaRPr lang="fr-FR" sz="2000" dirty="0">
                        <a:solidFill>
                          <a:srgbClr val="002060"/>
                        </a:solidFill>
                      </a:endParaRPr>
                    </a:p>
                  </a:txBody>
                  <a:tcPr anchor="b"/>
                </a:tc>
                <a:extLst>
                  <a:ext uri="{0D108BD9-81ED-4DB2-BD59-A6C34878D82A}">
                    <a16:rowId xmlns:a16="http://schemas.microsoft.com/office/drawing/2014/main" val="2397058444"/>
                  </a:ext>
                </a:extLst>
              </a:tr>
              <a:tr h="720000">
                <a:tc rowSpan="2">
                  <a:txBody>
                    <a:bodyPr/>
                    <a:lstStyle/>
                    <a:p>
                      <a:pPr algn="ctr"/>
                      <a:endParaRPr lang="fr-FR" sz="2000" dirty="0">
                        <a:solidFill>
                          <a:srgbClr val="002060"/>
                        </a:solidFill>
                      </a:endParaRPr>
                    </a:p>
                  </a:txBody>
                  <a:tcPr anchor="b">
                    <a:solidFill>
                      <a:srgbClr val="FCECE8"/>
                    </a:solidFill>
                  </a:tcPr>
                </a:tc>
                <a:tc>
                  <a:txBody>
                    <a:bodyPr/>
                    <a:lstStyle/>
                    <a:p>
                      <a:pPr algn="ctr"/>
                      <a:endParaRPr lang="fr-FR" sz="2000" dirty="0">
                        <a:solidFill>
                          <a:srgbClr val="002060"/>
                        </a:solidFill>
                      </a:endParaRPr>
                    </a:p>
                  </a:txBody>
                  <a:tcPr anchor="b">
                    <a:solidFill>
                      <a:srgbClr val="FCECE8"/>
                    </a:solidFill>
                  </a:tcPr>
                </a:tc>
                <a:tc>
                  <a:txBody>
                    <a:bodyPr/>
                    <a:lstStyle/>
                    <a:p>
                      <a:pPr algn="ctr"/>
                      <a:endParaRPr lang="fr-FR" sz="2000" dirty="0">
                        <a:solidFill>
                          <a:srgbClr val="002060"/>
                        </a:solidFill>
                      </a:endParaRPr>
                    </a:p>
                  </a:txBody>
                  <a:tcPr anchor="b">
                    <a:solidFill>
                      <a:srgbClr val="FCECE8"/>
                    </a:solidFill>
                  </a:tcPr>
                </a:tc>
                <a:tc rowSpan="2">
                  <a:txBody>
                    <a:bodyPr/>
                    <a:lstStyle/>
                    <a:p>
                      <a:pPr algn="r"/>
                      <a:endParaRPr lang="fr-FR" sz="2000" dirty="0">
                        <a:solidFill>
                          <a:srgbClr val="002060"/>
                        </a:solidFill>
                      </a:endParaRPr>
                    </a:p>
                  </a:txBody>
                  <a:tcPr anchor="b">
                    <a:solidFill>
                      <a:srgbClr val="FCECE8"/>
                    </a:solidFill>
                  </a:tcPr>
                </a:tc>
                <a:tc>
                  <a:txBody>
                    <a:bodyPr/>
                    <a:lstStyle/>
                    <a:p>
                      <a:pPr algn="r"/>
                      <a:endParaRPr lang="fr-FR" sz="2000" dirty="0">
                        <a:solidFill>
                          <a:srgbClr val="002060"/>
                        </a:solidFill>
                      </a:endParaRPr>
                    </a:p>
                  </a:txBody>
                  <a:tcPr anchor="b">
                    <a:solidFill>
                      <a:srgbClr val="FCECE8"/>
                    </a:solidFill>
                  </a:tcPr>
                </a:tc>
                <a:tc>
                  <a:txBody>
                    <a:bodyPr/>
                    <a:lstStyle/>
                    <a:p>
                      <a:pPr algn="r"/>
                      <a:endParaRPr lang="fr-FR" sz="2000" dirty="0">
                        <a:solidFill>
                          <a:srgbClr val="002060"/>
                        </a:solidFill>
                      </a:endParaRPr>
                    </a:p>
                  </a:txBody>
                  <a:tcPr anchor="b">
                    <a:solidFill>
                      <a:srgbClr val="FCECE8"/>
                    </a:solidFill>
                  </a:tcPr>
                </a:tc>
                <a:extLst>
                  <a:ext uri="{0D108BD9-81ED-4DB2-BD59-A6C34878D82A}">
                    <a16:rowId xmlns:a16="http://schemas.microsoft.com/office/drawing/2014/main" val="3353806373"/>
                  </a:ext>
                </a:extLst>
              </a:tr>
              <a:tr h="360000">
                <a:tc vMerge="1">
                  <a:txBody>
                    <a:bodyPr/>
                    <a:lstStyle/>
                    <a:p>
                      <a:pPr algn="ctr"/>
                      <a:endParaRPr lang="fr-FR" sz="2000" dirty="0">
                        <a:solidFill>
                          <a:srgbClr val="002060"/>
                        </a:solidFill>
                      </a:endParaRPr>
                    </a:p>
                  </a:txBody>
                  <a:tcPr anchor="b"/>
                </a:tc>
                <a:tc gridSpan="2">
                  <a:txBody>
                    <a:bodyPr/>
                    <a:lstStyle/>
                    <a:p>
                      <a:pPr algn="ctr"/>
                      <a:r>
                        <a:rPr lang="fr-FR" sz="2000" dirty="0">
                          <a:solidFill>
                            <a:srgbClr val="002060"/>
                          </a:solidFill>
                        </a:rPr>
                        <a:t>rwandais (</a:t>
                      </a:r>
                      <a:r>
                        <a:rPr lang="fr-FR" sz="2000" dirty="0" err="1">
                          <a:solidFill>
                            <a:srgbClr val="002060"/>
                          </a:solidFill>
                        </a:rPr>
                        <a:t>Rwandan</a:t>
                      </a:r>
                      <a:r>
                        <a:rPr lang="fr-FR" sz="2000" dirty="0">
                          <a:solidFill>
                            <a:srgbClr val="002060"/>
                          </a:solidFill>
                        </a:rPr>
                        <a:t>)</a:t>
                      </a:r>
                    </a:p>
                  </a:txBody>
                  <a:tcPr anchor="b"/>
                </a:tc>
                <a:tc hMerge="1">
                  <a:txBody>
                    <a:bodyPr/>
                    <a:lstStyle/>
                    <a:p>
                      <a:pPr algn="ctr"/>
                      <a:endParaRPr lang="fr-FR" sz="2000" dirty="0">
                        <a:solidFill>
                          <a:srgbClr val="002060"/>
                        </a:solidFill>
                      </a:endParaRPr>
                    </a:p>
                  </a:txBody>
                  <a:tcPr anchor="b"/>
                </a:tc>
                <a:tc vMerge="1">
                  <a:txBody>
                    <a:bodyPr/>
                    <a:lstStyle/>
                    <a:p>
                      <a:pPr algn="r"/>
                      <a:endParaRPr lang="fr-FR" sz="2000" dirty="0">
                        <a:solidFill>
                          <a:srgbClr val="002060"/>
                        </a:solidFill>
                      </a:endParaRPr>
                    </a:p>
                  </a:txBody>
                  <a:tcPr anchor="b"/>
                </a:tc>
                <a:tc gridSpan="2">
                  <a:txBody>
                    <a:bodyPr/>
                    <a:lstStyle/>
                    <a:p>
                      <a:pPr algn="ctr"/>
                      <a:r>
                        <a:rPr lang="fr-FR" sz="2000" dirty="0">
                          <a:solidFill>
                            <a:srgbClr val="002060"/>
                          </a:solidFill>
                        </a:rPr>
                        <a:t>méfiant (</a:t>
                      </a:r>
                      <a:r>
                        <a:rPr lang="fr-FR" sz="2000" dirty="0" err="1">
                          <a:solidFill>
                            <a:srgbClr val="002060"/>
                          </a:solidFill>
                        </a:rPr>
                        <a:t>wary</a:t>
                      </a:r>
                      <a:r>
                        <a:rPr lang="fr-FR" sz="2000" dirty="0">
                          <a:solidFill>
                            <a:srgbClr val="002060"/>
                          </a:solidFill>
                        </a:rPr>
                        <a:t>, </a:t>
                      </a:r>
                      <a:r>
                        <a:rPr lang="fr-FR" sz="2000" dirty="0" err="1">
                          <a:solidFill>
                            <a:srgbClr val="002060"/>
                          </a:solidFill>
                        </a:rPr>
                        <a:t>distrustful</a:t>
                      </a:r>
                      <a:r>
                        <a:rPr lang="fr-FR" sz="2000" dirty="0">
                          <a:solidFill>
                            <a:srgbClr val="002060"/>
                          </a:solidFill>
                        </a:rPr>
                        <a:t>)</a:t>
                      </a:r>
                    </a:p>
                  </a:txBody>
                  <a:tcPr anchor="b"/>
                </a:tc>
                <a:tc hMerge="1">
                  <a:txBody>
                    <a:bodyPr/>
                    <a:lstStyle/>
                    <a:p>
                      <a:pPr algn="r"/>
                      <a:endParaRPr lang="fr-FR" sz="2000" dirty="0">
                        <a:solidFill>
                          <a:srgbClr val="002060"/>
                        </a:solidFill>
                      </a:endParaRPr>
                    </a:p>
                  </a:txBody>
                  <a:tcPr anchor="b"/>
                </a:tc>
                <a:extLst>
                  <a:ext uri="{0D108BD9-81ED-4DB2-BD59-A6C34878D82A}">
                    <a16:rowId xmlns:a16="http://schemas.microsoft.com/office/drawing/2014/main" val="2587466860"/>
                  </a:ext>
                </a:extLst>
              </a:tr>
              <a:tr h="720000">
                <a:tc rowSpan="2">
                  <a:txBody>
                    <a:bodyPr/>
                    <a:lstStyle/>
                    <a:p>
                      <a:pPr algn="ct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rowSpan="2">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tc>
                  <a:txBody>
                    <a:bodyPr/>
                    <a:lstStyle/>
                    <a:p>
                      <a:pPr algn="r"/>
                      <a:endParaRPr lang="fr-FR" sz="2000" dirty="0">
                        <a:solidFill>
                          <a:srgbClr val="002060"/>
                        </a:solidFill>
                      </a:endParaRPr>
                    </a:p>
                  </a:txBody>
                  <a:tcPr anchor="b"/>
                </a:tc>
                <a:extLst>
                  <a:ext uri="{0D108BD9-81ED-4DB2-BD59-A6C34878D82A}">
                    <a16:rowId xmlns:a16="http://schemas.microsoft.com/office/drawing/2014/main" val="4039433108"/>
                  </a:ext>
                </a:extLst>
              </a:tr>
              <a:tr h="360000">
                <a:tc vMerge="1">
                  <a:txBody>
                    <a:bodyPr/>
                    <a:lstStyle/>
                    <a:p>
                      <a:pPr algn="ctr"/>
                      <a:endParaRPr lang="fr-FR" sz="2000" dirty="0">
                        <a:solidFill>
                          <a:srgbClr val="002060"/>
                        </a:solidFill>
                      </a:endParaRPr>
                    </a:p>
                  </a:txBody>
                  <a:tcPr anchor="b">
                    <a:solidFill>
                      <a:srgbClr val="F8D7CD"/>
                    </a:solidFill>
                  </a:tcPr>
                </a:tc>
                <a:tc gridSpan="2">
                  <a:txBody>
                    <a:bodyPr/>
                    <a:lstStyle/>
                    <a:p>
                      <a:pPr algn="ctr"/>
                      <a:r>
                        <a:rPr lang="fr-FR" sz="2000" dirty="0">
                          <a:solidFill>
                            <a:srgbClr val="002060"/>
                          </a:solidFill>
                        </a:rPr>
                        <a:t>fort (</a:t>
                      </a:r>
                      <a:r>
                        <a:rPr lang="fr-FR" sz="2000" dirty="0" err="1">
                          <a:solidFill>
                            <a:srgbClr val="002060"/>
                          </a:solidFill>
                        </a:rPr>
                        <a:t>strong</a:t>
                      </a:r>
                      <a:r>
                        <a:rPr lang="fr-FR" sz="2000" dirty="0">
                          <a:solidFill>
                            <a:srgbClr val="002060"/>
                          </a:solidFill>
                        </a:rPr>
                        <a:t>)</a:t>
                      </a:r>
                    </a:p>
                  </a:txBody>
                  <a:tcPr anchor="b">
                    <a:solidFill>
                      <a:srgbClr val="F8D7CD"/>
                    </a:solidFill>
                  </a:tcPr>
                </a:tc>
                <a:tc hMerge="1">
                  <a:txBody>
                    <a:bodyPr/>
                    <a:lstStyle/>
                    <a:p>
                      <a:pPr algn="r"/>
                      <a:endParaRPr lang="fr-FR" sz="2000" dirty="0">
                        <a:solidFill>
                          <a:srgbClr val="002060"/>
                        </a:solidFill>
                      </a:endParaRPr>
                    </a:p>
                  </a:txBody>
                  <a:tcPr anchor="b"/>
                </a:tc>
                <a:tc vMerge="1">
                  <a:txBody>
                    <a:bodyPr/>
                    <a:lstStyle/>
                    <a:p>
                      <a:pPr algn="r"/>
                      <a:endParaRPr lang="fr-FR" sz="2000" dirty="0">
                        <a:solidFill>
                          <a:srgbClr val="002060"/>
                        </a:solidFill>
                      </a:endParaRPr>
                    </a:p>
                  </a:txBody>
                  <a:tcPr anchor="b">
                    <a:solidFill>
                      <a:srgbClr val="F8D7CD"/>
                    </a:solidFill>
                  </a:tcPr>
                </a:tc>
                <a:tc gridSpan="2">
                  <a:txBody>
                    <a:bodyPr/>
                    <a:lstStyle/>
                    <a:p>
                      <a:pPr algn="ctr"/>
                      <a:r>
                        <a:rPr lang="fr-FR" sz="2000" dirty="0">
                          <a:solidFill>
                            <a:srgbClr val="002060"/>
                          </a:solidFill>
                        </a:rPr>
                        <a:t>flamand (</a:t>
                      </a:r>
                      <a:r>
                        <a:rPr lang="fr-FR" sz="2000" dirty="0" err="1">
                          <a:solidFill>
                            <a:srgbClr val="002060"/>
                          </a:solidFill>
                        </a:rPr>
                        <a:t>Flemish</a:t>
                      </a:r>
                      <a:r>
                        <a:rPr lang="fr-FR" sz="2000" dirty="0">
                          <a:solidFill>
                            <a:srgbClr val="002060"/>
                          </a:solidFill>
                        </a:rPr>
                        <a:t>)</a:t>
                      </a:r>
                    </a:p>
                  </a:txBody>
                  <a:tcPr anchor="b">
                    <a:solidFill>
                      <a:srgbClr val="F8D7CD"/>
                    </a:solidFill>
                  </a:tcPr>
                </a:tc>
                <a:tc hMerge="1">
                  <a:txBody>
                    <a:bodyPr/>
                    <a:lstStyle/>
                    <a:p>
                      <a:pPr algn="r"/>
                      <a:endParaRPr lang="fr-FR" sz="2000" dirty="0">
                        <a:solidFill>
                          <a:srgbClr val="002060"/>
                        </a:solidFill>
                      </a:endParaRPr>
                    </a:p>
                  </a:txBody>
                  <a:tcPr anchor="b"/>
                </a:tc>
                <a:extLst>
                  <a:ext uri="{0D108BD9-81ED-4DB2-BD59-A6C34878D82A}">
                    <a16:rowId xmlns:a16="http://schemas.microsoft.com/office/drawing/2014/main" val="2993422035"/>
                  </a:ext>
                </a:extLst>
              </a:tr>
              <a:tr h="720000">
                <a:tc rowSpan="2">
                  <a:txBody>
                    <a:bodyPr/>
                    <a:lstStyle/>
                    <a:p>
                      <a:pPr algn="ctr"/>
                      <a:endParaRPr lang="fr-FR" sz="2000" dirty="0">
                        <a:solidFill>
                          <a:srgbClr val="002060"/>
                        </a:solidFill>
                      </a:endParaRPr>
                    </a:p>
                  </a:txBody>
                  <a:tcPr anchor="b">
                    <a:solidFill>
                      <a:srgbClr val="FCECE8"/>
                    </a:solidFill>
                  </a:tcPr>
                </a:tc>
                <a:tc>
                  <a:txBody>
                    <a:bodyPr/>
                    <a:lstStyle/>
                    <a:p>
                      <a:pPr algn="ctr"/>
                      <a:endParaRPr lang="fr-FR" sz="2000" dirty="0">
                        <a:solidFill>
                          <a:srgbClr val="002060"/>
                        </a:solidFill>
                      </a:endParaRPr>
                    </a:p>
                  </a:txBody>
                  <a:tcPr anchor="b">
                    <a:solidFill>
                      <a:srgbClr val="FCECE8"/>
                    </a:solidFill>
                  </a:tcPr>
                </a:tc>
                <a:tc>
                  <a:txBody>
                    <a:bodyPr/>
                    <a:lstStyle/>
                    <a:p>
                      <a:pPr algn="ctr"/>
                      <a:endParaRPr lang="fr-FR" sz="2000" dirty="0">
                        <a:solidFill>
                          <a:srgbClr val="002060"/>
                        </a:solidFill>
                      </a:endParaRPr>
                    </a:p>
                  </a:txBody>
                  <a:tcPr anchor="b">
                    <a:solidFill>
                      <a:srgbClr val="FCECE8"/>
                    </a:solidFill>
                  </a:tcPr>
                </a:tc>
                <a:tc rowSpan="2">
                  <a:txBody>
                    <a:bodyPr/>
                    <a:lstStyle/>
                    <a:p>
                      <a:pPr algn="r"/>
                      <a:endParaRPr lang="fr-FR" sz="2000" dirty="0">
                        <a:solidFill>
                          <a:srgbClr val="002060"/>
                        </a:solidFill>
                      </a:endParaRPr>
                    </a:p>
                  </a:txBody>
                  <a:tcPr anchor="b">
                    <a:solidFill>
                      <a:srgbClr val="FCECE8"/>
                    </a:solidFill>
                  </a:tcPr>
                </a:tc>
                <a:tc>
                  <a:txBody>
                    <a:bodyPr/>
                    <a:lstStyle/>
                    <a:p>
                      <a:pPr algn="r"/>
                      <a:endParaRPr lang="fr-FR" sz="2000" dirty="0">
                        <a:solidFill>
                          <a:srgbClr val="002060"/>
                        </a:solidFill>
                      </a:endParaRPr>
                    </a:p>
                  </a:txBody>
                  <a:tcPr anchor="b">
                    <a:solidFill>
                      <a:srgbClr val="FCECE8"/>
                    </a:solidFill>
                  </a:tcPr>
                </a:tc>
                <a:tc>
                  <a:txBody>
                    <a:bodyPr/>
                    <a:lstStyle/>
                    <a:p>
                      <a:pPr algn="r"/>
                      <a:endParaRPr lang="fr-FR" sz="2000" dirty="0">
                        <a:solidFill>
                          <a:srgbClr val="002060"/>
                        </a:solidFill>
                      </a:endParaRPr>
                    </a:p>
                  </a:txBody>
                  <a:tcPr anchor="b">
                    <a:solidFill>
                      <a:srgbClr val="FCECE8"/>
                    </a:solidFill>
                  </a:tcPr>
                </a:tc>
                <a:extLst>
                  <a:ext uri="{0D108BD9-81ED-4DB2-BD59-A6C34878D82A}">
                    <a16:rowId xmlns:a16="http://schemas.microsoft.com/office/drawing/2014/main" val="4046325136"/>
                  </a:ext>
                </a:extLst>
              </a:tr>
              <a:tr h="0">
                <a:tc vMerge="1">
                  <a:txBody>
                    <a:bodyPr/>
                    <a:lstStyle/>
                    <a:p>
                      <a:pPr algn="ctr"/>
                      <a:endParaRPr lang="fr-FR" sz="2000" dirty="0">
                        <a:solidFill>
                          <a:srgbClr val="002060"/>
                        </a:solidFill>
                      </a:endParaRPr>
                    </a:p>
                  </a:txBody>
                  <a:tcPr anchor="b"/>
                </a:tc>
                <a:tc gridSpan="2">
                  <a:txBody>
                    <a:bodyPr/>
                    <a:lstStyle/>
                    <a:p>
                      <a:pPr algn="ctr"/>
                      <a:r>
                        <a:rPr lang="fr-FR" sz="2000" dirty="0">
                          <a:solidFill>
                            <a:srgbClr val="002060"/>
                          </a:solidFill>
                        </a:rPr>
                        <a:t>sénégalais (</a:t>
                      </a:r>
                      <a:r>
                        <a:rPr lang="fr-FR" sz="2000" dirty="0" err="1">
                          <a:solidFill>
                            <a:srgbClr val="002060"/>
                          </a:solidFill>
                        </a:rPr>
                        <a:t>Senegalese</a:t>
                      </a:r>
                      <a:r>
                        <a:rPr lang="fr-FR" sz="2000" dirty="0">
                          <a:solidFill>
                            <a:srgbClr val="002060"/>
                          </a:solidFill>
                        </a:rPr>
                        <a:t>)</a:t>
                      </a:r>
                    </a:p>
                  </a:txBody>
                  <a:tcPr anchor="b"/>
                </a:tc>
                <a:tc hMerge="1">
                  <a:txBody>
                    <a:bodyPr/>
                    <a:lstStyle/>
                    <a:p>
                      <a:pPr algn="ctr"/>
                      <a:endParaRPr lang="fr-FR" sz="2000" dirty="0">
                        <a:solidFill>
                          <a:srgbClr val="002060"/>
                        </a:solidFill>
                      </a:endParaRPr>
                    </a:p>
                  </a:txBody>
                  <a:tcPr anchor="b"/>
                </a:tc>
                <a:tc vMerge="1">
                  <a:txBody>
                    <a:bodyPr/>
                    <a:lstStyle/>
                    <a:p>
                      <a:pPr algn="r"/>
                      <a:endParaRPr lang="fr-FR" sz="2000" dirty="0">
                        <a:solidFill>
                          <a:srgbClr val="002060"/>
                        </a:solidFill>
                      </a:endParaRPr>
                    </a:p>
                  </a:txBody>
                  <a:tcPr anchor="b"/>
                </a:tc>
                <a:tc gridSpan="2">
                  <a:txBody>
                    <a:bodyPr/>
                    <a:lstStyle/>
                    <a:p>
                      <a:pPr algn="ctr"/>
                      <a:r>
                        <a:rPr lang="fr-FR" sz="2000" dirty="0">
                          <a:solidFill>
                            <a:srgbClr val="002060"/>
                          </a:solidFill>
                        </a:rPr>
                        <a:t>bavard (</a:t>
                      </a:r>
                      <a:r>
                        <a:rPr lang="fr-FR" sz="2000" dirty="0" err="1">
                          <a:solidFill>
                            <a:srgbClr val="002060"/>
                          </a:solidFill>
                        </a:rPr>
                        <a:t>talkative</a:t>
                      </a:r>
                      <a:r>
                        <a:rPr lang="fr-FR" sz="2000" dirty="0">
                          <a:solidFill>
                            <a:srgbClr val="002060"/>
                          </a:solidFill>
                        </a:rPr>
                        <a:t>)</a:t>
                      </a:r>
                    </a:p>
                  </a:txBody>
                  <a:tcPr anchor="b"/>
                </a:tc>
                <a:tc hMerge="1">
                  <a:txBody>
                    <a:bodyPr/>
                    <a:lstStyle/>
                    <a:p>
                      <a:pPr algn="r"/>
                      <a:endParaRPr lang="fr-FR" sz="2000" dirty="0">
                        <a:solidFill>
                          <a:srgbClr val="002060"/>
                        </a:solidFill>
                      </a:endParaRPr>
                    </a:p>
                  </a:txBody>
                  <a:tcPr anchor="b"/>
                </a:tc>
                <a:extLst>
                  <a:ext uri="{0D108BD9-81ED-4DB2-BD59-A6C34878D82A}">
                    <a16:rowId xmlns:a16="http://schemas.microsoft.com/office/drawing/2014/main" val="2385580414"/>
                  </a:ext>
                </a:extLst>
              </a:tr>
            </a:tbl>
          </a:graphicData>
        </a:graphic>
      </p:graphicFrame>
      <p:pic>
        <p:nvPicPr>
          <p:cNvPr id="11" name="Picture 10">
            <a:extLst>
              <a:ext uri="{FF2B5EF4-FFF2-40B4-BE49-F238E27FC236}">
                <a16:creationId xmlns:a16="http://schemas.microsoft.com/office/drawing/2014/main" id="{827FD48B-5B1A-4A6E-827E-FFE94EA2C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239" y="1667000"/>
            <a:ext cx="662405" cy="720373"/>
          </a:xfrm>
          <a:prstGeom prst="rect">
            <a:avLst/>
          </a:prstGeom>
        </p:spPr>
      </p:pic>
      <p:pic>
        <p:nvPicPr>
          <p:cNvPr id="13" name="Picture 12">
            <a:extLst>
              <a:ext uri="{FF2B5EF4-FFF2-40B4-BE49-F238E27FC236}">
                <a16:creationId xmlns:a16="http://schemas.microsoft.com/office/drawing/2014/main" id="{82FE75DF-FF87-4BAC-A87F-0023552C9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0762" y="1667000"/>
            <a:ext cx="1005103" cy="648082"/>
          </a:xfrm>
          <a:prstGeom prst="rect">
            <a:avLst/>
          </a:prstGeom>
        </p:spPr>
      </p:pic>
      <p:pic>
        <p:nvPicPr>
          <p:cNvPr id="15" name="Picture 14">
            <a:extLst>
              <a:ext uri="{FF2B5EF4-FFF2-40B4-BE49-F238E27FC236}">
                <a16:creationId xmlns:a16="http://schemas.microsoft.com/office/drawing/2014/main" id="{4FD515DF-F4E9-4C2F-9B05-CE3A7B63E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313" y="2869584"/>
            <a:ext cx="621055" cy="615233"/>
          </a:xfrm>
          <a:prstGeom prst="rect">
            <a:avLst/>
          </a:prstGeom>
        </p:spPr>
      </p:pic>
      <p:pic>
        <p:nvPicPr>
          <p:cNvPr id="17" name="Picture 16">
            <a:extLst>
              <a:ext uri="{FF2B5EF4-FFF2-40B4-BE49-F238E27FC236}">
                <a16:creationId xmlns:a16="http://schemas.microsoft.com/office/drawing/2014/main" id="{7FB42D21-0E0D-498A-AC1B-21AF797849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6720" y="2804525"/>
            <a:ext cx="621055" cy="621055"/>
          </a:xfrm>
          <a:prstGeom prst="rect">
            <a:avLst/>
          </a:prstGeom>
        </p:spPr>
      </p:pic>
      <p:pic>
        <p:nvPicPr>
          <p:cNvPr id="19" name="Picture 18">
            <a:extLst>
              <a:ext uri="{FF2B5EF4-FFF2-40B4-BE49-F238E27FC236}">
                <a16:creationId xmlns:a16="http://schemas.microsoft.com/office/drawing/2014/main" id="{82460270-921C-4906-843A-54F134EBB847}"/>
              </a:ext>
            </a:extLst>
          </p:cNvPr>
          <p:cNvPicPr>
            <a:picLocks noChangeAspect="1"/>
          </p:cNvPicPr>
          <p:nvPr/>
        </p:nvPicPr>
        <p:blipFill rotWithShape="1">
          <a:blip r:embed="rId8">
            <a:extLst>
              <a:ext uri="{28A0092B-C50C-407E-A947-70E740481C1C}">
                <a14:useLocalDpi xmlns:a14="http://schemas.microsoft.com/office/drawing/2010/main" val="0"/>
              </a:ext>
            </a:extLst>
          </a:blip>
          <a:srcRect l="12474" t="1" r="5833" b="30380"/>
          <a:stretch/>
        </p:blipFill>
        <p:spPr>
          <a:xfrm>
            <a:off x="1063185" y="5078172"/>
            <a:ext cx="653118" cy="615234"/>
          </a:xfrm>
          <a:prstGeom prst="rect">
            <a:avLst/>
          </a:prstGeom>
        </p:spPr>
      </p:pic>
      <p:pic>
        <p:nvPicPr>
          <p:cNvPr id="21" name="Picture 20">
            <a:extLst>
              <a:ext uri="{FF2B5EF4-FFF2-40B4-BE49-F238E27FC236}">
                <a16:creationId xmlns:a16="http://schemas.microsoft.com/office/drawing/2014/main" id="{EA833539-7C67-414A-9DBB-0887465DC6C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66719" l="0" r="100000">
                        <a14:backgroundMark x1="10612" y1="3594" x2="10612" y2="3594"/>
                      </a14:backgroundRemoval>
                    </a14:imgEffect>
                  </a14:imgLayer>
                </a14:imgProps>
              </a:ext>
              <a:ext uri="{28A0092B-C50C-407E-A947-70E740481C1C}">
                <a14:useLocalDpi xmlns:a14="http://schemas.microsoft.com/office/drawing/2010/main" val="0"/>
              </a:ext>
            </a:extLst>
          </a:blip>
          <a:srcRect l="-1" r="-1563" b="33697"/>
          <a:stretch/>
        </p:blipFill>
        <p:spPr>
          <a:xfrm>
            <a:off x="3755121" y="5043909"/>
            <a:ext cx="672366" cy="621055"/>
          </a:xfrm>
          <a:prstGeom prst="rect">
            <a:avLst/>
          </a:prstGeom>
        </p:spPr>
      </p:pic>
      <p:pic>
        <p:nvPicPr>
          <p:cNvPr id="23" name="Picture 22">
            <a:extLst>
              <a:ext uri="{FF2B5EF4-FFF2-40B4-BE49-F238E27FC236}">
                <a16:creationId xmlns:a16="http://schemas.microsoft.com/office/drawing/2014/main" id="{81DE0F21-6184-4C32-90E3-87EBCAE985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6228" y="2825895"/>
            <a:ext cx="923210" cy="615233"/>
          </a:xfrm>
          <a:prstGeom prst="rect">
            <a:avLst/>
          </a:prstGeom>
        </p:spPr>
      </p:pic>
      <p:pic>
        <p:nvPicPr>
          <p:cNvPr id="24" name="Picture 23">
            <a:extLst>
              <a:ext uri="{FF2B5EF4-FFF2-40B4-BE49-F238E27FC236}">
                <a16:creationId xmlns:a16="http://schemas.microsoft.com/office/drawing/2014/main" id="{CB7097AC-D781-4A86-A64B-E9545FEF4C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3526" y="2804525"/>
            <a:ext cx="923210" cy="615233"/>
          </a:xfrm>
          <a:prstGeom prst="rect">
            <a:avLst/>
          </a:prstGeom>
        </p:spPr>
      </p:pic>
      <p:pic>
        <p:nvPicPr>
          <p:cNvPr id="26" name="Picture 25">
            <a:extLst>
              <a:ext uri="{FF2B5EF4-FFF2-40B4-BE49-F238E27FC236}">
                <a16:creationId xmlns:a16="http://schemas.microsoft.com/office/drawing/2014/main" id="{C1E03234-96E6-408C-B266-C95F82E937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4822" y="5081079"/>
            <a:ext cx="923211" cy="615233"/>
          </a:xfrm>
          <a:prstGeom prst="rect">
            <a:avLst/>
          </a:prstGeom>
        </p:spPr>
      </p:pic>
      <p:pic>
        <p:nvPicPr>
          <p:cNvPr id="27" name="Picture 26">
            <a:extLst>
              <a:ext uri="{FF2B5EF4-FFF2-40B4-BE49-F238E27FC236}">
                <a16:creationId xmlns:a16="http://schemas.microsoft.com/office/drawing/2014/main" id="{62F61A4E-E940-4B50-8E4D-E203C9F305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9397" y="5049731"/>
            <a:ext cx="923211" cy="615233"/>
          </a:xfrm>
          <a:prstGeom prst="rect">
            <a:avLst/>
          </a:prstGeom>
        </p:spPr>
      </p:pic>
      <p:pic>
        <p:nvPicPr>
          <p:cNvPr id="29" name="Picture 28">
            <a:extLst>
              <a:ext uri="{FF2B5EF4-FFF2-40B4-BE49-F238E27FC236}">
                <a16:creationId xmlns:a16="http://schemas.microsoft.com/office/drawing/2014/main" id="{4107BF6D-3ACB-42C8-B005-629BF24F767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9883" l="0" r="99167">
                        <a14:backgroundMark x1="20260" y1="4681" x2="20260" y2="4681"/>
                      </a14:backgroundRemoval>
                    </a14:imgEffect>
                  </a14:imgLayer>
                </a14:imgProps>
              </a:ext>
              <a:ext uri="{28A0092B-C50C-407E-A947-70E740481C1C}">
                <a14:useLocalDpi xmlns:a14="http://schemas.microsoft.com/office/drawing/2010/main" val="0"/>
              </a:ext>
            </a:extLst>
          </a:blip>
          <a:stretch>
            <a:fillRect/>
          </a:stretch>
        </p:blipFill>
        <p:spPr>
          <a:xfrm>
            <a:off x="1440423" y="3862484"/>
            <a:ext cx="834479" cy="742773"/>
          </a:xfrm>
          <a:prstGeom prst="rect">
            <a:avLst/>
          </a:prstGeom>
        </p:spPr>
      </p:pic>
      <p:pic>
        <p:nvPicPr>
          <p:cNvPr id="31" name="Picture 30">
            <a:extLst>
              <a:ext uri="{FF2B5EF4-FFF2-40B4-BE49-F238E27FC236}">
                <a16:creationId xmlns:a16="http://schemas.microsoft.com/office/drawing/2014/main" id="{268A102E-5F02-4241-B514-315436268E4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39" b="98559" l="52" r="100000"/>
                    </a14:imgEffect>
                  </a14:imgLayer>
                </a14:imgProps>
              </a:ext>
              <a:ext uri="{28A0092B-C50C-407E-A947-70E740481C1C}">
                <a14:useLocalDpi xmlns:a14="http://schemas.microsoft.com/office/drawing/2010/main" val="0"/>
              </a:ext>
            </a:extLst>
          </a:blip>
          <a:stretch>
            <a:fillRect/>
          </a:stretch>
        </p:blipFill>
        <p:spPr>
          <a:xfrm>
            <a:off x="4087950" y="3781991"/>
            <a:ext cx="1312153" cy="806427"/>
          </a:xfrm>
          <a:prstGeom prst="rect">
            <a:avLst/>
          </a:prstGeom>
        </p:spPr>
      </p:pic>
      <p:pic>
        <p:nvPicPr>
          <p:cNvPr id="33" name="Picture 32">
            <a:extLst>
              <a:ext uri="{FF2B5EF4-FFF2-40B4-BE49-F238E27FC236}">
                <a16:creationId xmlns:a16="http://schemas.microsoft.com/office/drawing/2014/main" id="{59F52D27-5C75-4AA9-95C5-2E6C8F9DA4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73165" y="1708767"/>
            <a:ext cx="698270" cy="648082"/>
          </a:xfrm>
          <a:prstGeom prst="rect">
            <a:avLst/>
          </a:prstGeom>
        </p:spPr>
      </p:pic>
      <p:pic>
        <p:nvPicPr>
          <p:cNvPr id="35" name="Picture 34">
            <a:extLst>
              <a:ext uri="{FF2B5EF4-FFF2-40B4-BE49-F238E27FC236}">
                <a16:creationId xmlns:a16="http://schemas.microsoft.com/office/drawing/2014/main" id="{B2E6D802-FE96-4C6C-92F5-4E6FE5FB841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1437" y="1612958"/>
            <a:ext cx="862007" cy="730012"/>
          </a:xfrm>
          <a:prstGeom prst="rect">
            <a:avLst/>
          </a:prstGeom>
        </p:spPr>
      </p:pic>
      <p:pic>
        <p:nvPicPr>
          <p:cNvPr id="37" name="Picture 36">
            <a:extLst>
              <a:ext uri="{FF2B5EF4-FFF2-40B4-BE49-F238E27FC236}">
                <a16:creationId xmlns:a16="http://schemas.microsoft.com/office/drawing/2014/main" id="{9D11A496-F022-4538-967B-D6EF556DFFA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58330" y="2583675"/>
            <a:ext cx="2464734" cy="1232367"/>
          </a:xfrm>
          <a:prstGeom prst="rect">
            <a:avLst/>
          </a:prstGeom>
        </p:spPr>
      </p:pic>
      <p:pic>
        <p:nvPicPr>
          <p:cNvPr id="39" name="Picture 38">
            <a:extLst>
              <a:ext uri="{FF2B5EF4-FFF2-40B4-BE49-F238E27FC236}">
                <a16:creationId xmlns:a16="http://schemas.microsoft.com/office/drawing/2014/main" id="{AD428306-7F95-496C-A052-336892DC99D2}"/>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11437" y="2499048"/>
            <a:ext cx="1123395" cy="1209713"/>
          </a:xfrm>
          <a:prstGeom prst="rect">
            <a:avLst/>
          </a:prstGeom>
        </p:spPr>
      </p:pic>
      <p:pic>
        <p:nvPicPr>
          <p:cNvPr id="41" name="Picture 40">
            <a:extLst>
              <a:ext uri="{FF2B5EF4-FFF2-40B4-BE49-F238E27FC236}">
                <a16:creationId xmlns:a16="http://schemas.microsoft.com/office/drawing/2014/main" id="{4F8BEB76-CAFF-4564-813E-952D34C5FF7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51806" y="3959802"/>
            <a:ext cx="754945" cy="622240"/>
          </a:xfrm>
          <a:prstGeom prst="rect">
            <a:avLst/>
          </a:prstGeom>
        </p:spPr>
      </p:pic>
      <p:pic>
        <p:nvPicPr>
          <p:cNvPr id="43" name="Picture 42">
            <a:extLst>
              <a:ext uri="{FF2B5EF4-FFF2-40B4-BE49-F238E27FC236}">
                <a16:creationId xmlns:a16="http://schemas.microsoft.com/office/drawing/2014/main" id="{65BA614E-3CCF-467F-8385-A28D0A8D3F2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27712" y="3981466"/>
            <a:ext cx="616165" cy="608463"/>
          </a:xfrm>
          <a:prstGeom prst="rect">
            <a:avLst/>
          </a:prstGeom>
        </p:spPr>
      </p:pic>
      <p:pic>
        <p:nvPicPr>
          <p:cNvPr id="45" name="Picture 44">
            <a:extLst>
              <a:ext uri="{FF2B5EF4-FFF2-40B4-BE49-F238E27FC236}">
                <a16:creationId xmlns:a16="http://schemas.microsoft.com/office/drawing/2014/main" id="{1C72C73E-78C3-4FB3-99A0-19B3954D126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29091" y="5054477"/>
            <a:ext cx="923211" cy="595279"/>
          </a:xfrm>
          <a:prstGeom prst="rect">
            <a:avLst/>
          </a:prstGeom>
        </p:spPr>
      </p:pic>
      <p:pic>
        <p:nvPicPr>
          <p:cNvPr id="47" name="Picture 46">
            <a:extLst>
              <a:ext uri="{FF2B5EF4-FFF2-40B4-BE49-F238E27FC236}">
                <a16:creationId xmlns:a16="http://schemas.microsoft.com/office/drawing/2014/main" id="{EBB61052-53CF-46D6-8CAA-30423472FD5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143505" y="4988387"/>
            <a:ext cx="1029939" cy="717739"/>
          </a:xfrm>
          <a:prstGeom prst="rect">
            <a:avLst/>
          </a:prstGeom>
        </p:spPr>
      </p:pic>
      <p:sp>
        <p:nvSpPr>
          <p:cNvPr id="28" name="Action Button: Custom 16">
            <a:hlinkClick r:id="" action="ppaction://noaction" highlightClick="1">
              <a:snd r:embed="rId26" name="1b gourmande.wav"/>
            </a:hlinkClick>
            <a:extLst>
              <a:ext uri="{FF2B5EF4-FFF2-40B4-BE49-F238E27FC236}">
                <a16:creationId xmlns:a16="http://schemas.microsoft.com/office/drawing/2014/main" id="{F2095265-9E0A-45C5-AA58-95315A3317E6}"/>
              </a:ext>
            </a:extLst>
          </p:cNvPr>
          <p:cNvSpPr/>
          <p:nvPr/>
        </p:nvSpPr>
        <p:spPr>
          <a:xfrm>
            <a:off x="205251" y="19973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Action Button: Custom 16">
            <a:hlinkClick r:id="" action="ppaction://noaction" highlightClick="1">
              <a:snd r:embed="rId27" name="2b rwandais.wav"/>
            </a:hlinkClick>
            <a:extLst>
              <a:ext uri="{FF2B5EF4-FFF2-40B4-BE49-F238E27FC236}">
                <a16:creationId xmlns:a16="http://schemas.microsoft.com/office/drawing/2014/main" id="{D7A65ECC-3BE4-4878-A659-43010F1BF997}"/>
              </a:ext>
            </a:extLst>
          </p:cNvPr>
          <p:cNvSpPr/>
          <p:nvPr/>
        </p:nvSpPr>
        <p:spPr>
          <a:xfrm>
            <a:off x="205251" y="31258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28" name="3b fort.wav"/>
            </a:hlinkClick>
            <a:extLst>
              <a:ext uri="{FF2B5EF4-FFF2-40B4-BE49-F238E27FC236}">
                <a16:creationId xmlns:a16="http://schemas.microsoft.com/office/drawing/2014/main" id="{B6EDFA29-59C6-4157-BEE4-F68C391342EB}"/>
              </a:ext>
            </a:extLst>
          </p:cNvPr>
          <p:cNvSpPr/>
          <p:nvPr/>
        </p:nvSpPr>
        <p:spPr>
          <a:xfrm>
            <a:off x="194504" y="42542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16">
            <a:hlinkClick r:id="" action="ppaction://noaction" highlightClick="1">
              <a:snd r:embed="rId29" name="4b senegalaise.wav"/>
            </a:hlinkClick>
            <a:extLst>
              <a:ext uri="{FF2B5EF4-FFF2-40B4-BE49-F238E27FC236}">
                <a16:creationId xmlns:a16="http://schemas.microsoft.com/office/drawing/2014/main" id="{BD4BA3AE-403C-476A-BC15-89ECEA6FDF2E}"/>
              </a:ext>
            </a:extLst>
          </p:cNvPr>
          <p:cNvSpPr/>
          <p:nvPr/>
        </p:nvSpPr>
        <p:spPr>
          <a:xfrm>
            <a:off x="218097" y="53826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30" name="5b marrant.wav"/>
            </a:hlinkClick>
            <a:extLst>
              <a:ext uri="{FF2B5EF4-FFF2-40B4-BE49-F238E27FC236}">
                <a16:creationId xmlns:a16="http://schemas.microsoft.com/office/drawing/2014/main" id="{EF2AB07A-D8D2-478D-BD99-3C46C8D6153C}"/>
              </a:ext>
            </a:extLst>
          </p:cNvPr>
          <p:cNvSpPr/>
          <p:nvPr/>
        </p:nvSpPr>
        <p:spPr>
          <a:xfrm>
            <a:off x="6141561" y="19973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31" name="6b mefiante.wav"/>
            </a:hlinkClick>
            <a:extLst>
              <a:ext uri="{FF2B5EF4-FFF2-40B4-BE49-F238E27FC236}">
                <a16:creationId xmlns:a16="http://schemas.microsoft.com/office/drawing/2014/main" id="{CA02F4C2-C658-46F9-BF19-E580C86B75E4}"/>
              </a:ext>
            </a:extLst>
          </p:cNvPr>
          <p:cNvSpPr/>
          <p:nvPr/>
        </p:nvSpPr>
        <p:spPr>
          <a:xfrm>
            <a:off x="6106719" y="31258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0" name="Action Button: Custom 16">
            <a:hlinkClick r:id="" action="ppaction://noaction" highlightClick="1">
              <a:snd r:embed="rId32" name="7b flamande.wav"/>
            </a:hlinkClick>
            <a:extLst>
              <a:ext uri="{FF2B5EF4-FFF2-40B4-BE49-F238E27FC236}">
                <a16:creationId xmlns:a16="http://schemas.microsoft.com/office/drawing/2014/main" id="{43E0A8C0-643D-40D8-93A3-918BDB148F1D}"/>
              </a:ext>
            </a:extLst>
          </p:cNvPr>
          <p:cNvSpPr/>
          <p:nvPr/>
        </p:nvSpPr>
        <p:spPr>
          <a:xfrm>
            <a:off x="6106719" y="42094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2" name="Action Button: Custom 16">
            <a:hlinkClick r:id="" action="ppaction://noaction" highlightClick="1">
              <a:snd r:embed="rId33" name="8b bavard.wav"/>
            </a:hlinkClick>
            <a:extLst>
              <a:ext uri="{FF2B5EF4-FFF2-40B4-BE49-F238E27FC236}">
                <a16:creationId xmlns:a16="http://schemas.microsoft.com/office/drawing/2014/main" id="{574CAEB2-75DD-4658-8668-B1335E8E4309}"/>
              </a:ext>
            </a:extLst>
          </p:cNvPr>
          <p:cNvSpPr/>
          <p:nvPr/>
        </p:nvSpPr>
        <p:spPr>
          <a:xfrm>
            <a:off x="6141561" y="53826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4" name="Picture 43" descr="green checkmark">
            <a:hlinkClick r:id="" action="ppaction://noaction">
              <a:snd r:embed="rId34" name="1a gourmande.wav"/>
            </a:hlinkClick>
            <a:extLst>
              <a:ext uri="{FF2B5EF4-FFF2-40B4-BE49-F238E27FC236}">
                <a16:creationId xmlns:a16="http://schemas.microsoft.com/office/drawing/2014/main" id="{7319A866-B6F8-4D7B-AFDB-CB6207AE0E0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645520" y="1880039"/>
            <a:ext cx="282522" cy="294294"/>
          </a:xfrm>
          <a:prstGeom prst="rect">
            <a:avLst/>
          </a:prstGeom>
        </p:spPr>
      </p:pic>
      <p:pic>
        <p:nvPicPr>
          <p:cNvPr id="46" name="Picture 45" descr="green checkmark">
            <a:hlinkClick r:id="" action="ppaction://noaction">
              <a:snd r:embed="rId36" name="2a rwandais.wav"/>
            </a:hlinkClick>
            <a:extLst>
              <a:ext uri="{FF2B5EF4-FFF2-40B4-BE49-F238E27FC236}">
                <a16:creationId xmlns:a16="http://schemas.microsoft.com/office/drawing/2014/main" id="{2D2F18D0-5385-427E-BAF5-50A8FB0F0B6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09159" y="3052711"/>
            <a:ext cx="282522" cy="294294"/>
          </a:xfrm>
          <a:prstGeom prst="rect">
            <a:avLst/>
          </a:prstGeom>
        </p:spPr>
      </p:pic>
      <p:pic>
        <p:nvPicPr>
          <p:cNvPr id="48" name="Picture 47" descr="green checkmark">
            <a:hlinkClick r:id="" action="ppaction://noaction">
              <a:snd r:embed="rId37" name="3a fort.wav"/>
            </a:hlinkClick>
            <a:extLst>
              <a:ext uri="{FF2B5EF4-FFF2-40B4-BE49-F238E27FC236}">
                <a16:creationId xmlns:a16="http://schemas.microsoft.com/office/drawing/2014/main" id="{99B2FB46-13CE-42EF-86EE-512078855B4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09159" y="4065441"/>
            <a:ext cx="282522" cy="294294"/>
          </a:xfrm>
          <a:prstGeom prst="rect">
            <a:avLst/>
          </a:prstGeom>
        </p:spPr>
      </p:pic>
      <p:pic>
        <p:nvPicPr>
          <p:cNvPr id="49" name="Picture 48" descr="green checkmark">
            <a:hlinkClick r:id="" action="ppaction://noaction">
              <a:snd r:embed="rId38" name="4a senegalaise.wav"/>
            </a:hlinkClick>
            <a:extLst>
              <a:ext uri="{FF2B5EF4-FFF2-40B4-BE49-F238E27FC236}">
                <a16:creationId xmlns:a16="http://schemas.microsoft.com/office/drawing/2014/main" id="{F14EFE26-E2B9-4E5D-8707-C145515045E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647382" y="5200109"/>
            <a:ext cx="282522" cy="294294"/>
          </a:xfrm>
          <a:prstGeom prst="rect">
            <a:avLst/>
          </a:prstGeom>
        </p:spPr>
      </p:pic>
      <p:pic>
        <p:nvPicPr>
          <p:cNvPr id="50" name="Picture 49" descr="green checkmark">
            <a:hlinkClick r:id="" action="ppaction://noaction">
              <a:snd r:embed="rId39" name="5a marrant.wav"/>
            </a:hlinkClick>
            <a:extLst>
              <a:ext uri="{FF2B5EF4-FFF2-40B4-BE49-F238E27FC236}">
                <a16:creationId xmlns:a16="http://schemas.microsoft.com/office/drawing/2014/main" id="{264CD7E9-94D7-4215-8BC1-4958979D1BC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042777" y="1869571"/>
            <a:ext cx="282522" cy="294294"/>
          </a:xfrm>
          <a:prstGeom prst="rect">
            <a:avLst/>
          </a:prstGeom>
        </p:spPr>
      </p:pic>
      <p:pic>
        <p:nvPicPr>
          <p:cNvPr id="51" name="Picture 50" descr="green checkmark">
            <a:hlinkClick r:id="" action="ppaction://noaction">
              <a:snd r:embed="rId40" name="6a mefiante.wav"/>
            </a:hlinkClick>
            <a:extLst>
              <a:ext uri="{FF2B5EF4-FFF2-40B4-BE49-F238E27FC236}">
                <a16:creationId xmlns:a16="http://schemas.microsoft.com/office/drawing/2014/main" id="{67B68FC8-F15E-4AEC-896D-8B96F0B0D038}"/>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507453" y="3052711"/>
            <a:ext cx="282522" cy="294294"/>
          </a:xfrm>
          <a:prstGeom prst="rect">
            <a:avLst/>
          </a:prstGeom>
        </p:spPr>
      </p:pic>
      <p:pic>
        <p:nvPicPr>
          <p:cNvPr id="52" name="Picture 51" descr="green checkmark">
            <a:hlinkClick r:id="" action="ppaction://noaction">
              <a:snd r:embed="rId41" name="7a flamande.wav"/>
            </a:hlinkClick>
            <a:extLst>
              <a:ext uri="{FF2B5EF4-FFF2-40B4-BE49-F238E27FC236}">
                <a16:creationId xmlns:a16="http://schemas.microsoft.com/office/drawing/2014/main" id="{0DEBA813-D0C8-4890-A3C8-5A114DDF7D9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507453" y="4062348"/>
            <a:ext cx="282522" cy="294294"/>
          </a:xfrm>
          <a:prstGeom prst="rect">
            <a:avLst/>
          </a:prstGeom>
        </p:spPr>
      </p:pic>
      <p:pic>
        <p:nvPicPr>
          <p:cNvPr id="53" name="Picture 52" descr="green checkmark">
            <a:hlinkClick r:id="" action="ppaction://noaction">
              <a:snd r:embed="rId42" name="8a bavard.wav"/>
            </a:hlinkClick>
            <a:extLst>
              <a:ext uri="{FF2B5EF4-FFF2-40B4-BE49-F238E27FC236}">
                <a16:creationId xmlns:a16="http://schemas.microsoft.com/office/drawing/2014/main" id="{1C848967-F5C0-4D35-A574-6A65B71B1A1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012296" y="5178056"/>
            <a:ext cx="282522" cy="294294"/>
          </a:xfrm>
          <a:prstGeom prst="rect">
            <a:avLst/>
          </a:prstGeom>
        </p:spPr>
      </p:pic>
      <p:pic>
        <p:nvPicPr>
          <p:cNvPr id="3" name="Picture 2">
            <a:extLst>
              <a:ext uri="{FF2B5EF4-FFF2-40B4-BE49-F238E27FC236}">
                <a16:creationId xmlns:a16="http://schemas.microsoft.com/office/drawing/2014/main" id="{72E01B9C-A1DC-44CE-80D7-B2CF0FAF8B62}"/>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123562" y="3949105"/>
            <a:ext cx="862007" cy="574447"/>
          </a:xfrm>
          <a:prstGeom prst="rect">
            <a:avLst/>
          </a:prstGeom>
        </p:spPr>
      </p:pic>
      <p:pic>
        <p:nvPicPr>
          <p:cNvPr id="54" name="Picture 53">
            <a:extLst>
              <a:ext uri="{FF2B5EF4-FFF2-40B4-BE49-F238E27FC236}">
                <a16:creationId xmlns:a16="http://schemas.microsoft.com/office/drawing/2014/main" id="{F45DD85F-A5FD-47F6-A999-B3538F211238}"/>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555260" y="3983698"/>
            <a:ext cx="862007" cy="574447"/>
          </a:xfrm>
          <a:prstGeom prst="rect">
            <a:avLst/>
          </a:prstGeom>
        </p:spPr>
      </p:pic>
      <p:grpSp>
        <p:nvGrpSpPr>
          <p:cNvPr id="14" name="Group 13">
            <a:extLst>
              <a:ext uri="{FF2B5EF4-FFF2-40B4-BE49-F238E27FC236}">
                <a16:creationId xmlns:a16="http://schemas.microsoft.com/office/drawing/2014/main" id="{3A0E5749-7803-4BF3-A264-85E00F37BA38}"/>
              </a:ext>
            </a:extLst>
          </p:cNvPr>
          <p:cNvGrpSpPr/>
          <p:nvPr/>
        </p:nvGrpSpPr>
        <p:grpSpPr>
          <a:xfrm>
            <a:off x="1113023" y="2663166"/>
            <a:ext cx="4502432" cy="3037638"/>
            <a:chOff x="4729361" y="2118494"/>
            <a:chExt cx="4502432" cy="3037638"/>
          </a:xfrm>
        </p:grpSpPr>
        <p:sp>
          <p:nvSpPr>
            <p:cNvPr id="60" name="Speech Bubble: Rectangle with Corners Rounded 59">
              <a:extLst>
                <a:ext uri="{FF2B5EF4-FFF2-40B4-BE49-F238E27FC236}">
                  <a16:creationId xmlns:a16="http://schemas.microsoft.com/office/drawing/2014/main" id="{836A24C6-22C8-45D9-B985-50CD93F569F2}"/>
                </a:ext>
              </a:extLst>
            </p:cNvPr>
            <p:cNvSpPr/>
            <p:nvPr/>
          </p:nvSpPr>
          <p:spPr>
            <a:xfrm>
              <a:off x="4729361" y="2118494"/>
              <a:ext cx="4502432" cy="3037638"/>
            </a:xfrm>
            <a:prstGeom prst="wedgeRoundRectCallout">
              <a:avLst>
                <a:gd name="adj1" fmla="val 73219"/>
                <a:gd name="adj2" fmla="val 8844"/>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La Flandre est une région de Belgique. On parle flamand</a:t>
              </a: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en Flandre.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8" name="Picture 4">
              <a:extLst>
                <a:ext uri="{FF2B5EF4-FFF2-40B4-BE49-F238E27FC236}">
                  <a16:creationId xmlns:a16="http://schemas.microsoft.com/office/drawing/2014/main" id="{8C5BF064-C252-4430-9334-9661952B714D}"/>
                </a:ext>
              </a:extLst>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4327" b="91587" l="9856" r="89904">
                          <a14:foregroundMark x1="48317" y1="4567" x2="48317" y2="4567"/>
                          <a14:foregroundMark x1="69231" y1="91587" x2="69231" y2="91587"/>
                        </a14:backgroundRemoval>
                      </a14:imgEffect>
                    </a14:imgLayer>
                  </a14:imgProps>
                </a:ext>
                <a:ext uri="{28A0092B-C50C-407E-A947-70E740481C1C}">
                  <a14:useLocalDpi xmlns:a14="http://schemas.microsoft.com/office/drawing/2010/main" val="0"/>
                </a:ext>
              </a:extLst>
            </a:blip>
            <a:srcRect/>
            <a:stretch>
              <a:fillRect/>
            </a:stretch>
          </p:blipFill>
          <p:spPr bwMode="auto">
            <a:xfrm>
              <a:off x="6170312" y="3273299"/>
              <a:ext cx="1660790" cy="1660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566BD2A-985B-498A-9849-D290B53C5C93}"/>
              </a:ext>
            </a:extLst>
          </p:cNvPr>
          <p:cNvGrpSpPr/>
          <p:nvPr/>
        </p:nvGrpSpPr>
        <p:grpSpPr>
          <a:xfrm>
            <a:off x="6120219" y="3151086"/>
            <a:ext cx="4502432" cy="3037638"/>
            <a:chOff x="6018460" y="1933698"/>
            <a:chExt cx="4502432" cy="3037638"/>
          </a:xfrm>
        </p:grpSpPr>
        <p:sp>
          <p:nvSpPr>
            <p:cNvPr id="56" name="Speech Bubble: Rectangle with Corners Rounded 55">
              <a:extLst>
                <a:ext uri="{FF2B5EF4-FFF2-40B4-BE49-F238E27FC236}">
                  <a16:creationId xmlns:a16="http://schemas.microsoft.com/office/drawing/2014/main" id="{1787E83E-91E0-4480-9CE4-A4731B439F2A}"/>
                </a:ext>
              </a:extLst>
            </p:cNvPr>
            <p:cNvSpPr/>
            <p:nvPr/>
          </p:nvSpPr>
          <p:spPr>
            <a:xfrm>
              <a:off x="6018460" y="1933698"/>
              <a:ext cx="4502432" cy="3037638"/>
            </a:xfrm>
            <a:prstGeom prst="wedgeRoundRectCallout">
              <a:avLst>
                <a:gd name="adj1" fmla="val -86759"/>
                <a:gd name="adj2" fmla="val 24687"/>
                <a:gd name="adj3" fmla="val 16667"/>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Le Sénégal est un pays en Afrique. On parle fran</a:t>
              </a: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çais au Sénégal.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EDEC4928-3991-4E44-B879-165F1C43A5C3}"/>
                </a:ext>
              </a:extLst>
            </p:cNvPr>
            <p:cNvGrpSpPr/>
            <p:nvPr/>
          </p:nvGrpSpPr>
          <p:grpSpPr>
            <a:xfrm>
              <a:off x="6404771" y="3074987"/>
              <a:ext cx="2853053" cy="1681848"/>
              <a:chOff x="6404771" y="3074987"/>
              <a:chExt cx="2853053" cy="1681848"/>
            </a:xfrm>
          </p:grpSpPr>
          <p:pic>
            <p:nvPicPr>
              <p:cNvPr id="1032" name="Picture 8" descr="Africa, Continent, Map, Brown, States">
                <a:extLst>
                  <a:ext uri="{FF2B5EF4-FFF2-40B4-BE49-F238E27FC236}">
                    <a16:creationId xmlns:a16="http://schemas.microsoft.com/office/drawing/2014/main" id="{E361C8EC-D326-4A9D-BB3F-42FB51AF0E40}"/>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348821" y="3074987"/>
                <a:ext cx="1909003" cy="1681848"/>
              </a:xfrm>
              <a:prstGeom prst="rect">
                <a:avLst/>
              </a:prstGeom>
              <a:noFill/>
              <a:extLst>
                <a:ext uri="{909E8E84-426E-40DD-AFC4-6F175D3DCCD1}">
                  <a14:hiddenFill xmlns:a14="http://schemas.microsoft.com/office/drawing/2010/main">
                    <a:solidFill>
                      <a:srgbClr val="FFFFFF"/>
                    </a:solidFill>
                  </a14:hiddenFill>
                </a:ext>
              </a:extLst>
            </p:spPr>
          </p:pic>
          <p:sp>
            <p:nvSpPr>
              <p:cNvPr id="66" name="Arrow: Down 65">
                <a:extLst>
                  <a:ext uri="{FF2B5EF4-FFF2-40B4-BE49-F238E27FC236}">
                    <a16:creationId xmlns:a16="http://schemas.microsoft.com/office/drawing/2014/main" id="{A38BF7B7-2948-439B-8A50-30A8146BE4B6}"/>
                  </a:ext>
                </a:extLst>
              </p:cNvPr>
              <p:cNvSpPr/>
              <p:nvPr/>
            </p:nvSpPr>
            <p:spPr>
              <a:xfrm rot="14700262">
                <a:off x="6597213" y="3240859"/>
                <a:ext cx="862007" cy="1246891"/>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grpSp>
        <p:nvGrpSpPr>
          <p:cNvPr id="61" name="Group 60">
            <a:extLst>
              <a:ext uri="{FF2B5EF4-FFF2-40B4-BE49-F238E27FC236}">
                <a16:creationId xmlns:a16="http://schemas.microsoft.com/office/drawing/2014/main" id="{C9ADD18A-2DD2-4BC8-89B7-787A4A5C1670}"/>
              </a:ext>
            </a:extLst>
          </p:cNvPr>
          <p:cNvGrpSpPr/>
          <p:nvPr/>
        </p:nvGrpSpPr>
        <p:grpSpPr>
          <a:xfrm>
            <a:off x="6111490" y="568636"/>
            <a:ext cx="4502432" cy="3037638"/>
            <a:chOff x="4717565" y="1217144"/>
            <a:chExt cx="4502432" cy="3037638"/>
          </a:xfrm>
        </p:grpSpPr>
        <p:sp>
          <p:nvSpPr>
            <p:cNvPr id="2" name="Speech Bubble: Rectangle with Corners Rounded 1">
              <a:extLst>
                <a:ext uri="{FF2B5EF4-FFF2-40B4-BE49-F238E27FC236}">
                  <a16:creationId xmlns:a16="http://schemas.microsoft.com/office/drawing/2014/main" id="{50B566DE-B624-49BB-9094-A34A36E650ED}"/>
                </a:ext>
              </a:extLst>
            </p:cNvPr>
            <p:cNvSpPr/>
            <p:nvPr/>
          </p:nvSpPr>
          <p:spPr>
            <a:xfrm>
              <a:off x="4717565" y="1217144"/>
              <a:ext cx="4502432" cy="3037638"/>
            </a:xfrm>
            <a:prstGeom prst="wedgeRoundRectCallout">
              <a:avLst>
                <a:gd name="adj1" fmla="val -86759"/>
                <a:gd name="adj2" fmla="val 24687"/>
                <a:gd name="adj3" fmla="val 16667"/>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Le Rwanda est un pays en Afrique. On parle fran</a:t>
              </a: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çais au Rwanda.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9" name="Picture 8" descr="Africa, Continent, Map, Brown, States">
              <a:extLst>
                <a:ext uri="{FF2B5EF4-FFF2-40B4-BE49-F238E27FC236}">
                  <a16:creationId xmlns:a16="http://schemas.microsoft.com/office/drawing/2014/main" id="{9D5C5C8A-753D-461B-AE6C-61B3EBACA836}"/>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057793" y="2356849"/>
              <a:ext cx="1909003" cy="1681848"/>
            </a:xfrm>
            <a:prstGeom prst="rect">
              <a:avLst/>
            </a:prstGeom>
            <a:noFill/>
            <a:extLst>
              <a:ext uri="{909E8E84-426E-40DD-AFC4-6F175D3DCCD1}">
                <a14:hiddenFill xmlns:a14="http://schemas.microsoft.com/office/drawing/2010/main">
                  <a:solidFill>
                    <a:srgbClr val="FFFFFF"/>
                  </a:solidFill>
                </a14:hiddenFill>
              </a:ext>
            </a:extLst>
          </p:spPr>
        </p:pic>
        <p:sp>
          <p:nvSpPr>
            <p:cNvPr id="70" name="Arrow: Down 69">
              <a:extLst>
                <a:ext uri="{FF2B5EF4-FFF2-40B4-BE49-F238E27FC236}">
                  <a16:creationId xmlns:a16="http://schemas.microsoft.com/office/drawing/2014/main" id="{4FDA9BA5-4E14-49EC-B2D7-6A753783F26F}"/>
                </a:ext>
              </a:extLst>
            </p:cNvPr>
            <p:cNvSpPr/>
            <p:nvPr/>
          </p:nvSpPr>
          <p:spPr>
            <a:xfrm rot="3155643">
              <a:off x="7397109" y="2271973"/>
              <a:ext cx="862007" cy="1246891"/>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9122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mots </a:t>
            </a:r>
            <a:r>
              <a:rPr lang="en-GB" sz="3600" b="1" dirty="0" err="1">
                <a:solidFill>
                  <a:schemeClr val="bg1"/>
                </a:solidFill>
              </a:rPr>
              <a:t>apparentés</a:t>
            </a:r>
            <a:endParaRPr lang="en-GB" sz="3600" b="1" dirty="0">
              <a:solidFill>
                <a:schemeClr val="bg1"/>
              </a:solidFill>
            </a:endParaRPr>
          </a:p>
        </p:txBody>
      </p:sp>
      <p:sp>
        <p:nvSpPr>
          <p:cNvPr id="7" name="Rounded Rectangle 46">
            <a:extLst>
              <a:ext uri="{FF2B5EF4-FFF2-40B4-BE49-F238E27FC236}">
                <a16:creationId xmlns:a16="http://schemas.microsoft.com/office/drawing/2014/main" id="{D8FD21BC-390A-4670-B25B-FCC84EA9D54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D2D2C66-11CF-4A9F-B8B4-CBCB61B2BD47}"/>
              </a:ext>
            </a:extLst>
          </p:cNvPr>
          <p:cNvSpPr txBox="1"/>
          <p:nvPr/>
        </p:nvSpPr>
        <p:spPr>
          <a:xfrm>
            <a:off x="267708" y="1306086"/>
            <a:ext cx="11642212" cy="4823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French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adjectives look the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the English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SFe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added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end. This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spelling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change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sometimes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forced</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pronounce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consonant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phrases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below</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which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last consonant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pronounced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English? In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which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pronounced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differently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a:t>
            </a:r>
            <a:r>
              <a:rPr kumimoji="0" lang="fr-FR" sz="2400" b="1" i="0" u="none" strike="noStrike" kern="1200" cap="none" spc="0" normalizeH="0" baseline="0" noProof="0" dirty="0" err="1">
                <a:ln>
                  <a:noFill/>
                </a:ln>
                <a:solidFill>
                  <a:srgbClr val="ED7D31"/>
                </a:solidFill>
                <a:effectLst/>
                <a:uLnTx/>
                <a:uFillTx/>
                <a:latin typeface="Century Gothic" panose="020F0302020204030204"/>
                <a:ea typeface="+mn-ea"/>
                <a:cs typeface="+mn-cs"/>
              </a:rPr>
              <a:t>ss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moder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journalis</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cal</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m</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concer</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secre</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fil</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m</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norma</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adul</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modes</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inciden</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priso</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bom</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b</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nucléai</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une deman</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de grou</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p</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1980518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39" name="Google Shape;539;p1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SFe</a:t>
            </a:r>
            <a:endParaRPr sz="3600" b="1">
              <a:solidFill>
                <a:schemeClr val="lt1"/>
              </a:solidFill>
            </a:endParaRPr>
          </a:p>
        </p:txBody>
      </p:sp>
      <p:sp>
        <p:nvSpPr>
          <p:cNvPr id="540" name="Google Shape;540;p1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541" name="Google Shape;541;p1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[4]</a:t>
            </a:r>
            <a:endParaRPr dirty="0"/>
          </a:p>
        </p:txBody>
      </p:sp>
    </p:spTree>
    <p:extLst>
      <p:ext uri="{BB962C8B-B14F-4D97-AF65-F5344CB8AC3E}">
        <p14:creationId xmlns:p14="http://schemas.microsoft.com/office/powerpoint/2010/main" val="873873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7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[silent final –e]</a:t>
            </a:r>
          </a:p>
          <a:p>
            <a:endParaRPr lang="en-GB" sz="1050" dirty="0">
              <a:latin typeface="Century Gothic" panose="020B0502020202020204" pitchFamily="34" charset="0"/>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18" name="Picture 17" descr="man with placard with the word shy on i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timide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Century Gothic" panose="020B0502020202020204" pitchFamily="34" charset="0"/>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mond</a:t>
            </a:r>
            <a:r>
              <a:rPr lang="en-GB" sz="6000" strike="dblStrike" dirty="0">
                <a:solidFill>
                  <a:srgbClr val="E65D00"/>
                </a:solidFill>
                <a:latin typeface="Century Gothic" panose="020B0502020202020204" pitchFamily="34" charset="0"/>
                <a:cs typeface="Calibri" panose="020F0502020204030204" pitchFamily="34" charset="0"/>
              </a:rPr>
              <a:t>e</a:t>
            </a:r>
          </a:p>
        </p:txBody>
      </p:sp>
      <p:pic>
        <p:nvPicPr>
          <p:cNvPr id="21" name="Picture 20" descr="glob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centr</a:t>
            </a:r>
            <a:r>
              <a:rPr lang="en-GB" sz="6000" strike="dblStrike" dirty="0">
                <a:solidFill>
                  <a:srgbClr val="E65D00"/>
                </a:solidFill>
                <a:latin typeface="Century Gothic" panose="020B0502020202020204" pitchFamily="34" charset="0"/>
                <a:cs typeface="Calibri" panose="020F0502020204030204" pitchFamily="34" charset="0"/>
              </a:rPr>
              <a:t>e</a:t>
            </a:r>
          </a:p>
        </p:txBody>
      </p:sp>
      <p:pic>
        <p:nvPicPr>
          <p:cNvPr id="22" name="Picture 21" descr="target with an arrow in the centr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vi</a:t>
            </a:r>
            <a:r>
              <a:rPr lang="en-GB" sz="6000" strike="dblStrike" dirty="0">
                <a:solidFill>
                  <a:srgbClr val="E65D00"/>
                </a:solidFill>
                <a:latin typeface="Century Gothic" panose="020B0502020202020204" pitchFamily="34" charset="0"/>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[life]</a:t>
            </a:r>
          </a:p>
          <a:p>
            <a:endParaRPr lang="en-GB" sz="1050" dirty="0">
              <a:latin typeface="Century Gothic" panose="020B0502020202020204" pitchFamily="34" charset="0"/>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modern</a:t>
            </a:r>
            <a:r>
              <a:rPr lang="en-GB" sz="6000" strike="dblStrike" dirty="0" err="1">
                <a:solidFill>
                  <a:srgbClr val="E65D00"/>
                </a:solidFill>
                <a:latin typeface="Century Gothic" panose="020B0502020202020204" pitchFamily="34" charset="0"/>
                <a:cs typeface="Calibri" panose="020F0502020204030204" pitchFamily="34" charset="0"/>
              </a:rPr>
              <a:t>e</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24" name="Picture 23" descr="yellow sports 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douz</a:t>
            </a:r>
            <a:r>
              <a:rPr lang="en-GB" sz="6000" strike="dblStrike" dirty="0" err="1">
                <a:solidFill>
                  <a:srgbClr val="E65D00"/>
                </a:solidFill>
                <a:latin typeface="Century Gothic" panose="020B0502020202020204" pitchFamily="34" charset="0"/>
                <a:cs typeface="Calibri" panose="020F0502020204030204" pitchFamily="34" charset="0"/>
              </a:rPr>
              <a:t>e</a:t>
            </a:r>
            <a:endParaRPr lang="en-GB" sz="6000" strike="dblStrike" dirty="0">
              <a:solidFill>
                <a:srgbClr val="E65D00"/>
              </a:solidFill>
              <a:latin typeface="Century Gothic" panose="020B0502020202020204" pitchFamily="34" charset="0"/>
              <a:cs typeface="Calibri" panose="020F0502020204030204" pitchFamily="34" charset="0"/>
            </a:endParaRPr>
          </a:p>
        </p:txBody>
      </p:sp>
      <p:pic>
        <p:nvPicPr>
          <p:cNvPr id="23" name="Picture 22" descr="the number twelv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6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4"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5"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5"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6"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6"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7"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7"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8"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yes, Woman, Face, Girl, Eye, Portrait, Model, People">
            <a:extLst>
              <a:ext uri="{FF2B5EF4-FFF2-40B4-BE49-F238E27FC236}">
                <a16:creationId xmlns:a16="http://schemas.microsoft.com/office/drawing/2014/main" id="{7DFCF763-1699-4933-BC06-EE22033A2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563" y="4101628"/>
            <a:ext cx="4252358" cy="2126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139744" cy="707849"/>
          </a:xfrm>
        </p:spPr>
        <p:txBody>
          <a:bodyPr>
            <a:normAutofit/>
          </a:bodyPr>
          <a:lstStyle/>
          <a:p>
            <a:r>
              <a:rPr lang="en-GB" sz="3200" b="1" dirty="0">
                <a:solidFill>
                  <a:schemeClr val="bg1"/>
                </a:solidFill>
              </a:rPr>
              <a:t>Les </a:t>
            </a:r>
            <a:r>
              <a:rPr lang="en-GB" sz="3200" b="1" dirty="0" err="1">
                <a:solidFill>
                  <a:schemeClr val="bg1"/>
                </a:solidFill>
              </a:rPr>
              <a:t>terminaisons</a:t>
            </a:r>
            <a:r>
              <a:rPr lang="en-GB" sz="3200" b="1" dirty="0">
                <a:solidFill>
                  <a:schemeClr val="bg1"/>
                </a:solidFill>
              </a:rPr>
              <a:t> de </a:t>
            </a:r>
            <a:r>
              <a:rPr lang="en-GB" sz="3200" b="1" dirty="0" err="1">
                <a:solidFill>
                  <a:schemeClr val="bg1"/>
                </a:solidFill>
              </a:rPr>
              <a:t>verbes</a:t>
            </a:r>
            <a:r>
              <a:rPr lang="en-GB" sz="3200" b="1" dirty="0">
                <a:solidFill>
                  <a:schemeClr val="bg1"/>
                </a:solidFill>
              </a:rPr>
              <a:t>   </a:t>
            </a:r>
          </a:p>
        </p:txBody>
      </p:sp>
      <p:sp>
        <p:nvSpPr>
          <p:cNvPr id="6" name="Rounded Rectangle 46">
            <a:extLst>
              <a:ext uri="{FF2B5EF4-FFF2-40B4-BE49-F238E27FC236}">
                <a16:creationId xmlns:a16="http://schemas.microsoft.com/office/drawing/2014/main" id="{0BB9DB4C-6CA0-4483-8116-03D35C35735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73E4DBA-F2A6-4A06-9ECA-C2A59BE79B9A}"/>
              </a:ext>
            </a:extLst>
          </p:cNvPr>
          <p:cNvSpPr txBox="1"/>
          <p:nvPr/>
        </p:nvSpPr>
        <p:spPr>
          <a:xfrm>
            <a:off x="154600" y="3828245"/>
            <a:ext cx="975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verb forms out loud. What is the last SSC in each word?</a:t>
            </a:r>
          </a:p>
        </p:txBody>
      </p:sp>
      <p:sp>
        <p:nvSpPr>
          <p:cNvPr id="14" name="TextBox 13">
            <a:hlinkClick r:id="" action="ppaction://noaction">
              <a:snd r:embed="rId5" name="regarder ssc.wav"/>
            </a:hlinkClick>
            <a:extLst>
              <a:ext uri="{FF2B5EF4-FFF2-40B4-BE49-F238E27FC236}">
                <a16:creationId xmlns:a16="http://schemas.microsoft.com/office/drawing/2014/main" id="{11593FE1-B2D0-4209-B6E8-9E3A814CA9B8}"/>
              </a:ext>
            </a:extLst>
          </p:cNvPr>
          <p:cNvSpPr txBox="1"/>
          <p:nvPr/>
        </p:nvSpPr>
        <p:spPr>
          <a:xfrm>
            <a:off x="1134969" y="4855498"/>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SSC [é]</a:t>
            </a:r>
          </a:p>
        </p:txBody>
      </p:sp>
      <p:sp>
        <p:nvSpPr>
          <p:cNvPr id="15" name="TextBox 14">
            <a:hlinkClick r:id="" action="ppaction://noaction">
              <a:snd r:embed="rId6" name="regarde sfe.wav"/>
            </a:hlinkClick>
            <a:extLst>
              <a:ext uri="{FF2B5EF4-FFF2-40B4-BE49-F238E27FC236}">
                <a16:creationId xmlns:a16="http://schemas.microsoft.com/office/drawing/2014/main" id="{F66A6FF4-798C-489F-A0EC-D31DEDAA7507}"/>
              </a:ext>
            </a:extLst>
          </p:cNvPr>
          <p:cNvSpPr txBox="1"/>
          <p:nvPr/>
        </p:nvSpPr>
        <p:spPr>
          <a:xfrm>
            <a:off x="3769287" y="4855498"/>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SFe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5B999C-37D1-4095-8596-1D754084F5FC}"/>
              </a:ext>
            </a:extLst>
          </p:cNvPr>
          <p:cNvSpPr txBox="1"/>
          <p:nvPr/>
        </p:nvSpPr>
        <p:spPr>
          <a:xfrm>
            <a:off x="154600" y="1999733"/>
            <a:ext cx="7059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Speech Bubble: Rectangle 2">
            <a:extLst>
              <a:ext uri="{FF2B5EF4-FFF2-40B4-BE49-F238E27FC236}">
                <a16:creationId xmlns:a16="http://schemas.microsoft.com/office/drawing/2014/main" id="{A57171AE-73BC-468F-9145-DD971FEB663E}"/>
              </a:ext>
            </a:extLst>
          </p:cNvPr>
          <p:cNvSpPr/>
          <p:nvPr/>
        </p:nvSpPr>
        <p:spPr>
          <a:xfrm>
            <a:off x="5638093" y="1939709"/>
            <a:ext cx="1638301" cy="540514"/>
          </a:xfrm>
          <a:prstGeom prst="wedgeRectCallout">
            <a:avLst>
              <a:gd name="adj1" fmla="val -61513"/>
              <a:gd name="adj2" fmla="val 5737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remove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add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7" name="Speech Bubble: Rectangle 16">
            <a:extLst>
              <a:ext uri="{FF2B5EF4-FFF2-40B4-BE49-F238E27FC236}">
                <a16:creationId xmlns:a16="http://schemas.microsoft.com/office/drawing/2014/main" id="{1BEFC368-BEB5-4C76-B779-425685E237C6}"/>
              </a:ext>
            </a:extLst>
          </p:cNvPr>
          <p:cNvSpPr/>
          <p:nvPr/>
        </p:nvSpPr>
        <p:spPr>
          <a:xfrm>
            <a:off x="5874848" y="2540247"/>
            <a:ext cx="1638301" cy="552068"/>
          </a:xfrm>
          <a:prstGeom prst="wedgeRectCallout">
            <a:avLst>
              <a:gd name="adj1" fmla="val -65389"/>
              <a:gd name="adj2" fmla="val 291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remove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add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-es</a:t>
            </a:r>
          </a:p>
        </p:txBody>
      </p:sp>
      <p:sp>
        <p:nvSpPr>
          <p:cNvPr id="18" name="Speech Bubble: Rectangle 17">
            <a:extLst>
              <a:ext uri="{FF2B5EF4-FFF2-40B4-BE49-F238E27FC236}">
                <a16:creationId xmlns:a16="http://schemas.microsoft.com/office/drawing/2014/main" id="{D2B01A11-B8DE-4F6E-9F1E-AFE60D10F013}"/>
              </a:ext>
            </a:extLst>
          </p:cNvPr>
          <p:cNvSpPr/>
          <p:nvPr/>
        </p:nvSpPr>
        <p:spPr>
          <a:xfrm>
            <a:off x="6139743" y="3152339"/>
            <a:ext cx="1638301" cy="533302"/>
          </a:xfrm>
          <a:prstGeom prst="wedgeRectCallout">
            <a:avLst>
              <a:gd name="adj1" fmla="val -58413"/>
              <a:gd name="adj2" fmla="val 96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remove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add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21" name="TextBox 20">
            <a:extLst>
              <a:ext uri="{FF2B5EF4-FFF2-40B4-BE49-F238E27FC236}">
                <a16:creationId xmlns:a16="http://schemas.microsoft.com/office/drawing/2014/main" id="{EB519672-CDF6-48CD-A988-AFD01AE092E9}"/>
              </a:ext>
            </a:extLst>
          </p:cNvPr>
          <p:cNvSpPr txBox="1"/>
          <p:nvPr/>
        </p:nvSpPr>
        <p:spPr>
          <a:xfrm>
            <a:off x="1007574" y="4406158"/>
            <a:ext cx="61912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27E0469F-78AD-4EC5-A011-60573067B5F9}"/>
              </a:ext>
            </a:extLst>
          </p:cNvPr>
          <p:cNvSpPr/>
          <p:nvPr/>
        </p:nvSpPr>
        <p:spPr>
          <a:xfrm>
            <a:off x="8620621" y="1393090"/>
            <a:ext cx="3289300" cy="1674742"/>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long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infinitive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dictionary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short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forms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pronouns</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BA8A154-F66F-4082-90CE-618C61EB538B}"/>
              </a:ext>
            </a:extLst>
          </p:cNvPr>
          <p:cNvSpPr txBox="1"/>
          <p:nvPr/>
        </p:nvSpPr>
        <p:spPr>
          <a:xfrm>
            <a:off x="154600" y="1364614"/>
            <a:ext cx="7897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former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present ?</a:t>
            </a:r>
          </a:p>
        </p:txBody>
      </p:sp>
      <p:sp>
        <p:nvSpPr>
          <p:cNvPr id="20" name="TextBox 19">
            <a:hlinkClick r:id="" action="ppaction://noaction">
              <a:snd r:embed="rId6" name="regarde sfe.wav"/>
            </a:hlinkClick>
            <a:extLst>
              <a:ext uri="{FF2B5EF4-FFF2-40B4-BE49-F238E27FC236}">
                <a16:creationId xmlns:a16="http://schemas.microsoft.com/office/drawing/2014/main" id="{6ACB881A-351B-43FE-AC55-B2775FBE23F9}"/>
              </a:ext>
            </a:extLst>
          </p:cNvPr>
          <p:cNvSpPr txBox="1"/>
          <p:nvPr/>
        </p:nvSpPr>
        <p:spPr>
          <a:xfrm>
            <a:off x="5111563" y="4855498"/>
            <a:ext cx="15995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SFe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SFC</a:t>
            </a:r>
          </a:p>
        </p:txBody>
      </p:sp>
      <p:sp>
        <p:nvSpPr>
          <p:cNvPr id="22" name="Speech Bubble: Rectangle with Corners Rounded 21">
            <a:extLst>
              <a:ext uri="{FF2B5EF4-FFF2-40B4-BE49-F238E27FC236}">
                <a16:creationId xmlns:a16="http://schemas.microsoft.com/office/drawing/2014/main" id="{D1CC7A0C-3E81-4A24-B5A9-4DA30A86B224}"/>
              </a:ext>
            </a:extLst>
          </p:cNvPr>
          <p:cNvSpPr/>
          <p:nvPr/>
        </p:nvSpPr>
        <p:spPr>
          <a:xfrm>
            <a:off x="5669844" y="5037838"/>
            <a:ext cx="2775656" cy="1378011"/>
          </a:xfrm>
          <a:prstGeom prst="wedgeRoundRectCallout">
            <a:avLst>
              <a:gd name="adj1" fmla="val -34134"/>
              <a:gd name="adj2" fmla="val -72018"/>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SFE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forces the consonant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before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pronounced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26DBA628-4AB2-415F-BB7E-82F1A006C67B}"/>
              </a:ext>
            </a:extLst>
          </p:cNvPr>
          <p:cNvSpPr txBox="1"/>
          <p:nvPr/>
        </p:nvSpPr>
        <p:spPr>
          <a:xfrm>
            <a:off x="154600" y="2370462"/>
            <a:ext cx="62302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Singular short forms: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1D95821-14AD-4099-B9C5-6EDB45700A05}"/>
              </a:ext>
            </a:extLst>
          </p:cNvPr>
          <p:cNvSpPr txBox="1"/>
          <p:nvPr/>
        </p:nvSpPr>
        <p:spPr>
          <a:xfrm>
            <a:off x="3806091" y="2726156"/>
            <a:ext cx="18905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regardes</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B130657C-6C09-4D8E-AEA8-174A81AED075}"/>
              </a:ext>
            </a:extLst>
          </p:cNvPr>
          <p:cNvSpPr txBox="1"/>
          <p:nvPr/>
        </p:nvSpPr>
        <p:spPr>
          <a:xfrm>
            <a:off x="3806091" y="3096917"/>
            <a:ext cx="23985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9232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 grpId="0" animBg="1"/>
      <p:bldP spid="17" grpId="0" animBg="1"/>
      <p:bldP spid="18" grpId="0" animBg="1"/>
      <p:bldP spid="21" grpId="0"/>
      <p:bldP spid="20" grpId="0"/>
      <p:bldP spid="22" grpId="0" animBg="1"/>
      <p:bldP spid="24" grpId="0"/>
      <p:bldP spid="25" grpId="0"/>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5BA5325-E3F0-40C2-BC6D-4A369E3A98AE}"/>
              </a:ext>
            </a:extLst>
          </p:cNvPr>
          <p:cNvGraphicFramePr>
            <a:graphicFrameLocks noGrp="1"/>
          </p:cNvGraphicFramePr>
          <p:nvPr/>
        </p:nvGraphicFramePr>
        <p:xfrm>
          <a:off x="3645431" y="1294669"/>
          <a:ext cx="7896000" cy="497964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2029303573"/>
                    </a:ext>
                  </a:extLst>
                </a:gridCol>
                <a:gridCol w="1902113">
                  <a:extLst>
                    <a:ext uri="{9D8B030D-6E8A-4147-A177-3AD203B41FA5}">
                      <a16:colId xmlns:a16="http://schemas.microsoft.com/office/drawing/2014/main" val="2804737482"/>
                    </a:ext>
                  </a:extLst>
                </a:gridCol>
                <a:gridCol w="2254685">
                  <a:extLst>
                    <a:ext uri="{9D8B030D-6E8A-4147-A177-3AD203B41FA5}">
                      <a16:colId xmlns:a16="http://schemas.microsoft.com/office/drawing/2014/main" val="1086257348"/>
                    </a:ext>
                  </a:extLst>
                </a:gridCol>
                <a:gridCol w="1939202">
                  <a:extLst>
                    <a:ext uri="{9D8B030D-6E8A-4147-A177-3AD203B41FA5}">
                      <a16:colId xmlns:a16="http://schemas.microsoft.com/office/drawing/2014/main" val="226081679"/>
                    </a:ext>
                  </a:extLst>
                </a:gridCol>
              </a:tblGrid>
              <a:tr h="663924">
                <a:tc>
                  <a:txBody>
                    <a:bodyPr/>
                    <a:lstStyle/>
                    <a:p>
                      <a:pPr algn="ctr"/>
                      <a:r>
                        <a:rPr lang="fr-FR" sz="2000" dirty="0" err="1"/>
                        <a:t>verb</a:t>
                      </a:r>
                      <a:endParaRPr lang="fr-FR" sz="2000" dirty="0"/>
                    </a:p>
                  </a:txBody>
                  <a:tcPr anchor="ctr"/>
                </a:tc>
                <a:tc>
                  <a:txBody>
                    <a:bodyPr/>
                    <a:lstStyle/>
                    <a:p>
                      <a:pPr algn="ctr"/>
                      <a:r>
                        <a:rPr lang="fr-FR" sz="2000" dirty="0"/>
                        <a:t>infinitive </a:t>
                      </a:r>
                      <a:r>
                        <a:rPr lang="fr-FR" sz="2000" dirty="0" err="1"/>
                        <a:t>meaning</a:t>
                      </a:r>
                      <a:endParaRPr lang="fr-FR" sz="2000" dirty="0"/>
                    </a:p>
                  </a:txBody>
                  <a:tcPr anchor="ctr"/>
                </a:tc>
                <a:tc>
                  <a:txBody>
                    <a:bodyPr/>
                    <a:lstStyle/>
                    <a:p>
                      <a:pPr algn="ctr"/>
                      <a:r>
                        <a:rPr lang="fr-FR" sz="2000" dirty="0"/>
                        <a:t>infinitive</a:t>
                      </a:r>
                      <a:br>
                        <a:rPr lang="fr-FR" sz="2000" dirty="0"/>
                      </a:br>
                      <a:r>
                        <a:rPr lang="fr-FR" sz="2000" dirty="0"/>
                        <a:t>(</a:t>
                      </a:r>
                      <a:r>
                        <a:rPr lang="fr-FR" sz="2000" dirty="0" err="1"/>
                        <a:t>dictionary</a:t>
                      </a:r>
                      <a:r>
                        <a:rPr lang="fr-FR" sz="2000" dirty="0"/>
                        <a:t> </a:t>
                      </a:r>
                      <a:r>
                        <a:rPr lang="fr-FR" sz="2000" dirty="0" err="1"/>
                        <a:t>form</a:t>
                      </a:r>
                      <a:r>
                        <a:rPr lang="fr-FR" sz="2000" dirty="0"/>
                        <a:t>)</a:t>
                      </a:r>
                    </a:p>
                  </a:txBody>
                  <a:tcPr anchor="ctr"/>
                </a:tc>
                <a:tc>
                  <a:txBody>
                    <a:bodyPr/>
                    <a:lstStyle/>
                    <a:p>
                      <a:pPr algn="ctr"/>
                      <a:r>
                        <a:rPr lang="fr-FR" sz="2000" dirty="0"/>
                        <a:t>short </a:t>
                      </a:r>
                      <a:r>
                        <a:rPr lang="fr-FR" sz="2000" dirty="0" err="1"/>
                        <a:t>form</a:t>
                      </a:r>
                      <a:br>
                        <a:rPr lang="fr-FR" sz="2000" dirty="0"/>
                      </a:br>
                      <a:r>
                        <a:rPr lang="fr-FR" sz="2000" dirty="0"/>
                        <a:t>(je/tu/il/elle)</a:t>
                      </a:r>
                    </a:p>
                  </a:txBody>
                  <a:tcPr anchor="ctr"/>
                </a:tc>
                <a:extLst>
                  <a:ext uri="{0D108BD9-81ED-4DB2-BD59-A6C34878D82A}">
                    <a16:rowId xmlns:a16="http://schemas.microsoft.com/office/drawing/2014/main" val="645979835"/>
                  </a:ext>
                </a:extLst>
              </a:tr>
              <a:tr h="534825">
                <a:tc>
                  <a:txBody>
                    <a:bodyPr/>
                    <a:lstStyle/>
                    <a:p>
                      <a:pPr algn="l"/>
                      <a:r>
                        <a:rPr lang="fr-FR" sz="2000" dirty="0">
                          <a:solidFill>
                            <a:srgbClr val="115076"/>
                          </a:solidFill>
                        </a:rPr>
                        <a:t>cess</a:t>
                      </a:r>
                      <a:r>
                        <a:rPr lang="fr-FR" sz="2000" b="1" dirty="0">
                          <a:solidFill>
                            <a:srgbClr val="115076"/>
                          </a:solidFill>
                        </a:rPr>
                        <a:t>er</a:t>
                      </a:r>
                    </a:p>
                  </a:txBody>
                  <a:tcPr anchor="ctr"/>
                </a:tc>
                <a:tc>
                  <a:txBody>
                    <a:bodyPr/>
                    <a:lstStyle/>
                    <a:p>
                      <a:pPr algn="ctr"/>
                      <a:r>
                        <a:rPr lang="fr-FR" sz="2000" dirty="0">
                          <a:solidFill>
                            <a:srgbClr val="115076"/>
                          </a:solidFill>
                        </a:rPr>
                        <a:t>to stop/</a:t>
                      </a:r>
                      <a:r>
                        <a:rPr lang="fr-FR" sz="2000" dirty="0" err="1">
                          <a:solidFill>
                            <a:srgbClr val="115076"/>
                          </a:solidFill>
                        </a:rPr>
                        <a:t>quit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a:solidFill>
                          <a:srgbClr val="115076"/>
                        </a:solidFill>
                      </a:endParaRPr>
                    </a:p>
                  </a:txBody>
                  <a:tcPr anchor="ctr"/>
                </a:tc>
                <a:extLst>
                  <a:ext uri="{0D108BD9-81ED-4DB2-BD59-A6C34878D82A}">
                    <a16:rowId xmlns:a16="http://schemas.microsoft.com/office/drawing/2014/main" val="3966975796"/>
                  </a:ext>
                </a:extLst>
              </a:tr>
              <a:tr h="534825">
                <a:tc>
                  <a:txBody>
                    <a:bodyPr/>
                    <a:lstStyle/>
                    <a:p>
                      <a:pPr algn="l"/>
                      <a:r>
                        <a:rPr lang="fr-FR" sz="2000" dirty="0">
                          <a:solidFill>
                            <a:srgbClr val="115076"/>
                          </a:solidFill>
                        </a:rPr>
                        <a:t>sembl</a:t>
                      </a:r>
                      <a:r>
                        <a:rPr lang="fr-FR" sz="2000" b="1" dirty="0">
                          <a:solidFill>
                            <a:srgbClr val="115076"/>
                          </a:solidFill>
                        </a:rPr>
                        <a:t>e</a:t>
                      </a:r>
                    </a:p>
                  </a:txBody>
                  <a:tcPr anchor="ctr"/>
                </a:tc>
                <a:tc>
                  <a:txBody>
                    <a:bodyPr/>
                    <a:lstStyle/>
                    <a:p>
                      <a:pPr algn="ctr"/>
                      <a:r>
                        <a:rPr lang="fr-FR" sz="2000" dirty="0">
                          <a:solidFill>
                            <a:srgbClr val="115076"/>
                          </a:solidFill>
                        </a:rPr>
                        <a:t>to </a:t>
                      </a:r>
                      <a:r>
                        <a:rPr lang="fr-FR" sz="2000" dirty="0" err="1">
                          <a:solidFill>
                            <a:srgbClr val="115076"/>
                          </a:solidFill>
                        </a:rPr>
                        <a:t>seem</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612071225"/>
                  </a:ext>
                </a:extLst>
              </a:tr>
              <a:tr h="534825">
                <a:tc>
                  <a:txBody>
                    <a:bodyPr/>
                    <a:lstStyle/>
                    <a:p>
                      <a:pPr algn="l"/>
                      <a:r>
                        <a:rPr lang="fr-FR" sz="2000" dirty="0">
                          <a:solidFill>
                            <a:srgbClr val="115076"/>
                          </a:solidFill>
                        </a:rPr>
                        <a:t>illumin</a:t>
                      </a:r>
                      <a:r>
                        <a:rPr lang="fr-FR" sz="2000" b="1" dirty="0">
                          <a:solidFill>
                            <a:srgbClr val="115076"/>
                          </a:solidFill>
                        </a:rPr>
                        <a:t>e</a:t>
                      </a:r>
                    </a:p>
                  </a:txBody>
                  <a:tcPr anchor="ctr"/>
                </a:tc>
                <a:tc>
                  <a:txBody>
                    <a:bodyPr/>
                    <a:lstStyle/>
                    <a:p>
                      <a:pPr algn="ctr"/>
                      <a:r>
                        <a:rPr lang="fr-FR" sz="2000" dirty="0">
                          <a:solidFill>
                            <a:srgbClr val="115076"/>
                          </a:solidFill>
                        </a:rPr>
                        <a:t>to light up</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984893899"/>
                  </a:ext>
                </a:extLst>
              </a:tr>
              <a:tr h="534825">
                <a:tc>
                  <a:txBody>
                    <a:bodyPr/>
                    <a:lstStyle/>
                    <a:p>
                      <a:pPr algn="l"/>
                      <a:r>
                        <a:rPr lang="fr-FR" sz="2000" dirty="0">
                          <a:solidFill>
                            <a:srgbClr val="115076"/>
                          </a:solidFill>
                        </a:rPr>
                        <a:t>encourag</a:t>
                      </a:r>
                      <a:r>
                        <a:rPr lang="fr-FR" sz="2000" b="1" dirty="0">
                          <a:solidFill>
                            <a:srgbClr val="115076"/>
                          </a:solidFill>
                        </a:rPr>
                        <a:t>er</a:t>
                      </a:r>
                    </a:p>
                  </a:txBody>
                  <a:tcPr anchor="ctr"/>
                </a:tc>
                <a:tc>
                  <a:txBody>
                    <a:bodyPr/>
                    <a:lstStyle/>
                    <a:p>
                      <a:pPr algn="ctr"/>
                      <a:r>
                        <a:rPr lang="fr-FR" sz="2000" dirty="0">
                          <a:solidFill>
                            <a:srgbClr val="115076"/>
                          </a:solidFill>
                        </a:rPr>
                        <a:t>to encourage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4074409758"/>
                  </a:ext>
                </a:extLst>
              </a:tr>
              <a:tr h="534825">
                <a:tc>
                  <a:txBody>
                    <a:bodyPr/>
                    <a:lstStyle/>
                    <a:p>
                      <a:pPr algn="l"/>
                      <a:r>
                        <a:rPr lang="fr-FR" sz="2000" dirty="0">
                          <a:solidFill>
                            <a:srgbClr val="115076"/>
                          </a:solidFill>
                        </a:rPr>
                        <a:t>tir</a:t>
                      </a:r>
                      <a:r>
                        <a:rPr lang="fr-FR" sz="2000" b="1" dirty="0">
                          <a:solidFill>
                            <a:srgbClr val="115076"/>
                          </a:solidFill>
                        </a:rPr>
                        <a:t>er</a:t>
                      </a:r>
                    </a:p>
                  </a:txBody>
                  <a:tcPr anchor="ctr"/>
                </a:tc>
                <a:tc>
                  <a:txBody>
                    <a:bodyPr/>
                    <a:lstStyle/>
                    <a:p>
                      <a:pPr algn="ctr"/>
                      <a:r>
                        <a:rPr lang="fr-FR" sz="2000" dirty="0">
                          <a:solidFill>
                            <a:srgbClr val="115076"/>
                          </a:solidFill>
                        </a:rPr>
                        <a:t>to pull</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618164408"/>
                  </a:ext>
                </a:extLst>
              </a:tr>
              <a:tr h="534825">
                <a:tc>
                  <a:txBody>
                    <a:bodyPr/>
                    <a:lstStyle/>
                    <a:p>
                      <a:pPr algn="l"/>
                      <a:r>
                        <a:rPr lang="fr-FR" sz="2000" dirty="0">
                          <a:solidFill>
                            <a:srgbClr val="115076"/>
                          </a:solidFill>
                        </a:rPr>
                        <a:t>tomb</a:t>
                      </a:r>
                      <a:r>
                        <a:rPr lang="fr-FR" sz="2000" b="1" dirty="0">
                          <a:solidFill>
                            <a:srgbClr val="115076"/>
                          </a:solidFill>
                        </a:rPr>
                        <a:t>er</a:t>
                      </a:r>
                    </a:p>
                  </a:txBody>
                  <a:tcPr anchor="ctr"/>
                </a:tc>
                <a:tc>
                  <a:txBody>
                    <a:bodyPr/>
                    <a:lstStyle/>
                    <a:p>
                      <a:pPr algn="ctr"/>
                      <a:r>
                        <a:rPr lang="fr-FR" sz="2000" dirty="0">
                          <a:solidFill>
                            <a:srgbClr val="115076"/>
                          </a:solidFill>
                        </a:rPr>
                        <a:t>to </a:t>
                      </a:r>
                      <a:r>
                        <a:rPr lang="fr-FR" sz="2000" dirty="0" err="1">
                          <a:solidFill>
                            <a:srgbClr val="115076"/>
                          </a:solidFill>
                        </a:rPr>
                        <a:t>fall</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628022929"/>
                  </a:ext>
                </a:extLst>
              </a:tr>
              <a:tr h="534825">
                <a:tc>
                  <a:txBody>
                    <a:bodyPr/>
                    <a:lstStyle/>
                    <a:p>
                      <a:pPr algn="l"/>
                      <a:r>
                        <a:rPr lang="fr-FR" sz="2000" dirty="0">
                          <a:solidFill>
                            <a:srgbClr val="115076"/>
                          </a:solidFill>
                        </a:rPr>
                        <a:t>entr</a:t>
                      </a:r>
                      <a:r>
                        <a:rPr lang="fr-FR" sz="2000" b="1" dirty="0">
                          <a:solidFill>
                            <a:srgbClr val="115076"/>
                          </a:solidFill>
                        </a:rPr>
                        <a:t>e</a:t>
                      </a:r>
                    </a:p>
                  </a:txBody>
                  <a:tcPr anchor="ctr"/>
                </a:tc>
                <a:tc>
                  <a:txBody>
                    <a:bodyPr/>
                    <a:lstStyle/>
                    <a:p>
                      <a:pPr algn="ctr"/>
                      <a:r>
                        <a:rPr lang="fr-FR" sz="2000" dirty="0">
                          <a:solidFill>
                            <a:srgbClr val="115076"/>
                          </a:solidFill>
                        </a:rPr>
                        <a:t>to enter</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876376021"/>
                  </a:ext>
                </a:extLst>
              </a:tr>
              <a:tr h="534825">
                <a:tc>
                  <a:txBody>
                    <a:bodyPr/>
                    <a:lstStyle/>
                    <a:p>
                      <a:pPr algn="l"/>
                      <a:r>
                        <a:rPr lang="fr-FR" sz="2000" dirty="0">
                          <a:solidFill>
                            <a:srgbClr val="115076"/>
                          </a:solidFill>
                        </a:rPr>
                        <a:t>gard</a:t>
                      </a:r>
                      <a:r>
                        <a:rPr lang="fr-FR" sz="2000" b="1" dirty="0">
                          <a:solidFill>
                            <a:srgbClr val="115076"/>
                          </a:solidFill>
                        </a:rPr>
                        <a:t>e</a:t>
                      </a:r>
                    </a:p>
                  </a:txBody>
                  <a:tcPr anchor="ctr"/>
                </a:tc>
                <a:tc>
                  <a:txBody>
                    <a:bodyPr/>
                    <a:lstStyle/>
                    <a:p>
                      <a:pPr algn="ctr"/>
                      <a:r>
                        <a:rPr lang="fr-FR" sz="2000" dirty="0">
                          <a:solidFill>
                            <a:srgbClr val="115076"/>
                          </a:solidFill>
                        </a:rPr>
                        <a:t>to </a:t>
                      </a:r>
                      <a:r>
                        <a:rPr lang="fr-FR" sz="2000" dirty="0" err="1">
                          <a:solidFill>
                            <a:srgbClr val="115076"/>
                          </a:solidFill>
                        </a:rPr>
                        <a:t>keep</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4523126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[é] </a:t>
            </a:r>
            <a:r>
              <a:rPr lang="en-GB" sz="3600" b="1" dirty="0" err="1">
                <a:solidFill>
                  <a:schemeClr val="bg1"/>
                </a:solidFill>
              </a:rPr>
              <a:t>ou</a:t>
            </a:r>
            <a:r>
              <a:rPr lang="en-GB" sz="3600" b="1" dirty="0">
                <a:solidFill>
                  <a:schemeClr val="bg1"/>
                </a:solidFill>
              </a:rPr>
              <a:t> SFE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ick, Mark, Ok, Perfect, Check, Done, Sign, Good, Green">
            <a:extLst>
              <a:ext uri="{FF2B5EF4-FFF2-40B4-BE49-F238E27FC236}">
                <a16:creationId xmlns:a16="http://schemas.microsoft.com/office/drawing/2014/main" id="{E833EFF2-4888-4C13-A8AE-A6AE79C4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205754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Sign, Good, Green">
            <a:extLst>
              <a:ext uri="{FF2B5EF4-FFF2-40B4-BE49-F238E27FC236}">
                <a16:creationId xmlns:a16="http://schemas.microsoft.com/office/drawing/2014/main" id="{9D097A17-1357-4ECA-B854-628037D7D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2593558"/>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Sign, Good, Green">
            <a:extLst>
              <a:ext uri="{FF2B5EF4-FFF2-40B4-BE49-F238E27FC236}">
                <a16:creationId xmlns:a16="http://schemas.microsoft.com/office/drawing/2014/main" id="{3C637607-9F93-429C-BFC4-A81AC545E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3129576"/>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Sign, Good, Green">
            <a:extLst>
              <a:ext uri="{FF2B5EF4-FFF2-40B4-BE49-F238E27FC236}">
                <a16:creationId xmlns:a16="http://schemas.microsoft.com/office/drawing/2014/main" id="{3229F332-CDA7-4F43-8508-8B66B40C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3665594"/>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Sign, Good, Green">
            <a:extLst>
              <a:ext uri="{FF2B5EF4-FFF2-40B4-BE49-F238E27FC236}">
                <a16:creationId xmlns:a16="http://schemas.microsoft.com/office/drawing/2014/main" id="{F0BBF8D9-6C7F-4233-A683-AAA61744C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4201612"/>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Sign, Good, Green">
            <a:extLst>
              <a:ext uri="{FF2B5EF4-FFF2-40B4-BE49-F238E27FC236}">
                <a16:creationId xmlns:a16="http://schemas.microsoft.com/office/drawing/2014/main" id="{38BF1329-1F78-4CFF-87A1-F87B27E68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473763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Ok, Perfect, Check, Done, Sign, Good, Green">
            <a:extLst>
              <a:ext uri="{FF2B5EF4-FFF2-40B4-BE49-F238E27FC236}">
                <a16:creationId xmlns:a16="http://schemas.microsoft.com/office/drawing/2014/main" id="{ED71329F-95E7-4EE2-ADB8-CF3F76F45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5273648"/>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ick, Mark, Ok, Perfect, Check, Done, Sign, Good, Green">
            <a:extLst>
              <a:ext uri="{FF2B5EF4-FFF2-40B4-BE49-F238E27FC236}">
                <a16:creationId xmlns:a16="http://schemas.microsoft.com/office/drawing/2014/main" id="{F41D84D8-7EDD-428D-8D15-DF8A5798B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5809669"/>
            <a:ext cx="356340" cy="330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5" name="cesser.wav"/>
            </a:hlinkClick>
            <a:extLst>
              <a:ext uri="{FF2B5EF4-FFF2-40B4-BE49-F238E27FC236}">
                <a16:creationId xmlns:a16="http://schemas.microsoft.com/office/drawing/2014/main" id="{26881D3F-CD8F-42E9-8D22-6D9FD15D75D5}"/>
              </a:ext>
            </a:extLst>
          </p:cNvPr>
          <p:cNvSpPr/>
          <p:nvPr/>
        </p:nvSpPr>
        <p:spPr>
          <a:xfrm>
            <a:off x="3181543" y="202128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 name="Rectangle 15">
            <a:hlinkClick r:id="" action="ppaction://noaction">
              <a:snd r:embed="rId6" name="semble.wav"/>
            </a:hlinkClick>
            <a:extLst>
              <a:ext uri="{FF2B5EF4-FFF2-40B4-BE49-F238E27FC236}">
                <a16:creationId xmlns:a16="http://schemas.microsoft.com/office/drawing/2014/main" id="{60E52730-D340-41EE-9059-3BBB8D01E2A0}"/>
              </a:ext>
            </a:extLst>
          </p:cNvPr>
          <p:cNvSpPr/>
          <p:nvPr/>
        </p:nvSpPr>
        <p:spPr>
          <a:xfrm>
            <a:off x="3181543" y="255500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Rectangle 16">
            <a:hlinkClick r:id="" action="ppaction://noaction">
              <a:snd r:embed="rId7" name="illumine.wav"/>
            </a:hlinkClick>
            <a:extLst>
              <a:ext uri="{FF2B5EF4-FFF2-40B4-BE49-F238E27FC236}">
                <a16:creationId xmlns:a16="http://schemas.microsoft.com/office/drawing/2014/main" id="{5143135E-B404-4163-B3C1-64D748AB3F30}"/>
              </a:ext>
            </a:extLst>
          </p:cNvPr>
          <p:cNvSpPr/>
          <p:nvPr/>
        </p:nvSpPr>
        <p:spPr>
          <a:xfrm>
            <a:off x="3181543" y="30887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8" name="encourager.wav"/>
            </a:hlinkClick>
            <a:extLst>
              <a:ext uri="{FF2B5EF4-FFF2-40B4-BE49-F238E27FC236}">
                <a16:creationId xmlns:a16="http://schemas.microsoft.com/office/drawing/2014/main" id="{61404C66-78A2-4F62-A281-40B53395543B}"/>
              </a:ext>
            </a:extLst>
          </p:cNvPr>
          <p:cNvSpPr/>
          <p:nvPr/>
        </p:nvSpPr>
        <p:spPr>
          <a:xfrm>
            <a:off x="3181543" y="362244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9" name="Rectangle 18">
            <a:hlinkClick r:id="" action="ppaction://noaction">
              <a:snd r:embed="rId9" name="tirer.wav"/>
            </a:hlinkClick>
            <a:extLst>
              <a:ext uri="{FF2B5EF4-FFF2-40B4-BE49-F238E27FC236}">
                <a16:creationId xmlns:a16="http://schemas.microsoft.com/office/drawing/2014/main" id="{20570C63-69A3-46D7-B59C-A439E1ECA7D2}"/>
              </a:ext>
            </a:extLst>
          </p:cNvPr>
          <p:cNvSpPr/>
          <p:nvPr/>
        </p:nvSpPr>
        <p:spPr>
          <a:xfrm>
            <a:off x="3181543" y="415617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0" name="Rectangle 19">
            <a:hlinkClick r:id="" action="ppaction://noaction">
              <a:snd r:embed="rId10" name="tomber.wav"/>
            </a:hlinkClick>
            <a:extLst>
              <a:ext uri="{FF2B5EF4-FFF2-40B4-BE49-F238E27FC236}">
                <a16:creationId xmlns:a16="http://schemas.microsoft.com/office/drawing/2014/main" id="{871E59FA-3218-4251-BDC6-75EF6A21FA9B}"/>
              </a:ext>
            </a:extLst>
          </p:cNvPr>
          <p:cNvSpPr/>
          <p:nvPr/>
        </p:nvSpPr>
        <p:spPr>
          <a:xfrm>
            <a:off x="3181543" y="468989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1" name="Rectangle 20">
            <a:hlinkClick r:id="" action="ppaction://noaction">
              <a:snd r:embed="rId11" name="entre.wav"/>
            </a:hlinkClick>
            <a:extLst>
              <a:ext uri="{FF2B5EF4-FFF2-40B4-BE49-F238E27FC236}">
                <a16:creationId xmlns:a16="http://schemas.microsoft.com/office/drawing/2014/main" id="{38A990B8-9851-47DA-B432-4C1639FA7C12}"/>
              </a:ext>
            </a:extLst>
          </p:cNvPr>
          <p:cNvSpPr/>
          <p:nvPr/>
        </p:nvSpPr>
        <p:spPr>
          <a:xfrm>
            <a:off x="3181543" y="52236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2" name="Rectangle 21">
            <a:hlinkClick r:id="" action="ppaction://noaction">
              <a:snd r:embed="rId12" name="garde.wav"/>
            </a:hlinkClick>
            <a:extLst>
              <a:ext uri="{FF2B5EF4-FFF2-40B4-BE49-F238E27FC236}">
                <a16:creationId xmlns:a16="http://schemas.microsoft.com/office/drawing/2014/main" id="{8A7E73BE-DBBD-4BFE-9616-735176B050CB}"/>
              </a:ext>
            </a:extLst>
          </p:cNvPr>
          <p:cNvSpPr/>
          <p:nvPr/>
        </p:nvSpPr>
        <p:spPr>
          <a:xfrm>
            <a:off x="3181543" y="575734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 name="Rectangle 4">
            <a:extLst>
              <a:ext uri="{FF2B5EF4-FFF2-40B4-BE49-F238E27FC236}">
                <a16:creationId xmlns:a16="http://schemas.microsoft.com/office/drawing/2014/main" id="{2AA8AAD0-09AC-460D-8F0C-6C095BA6AFA4}"/>
              </a:ext>
            </a:extLst>
          </p:cNvPr>
          <p:cNvSpPr/>
          <p:nvPr/>
        </p:nvSpPr>
        <p:spPr>
          <a:xfrm>
            <a:off x="4254964" y="2133776"/>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4" name="Rectangle 23">
            <a:extLst>
              <a:ext uri="{FF2B5EF4-FFF2-40B4-BE49-F238E27FC236}">
                <a16:creationId xmlns:a16="http://schemas.microsoft.com/office/drawing/2014/main" id="{D3992109-E811-47DC-AC07-C176E693256D}"/>
              </a:ext>
            </a:extLst>
          </p:cNvPr>
          <p:cNvSpPr/>
          <p:nvPr/>
        </p:nvSpPr>
        <p:spPr>
          <a:xfrm>
            <a:off x="4451208" y="2668389"/>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5" name="Rectangle 24">
            <a:extLst>
              <a:ext uri="{FF2B5EF4-FFF2-40B4-BE49-F238E27FC236}">
                <a16:creationId xmlns:a16="http://schemas.microsoft.com/office/drawing/2014/main" id="{95E278FD-38AF-44D9-9692-24A4D0E7781E}"/>
              </a:ext>
            </a:extLst>
          </p:cNvPr>
          <p:cNvSpPr/>
          <p:nvPr/>
        </p:nvSpPr>
        <p:spPr>
          <a:xfrm>
            <a:off x="4475272" y="3203002"/>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6" name="Rectangle 25">
            <a:extLst>
              <a:ext uri="{FF2B5EF4-FFF2-40B4-BE49-F238E27FC236}">
                <a16:creationId xmlns:a16="http://schemas.microsoft.com/office/drawing/2014/main" id="{13B964AF-946E-4885-AE65-C3B0BCB7F0B5}"/>
              </a:ext>
            </a:extLst>
          </p:cNvPr>
          <p:cNvSpPr/>
          <p:nvPr/>
        </p:nvSpPr>
        <p:spPr>
          <a:xfrm>
            <a:off x="4961441" y="3737615"/>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7" name="Rectangle 26">
            <a:extLst>
              <a:ext uri="{FF2B5EF4-FFF2-40B4-BE49-F238E27FC236}">
                <a16:creationId xmlns:a16="http://schemas.microsoft.com/office/drawing/2014/main" id="{638BAC0C-7989-4FAC-88F7-743EEA8A55E9}"/>
              </a:ext>
            </a:extLst>
          </p:cNvPr>
          <p:cNvSpPr/>
          <p:nvPr/>
        </p:nvSpPr>
        <p:spPr>
          <a:xfrm>
            <a:off x="3953104" y="4272228"/>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8" name="Rectangle 27">
            <a:extLst>
              <a:ext uri="{FF2B5EF4-FFF2-40B4-BE49-F238E27FC236}">
                <a16:creationId xmlns:a16="http://schemas.microsoft.com/office/drawing/2014/main" id="{32C69B9A-8296-4289-A369-261F0BA5B250}"/>
              </a:ext>
            </a:extLst>
          </p:cNvPr>
          <p:cNvSpPr/>
          <p:nvPr/>
        </p:nvSpPr>
        <p:spPr>
          <a:xfrm>
            <a:off x="4409438" y="4806841"/>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639E715F-9DB9-4746-9C61-ACD8FF48B653}"/>
              </a:ext>
            </a:extLst>
          </p:cNvPr>
          <p:cNvSpPr/>
          <p:nvPr/>
        </p:nvSpPr>
        <p:spPr>
          <a:xfrm>
            <a:off x="4231268" y="5341454"/>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0" name="Rectangle 29">
            <a:extLst>
              <a:ext uri="{FF2B5EF4-FFF2-40B4-BE49-F238E27FC236}">
                <a16:creationId xmlns:a16="http://schemas.microsoft.com/office/drawing/2014/main" id="{9B907F37-54B4-4893-A77F-ECC49802700D}"/>
              </a:ext>
            </a:extLst>
          </p:cNvPr>
          <p:cNvSpPr/>
          <p:nvPr/>
        </p:nvSpPr>
        <p:spPr>
          <a:xfrm>
            <a:off x="4325051" y="5876064"/>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1028" name="Picture 4" descr="Cigarette, Breaking, Quit, Quitting, Smoking, Stop">
            <a:extLst>
              <a:ext uri="{FF2B5EF4-FFF2-40B4-BE49-F238E27FC236}">
                <a16:creationId xmlns:a16="http://schemas.microsoft.com/office/drawing/2014/main" id="{A0A5DC9B-1744-48CD-B6C7-2C06BEBD4EE9}"/>
              </a:ext>
            </a:extLst>
          </p:cNvPr>
          <p:cNvPicPr>
            <a:picLocks noChangeAspect="1" noChangeArrowheads="1"/>
          </p:cNvPicPr>
          <p:nvPr/>
        </p:nvPicPr>
        <p:blipFill rotWithShape="1">
          <a:blip r:embed="rId13">
            <a:clrChange>
              <a:clrFrom>
                <a:srgbClr val="00AEC7"/>
              </a:clrFrom>
              <a:clrTo>
                <a:srgbClr val="00AEC7">
                  <a:alpha val="0"/>
                </a:srgbClr>
              </a:clrTo>
            </a:clrChange>
            <a:extLst>
              <a:ext uri="{28A0092B-C50C-407E-A947-70E740481C1C}">
                <a14:useLocalDpi xmlns:a14="http://schemas.microsoft.com/office/drawing/2010/main" val="0"/>
              </a:ext>
            </a:extLst>
          </a:blip>
          <a:srcRect b="3534"/>
          <a:stretch/>
        </p:blipFill>
        <p:spPr bwMode="auto">
          <a:xfrm>
            <a:off x="11111938" y="1771439"/>
            <a:ext cx="1037656" cy="6798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umsy, Careless, Fall, Mistake, Oops, Spill">
            <a:extLst>
              <a:ext uri="{FF2B5EF4-FFF2-40B4-BE49-F238E27FC236}">
                <a16:creationId xmlns:a16="http://schemas.microsoft.com/office/drawing/2014/main" id="{717DACEB-0517-4045-A75C-9045A8DA6FA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22647"/>
          <a:stretch/>
        </p:blipFill>
        <p:spPr bwMode="auto">
          <a:xfrm>
            <a:off x="1758000" y="4229593"/>
            <a:ext cx="1391655" cy="12706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ter, Entrance, Doorway, Open, Door, Entrance Way">
            <a:extLst>
              <a:ext uri="{FF2B5EF4-FFF2-40B4-BE49-F238E27FC236}">
                <a16:creationId xmlns:a16="http://schemas.microsoft.com/office/drawing/2014/main" id="{8CD3772C-1A68-4D23-93BD-A9A04AE91D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65541" y="5199710"/>
            <a:ext cx="607750" cy="5402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ight, Bulb, Filament, Lamp, Orange, Technology">
            <a:extLst>
              <a:ext uri="{FF2B5EF4-FFF2-40B4-BE49-F238E27FC236}">
                <a16:creationId xmlns:a16="http://schemas.microsoft.com/office/drawing/2014/main" id="{50907859-0FFE-4342-92E8-6169D6ADB7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619384" y="3064131"/>
            <a:ext cx="265205" cy="4196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umbs Up, Facebook, Like, Colorful, Prismatic">
            <a:extLst>
              <a:ext uri="{FF2B5EF4-FFF2-40B4-BE49-F238E27FC236}">
                <a16:creationId xmlns:a16="http://schemas.microsoft.com/office/drawing/2014/main" id="{759B7B1C-A3F6-4347-95D4-607220292E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45420" y="3578076"/>
            <a:ext cx="575775" cy="5765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n Artist, Face, Man, Sly, Sneaky, Wink">
            <a:extLst>
              <a:ext uri="{FF2B5EF4-FFF2-40B4-BE49-F238E27FC236}">
                <a16:creationId xmlns:a16="http://schemas.microsoft.com/office/drawing/2014/main" id="{FB1874DE-1342-49F2-9C30-397B79C6A3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75200" y="2491970"/>
            <a:ext cx="443643" cy="576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ey, Keyhole, Lock, Security, Unlock, Open, Safety">
            <a:extLst>
              <a:ext uri="{FF2B5EF4-FFF2-40B4-BE49-F238E27FC236}">
                <a16:creationId xmlns:a16="http://schemas.microsoft.com/office/drawing/2014/main" id="{9757154A-6819-4ABA-A6F4-86BA9D37798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9116" t="12600" r="7713" b="14029"/>
          <a:stretch/>
        </p:blipFill>
        <p:spPr bwMode="auto">
          <a:xfrm>
            <a:off x="2149171" y="5692014"/>
            <a:ext cx="1032372" cy="5822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7DEECC4-737A-4B15-829A-00138F8AA9CF}"/>
              </a:ext>
            </a:extLst>
          </p:cNvPr>
          <p:cNvSpPr txBox="1"/>
          <p:nvPr/>
        </p:nvSpPr>
        <p:spPr>
          <a:xfrm>
            <a:off x="191068" y="1446663"/>
            <a:ext cx="23543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out for the last SSC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32" name="Picture 8" descr="Tug Of War, Force, Teamwork, Men, Rope, Sport">
            <a:extLst>
              <a:ext uri="{FF2B5EF4-FFF2-40B4-BE49-F238E27FC236}">
                <a16:creationId xmlns:a16="http://schemas.microsoft.com/office/drawing/2014/main" id="{19923405-ADE7-4454-A47A-01CD2E6BD876}"/>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31820" b="80705" l="10000" r="90000"/>
                    </a14:imgEffect>
                  </a14:imgLayer>
                </a14:imgProps>
              </a:ext>
              <a:ext uri="{28A0092B-C50C-407E-A947-70E740481C1C}">
                <a14:useLocalDpi xmlns:a14="http://schemas.microsoft.com/office/drawing/2010/main" val="0"/>
              </a:ext>
            </a:extLst>
          </a:blip>
          <a:srcRect t="25709" b="13185"/>
          <a:stretch/>
        </p:blipFill>
        <p:spPr bwMode="auto">
          <a:xfrm>
            <a:off x="10872167" y="4096652"/>
            <a:ext cx="1193500" cy="72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yes, Woman, Face, Girl, Eye, Portrait, Model, People">
            <a:extLst>
              <a:ext uri="{FF2B5EF4-FFF2-40B4-BE49-F238E27FC236}">
                <a16:creationId xmlns:a16="http://schemas.microsoft.com/office/drawing/2014/main" id="{7DFCF763-1699-4933-BC06-EE22033A2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75" y="4719162"/>
            <a:ext cx="3487136" cy="1743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6034" cy="707849"/>
          </a:xfrm>
        </p:spPr>
        <p:txBody>
          <a:bodyPr>
            <a:normAutofit fontScale="90000"/>
          </a:bodyPr>
          <a:lstStyle/>
          <a:p>
            <a:r>
              <a:rPr lang="en-GB" sz="3600" b="1" dirty="0">
                <a:solidFill>
                  <a:schemeClr val="bg1"/>
                </a:solidFill>
              </a:rPr>
              <a:t>Les </a:t>
            </a:r>
            <a:r>
              <a:rPr lang="en-GB" sz="3600" b="1" dirty="0" err="1">
                <a:solidFill>
                  <a:schemeClr val="bg1"/>
                </a:solidFill>
              </a:rPr>
              <a:t>terminaisons</a:t>
            </a:r>
            <a:r>
              <a:rPr lang="en-GB" sz="3600" b="1" dirty="0">
                <a:solidFill>
                  <a:schemeClr val="bg1"/>
                </a:solidFill>
              </a:rPr>
              <a:t> de </a:t>
            </a:r>
            <a:r>
              <a:rPr lang="en-GB" sz="3600" b="1" dirty="0" err="1">
                <a:solidFill>
                  <a:schemeClr val="bg1"/>
                </a:solidFill>
              </a:rPr>
              <a:t>verbes</a:t>
            </a:r>
            <a:r>
              <a:rPr lang="en-GB" sz="3600" b="1" dirty="0">
                <a:solidFill>
                  <a:schemeClr val="bg1"/>
                </a:solidFill>
              </a:rPr>
              <a:t> </a:t>
            </a:r>
          </a:p>
        </p:txBody>
      </p:sp>
      <p:sp>
        <p:nvSpPr>
          <p:cNvPr id="6" name="Rounded Rectangle 46">
            <a:extLst>
              <a:ext uri="{FF2B5EF4-FFF2-40B4-BE49-F238E27FC236}">
                <a16:creationId xmlns:a16="http://schemas.microsoft.com/office/drawing/2014/main" id="{0BB9DB4C-6CA0-4483-8116-03D35C35735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73E4DBA-F2A6-4A06-9ECA-C2A59BE79B9A}"/>
              </a:ext>
            </a:extLst>
          </p:cNvPr>
          <p:cNvSpPr txBox="1"/>
          <p:nvPr/>
        </p:nvSpPr>
        <p:spPr>
          <a:xfrm>
            <a:off x="154600" y="3758571"/>
            <a:ext cx="11580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verb forms out loud. What is the last SSC in each word?</a:t>
            </a:r>
          </a:p>
        </p:txBody>
      </p:sp>
      <p:sp>
        <p:nvSpPr>
          <p:cNvPr id="14" name="TextBox 13">
            <a:extLst>
              <a:ext uri="{FF2B5EF4-FFF2-40B4-BE49-F238E27FC236}">
                <a16:creationId xmlns:a16="http://schemas.microsoft.com/office/drawing/2014/main" id="{11593FE1-B2D0-4209-B6E8-9E3A814CA9B8}"/>
              </a:ext>
            </a:extLst>
          </p:cNvPr>
          <p:cNvSpPr txBox="1"/>
          <p:nvPr/>
        </p:nvSpPr>
        <p:spPr>
          <a:xfrm>
            <a:off x="1043529" y="4854862"/>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SSC [é]</a:t>
            </a:r>
          </a:p>
        </p:txBody>
      </p:sp>
      <p:sp>
        <p:nvSpPr>
          <p:cNvPr id="15" name="TextBox 14">
            <a:extLst>
              <a:ext uri="{FF2B5EF4-FFF2-40B4-BE49-F238E27FC236}">
                <a16:creationId xmlns:a16="http://schemas.microsoft.com/office/drawing/2014/main" id="{F66A6FF4-798C-489F-A0EC-D31DEDAA7507}"/>
              </a:ext>
            </a:extLst>
          </p:cNvPr>
          <p:cNvSpPr txBox="1"/>
          <p:nvPr/>
        </p:nvSpPr>
        <p:spPr>
          <a:xfrm>
            <a:off x="6869994" y="4842946"/>
            <a:ext cx="1550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SFE + SFC</a:t>
            </a:r>
          </a:p>
        </p:txBody>
      </p:sp>
      <p:sp>
        <p:nvSpPr>
          <p:cNvPr id="21" name="TextBox 20">
            <a:extLst>
              <a:ext uri="{FF2B5EF4-FFF2-40B4-BE49-F238E27FC236}">
                <a16:creationId xmlns:a16="http://schemas.microsoft.com/office/drawing/2014/main" id="{EB519672-CDF6-48CD-A988-AFD01AE092E9}"/>
              </a:ext>
            </a:extLst>
          </p:cNvPr>
          <p:cNvSpPr txBox="1"/>
          <p:nvPr/>
        </p:nvSpPr>
        <p:spPr>
          <a:xfrm>
            <a:off x="916134" y="4405522"/>
            <a:ext cx="78866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regardon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27E0469F-78AD-4EC5-A011-60573067B5F9}"/>
              </a:ext>
            </a:extLst>
          </p:cNvPr>
          <p:cNvSpPr/>
          <p:nvPr/>
        </p:nvSpPr>
        <p:spPr>
          <a:xfrm>
            <a:off x="8445500" y="1584903"/>
            <a:ext cx="3289300" cy="1674742"/>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long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infinitive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dictionary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short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forms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pronouns</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24635304-9505-4776-80B6-12DE7D8A2D98}"/>
              </a:ext>
            </a:extLst>
          </p:cNvPr>
          <p:cNvSpPr/>
          <p:nvPr/>
        </p:nvSpPr>
        <p:spPr>
          <a:xfrm>
            <a:off x="4869345" y="5405278"/>
            <a:ext cx="2775656" cy="1010200"/>
          </a:xfrm>
          <a:prstGeom prst="wedgeRoundRectCallout">
            <a:avLst>
              <a:gd name="adj1" fmla="val 8152"/>
              <a:gd name="adj2" fmla="val -6661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vous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sounds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as 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infinitive</a:t>
            </a:r>
          </a:p>
        </p:txBody>
      </p:sp>
      <p:sp>
        <p:nvSpPr>
          <p:cNvPr id="20" name="TextBox 19">
            <a:extLst>
              <a:ext uri="{FF2B5EF4-FFF2-40B4-BE49-F238E27FC236}">
                <a16:creationId xmlns:a16="http://schemas.microsoft.com/office/drawing/2014/main" id="{D589A357-D37F-4160-881A-282D9A48A98D}"/>
              </a:ext>
            </a:extLst>
          </p:cNvPr>
          <p:cNvSpPr txBox="1"/>
          <p:nvPr/>
        </p:nvSpPr>
        <p:spPr>
          <a:xfrm>
            <a:off x="154600" y="1364614"/>
            <a:ext cx="7897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former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present ?</a:t>
            </a:r>
          </a:p>
        </p:txBody>
      </p:sp>
      <p:sp>
        <p:nvSpPr>
          <p:cNvPr id="30" name="TextBox 29">
            <a:extLst>
              <a:ext uri="{FF2B5EF4-FFF2-40B4-BE49-F238E27FC236}">
                <a16:creationId xmlns:a16="http://schemas.microsoft.com/office/drawing/2014/main" id="{E6EE7C72-A858-40A2-B431-F58694E18124}"/>
              </a:ext>
            </a:extLst>
          </p:cNvPr>
          <p:cNvSpPr txBox="1"/>
          <p:nvPr/>
        </p:nvSpPr>
        <p:spPr>
          <a:xfrm>
            <a:off x="154600" y="1999733"/>
            <a:ext cx="7059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Speech Bubble: Rectangle 30">
            <a:extLst>
              <a:ext uri="{FF2B5EF4-FFF2-40B4-BE49-F238E27FC236}">
                <a16:creationId xmlns:a16="http://schemas.microsoft.com/office/drawing/2014/main" id="{68622814-087A-4D49-9590-FCC5BC3A95C8}"/>
              </a:ext>
            </a:extLst>
          </p:cNvPr>
          <p:cNvSpPr/>
          <p:nvPr/>
        </p:nvSpPr>
        <p:spPr>
          <a:xfrm>
            <a:off x="6056374" y="1879545"/>
            <a:ext cx="1638301" cy="540514"/>
          </a:xfrm>
          <a:prstGeom prst="wedgeRectCallout">
            <a:avLst>
              <a:gd name="adj1" fmla="val -61513"/>
              <a:gd name="adj2" fmla="val 5737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remove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add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ons</a:t>
            </a:r>
            <a:endPar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Speech Bubble: Rectangle 31">
            <a:extLst>
              <a:ext uri="{FF2B5EF4-FFF2-40B4-BE49-F238E27FC236}">
                <a16:creationId xmlns:a16="http://schemas.microsoft.com/office/drawing/2014/main" id="{B425527B-007E-449A-856D-EF2EDD013E8B}"/>
              </a:ext>
            </a:extLst>
          </p:cNvPr>
          <p:cNvSpPr/>
          <p:nvPr/>
        </p:nvSpPr>
        <p:spPr>
          <a:xfrm>
            <a:off x="6293129" y="2480083"/>
            <a:ext cx="1638301" cy="552068"/>
          </a:xfrm>
          <a:prstGeom prst="wedgeRectCallout">
            <a:avLst>
              <a:gd name="adj1" fmla="val -65389"/>
              <a:gd name="adj2" fmla="val 291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remove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add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ez</a:t>
            </a:r>
            <a:endPar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Speech Bubble: Rectangle 32">
            <a:extLst>
              <a:ext uri="{FF2B5EF4-FFF2-40B4-BE49-F238E27FC236}">
                <a16:creationId xmlns:a16="http://schemas.microsoft.com/office/drawing/2014/main" id="{75A889D7-16C6-42F0-A291-DAEF427230DD}"/>
              </a:ext>
            </a:extLst>
          </p:cNvPr>
          <p:cNvSpPr/>
          <p:nvPr/>
        </p:nvSpPr>
        <p:spPr>
          <a:xfrm>
            <a:off x="6558024" y="3092175"/>
            <a:ext cx="1638301" cy="533302"/>
          </a:xfrm>
          <a:prstGeom prst="wedgeRectCallout">
            <a:avLst>
              <a:gd name="adj1" fmla="val -58413"/>
              <a:gd name="adj2" fmla="val 96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remove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add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ent</a:t>
            </a:r>
            <a:endPar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487EAA4-79ED-457A-8CE1-5207C6FEC546}"/>
              </a:ext>
            </a:extLst>
          </p:cNvPr>
          <p:cNvSpPr txBox="1"/>
          <p:nvPr/>
        </p:nvSpPr>
        <p:spPr>
          <a:xfrm>
            <a:off x="154600" y="2370462"/>
            <a:ext cx="62302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 short forms: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regardons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57D218C-0875-4430-913C-A9EA1C7DF910}"/>
              </a:ext>
            </a:extLst>
          </p:cNvPr>
          <p:cNvSpPr txBox="1"/>
          <p:nvPr/>
        </p:nvSpPr>
        <p:spPr>
          <a:xfrm>
            <a:off x="3806091" y="2726156"/>
            <a:ext cx="25787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regardez</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E5517DD1-8AE6-4A06-96A0-CCB30CB474E5}"/>
              </a:ext>
            </a:extLst>
          </p:cNvPr>
          <p:cNvSpPr txBox="1"/>
          <p:nvPr/>
        </p:nvSpPr>
        <p:spPr>
          <a:xfrm>
            <a:off x="3806091" y="3096917"/>
            <a:ext cx="27994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regardent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AAA4D36A-2CAB-4D75-9BB2-70BA2C203425}"/>
              </a:ext>
            </a:extLst>
          </p:cNvPr>
          <p:cNvSpPr txBox="1"/>
          <p:nvPr/>
        </p:nvSpPr>
        <p:spPr>
          <a:xfrm>
            <a:off x="5449400" y="4821169"/>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SSC [é]</a:t>
            </a:r>
          </a:p>
        </p:txBody>
      </p:sp>
      <p:sp>
        <p:nvSpPr>
          <p:cNvPr id="38" name="TextBox 37">
            <a:extLst>
              <a:ext uri="{FF2B5EF4-FFF2-40B4-BE49-F238E27FC236}">
                <a16:creationId xmlns:a16="http://schemas.microsoft.com/office/drawing/2014/main" id="{7F4FF046-4454-4538-9863-4C3399E146EE}"/>
              </a:ext>
            </a:extLst>
          </p:cNvPr>
          <p:cNvSpPr txBox="1"/>
          <p:nvPr/>
        </p:nvSpPr>
        <p:spPr>
          <a:xfrm>
            <a:off x="3710684" y="4821168"/>
            <a:ext cx="1550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SFC</a:t>
            </a:r>
          </a:p>
        </p:txBody>
      </p:sp>
    </p:spTree>
    <p:extLst>
      <p:ext uri="{BB962C8B-B14F-4D97-AF65-F5344CB8AC3E}">
        <p14:creationId xmlns:p14="http://schemas.microsoft.com/office/powerpoint/2010/main" val="266053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1" grpId="0"/>
      <p:bldP spid="19" grpId="0" animBg="1"/>
      <p:bldP spid="31" grpId="0" animBg="1"/>
      <p:bldP spid="32" grpId="0" animBg="1"/>
      <p:bldP spid="33" grpId="0" animBg="1"/>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470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4"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5"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5"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6"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6"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7"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7"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8"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[é] </a:t>
            </a:r>
            <a:r>
              <a:rPr lang="en-GB" sz="3600" b="1" dirty="0" err="1">
                <a:solidFill>
                  <a:schemeClr val="bg1"/>
                </a:solidFill>
              </a:rPr>
              <a:t>ou</a:t>
            </a:r>
            <a:r>
              <a:rPr lang="en-GB" sz="3600" b="1" dirty="0">
                <a:solidFill>
                  <a:schemeClr val="bg1"/>
                </a:solidFill>
              </a:rPr>
              <a:t> SFE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5BA5325-E3F0-40C2-BC6D-4A369E3A98AE}"/>
              </a:ext>
            </a:extLst>
          </p:cNvPr>
          <p:cNvGraphicFramePr>
            <a:graphicFrameLocks noGrp="1"/>
          </p:cNvGraphicFramePr>
          <p:nvPr/>
        </p:nvGraphicFramePr>
        <p:xfrm>
          <a:off x="4312128" y="1149287"/>
          <a:ext cx="6912891" cy="5181880"/>
        </p:xfrm>
        <a:graphic>
          <a:graphicData uri="http://schemas.openxmlformats.org/drawingml/2006/table">
            <a:tbl>
              <a:tblPr firstRow="1" bandRow="1">
                <a:tableStyleId>{5C22544A-7EE6-4342-B048-85BDC9FD1C3A}</a:tableStyleId>
              </a:tblPr>
              <a:tblGrid>
                <a:gridCol w="1692891">
                  <a:extLst>
                    <a:ext uri="{9D8B030D-6E8A-4147-A177-3AD203B41FA5}">
                      <a16:colId xmlns:a16="http://schemas.microsoft.com/office/drawing/2014/main" val="2029303573"/>
                    </a:ext>
                  </a:extLst>
                </a:gridCol>
                <a:gridCol w="1620000">
                  <a:extLst>
                    <a:ext uri="{9D8B030D-6E8A-4147-A177-3AD203B41FA5}">
                      <a16:colId xmlns:a16="http://schemas.microsoft.com/office/drawing/2014/main" val="2804737482"/>
                    </a:ext>
                  </a:extLst>
                </a:gridCol>
                <a:gridCol w="1800000">
                  <a:extLst>
                    <a:ext uri="{9D8B030D-6E8A-4147-A177-3AD203B41FA5}">
                      <a16:colId xmlns:a16="http://schemas.microsoft.com/office/drawing/2014/main" val="1086257348"/>
                    </a:ext>
                  </a:extLst>
                </a:gridCol>
                <a:gridCol w="1800000">
                  <a:extLst>
                    <a:ext uri="{9D8B030D-6E8A-4147-A177-3AD203B41FA5}">
                      <a16:colId xmlns:a16="http://schemas.microsoft.com/office/drawing/2014/main" val="226081679"/>
                    </a:ext>
                  </a:extLst>
                </a:gridCol>
              </a:tblGrid>
              <a:tr h="571229">
                <a:tc>
                  <a:txBody>
                    <a:bodyPr/>
                    <a:lstStyle/>
                    <a:p>
                      <a:pPr algn="ctr"/>
                      <a:r>
                        <a:rPr lang="fr-FR" sz="2000" dirty="0" err="1"/>
                        <a:t>verb</a:t>
                      </a:r>
                      <a:endParaRPr lang="fr-FR" sz="2000" dirty="0"/>
                    </a:p>
                  </a:txBody>
                  <a:tcPr anchor="ctr"/>
                </a:tc>
                <a:tc>
                  <a:txBody>
                    <a:bodyPr/>
                    <a:lstStyle/>
                    <a:p>
                      <a:pPr algn="ctr"/>
                      <a:r>
                        <a:rPr lang="fr-FR" sz="2000" dirty="0"/>
                        <a:t>infinitive </a:t>
                      </a:r>
                      <a:r>
                        <a:rPr lang="fr-FR" sz="2000" dirty="0" err="1"/>
                        <a:t>meaning</a:t>
                      </a:r>
                      <a:endParaRPr lang="fr-FR" sz="2000" dirty="0"/>
                    </a:p>
                  </a:txBody>
                  <a:tcPr anchor="ctr"/>
                </a:tc>
                <a:tc>
                  <a:txBody>
                    <a:bodyPr/>
                    <a:lstStyle/>
                    <a:p>
                      <a:pPr algn="ctr"/>
                      <a:r>
                        <a:rPr lang="fr-FR" sz="2000" dirty="0"/>
                        <a:t>infinitive OR ‘vous’ </a:t>
                      </a:r>
                      <a:r>
                        <a:rPr lang="fr-FR" sz="2000" dirty="0" err="1"/>
                        <a:t>form</a:t>
                      </a:r>
                      <a:endParaRPr lang="fr-FR" sz="2000" dirty="0"/>
                    </a:p>
                  </a:txBody>
                  <a:tcPr anchor="ctr"/>
                </a:tc>
                <a:tc>
                  <a:txBody>
                    <a:bodyPr/>
                    <a:lstStyle/>
                    <a:p>
                      <a:pPr algn="ctr"/>
                      <a:r>
                        <a:rPr lang="fr-FR" sz="2000" dirty="0"/>
                        <a:t>short </a:t>
                      </a:r>
                      <a:r>
                        <a:rPr lang="fr-FR" sz="2000" dirty="0" err="1"/>
                        <a:t>form</a:t>
                      </a:r>
                      <a:endParaRPr lang="fr-FR" sz="2000" dirty="0"/>
                    </a:p>
                    <a:p>
                      <a:pPr algn="ctr"/>
                      <a:r>
                        <a:rPr lang="fr-FR" sz="2000" dirty="0"/>
                        <a:t>(ils/elles)</a:t>
                      </a:r>
                    </a:p>
                  </a:txBody>
                  <a:tcPr anchor="ctr"/>
                </a:tc>
                <a:extLst>
                  <a:ext uri="{0D108BD9-81ED-4DB2-BD59-A6C34878D82A}">
                    <a16:rowId xmlns:a16="http://schemas.microsoft.com/office/drawing/2014/main" val="645979835"/>
                  </a:ext>
                </a:extLst>
              </a:tr>
              <a:tr h="560105">
                <a:tc>
                  <a:txBody>
                    <a:bodyPr/>
                    <a:lstStyle/>
                    <a:p>
                      <a:pPr algn="l"/>
                      <a:r>
                        <a:rPr lang="fr-FR" sz="2000" dirty="0">
                          <a:solidFill>
                            <a:srgbClr val="115076"/>
                          </a:solidFill>
                        </a:rPr>
                        <a:t>oublient</a:t>
                      </a:r>
                    </a:p>
                  </a:txBody>
                  <a:tcPr anchor="ctr"/>
                </a:tc>
                <a:tc>
                  <a:txBody>
                    <a:bodyPr/>
                    <a:lstStyle/>
                    <a:p>
                      <a:pPr algn="ctr"/>
                      <a:r>
                        <a:rPr lang="fr-FR" sz="2000" dirty="0">
                          <a:solidFill>
                            <a:srgbClr val="115076"/>
                          </a:solidFill>
                        </a:rPr>
                        <a:t>to </a:t>
                      </a:r>
                      <a:r>
                        <a:rPr lang="fr-FR" sz="2000" dirty="0" err="1">
                          <a:solidFill>
                            <a:srgbClr val="115076"/>
                          </a:solidFill>
                        </a:rPr>
                        <a:t>forget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a:solidFill>
                          <a:srgbClr val="115076"/>
                        </a:solidFill>
                      </a:endParaRPr>
                    </a:p>
                  </a:txBody>
                  <a:tcPr anchor="ctr"/>
                </a:tc>
                <a:extLst>
                  <a:ext uri="{0D108BD9-81ED-4DB2-BD59-A6C34878D82A}">
                    <a16:rowId xmlns:a16="http://schemas.microsoft.com/office/drawing/2014/main" val="3966975796"/>
                  </a:ext>
                </a:extLst>
              </a:tr>
              <a:tr h="560105">
                <a:tc>
                  <a:txBody>
                    <a:bodyPr/>
                    <a:lstStyle/>
                    <a:p>
                      <a:pPr algn="l"/>
                      <a:r>
                        <a:rPr lang="fr-FR" sz="2000" dirty="0">
                          <a:solidFill>
                            <a:srgbClr val="115076"/>
                          </a:solidFill>
                        </a:rPr>
                        <a:t>refuser/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refuse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612071225"/>
                  </a:ext>
                </a:extLst>
              </a:tr>
              <a:tr h="560105">
                <a:tc>
                  <a:txBody>
                    <a:bodyPr/>
                    <a:lstStyle/>
                    <a:p>
                      <a:pPr algn="l"/>
                      <a:r>
                        <a:rPr lang="fr-FR" sz="2000" dirty="0">
                          <a:solidFill>
                            <a:srgbClr val="115076"/>
                          </a:solidFill>
                        </a:rPr>
                        <a:t>rencontrent</a:t>
                      </a:r>
                    </a:p>
                  </a:txBody>
                  <a:tcPr anchor="ctr"/>
                </a:tc>
                <a:tc>
                  <a:txBody>
                    <a:bodyPr/>
                    <a:lstStyle/>
                    <a:p>
                      <a:pPr algn="ctr"/>
                      <a:r>
                        <a:rPr lang="fr-FR" sz="2000" dirty="0">
                          <a:solidFill>
                            <a:srgbClr val="115076"/>
                          </a:solidFill>
                        </a:rPr>
                        <a:t>to </a:t>
                      </a:r>
                      <a:r>
                        <a:rPr lang="fr-FR" sz="2000" dirty="0" err="1">
                          <a:solidFill>
                            <a:srgbClr val="115076"/>
                          </a:solidFill>
                        </a:rPr>
                        <a:t>meet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984893899"/>
                  </a:ext>
                </a:extLst>
              </a:tr>
              <a:tr h="560105">
                <a:tc>
                  <a:txBody>
                    <a:bodyPr/>
                    <a:lstStyle/>
                    <a:p>
                      <a:pPr algn="l"/>
                      <a:r>
                        <a:rPr lang="fr-FR" sz="2000" dirty="0">
                          <a:solidFill>
                            <a:srgbClr val="115076"/>
                          </a:solidFill>
                        </a:rPr>
                        <a:t>tentent</a:t>
                      </a:r>
                    </a:p>
                  </a:txBody>
                  <a:tcPr anchor="ctr"/>
                </a:tc>
                <a:tc>
                  <a:txBody>
                    <a:bodyPr/>
                    <a:lstStyle/>
                    <a:p>
                      <a:pPr algn="ctr"/>
                      <a:r>
                        <a:rPr lang="fr-FR" sz="2000" dirty="0">
                          <a:solidFill>
                            <a:srgbClr val="115076"/>
                          </a:solidFill>
                        </a:rPr>
                        <a:t>to </a:t>
                      </a:r>
                      <a:r>
                        <a:rPr lang="fr-FR" sz="2000" dirty="0" err="1">
                          <a:solidFill>
                            <a:srgbClr val="115076"/>
                          </a:solidFill>
                        </a:rPr>
                        <a:t>try</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4074409758"/>
                  </a:ext>
                </a:extLst>
              </a:tr>
              <a:tr h="560105">
                <a:tc>
                  <a:txBody>
                    <a:bodyPr/>
                    <a:lstStyle/>
                    <a:p>
                      <a:pPr algn="l"/>
                      <a:r>
                        <a:rPr lang="fr-FR" sz="2000" dirty="0">
                          <a:solidFill>
                            <a:srgbClr val="115076"/>
                          </a:solidFill>
                        </a:rPr>
                        <a:t>ajouter/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a:t>
                      </a:r>
                      <a:r>
                        <a:rPr lang="fr-FR" sz="2000" dirty="0" err="1">
                          <a:solidFill>
                            <a:srgbClr val="115076"/>
                          </a:solidFill>
                        </a:rPr>
                        <a:t>add</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618164408"/>
                  </a:ext>
                </a:extLst>
              </a:tr>
              <a:tr h="560105">
                <a:tc>
                  <a:txBody>
                    <a:bodyPr/>
                    <a:lstStyle/>
                    <a:p>
                      <a:pPr algn="l"/>
                      <a:r>
                        <a:rPr lang="fr-FR" sz="2000" dirty="0">
                          <a:solidFill>
                            <a:srgbClr val="115076"/>
                          </a:solidFill>
                        </a:rPr>
                        <a:t>marquent</a:t>
                      </a:r>
                    </a:p>
                  </a:txBody>
                  <a:tcPr anchor="ctr"/>
                </a:tc>
                <a:tc>
                  <a:txBody>
                    <a:bodyPr/>
                    <a:lstStyle/>
                    <a:p>
                      <a:pPr algn="ctr"/>
                      <a:r>
                        <a:rPr lang="fr-FR" sz="2000" dirty="0">
                          <a:solidFill>
                            <a:srgbClr val="115076"/>
                          </a:solidFill>
                        </a:rPr>
                        <a:t>to mark</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628022929"/>
                  </a:ext>
                </a:extLst>
              </a:tr>
              <a:tr h="560105">
                <a:tc>
                  <a:txBody>
                    <a:bodyPr/>
                    <a:lstStyle/>
                    <a:p>
                      <a:pPr algn="l"/>
                      <a:r>
                        <a:rPr lang="fr-FR" sz="2000" dirty="0">
                          <a:solidFill>
                            <a:srgbClr val="115076"/>
                          </a:solidFill>
                        </a:rPr>
                        <a:t>obliger/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force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876376021"/>
                  </a:ext>
                </a:extLst>
              </a:tr>
              <a:tr h="560105">
                <a:tc>
                  <a:txBody>
                    <a:bodyPr/>
                    <a:lstStyle/>
                    <a:p>
                      <a:pPr algn="l"/>
                      <a:r>
                        <a:rPr lang="fr-FR" sz="2000" dirty="0">
                          <a:solidFill>
                            <a:srgbClr val="115076"/>
                          </a:solidFill>
                        </a:rPr>
                        <a:t>appuyer/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a:t>
                      </a:r>
                      <a:r>
                        <a:rPr lang="fr-FR" sz="2000" dirty="0" err="1">
                          <a:solidFill>
                            <a:srgbClr val="115076"/>
                          </a:solidFill>
                        </a:rPr>
                        <a:t>press</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452312618"/>
                  </a:ext>
                </a:extLst>
              </a:tr>
            </a:tbl>
          </a:graphicData>
        </a:graphic>
      </p:graphicFrame>
      <p:pic>
        <p:nvPicPr>
          <p:cNvPr id="1026" name="Picture 2" descr="Tick, Mark, Ok, Perfect, Check, Done, Sign, Good, Green">
            <a:extLst>
              <a:ext uri="{FF2B5EF4-FFF2-40B4-BE49-F238E27FC236}">
                <a16:creationId xmlns:a16="http://schemas.microsoft.com/office/drawing/2014/main" id="{E833EFF2-4888-4C13-A8AE-A6AE79C4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200660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Sign, Good, Green">
            <a:extLst>
              <a:ext uri="{FF2B5EF4-FFF2-40B4-BE49-F238E27FC236}">
                <a16:creationId xmlns:a16="http://schemas.microsoft.com/office/drawing/2014/main" id="{9D097A17-1357-4ECA-B854-628037D7D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9947" y="2573797"/>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Sign, Good, Green">
            <a:extLst>
              <a:ext uri="{FF2B5EF4-FFF2-40B4-BE49-F238E27FC236}">
                <a16:creationId xmlns:a16="http://schemas.microsoft.com/office/drawing/2014/main" id="{3C637607-9F93-429C-BFC4-A81AC545E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3111496"/>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Sign, Good, Green">
            <a:extLst>
              <a:ext uri="{FF2B5EF4-FFF2-40B4-BE49-F238E27FC236}">
                <a16:creationId xmlns:a16="http://schemas.microsoft.com/office/drawing/2014/main" id="{3229F332-CDA7-4F43-8508-8B66B40C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3683792"/>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Sign, Good, Green">
            <a:extLst>
              <a:ext uri="{FF2B5EF4-FFF2-40B4-BE49-F238E27FC236}">
                <a16:creationId xmlns:a16="http://schemas.microsoft.com/office/drawing/2014/main" id="{F0BBF8D9-6C7F-4233-A683-AAA61744C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526" y="4191955"/>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Sign, Good, Green">
            <a:extLst>
              <a:ext uri="{FF2B5EF4-FFF2-40B4-BE49-F238E27FC236}">
                <a16:creationId xmlns:a16="http://schemas.microsoft.com/office/drawing/2014/main" id="{38BF1329-1F78-4CFF-87A1-F87B27E68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476060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Ok, Perfect, Check, Done, Sign, Good, Green">
            <a:extLst>
              <a:ext uri="{FF2B5EF4-FFF2-40B4-BE49-F238E27FC236}">
                <a16:creationId xmlns:a16="http://schemas.microsoft.com/office/drawing/2014/main" id="{ED71329F-95E7-4EE2-ADB8-CF3F76F45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165" y="5316867"/>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ick, Mark, Ok, Perfect, Check, Done, Sign, Good, Green">
            <a:extLst>
              <a:ext uri="{FF2B5EF4-FFF2-40B4-BE49-F238E27FC236}">
                <a16:creationId xmlns:a16="http://schemas.microsoft.com/office/drawing/2014/main" id="{F41D84D8-7EDD-428D-8D15-DF8A5798B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9947" y="5869146"/>
            <a:ext cx="356340" cy="330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5" name="1 oublient.wav"/>
            </a:hlinkClick>
            <a:extLst>
              <a:ext uri="{FF2B5EF4-FFF2-40B4-BE49-F238E27FC236}">
                <a16:creationId xmlns:a16="http://schemas.microsoft.com/office/drawing/2014/main" id="{26881D3F-CD8F-42E9-8D22-6D9FD15D75D5}"/>
              </a:ext>
            </a:extLst>
          </p:cNvPr>
          <p:cNvSpPr/>
          <p:nvPr/>
        </p:nvSpPr>
        <p:spPr>
          <a:xfrm>
            <a:off x="3850232" y="190479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 name="Rectangle 15">
            <a:hlinkClick r:id="" action="ppaction://noaction">
              <a:snd r:embed="rId6" name="2 refuser.wav"/>
            </a:hlinkClick>
            <a:extLst>
              <a:ext uri="{FF2B5EF4-FFF2-40B4-BE49-F238E27FC236}">
                <a16:creationId xmlns:a16="http://schemas.microsoft.com/office/drawing/2014/main" id="{60E52730-D340-41EE-9059-3BBB8D01E2A0}"/>
              </a:ext>
            </a:extLst>
          </p:cNvPr>
          <p:cNvSpPr/>
          <p:nvPr/>
        </p:nvSpPr>
        <p:spPr>
          <a:xfrm>
            <a:off x="3850232" y="246386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Rectangle 16">
            <a:hlinkClick r:id="" action="ppaction://noaction">
              <a:snd r:embed="rId7" name="3 rencontrent.wav"/>
            </a:hlinkClick>
            <a:extLst>
              <a:ext uri="{FF2B5EF4-FFF2-40B4-BE49-F238E27FC236}">
                <a16:creationId xmlns:a16="http://schemas.microsoft.com/office/drawing/2014/main" id="{5143135E-B404-4163-B3C1-64D748AB3F30}"/>
              </a:ext>
            </a:extLst>
          </p:cNvPr>
          <p:cNvSpPr/>
          <p:nvPr/>
        </p:nvSpPr>
        <p:spPr>
          <a:xfrm>
            <a:off x="3850232" y="30229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8" name="4 tentent.wav"/>
            </a:hlinkClick>
            <a:extLst>
              <a:ext uri="{FF2B5EF4-FFF2-40B4-BE49-F238E27FC236}">
                <a16:creationId xmlns:a16="http://schemas.microsoft.com/office/drawing/2014/main" id="{61404C66-78A2-4F62-A281-40B53395543B}"/>
              </a:ext>
            </a:extLst>
          </p:cNvPr>
          <p:cNvSpPr/>
          <p:nvPr/>
        </p:nvSpPr>
        <p:spPr>
          <a:xfrm>
            <a:off x="3850232" y="358199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9" name="Rectangle 18">
            <a:hlinkClick r:id="" action="ppaction://noaction">
              <a:snd r:embed="rId9" name="5 ajouter.wav"/>
            </a:hlinkClick>
            <a:extLst>
              <a:ext uri="{FF2B5EF4-FFF2-40B4-BE49-F238E27FC236}">
                <a16:creationId xmlns:a16="http://schemas.microsoft.com/office/drawing/2014/main" id="{20570C63-69A3-46D7-B59C-A439E1ECA7D2}"/>
              </a:ext>
            </a:extLst>
          </p:cNvPr>
          <p:cNvSpPr/>
          <p:nvPr/>
        </p:nvSpPr>
        <p:spPr>
          <a:xfrm>
            <a:off x="3850232" y="414105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0" name="Rectangle 19">
            <a:hlinkClick r:id="" action="ppaction://noaction">
              <a:snd r:embed="rId10" name="6 marquent.wav"/>
            </a:hlinkClick>
            <a:extLst>
              <a:ext uri="{FF2B5EF4-FFF2-40B4-BE49-F238E27FC236}">
                <a16:creationId xmlns:a16="http://schemas.microsoft.com/office/drawing/2014/main" id="{871E59FA-3218-4251-BDC6-75EF6A21FA9B}"/>
              </a:ext>
            </a:extLst>
          </p:cNvPr>
          <p:cNvSpPr/>
          <p:nvPr/>
        </p:nvSpPr>
        <p:spPr>
          <a:xfrm>
            <a:off x="3850232" y="470011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1" name="Rectangle 20">
            <a:hlinkClick r:id="" action="ppaction://noaction">
              <a:snd r:embed="rId11" name="7 obliger.wav"/>
            </a:hlinkClick>
            <a:extLst>
              <a:ext uri="{FF2B5EF4-FFF2-40B4-BE49-F238E27FC236}">
                <a16:creationId xmlns:a16="http://schemas.microsoft.com/office/drawing/2014/main" id="{38A990B8-9851-47DA-B432-4C1639FA7C12}"/>
              </a:ext>
            </a:extLst>
          </p:cNvPr>
          <p:cNvSpPr/>
          <p:nvPr/>
        </p:nvSpPr>
        <p:spPr>
          <a:xfrm>
            <a:off x="3850232" y="525918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2" name="Rectangle 21">
            <a:hlinkClick r:id="" action="ppaction://noaction">
              <a:snd r:embed="rId12" name="8 appuyer.wav"/>
            </a:hlinkClick>
            <a:extLst>
              <a:ext uri="{FF2B5EF4-FFF2-40B4-BE49-F238E27FC236}">
                <a16:creationId xmlns:a16="http://schemas.microsoft.com/office/drawing/2014/main" id="{8A7E73BE-DBBD-4BFE-9616-735176B050CB}"/>
              </a:ext>
            </a:extLst>
          </p:cNvPr>
          <p:cNvSpPr/>
          <p:nvPr/>
        </p:nvSpPr>
        <p:spPr>
          <a:xfrm>
            <a:off x="3850232" y="58182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 name="Rectangle 4">
            <a:extLst>
              <a:ext uri="{FF2B5EF4-FFF2-40B4-BE49-F238E27FC236}">
                <a16:creationId xmlns:a16="http://schemas.microsoft.com/office/drawing/2014/main" id="{2AA8AAD0-09AC-460D-8F0C-6C095BA6AFA4}"/>
              </a:ext>
            </a:extLst>
          </p:cNvPr>
          <p:cNvSpPr/>
          <p:nvPr/>
        </p:nvSpPr>
        <p:spPr>
          <a:xfrm>
            <a:off x="5007083" y="1963920"/>
            <a:ext cx="455098" cy="313758"/>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4" name="Rectangle 23">
            <a:extLst>
              <a:ext uri="{FF2B5EF4-FFF2-40B4-BE49-F238E27FC236}">
                <a16:creationId xmlns:a16="http://schemas.microsoft.com/office/drawing/2014/main" id="{D3992109-E811-47DC-AC07-C176E693256D}"/>
              </a:ext>
            </a:extLst>
          </p:cNvPr>
          <p:cNvSpPr/>
          <p:nvPr/>
        </p:nvSpPr>
        <p:spPr>
          <a:xfrm>
            <a:off x="4978453" y="2545816"/>
            <a:ext cx="705677" cy="295517"/>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5" name="Rectangle 24">
            <a:extLst>
              <a:ext uri="{FF2B5EF4-FFF2-40B4-BE49-F238E27FC236}">
                <a16:creationId xmlns:a16="http://schemas.microsoft.com/office/drawing/2014/main" id="{95E278FD-38AF-44D9-9692-24A4D0E7781E}"/>
              </a:ext>
            </a:extLst>
          </p:cNvPr>
          <p:cNvSpPr/>
          <p:nvPr/>
        </p:nvSpPr>
        <p:spPr>
          <a:xfrm>
            <a:off x="5456128" y="3124728"/>
            <a:ext cx="468746" cy="3301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6" name="Rectangle 25">
            <a:extLst>
              <a:ext uri="{FF2B5EF4-FFF2-40B4-BE49-F238E27FC236}">
                <a16:creationId xmlns:a16="http://schemas.microsoft.com/office/drawing/2014/main" id="{13B964AF-946E-4885-AE65-C3B0BCB7F0B5}"/>
              </a:ext>
            </a:extLst>
          </p:cNvPr>
          <p:cNvSpPr/>
          <p:nvPr/>
        </p:nvSpPr>
        <p:spPr>
          <a:xfrm>
            <a:off x="4890261" y="3669919"/>
            <a:ext cx="443899"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7" name="Rectangle 26">
            <a:extLst>
              <a:ext uri="{FF2B5EF4-FFF2-40B4-BE49-F238E27FC236}">
                <a16:creationId xmlns:a16="http://schemas.microsoft.com/office/drawing/2014/main" id="{638BAC0C-7989-4FAC-88F7-743EEA8A55E9}"/>
              </a:ext>
            </a:extLst>
          </p:cNvPr>
          <p:cNvSpPr/>
          <p:nvPr/>
        </p:nvSpPr>
        <p:spPr>
          <a:xfrm>
            <a:off x="5048300" y="4255556"/>
            <a:ext cx="705677"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8" name="Rectangle 27">
            <a:extLst>
              <a:ext uri="{FF2B5EF4-FFF2-40B4-BE49-F238E27FC236}">
                <a16:creationId xmlns:a16="http://schemas.microsoft.com/office/drawing/2014/main" id="{32C69B9A-8296-4289-A369-261F0BA5B250}"/>
              </a:ext>
            </a:extLst>
          </p:cNvPr>
          <p:cNvSpPr/>
          <p:nvPr/>
        </p:nvSpPr>
        <p:spPr>
          <a:xfrm>
            <a:off x="5212256" y="4777909"/>
            <a:ext cx="455098" cy="302143"/>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639E715F-9DB9-4746-9C61-ACD8FF48B653}"/>
              </a:ext>
            </a:extLst>
          </p:cNvPr>
          <p:cNvSpPr/>
          <p:nvPr/>
        </p:nvSpPr>
        <p:spPr>
          <a:xfrm>
            <a:off x="5024411" y="5370548"/>
            <a:ext cx="863490" cy="302143"/>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0" name="Rectangle 29">
            <a:extLst>
              <a:ext uri="{FF2B5EF4-FFF2-40B4-BE49-F238E27FC236}">
                <a16:creationId xmlns:a16="http://schemas.microsoft.com/office/drawing/2014/main" id="{9B907F37-54B4-4893-A77F-ECC49802700D}"/>
              </a:ext>
            </a:extLst>
          </p:cNvPr>
          <p:cNvSpPr/>
          <p:nvPr/>
        </p:nvSpPr>
        <p:spPr>
          <a:xfrm>
            <a:off x="5215755" y="5929520"/>
            <a:ext cx="722294" cy="320726"/>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3074" name="Picture 2" descr="Panda, Confused, Questions, Shrug, Animal, Cartoon">
            <a:extLst>
              <a:ext uri="{FF2B5EF4-FFF2-40B4-BE49-F238E27FC236}">
                <a16:creationId xmlns:a16="http://schemas.microsoft.com/office/drawing/2014/main" id="{3AA072A1-B807-47C3-A441-59B69F06AC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3350" y="1553487"/>
            <a:ext cx="832202" cy="867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op, Hand, Signal, Sign, Fingers, Access Denied">
            <a:extLst>
              <a:ext uri="{FF2B5EF4-FFF2-40B4-BE49-F238E27FC236}">
                <a16:creationId xmlns:a16="http://schemas.microsoft.com/office/drawing/2014/main" id="{916EB73D-DCD0-4923-A77B-AB880CC8DCF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74458" y="2288038"/>
            <a:ext cx="731671" cy="7316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ople, Human, Group, Person, Symbol, Male, Female">
            <a:extLst>
              <a:ext uri="{FF2B5EF4-FFF2-40B4-BE49-F238E27FC236}">
                <a16:creationId xmlns:a16="http://schemas.microsoft.com/office/drawing/2014/main" id="{2021AB28-D1A2-4FAD-B43B-07189AE9F0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60725" y="2985389"/>
            <a:ext cx="589841" cy="5793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n, Business, Male, Try, Young">
            <a:extLst>
              <a:ext uri="{FF2B5EF4-FFF2-40B4-BE49-F238E27FC236}">
                <a16:creationId xmlns:a16="http://schemas.microsoft.com/office/drawing/2014/main" id="{08928D32-D9EF-46EF-93C8-635E12ABDE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71927" y="3434523"/>
            <a:ext cx="594598" cy="6860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lus, Sign, Green, Mark, Icon, Symbol, Positive">
            <a:extLst>
              <a:ext uri="{FF2B5EF4-FFF2-40B4-BE49-F238E27FC236}">
                <a16:creationId xmlns:a16="http://schemas.microsoft.com/office/drawing/2014/main" id="{04A7C004-0722-44D7-AB02-A165EDA5E2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11956" y="4127555"/>
            <a:ext cx="581793" cy="5793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ist, Icon, Symbol, Paper, Sign, Flat, Note, Form, Mark">
            <a:extLst>
              <a:ext uri="{FF2B5EF4-FFF2-40B4-BE49-F238E27FC236}">
                <a16:creationId xmlns:a16="http://schemas.microsoft.com/office/drawing/2014/main" id="{473AE025-4BA9-43FF-8E5E-26C2CA75F9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12769" y="4554894"/>
            <a:ext cx="731670" cy="7316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witch, Hand, Button, Finger, Press">
            <a:extLst>
              <a:ext uri="{FF2B5EF4-FFF2-40B4-BE49-F238E27FC236}">
                <a16:creationId xmlns:a16="http://schemas.microsoft.com/office/drawing/2014/main" id="{42696427-78FD-44BE-BC2E-D1971DE411B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12769" y="5602246"/>
            <a:ext cx="1098223" cy="82252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uppet, Doll, Man, Controlled, Master, Businessman">
            <a:extLst>
              <a:ext uri="{FF2B5EF4-FFF2-40B4-BE49-F238E27FC236}">
                <a16:creationId xmlns:a16="http://schemas.microsoft.com/office/drawing/2014/main" id="{0CB1F386-1F01-46C3-9C47-7A651E46DD29}"/>
              </a:ext>
            </a:extLst>
          </p:cNvPr>
          <p:cNvPicPr>
            <a:picLocks noChangeAspect="1" noChangeArrowheads="1"/>
          </p:cNvPicPr>
          <p:nvPr/>
        </p:nvPicPr>
        <p:blipFill>
          <a:blip r:embed="rId20">
            <a:clrChange>
              <a:clrFrom>
                <a:srgbClr val="05B4CD"/>
              </a:clrFrom>
              <a:clrTo>
                <a:srgbClr val="05B4CD">
                  <a:alpha val="0"/>
                </a:srgbClr>
              </a:clrTo>
            </a:clrChange>
            <a:extLst>
              <a:ext uri="{28A0092B-C50C-407E-A947-70E740481C1C}">
                <a14:useLocalDpi xmlns:a14="http://schemas.microsoft.com/office/drawing/2010/main" val="0"/>
              </a:ext>
            </a:extLst>
          </a:blip>
          <a:srcRect/>
          <a:stretch>
            <a:fillRect/>
          </a:stretch>
        </p:blipFill>
        <p:spPr bwMode="auto">
          <a:xfrm>
            <a:off x="3060725" y="5034414"/>
            <a:ext cx="895106" cy="89510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65BBF59-75B7-49BE-B5A5-21C38A5726BF}"/>
              </a:ext>
            </a:extLst>
          </p:cNvPr>
          <p:cNvSpPr txBox="1"/>
          <p:nvPr/>
        </p:nvSpPr>
        <p:spPr>
          <a:xfrm>
            <a:off x="191068" y="1446663"/>
            <a:ext cx="23543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out for the last SSC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4263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39" name="Google Shape;539;p1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SFe</a:t>
            </a:r>
            <a:endParaRPr sz="3600" b="1">
              <a:solidFill>
                <a:schemeClr val="lt1"/>
              </a:solidFill>
            </a:endParaRPr>
          </a:p>
        </p:txBody>
      </p:sp>
      <p:sp>
        <p:nvSpPr>
          <p:cNvPr id="540" name="Google Shape;540;p16"/>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541" name="Google Shape;541;p16"/>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[5]</a:t>
            </a:r>
            <a:endParaRPr dirty="0"/>
          </a:p>
        </p:txBody>
      </p:sp>
    </p:spTree>
    <p:extLst>
      <p:ext uri="{BB962C8B-B14F-4D97-AF65-F5344CB8AC3E}">
        <p14:creationId xmlns:p14="http://schemas.microsoft.com/office/powerpoint/2010/main" val="2997991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2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1623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4"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5"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5"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6"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6"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7"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7"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8"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Phonétique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picture containing grass, outdoor, bird, turkey&#10;&#10;Description automatically generated">
            <a:extLst>
              <a:ext uri="{FF2B5EF4-FFF2-40B4-BE49-F238E27FC236}">
                <a16:creationId xmlns:a16="http://schemas.microsoft.com/office/drawing/2014/main" id="{DF41B571-C68E-4A20-B628-09FA481127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08" t="13512" r="13210" b="11238"/>
          <a:stretch/>
        </p:blipFill>
        <p:spPr>
          <a:xfrm>
            <a:off x="6295637" y="3978462"/>
            <a:ext cx="3178199" cy="1895082"/>
          </a:xfrm>
          <a:prstGeom prst="rect">
            <a:avLst/>
          </a:prstGeom>
          <a:ln w="19050">
            <a:solidFill>
              <a:schemeClr val="tx1"/>
            </a:solidFill>
          </a:ln>
        </p:spPr>
      </p:pic>
      <p:pic>
        <p:nvPicPr>
          <p:cNvPr id="19" name="Picture 18" descr="A picture containing food, plate, table, piece&#10;&#10;Description automatically generated">
            <a:extLst>
              <a:ext uri="{FF2B5EF4-FFF2-40B4-BE49-F238E27FC236}">
                <a16:creationId xmlns:a16="http://schemas.microsoft.com/office/drawing/2014/main" id="{4A03DB34-1901-4BC3-809E-C7C350B34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6028" y="1652808"/>
            <a:ext cx="3234156" cy="1895083"/>
          </a:xfrm>
          <a:prstGeom prst="rect">
            <a:avLst/>
          </a:prstGeom>
          <a:ln w="19050">
            <a:solidFill>
              <a:srgbClr val="104F75"/>
            </a:solidFill>
          </a:ln>
        </p:spPr>
      </p:pic>
      <p:sp>
        <p:nvSpPr>
          <p:cNvPr id="22" name="TextBox 21">
            <a:extLst>
              <a:ext uri="{FF2B5EF4-FFF2-40B4-BE49-F238E27FC236}">
                <a16:creationId xmlns:a16="http://schemas.microsoft.com/office/drawing/2014/main" id="{D7522313-D688-4D44-A534-94195A4F748D}"/>
              </a:ext>
            </a:extLst>
          </p:cNvPr>
          <p:cNvSpPr txBox="1"/>
          <p:nvPr/>
        </p:nvSpPr>
        <p:spPr>
          <a:xfrm>
            <a:off x="165381" y="4414229"/>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têtard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[tadpole]</a:t>
            </a:r>
          </a:p>
        </p:txBody>
      </p:sp>
      <p:sp>
        <p:nvSpPr>
          <p:cNvPr id="23" name="TextBox 22">
            <a:extLst>
              <a:ext uri="{FF2B5EF4-FFF2-40B4-BE49-F238E27FC236}">
                <a16:creationId xmlns:a16="http://schemas.microsoft.com/office/drawing/2014/main" id="{689981C6-7CE7-45CB-890E-5D9200DB954C}"/>
              </a:ext>
            </a:extLst>
          </p:cNvPr>
          <p:cNvSpPr txBox="1"/>
          <p:nvPr/>
        </p:nvSpPr>
        <p:spPr>
          <a:xfrm>
            <a:off x="165381" y="1847114"/>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crêpe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[pancake]</a:t>
            </a:r>
          </a:p>
        </p:txBody>
      </p:sp>
      <p:sp>
        <p:nvSpPr>
          <p:cNvPr id="24" name="TextBox 23">
            <a:extLst>
              <a:ext uri="{FF2B5EF4-FFF2-40B4-BE49-F238E27FC236}">
                <a16:creationId xmlns:a16="http://schemas.microsoft.com/office/drawing/2014/main" id="{4243EDC5-1128-4096-86CC-79F8D5753E26}"/>
              </a:ext>
            </a:extLst>
          </p:cNvPr>
          <p:cNvSpPr txBox="1"/>
          <p:nvPr/>
        </p:nvSpPr>
        <p:spPr>
          <a:xfrm>
            <a:off x="9601215" y="1887812"/>
            <a:ext cx="24028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faux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[false]</a:t>
            </a:r>
          </a:p>
        </p:txBody>
      </p:sp>
      <p:sp>
        <p:nvSpPr>
          <p:cNvPr id="25" name="TextBox 24">
            <a:extLst>
              <a:ext uri="{FF2B5EF4-FFF2-40B4-BE49-F238E27FC236}">
                <a16:creationId xmlns:a16="http://schemas.microsoft.com/office/drawing/2014/main" id="{E2AE9885-C1A4-417C-BCFD-DBA255DE656A}"/>
              </a:ext>
            </a:extLst>
          </p:cNvPr>
          <p:cNvSpPr txBox="1"/>
          <p:nvPr/>
        </p:nvSpPr>
        <p:spPr>
          <a:xfrm>
            <a:off x="9759845" y="4414229"/>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dinde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[turkey]</a:t>
            </a:r>
          </a:p>
        </p:txBody>
      </p:sp>
      <p:sp>
        <p:nvSpPr>
          <p:cNvPr id="26" name="TextBox 25">
            <a:extLst>
              <a:ext uri="{FF2B5EF4-FFF2-40B4-BE49-F238E27FC236}">
                <a16:creationId xmlns:a16="http://schemas.microsoft.com/office/drawing/2014/main" id="{AFFF0008-AB8C-4AC7-9C3E-31E2330498E0}"/>
              </a:ext>
            </a:extLst>
          </p:cNvPr>
          <p:cNvSpPr txBox="1"/>
          <p:nvPr/>
        </p:nvSpPr>
        <p:spPr>
          <a:xfrm>
            <a:off x="6696528" y="262528"/>
            <a:ext cx="33416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C’est la SSC [</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SF</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e</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 </a:t>
            </a:r>
            <a:r>
              <a:rPr kumimoji="0" lang="fr-FR"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ou</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 [</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p>
        </p:txBody>
      </p:sp>
      <p:pic>
        <p:nvPicPr>
          <p:cNvPr id="30" name="Picture 29" descr="A child sitting at a table&#10;&#10;Description automatically generated with low confidence">
            <a:extLst>
              <a:ext uri="{FF2B5EF4-FFF2-40B4-BE49-F238E27FC236}">
                <a16:creationId xmlns:a16="http://schemas.microsoft.com/office/drawing/2014/main" id="{02A0856A-7506-4F8C-A545-54AF8ECB5F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3262" y="3978462"/>
            <a:ext cx="3223103" cy="1895082"/>
          </a:xfrm>
          <a:prstGeom prst="rect">
            <a:avLst/>
          </a:prstGeom>
          <a:ln w="19050">
            <a:solidFill>
              <a:schemeClr val="tx1"/>
            </a:solidFill>
          </a:ln>
        </p:spPr>
      </p:pic>
      <p:sp>
        <p:nvSpPr>
          <p:cNvPr id="2" name="Rectangle: Rounded Corners 1">
            <a:extLst>
              <a:ext uri="{FF2B5EF4-FFF2-40B4-BE49-F238E27FC236}">
                <a16:creationId xmlns:a16="http://schemas.microsoft.com/office/drawing/2014/main" id="{571C34F0-4C39-4CA3-8431-CBCB38C9C79F}"/>
              </a:ext>
            </a:extLst>
          </p:cNvPr>
          <p:cNvSpPr/>
          <p:nvPr/>
        </p:nvSpPr>
        <p:spPr>
          <a:xfrm>
            <a:off x="1659262" y="1988860"/>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CB876C90-C299-4E6A-A364-5A0523A94E81}"/>
              </a:ext>
            </a:extLst>
          </p:cNvPr>
          <p:cNvSpPr/>
          <p:nvPr/>
        </p:nvSpPr>
        <p:spPr>
          <a:xfrm>
            <a:off x="1976492" y="4550463"/>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3F2F6331-498D-46A5-A3FA-B8BB4A7E4575}"/>
              </a:ext>
            </a:extLst>
          </p:cNvPr>
          <p:cNvSpPr/>
          <p:nvPr/>
        </p:nvSpPr>
        <p:spPr>
          <a:xfrm>
            <a:off x="11354188" y="2019345"/>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CB2ED690-430E-40CA-AF23-1B0A2C253106}"/>
              </a:ext>
            </a:extLst>
          </p:cNvPr>
          <p:cNvSpPr/>
          <p:nvPr/>
        </p:nvSpPr>
        <p:spPr>
          <a:xfrm>
            <a:off x="11217339" y="4521262"/>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icture containing person, indoor&#10;&#10;Description automatically generated">
            <a:extLst>
              <a:ext uri="{FF2B5EF4-FFF2-40B4-BE49-F238E27FC236}">
                <a16:creationId xmlns:a16="http://schemas.microsoft.com/office/drawing/2014/main" id="{CD53FDFD-55E0-4A1E-B85D-3B08F79C91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6621" y="1652808"/>
            <a:ext cx="3178199" cy="1895083"/>
          </a:xfrm>
          <a:prstGeom prst="rect">
            <a:avLst/>
          </a:prstGeom>
          <a:ln w="19050">
            <a:solidFill>
              <a:srgbClr val="104F75"/>
            </a:solidFill>
          </a:ln>
        </p:spPr>
      </p:pic>
      <p:sp>
        <p:nvSpPr>
          <p:cNvPr id="7" name="TextBox 6">
            <a:extLst>
              <a:ext uri="{FF2B5EF4-FFF2-40B4-BE49-F238E27FC236}">
                <a16:creationId xmlns:a16="http://schemas.microsoft.com/office/drawing/2014/main" id="{D6DC41CD-E647-4246-B0C2-59C6E918234D}"/>
              </a:ext>
            </a:extLst>
          </p:cNvPr>
          <p:cNvSpPr txBox="1"/>
          <p:nvPr/>
        </p:nvSpPr>
        <p:spPr>
          <a:xfrm>
            <a:off x="477366" y="2915140"/>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3D7312FC-75DF-4609-845F-6CD9CE721244}"/>
              </a:ext>
            </a:extLst>
          </p:cNvPr>
          <p:cNvSpPr txBox="1"/>
          <p:nvPr/>
        </p:nvSpPr>
        <p:spPr>
          <a:xfrm>
            <a:off x="10071830" y="5419467"/>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152F4BE-DAEC-45D9-A893-216D53DBE101}"/>
              </a:ext>
            </a:extLst>
          </p:cNvPr>
          <p:cNvSpPr txBox="1"/>
          <p:nvPr/>
        </p:nvSpPr>
        <p:spPr>
          <a:xfrm>
            <a:off x="477366" y="5419467"/>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E8EA045D-5337-4139-850A-DFA697B76B86}"/>
              </a:ext>
            </a:extLst>
          </p:cNvPr>
          <p:cNvSpPr txBox="1"/>
          <p:nvPr/>
        </p:nvSpPr>
        <p:spPr>
          <a:xfrm>
            <a:off x="10039579" y="2955838"/>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3" name="Action Button: Custom 16">
            <a:hlinkClick r:id="" action="ppaction://noaction" highlightClick="1">
              <a:snd r:embed="rId8" name="crepe.wav"/>
            </a:hlinkClick>
            <a:extLst>
              <a:ext uri="{FF2B5EF4-FFF2-40B4-BE49-F238E27FC236}">
                <a16:creationId xmlns:a16="http://schemas.microsoft.com/office/drawing/2014/main" id="{FD3B3663-C64A-45BB-85B9-A995B439B324}"/>
              </a:ext>
            </a:extLst>
          </p:cNvPr>
          <p:cNvSpPr/>
          <p:nvPr/>
        </p:nvSpPr>
        <p:spPr>
          <a:xfrm>
            <a:off x="2121591" y="1652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9" name="faux.wav"/>
            </a:hlinkClick>
            <a:extLst>
              <a:ext uri="{FF2B5EF4-FFF2-40B4-BE49-F238E27FC236}">
                <a16:creationId xmlns:a16="http://schemas.microsoft.com/office/drawing/2014/main" id="{7003CF4A-7A17-451D-B99E-70A7C65FB2EC}"/>
              </a:ext>
            </a:extLst>
          </p:cNvPr>
          <p:cNvSpPr/>
          <p:nvPr/>
        </p:nvSpPr>
        <p:spPr>
          <a:xfrm>
            <a:off x="9601215" y="1652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10" name="tetard.wav"/>
            </a:hlinkClick>
            <a:extLst>
              <a:ext uri="{FF2B5EF4-FFF2-40B4-BE49-F238E27FC236}">
                <a16:creationId xmlns:a16="http://schemas.microsoft.com/office/drawing/2014/main" id="{CA1F8796-E835-447A-A77B-6CC572751D1E}"/>
              </a:ext>
            </a:extLst>
          </p:cNvPr>
          <p:cNvSpPr/>
          <p:nvPr/>
        </p:nvSpPr>
        <p:spPr>
          <a:xfrm>
            <a:off x="2132830" y="39784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11" name="dinde.wav"/>
            </a:hlinkClick>
            <a:extLst>
              <a:ext uri="{FF2B5EF4-FFF2-40B4-BE49-F238E27FC236}">
                <a16:creationId xmlns:a16="http://schemas.microsoft.com/office/drawing/2014/main" id="{3E18A8BF-7390-4B15-99C7-70FCD95D3F59}"/>
              </a:ext>
            </a:extLst>
          </p:cNvPr>
          <p:cNvSpPr/>
          <p:nvPr/>
        </p:nvSpPr>
        <p:spPr>
          <a:xfrm>
            <a:off x="9601215" y="39784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 name="Oval 4">
            <a:extLst>
              <a:ext uri="{FF2B5EF4-FFF2-40B4-BE49-F238E27FC236}">
                <a16:creationId xmlns:a16="http://schemas.microsoft.com/office/drawing/2014/main" id="{E236E36A-15CB-4280-9C22-6FE9882547C7}"/>
              </a:ext>
            </a:extLst>
          </p:cNvPr>
          <p:cNvSpPr/>
          <p:nvPr/>
        </p:nvSpPr>
        <p:spPr>
          <a:xfrm>
            <a:off x="11056375" y="2044843"/>
            <a:ext cx="260491"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id="{DBDE69DB-DAF1-4C0E-90CF-69D8C1AF14D2}"/>
              </a:ext>
            </a:extLst>
          </p:cNvPr>
          <p:cNvSpPr/>
          <p:nvPr/>
        </p:nvSpPr>
        <p:spPr>
          <a:xfrm>
            <a:off x="1628065" y="4566709"/>
            <a:ext cx="339048"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149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hidden"/>
                                      </p:to>
                                    </p:set>
                                  </p:childTnLst>
                                </p:cTn>
                              </p:par>
                            </p:childTnLst>
                          </p:cTn>
                        </p:par>
                        <p:par>
                          <p:cTn id="16" fill="hold">
                            <p:stCondLst>
                              <p:cond delay="0"/>
                            </p:stCondLst>
                            <p:childTnLst>
                              <p:par>
                                <p:cTn id="17" presetID="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par>
                          <p:cTn id="27" fill="hold">
                            <p:stCondLst>
                              <p:cond delay="0"/>
                            </p:stCondLst>
                            <p:childTnLst>
                              <p:par>
                                <p:cTn id="28" presetID="2" presetClass="entr" presetSubtype="4"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hidden"/>
                                      </p:to>
                                    </p:set>
                                  </p:childTnLst>
                                </p:cTn>
                              </p:par>
                            </p:childTnLst>
                          </p:cTn>
                        </p:par>
                        <p:par>
                          <p:cTn id="38" fill="hold">
                            <p:stCondLst>
                              <p:cond delay="0"/>
                            </p:stCondLst>
                            <p:childTnLst>
                              <p:par>
                                <p:cTn id="39" presetID="2" presetClass="entr" presetSubtype="4"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7" grpId="0" animBg="1"/>
      <p:bldP spid="28" grpId="0" animBg="1"/>
      <p:bldP spid="7" grpId="0"/>
      <p:bldP spid="29" grpId="0"/>
      <p:bldP spid="31" grpId="0"/>
      <p:bldP spid="32" grpId="0"/>
      <p:bldP spid="5" grpId="0" animBg="1"/>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2" name="TextBox 11">
            <a:extLst>
              <a:ext uri="{FF2B5EF4-FFF2-40B4-BE49-F238E27FC236}">
                <a16:creationId xmlns:a16="http://schemas.microsoft.com/office/drawing/2014/main" id="{24952366-80DF-439B-B682-013BC6C03C10}"/>
              </a:ext>
            </a:extLst>
          </p:cNvPr>
          <p:cNvSpPr txBox="1"/>
          <p:nvPr/>
        </p:nvSpPr>
        <p:spPr>
          <a:xfrm>
            <a:off x="6696528" y="262528"/>
            <a:ext cx="33416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C’est la SSC </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SF</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e</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 </a:t>
            </a:r>
            <a:r>
              <a:rPr kumimoji="0" lang="fr-FR"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ou</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p>
        </p:txBody>
      </p:sp>
      <p:pic>
        <p:nvPicPr>
          <p:cNvPr id="3" name="Picture 2" descr="A group of people riding camels on a beach&#10;&#10;Description automatically generated with low confidence">
            <a:extLst>
              <a:ext uri="{FF2B5EF4-FFF2-40B4-BE49-F238E27FC236}">
                <a16:creationId xmlns:a16="http://schemas.microsoft.com/office/drawing/2014/main" id="{189369FD-8B0F-4A20-B69A-452592FDC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867" y="3919831"/>
            <a:ext cx="3227975" cy="1895081"/>
          </a:xfrm>
          <a:prstGeom prst="rect">
            <a:avLst/>
          </a:prstGeom>
          <a:ln w="19050">
            <a:solidFill>
              <a:schemeClr val="tx1"/>
            </a:solidFill>
          </a:ln>
        </p:spPr>
      </p:pic>
      <p:pic>
        <p:nvPicPr>
          <p:cNvPr id="6" name="Picture 5" descr="A group of strawberries&#10;&#10;Description automatically generated with medium confidence">
            <a:extLst>
              <a:ext uri="{FF2B5EF4-FFF2-40B4-BE49-F238E27FC236}">
                <a16:creationId xmlns:a16="http://schemas.microsoft.com/office/drawing/2014/main" id="{58772F9D-56F3-4AC3-B0C4-94C9DAB661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867" y="1650116"/>
            <a:ext cx="3227975" cy="1897774"/>
          </a:xfrm>
          <a:prstGeom prst="rect">
            <a:avLst/>
          </a:prstGeom>
          <a:ln w="19050">
            <a:solidFill>
              <a:schemeClr val="tx1"/>
            </a:solidFill>
          </a:ln>
        </p:spPr>
      </p:pic>
      <p:pic>
        <p:nvPicPr>
          <p:cNvPr id="9" name="Picture 8" descr="A snail on a leaf&#10;&#10;Description automatically generated">
            <a:extLst>
              <a:ext uri="{FF2B5EF4-FFF2-40B4-BE49-F238E27FC236}">
                <a16:creationId xmlns:a16="http://schemas.microsoft.com/office/drawing/2014/main" id="{3F8EF664-288B-4A30-9B58-1DCA031C47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6125" y="3919831"/>
            <a:ext cx="3234156" cy="1895081"/>
          </a:xfrm>
          <a:prstGeom prst="rect">
            <a:avLst/>
          </a:prstGeom>
          <a:ln w="19050">
            <a:solidFill>
              <a:schemeClr val="tx1"/>
            </a:solidFill>
          </a:ln>
        </p:spPr>
      </p:pic>
      <p:pic>
        <p:nvPicPr>
          <p:cNvPr id="13" name="Picture 12" descr="A picture containing table, bowl, food, soup&#10;&#10;Description automatically generated">
            <a:extLst>
              <a:ext uri="{FF2B5EF4-FFF2-40B4-BE49-F238E27FC236}">
                <a16:creationId xmlns:a16="http://schemas.microsoft.com/office/drawing/2014/main" id="{1510A96F-69FA-47C5-8744-E2DA04CBD9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6125" y="1652808"/>
            <a:ext cx="3234156" cy="1895082"/>
          </a:xfrm>
          <a:prstGeom prst="rect">
            <a:avLst/>
          </a:prstGeom>
          <a:ln w="19050">
            <a:solidFill>
              <a:schemeClr val="tx1"/>
            </a:solidFill>
          </a:ln>
        </p:spPr>
      </p:pic>
      <p:sp>
        <p:nvSpPr>
          <p:cNvPr id="20" name="TextBox 19">
            <a:extLst>
              <a:ext uri="{FF2B5EF4-FFF2-40B4-BE49-F238E27FC236}">
                <a16:creationId xmlns:a16="http://schemas.microsoft.com/office/drawing/2014/main" id="{627953D4-F09B-4C57-B080-E54FCCA89DA6}"/>
              </a:ext>
            </a:extLst>
          </p:cNvPr>
          <p:cNvSpPr txBox="1"/>
          <p:nvPr/>
        </p:nvSpPr>
        <p:spPr>
          <a:xfrm>
            <a:off x="-37635" y="4357479"/>
            <a:ext cx="24961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escargot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[snail]</a:t>
            </a:r>
          </a:p>
        </p:txBody>
      </p:sp>
      <p:sp>
        <p:nvSpPr>
          <p:cNvPr id="21" name="TextBox 20">
            <a:extLst>
              <a:ext uri="{FF2B5EF4-FFF2-40B4-BE49-F238E27FC236}">
                <a16:creationId xmlns:a16="http://schemas.microsoft.com/office/drawing/2014/main" id="{6327A25C-0154-46E8-AF55-6725AA76F576}"/>
              </a:ext>
            </a:extLst>
          </p:cNvPr>
          <p:cNvSpPr txBox="1"/>
          <p:nvPr/>
        </p:nvSpPr>
        <p:spPr>
          <a:xfrm>
            <a:off x="135378" y="1890570"/>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sirop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[syrup]</a:t>
            </a:r>
          </a:p>
        </p:txBody>
      </p:sp>
      <p:sp>
        <p:nvSpPr>
          <p:cNvPr id="22" name="TextBox 21">
            <a:extLst>
              <a:ext uri="{FF2B5EF4-FFF2-40B4-BE49-F238E27FC236}">
                <a16:creationId xmlns:a16="http://schemas.microsoft.com/office/drawing/2014/main" id="{59F76FB2-153B-408D-9086-AC8C49B3F70E}"/>
              </a:ext>
            </a:extLst>
          </p:cNvPr>
          <p:cNvSpPr txBox="1"/>
          <p:nvPr/>
        </p:nvSpPr>
        <p:spPr>
          <a:xfrm>
            <a:off x="9752860" y="1890570"/>
            <a:ext cx="24028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fraise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[strawberry]</a:t>
            </a:r>
          </a:p>
        </p:txBody>
      </p:sp>
      <p:sp>
        <p:nvSpPr>
          <p:cNvPr id="23" name="TextBox 22">
            <a:extLst>
              <a:ext uri="{FF2B5EF4-FFF2-40B4-BE49-F238E27FC236}">
                <a16:creationId xmlns:a16="http://schemas.microsoft.com/office/drawing/2014/main" id="{D2CF93FC-918E-4864-AB3F-29EB2F720683}"/>
              </a:ext>
            </a:extLst>
          </p:cNvPr>
          <p:cNvSpPr txBox="1"/>
          <p:nvPr/>
        </p:nvSpPr>
        <p:spPr>
          <a:xfrm>
            <a:off x="9910992" y="4321091"/>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crabe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[crab]</a:t>
            </a:r>
          </a:p>
        </p:txBody>
      </p:sp>
      <p:sp>
        <p:nvSpPr>
          <p:cNvPr id="24" name="Rectangle: Rounded Corners 23">
            <a:extLst>
              <a:ext uri="{FF2B5EF4-FFF2-40B4-BE49-F238E27FC236}">
                <a16:creationId xmlns:a16="http://schemas.microsoft.com/office/drawing/2014/main" id="{8AA2C4D4-4CB6-49EA-9DAC-ABCC63345A00}"/>
              </a:ext>
            </a:extLst>
          </p:cNvPr>
          <p:cNvSpPr/>
          <p:nvPr/>
        </p:nvSpPr>
        <p:spPr>
          <a:xfrm>
            <a:off x="1823796" y="2074426"/>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6A41B5ED-B0A7-4E76-944F-7A7FFAD60C88}"/>
              </a:ext>
            </a:extLst>
          </p:cNvPr>
          <p:cNvSpPr/>
          <p:nvPr/>
        </p:nvSpPr>
        <p:spPr>
          <a:xfrm>
            <a:off x="11282933" y="2023068"/>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DFE90507-47F1-41AC-9689-A9E21918E969}"/>
              </a:ext>
            </a:extLst>
          </p:cNvPr>
          <p:cNvSpPr/>
          <p:nvPr/>
        </p:nvSpPr>
        <p:spPr>
          <a:xfrm>
            <a:off x="2346038" y="4502259"/>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3F2768E-890E-4BDF-AC96-B90EF9A04927}"/>
              </a:ext>
            </a:extLst>
          </p:cNvPr>
          <p:cNvSpPr/>
          <p:nvPr/>
        </p:nvSpPr>
        <p:spPr>
          <a:xfrm>
            <a:off x="11401327" y="4453605"/>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FB12B20-B4CF-4AAF-8557-24E0F45F51E6}"/>
              </a:ext>
            </a:extLst>
          </p:cNvPr>
          <p:cNvSpPr txBox="1"/>
          <p:nvPr/>
        </p:nvSpPr>
        <p:spPr>
          <a:xfrm>
            <a:off x="447363" y="2906792"/>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5048FFD2-57D1-463D-B53A-9F3D1069A399}"/>
              </a:ext>
            </a:extLst>
          </p:cNvPr>
          <p:cNvSpPr txBox="1"/>
          <p:nvPr/>
        </p:nvSpPr>
        <p:spPr>
          <a:xfrm>
            <a:off x="10191813" y="5377653"/>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C04AE55D-9710-4087-85BE-3DA65930377A}"/>
              </a:ext>
            </a:extLst>
          </p:cNvPr>
          <p:cNvSpPr txBox="1"/>
          <p:nvPr/>
        </p:nvSpPr>
        <p:spPr>
          <a:xfrm>
            <a:off x="447363" y="5377652"/>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551B15FE-40D7-4343-AEEE-483462DC028A}"/>
              </a:ext>
            </a:extLst>
          </p:cNvPr>
          <p:cNvSpPr txBox="1"/>
          <p:nvPr/>
        </p:nvSpPr>
        <p:spPr>
          <a:xfrm>
            <a:off x="10191224" y="2943828"/>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2" name="Action Button: Custom 16">
            <a:hlinkClick r:id="" action="ppaction://noaction" highlightClick="1">
              <a:snd r:embed="rId8" name="sirop.wav"/>
            </a:hlinkClick>
            <a:extLst>
              <a:ext uri="{FF2B5EF4-FFF2-40B4-BE49-F238E27FC236}">
                <a16:creationId xmlns:a16="http://schemas.microsoft.com/office/drawing/2014/main" id="{17AEEC02-71F3-4881-BB0C-4BCC088A0E98}"/>
              </a:ext>
            </a:extLst>
          </p:cNvPr>
          <p:cNvSpPr/>
          <p:nvPr/>
        </p:nvSpPr>
        <p:spPr>
          <a:xfrm>
            <a:off x="2270539" y="16410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9" name="fraise.wav"/>
            </a:hlinkClick>
            <a:extLst>
              <a:ext uri="{FF2B5EF4-FFF2-40B4-BE49-F238E27FC236}">
                <a16:creationId xmlns:a16="http://schemas.microsoft.com/office/drawing/2014/main" id="{E392C5A7-EAD0-4D3E-9E8A-55A6C0697035}"/>
              </a:ext>
            </a:extLst>
          </p:cNvPr>
          <p:cNvSpPr/>
          <p:nvPr/>
        </p:nvSpPr>
        <p:spPr>
          <a:xfrm>
            <a:off x="9712403" y="16283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10" name="escargot.wav"/>
            </a:hlinkClick>
            <a:extLst>
              <a:ext uri="{FF2B5EF4-FFF2-40B4-BE49-F238E27FC236}">
                <a16:creationId xmlns:a16="http://schemas.microsoft.com/office/drawing/2014/main" id="{1FE90662-C2FE-4B9F-A6D3-EAB1415D587B}"/>
              </a:ext>
            </a:extLst>
          </p:cNvPr>
          <p:cNvSpPr/>
          <p:nvPr/>
        </p:nvSpPr>
        <p:spPr>
          <a:xfrm>
            <a:off x="2293550" y="39267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11" name="crabe.wav"/>
            </a:hlinkClick>
            <a:extLst>
              <a:ext uri="{FF2B5EF4-FFF2-40B4-BE49-F238E27FC236}">
                <a16:creationId xmlns:a16="http://schemas.microsoft.com/office/drawing/2014/main" id="{B40B0CD2-6F9A-48BC-A70A-2F251C446A1A}"/>
              </a:ext>
            </a:extLst>
          </p:cNvPr>
          <p:cNvSpPr/>
          <p:nvPr/>
        </p:nvSpPr>
        <p:spPr>
          <a:xfrm>
            <a:off x="9752860" y="38838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Oval 35">
            <a:extLst>
              <a:ext uri="{FF2B5EF4-FFF2-40B4-BE49-F238E27FC236}">
                <a16:creationId xmlns:a16="http://schemas.microsoft.com/office/drawing/2014/main" id="{D255F241-80FC-448C-A538-8C8F93C94B7B}"/>
              </a:ext>
            </a:extLst>
          </p:cNvPr>
          <p:cNvSpPr/>
          <p:nvPr/>
        </p:nvSpPr>
        <p:spPr>
          <a:xfrm>
            <a:off x="1427795" y="2020936"/>
            <a:ext cx="348343" cy="646331"/>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id="{07D0E511-BE04-4343-9DA3-68C0B9ADDCA1}"/>
              </a:ext>
            </a:extLst>
          </p:cNvPr>
          <p:cNvSpPr/>
          <p:nvPr/>
        </p:nvSpPr>
        <p:spPr>
          <a:xfrm>
            <a:off x="2110122" y="4502259"/>
            <a:ext cx="307722"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810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ppt_x"/>
                                          </p:val>
                                        </p:tav>
                                        <p:tav tm="100000">
                                          <p:val>
                                            <p:strVal val="#ppt_x"/>
                                          </p:val>
                                        </p:tav>
                                      </p:tavLst>
                                    </p:anim>
                                    <p:anim calcmode="lin" valueType="num">
                                      <p:cBhvr additive="base">
                                        <p:cTn id="11" dur="500" fill="hold"/>
                                        <p:tgtEl>
                                          <p:spTgt spid="2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par>
                          <p:cTn id="19" fill="hold">
                            <p:stCondLst>
                              <p:cond delay="0"/>
                            </p:stCondLst>
                            <p:childTnLst>
                              <p:par>
                                <p:cTn id="20" presetID="2" presetClass="entr" presetSubtype="4"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hidden"/>
                                      </p:to>
                                    </p:set>
                                  </p:childTnLst>
                                </p:cTn>
                              </p:par>
                            </p:childTnLst>
                          </p:cTn>
                        </p:par>
                        <p:par>
                          <p:cTn id="28" fill="hold">
                            <p:stCondLst>
                              <p:cond delay="0"/>
                            </p:stCondLst>
                            <p:childTnLst>
                              <p:par>
                                <p:cTn id="29" presetID="2" presetClass="entr" presetSubtype="4"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par>
                          <p:cTn id="37" fill="hold">
                            <p:stCondLst>
                              <p:cond delay="0"/>
                            </p:stCondLst>
                            <p:childTnLst>
                              <p:par>
                                <p:cTn id="38" presetID="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42119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3"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modern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6" name="centr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vi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subTnLst>
                                    <p:audio>
                                      <p:cMediaNode>
                                        <p:cTn display="0" masterRel="sameClick">
                                          <p:stCondLst>
                                            <p:cond evt="begin" delay="0">
                                              <p:tn val="53"/>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77736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hlinkClick r:id="" action="ppaction://noaction">
              <a:snd r:embed="rId4" name="8. pelouse.wav"/>
            </a:hlinkClick>
            <a:extLst>
              <a:ext uri="{FF2B5EF4-FFF2-40B4-BE49-F238E27FC236}">
                <a16:creationId xmlns:a16="http://schemas.microsoft.com/office/drawing/2014/main" id="{BEB06650-9773-4ACA-B67C-B207D474E4B9}"/>
              </a:ext>
            </a:extLst>
          </p:cNvPr>
          <p:cNvSpPr txBox="1"/>
          <p:nvPr/>
        </p:nvSpPr>
        <p:spPr>
          <a:xfrm>
            <a:off x="70204" y="4589768"/>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pelouse</a:t>
            </a:r>
            <a:endParaRPr kumimoji="0" lang="en-GB"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9" name="TextBox 8">
            <a:hlinkClick r:id="" action="ppaction://noaction">
              <a:snd r:embed="rId5" name="8. pont.wav"/>
            </a:hlinkClick>
            <a:extLst>
              <a:ext uri="{FF2B5EF4-FFF2-40B4-BE49-F238E27FC236}">
                <a16:creationId xmlns:a16="http://schemas.microsoft.com/office/drawing/2014/main" id="{00DA5822-10D4-400F-B0E3-E20A02AE860F}"/>
              </a:ext>
            </a:extLst>
          </p:cNvPr>
          <p:cNvSpPr txBox="1"/>
          <p:nvPr/>
        </p:nvSpPr>
        <p:spPr>
          <a:xfrm>
            <a:off x="6256162"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770657" y="473975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3850810"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[lawn]</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96403"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[bridge]</a:t>
            </a:r>
          </a:p>
        </p:txBody>
      </p:sp>
      <p:pic>
        <p:nvPicPr>
          <p:cNvPr id="15" name="Picture 2" descr="Iconic Forth Bridge | The Forth Bridge is a cantilever railw… | Flickr">
            <a:extLst>
              <a:ext uri="{FF2B5EF4-FFF2-40B4-BE49-F238E27FC236}">
                <a16:creationId xmlns:a16="http://schemas.microsoft.com/office/drawing/2014/main" id="{10BE4ECD-318A-44F3-8381-B567476211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5639" y="2440225"/>
            <a:ext cx="3907237" cy="17437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tripes on the lawn - Emmanuel | AdamKR | Flickr">
            <a:extLst>
              <a:ext uri="{FF2B5EF4-FFF2-40B4-BE49-F238E27FC236}">
                <a16:creationId xmlns:a16="http://schemas.microsoft.com/office/drawing/2014/main" id="{C9100F89-7B49-44C4-B240-5CDE3D936B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8675" y="2440225"/>
            <a:ext cx="2604179" cy="174375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F35E907-A5E5-4B38-B3BA-646C822F3692}"/>
              </a:ext>
            </a:extLst>
          </p:cNvPr>
          <p:cNvSpPr/>
          <p:nvPr/>
        </p:nvSpPr>
        <p:spPr>
          <a:xfrm>
            <a:off x="8897281" y="473975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ELP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7677</Words>
  <Application>Microsoft Office PowerPoint</Application>
  <PresentationFormat>Widescreen</PresentationFormat>
  <Paragraphs>1114</Paragraphs>
  <Slides>65</Slides>
  <Notes>65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65</vt:i4>
      </vt:variant>
    </vt:vector>
  </HeadingPairs>
  <TitlesOfParts>
    <vt:vector size="77" baseType="lpstr">
      <vt:lpstr>Arial</vt:lpstr>
      <vt:lpstr>Twentieth Century</vt:lpstr>
      <vt:lpstr>Tw Cen MT</vt:lpstr>
      <vt:lpstr>Century Gothic</vt:lpstr>
      <vt:lpstr>Calibri</vt:lpstr>
      <vt:lpstr>1_Office Theme</vt:lpstr>
      <vt:lpstr>NCELP Theme</vt:lpstr>
      <vt:lpstr>2_NCELP Theme</vt:lpstr>
      <vt:lpstr>2_Office Theme</vt:lpstr>
      <vt:lpstr>4_Office Theme</vt:lpstr>
      <vt:lpstr>7_Office Theme</vt:lpstr>
      <vt:lpstr>3_Office Theme</vt:lpstr>
      <vt:lpstr>French Phonics Collection </vt:lpstr>
      <vt:lpstr>SFe</vt:lpstr>
      <vt:lpstr>SFE</vt:lpstr>
      <vt:lpstr>SFE</vt:lpstr>
      <vt:lpstr>SFE</vt:lpstr>
      <vt:lpstr>SFE</vt:lpstr>
      <vt:lpstr>SFE</vt:lpstr>
      <vt:lpstr>SFE</vt:lpstr>
      <vt:lpstr>Phonétique  </vt:lpstr>
      <vt:lpstr>Phonétique  </vt:lpstr>
      <vt:lpstr>Phonétique  </vt:lpstr>
      <vt:lpstr>Phonétique  </vt:lpstr>
      <vt:lpstr>Phonétique  </vt:lpstr>
      <vt:lpstr>Phonétique  </vt:lpstr>
      <vt:lpstr>Phonétique  </vt:lpstr>
      <vt:lpstr>SFe</vt:lpstr>
      <vt:lpstr>SFE</vt:lpstr>
      <vt:lpstr>SFE</vt:lpstr>
      <vt:lpstr>SFE</vt:lpstr>
      <vt:lpstr>SFE</vt:lpstr>
      <vt:lpstr>SFE</vt:lpstr>
      <vt:lpstr>SFE</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On écoute</vt:lpstr>
      <vt:lpstr>On parle !</vt:lpstr>
      <vt:lpstr>On parle !</vt:lpstr>
      <vt:lpstr>On parle !</vt:lpstr>
      <vt:lpstr>SFe</vt:lpstr>
      <vt:lpstr>Phonétique</vt:lpstr>
      <vt:lpstr>Phonétique</vt:lpstr>
      <vt:lpstr>Phonétique</vt:lpstr>
      <vt:lpstr>Phonétique</vt:lpstr>
      <vt:lpstr>Phonétique</vt:lpstr>
      <vt:lpstr>Phonétique</vt:lpstr>
      <vt:lpstr>Phonétique</vt:lpstr>
      <vt:lpstr>Phonétique</vt:lpstr>
      <vt:lpstr>Phonétique</vt:lpstr>
      <vt:lpstr>Phonétique</vt:lpstr>
      <vt:lpstr>SFe</vt:lpstr>
      <vt:lpstr>SFE</vt:lpstr>
      <vt:lpstr>SFE</vt:lpstr>
      <vt:lpstr>La féminisation des adjectifs  </vt:lpstr>
      <vt:lpstr>C’est qui ?  </vt:lpstr>
      <vt:lpstr>Des mots apparentés</vt:lpstr>
      <vt:lpstr>SFe</vt:lpstr>
      <vt:lpstr>SFE</vt:lpstr>
      <vt:lpstr>SFE</vt:lpstr>
      <vt:lpstr>Les terminaisons de verbes   </vt:lpstr>
      <vt:lpstr>SSC [é] ou SFE ? </vt:lpstr>
      <vt:lpstr>Les terminaisons de verbes </vt:lpstr>
      <vt:lpstr>SSC [é] ou SFE ? </vt:lpstr>
      <vt:lpstr>SFe</vt:lpstr>
      <vt:lpstr>SFE</vt:lpstr>
      <vt:lpstr>SFE</vt:lpstr>
      <vt:lpstr>Phonétique  </vt:lpstr>
      <vt:lpstr>Phonétique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 </dc:title>
  <dc:creator>Catherine Morris</dc:creator>
  <cp:lastModifiedBy>Louise Bibbey</cp:lastModifiedBy>
  <cp:revision>7</cp:revision>
  <dcterms:created xsi:type="dcterms:W3CDTF">2021-02-16T11:52:59Z</dcterms:created>
  <dcterms:modified xsi:type="dcterms:W3CDTF">2022-08-31T07:15:02Z</dcterms:modified>
</cp:coreProperties>
</file>