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Lst>
  <p:notesMasterIdLst>
    <p:notesMasterId r:id="rId88"/>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676" r:id="rId46"/>
    <p:sldId id="613" r:id="rId47"/>
    <p:sldId id="667" r:id="rId48"/>
    <p:sldId id="668" r:id="rId49"/>
    <p:sldId id="669" r:id="rId50"/>
    <p:sldId id="670" r:id="rId51"/>
    <p:sldId id="671" r:id="rId52"/>
    <p:sldId id="672" r:id="rId53"/>
    <p:sldId id="673" r:id="rId54"/>
    <p:sldId id="674" r:id="rId55"/>
    <p:sldId id="675" r:id="rId56"/>
    <p:sldId id="291" r:id="rId57"/>
    <p:sldId id="677" r:id="rId58"/>
    <p:sldId id="678" r:id="rId59"/>
    <p:sldId id="679" r:id="rId60"/>
    <p:sldId id="294" r:id="rId61"/>
    <p:sldId id="316" r:id="rId62"/>
    <p:sldId id="296" r:id="rId63"/>
    <p:sldId id="297" r:id="rId64"/>
    <p:sldId id="298" r:id="rId65"/>
    <p:sldId id="299" r:id="rId66"/>
    <p:sldId id="300" r:id="rId67"/>
    <p:sldId id="301" r:id="rId68"/>
    <p:sldId id="302" r:id="rId69"/>
    <p:sldId id="303" r:id="rId70"/>
    <p:sldId id="304" r:id="rId71"/>
    <p:sldId id="305" r:id="rId72"/>
    <p:sldId id="306" r:id="rId73"/>
    <p:sldId id="307" r:id="rId74"/>
    <p:sldId id="308" r:id="rId75"/>
    <p:sldId id="309" r:id="rId76"/>
    <p:sldId id="310" r:id="rId77"/>
    <p:sldId id="311" r:id="rId78"/>
    <p:sldId id="312" r:id="rId79"/>
    <p:sldId id="313" r:id="rId80"/>
    <p:sldId id="314" r:id="rId81"/>
    <p:sldId id="315" r:id="rId82"/>
    <p:sldId id="680" r:id="rId83"/>
    <p:sldId id="681" r:id="rId84"/>
    <p:sldId id="682" r:id="rId85"/>
    <p:sldId id="697" r:id="rId86"/>
    <p:sldId id="696" r:id="rId87"/>
  </p:sldIdLst>
  <p:sldSz cx="12192000" cy="6858000"/>
  <p:notesSz cx="6858000" cy="9144000"/>
  <p:embeddedFontLst>
    <p:embeddedFont>
      <p:font typeface="Calibri" panose="020F0502020204030204" pitchFamily="34" charset="0"/>
      <p:regular r:id="rId89"/>
      <p:bold r:id="rId90"/>
      <p:italic r:id="rId91"/>
      <p:boldItalic r:id="rId92"/>
    </p:embeddedFont>
    <p:embeddedFont>
      <p:font typeface="Century Gothic" panose="020B0502020202020204" pitchFamily="34" charset="0"/>
      <p:regular r:id="rId93"/>
      <p:bold r:id="rId94"/>
      <p:italic r:id="rId95"/>
      <p:boldItalic r:id="rId96"/>
    </p:embeddedFont>
    <p:embeddedFont>
      <p:font typeface="Open Sans" panose="020B0606030504020204" pitchFamily="34" charset="0"/>
      <p:regular r:id="rId97"/>
      <p:bold r:id="rId98"/>
      <p:italic r:id="rId99"/>
      <p:boldItalic r:id="rId100"/>
    </p:embeddedFont>
    <p:embeddedFont>
      <p:font typeface="Tw Cen MT" panose="020B0602020104020603"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5" roundtripDataSignature="AMtx7mgp5Ma1P+n2gKNmJrq6PVM41M2E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9B6918-ED5B-4E87-A70A-ABD9EA03D3AE}">
  <a:tblStyle styleId="{729B6918-ED5B-4E87-A70A-ABD9EA03D3AE}"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1967" autoAdjust="0"/>
  </p:normalViewPr>
  <p:slideViewPr>
    <p:cSldViewPr snapToGrid="0">
      <p:cViewPr varScale="1">
        <p:scale>
          <a:sx n="71" d="100"/>
          <a:sy n="71" d="100"/>
        </p:scale>
        <p:origin x="1056" y="62"/>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font" Target="fonts/font1.fntdata"/><Relationship Id="rId16" Type="http://schemas.openxmlformats.org/officeDocument/2006/relationships/slide" Target="slides/slide6.xml"/><Relationship Id="rId107" Type="http://schemas.openxmlformats.org/officeDocument/2006/relationships/viewProps" Target="viewProps.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font" Target="fonts/font15.fntdata"/><Relationship Id="rId108" Type="http://schemas.openxmlformats.org/officeDocument/2006/relationships/theme" Target="theme/theme1.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ableStyles" Target="tableStyle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font" Target="fonts/font12.fntdata"/><Relationship Id="rId105"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Chloé Motard.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299" name="Google Shape;2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 for 3 slides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NB: A more challenging version of this activity, which does not have the SSC scored out, can be found on slides 12-14.</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automisation</a:t>
            </a:r>
            <a:r>
              <a:rPr lang="en-GB" b="0" dirty="0"/>
              <a:t> of SSC production. The words chosen otherwise contain sounds that are equivalent (or very similar) to English SSCs, so that students can focus fully on the [SFC] (allowances are made for English pronunciation of [r], which is covered in year 8).</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pair up.</a:t>
            </a:r>
            <a:endParaRPr dirty="0"/>
          </a:p>
          <a:p>
            <a:pPr marL="0" lvl="0" indent="0" algn="l" rtl="0">
              <a:spcBef>
                <a:spcPts val="0"/>
              </a:spcBef>
              <a:spcAft>
                <a:spcPts val="0"/>
              </a:spcAft>
              <a:buNone/>
            </a:pPr>
            <a:r>
              <a:rPr lang="en-GB" b="0" dirty="0"/>
              <a:t>2. </a:t>
            </a:r>
            <a:r>
              <a:rPr lang="en-GB" b="0"/>
              <a:t>Teacher starts </a:t>
            </a:r>
            <a:r>
              <a:rPr lang="en-GB" b="0" dirty="0"/>
              <a:t>20 second timer.</a:t>
            </a:r>
            <a:endParaRPr dirty="0"/>
          </a:p>
          <a:p>
            <a:pPr marL="0" lvl="0" indent="0" algn="l" rtl="0">
              <a:spcBef>
                <a:spcPts val="0"/>
              </a:spcBef>
              <a:spcAft>
                <a:spcPts val="0"/>
              </a:spcAft>
              <a:buNone/>
            </a:pPr>
            <a:r>
              <a:rPr lang="en-GB" b="0" dirty="0"/>
              <a:t>3. Student A tries to say the words without pronouncing the [SFC].</a:t>
            </a:r>
            <a:endParaRPr dirty="0"/>
          </a:p>
          <a:p>
            <a:pPr marL="0" lvl="0" indent="0" algn="l" rtl="0">
              <a:spcBef>
                <a:spcPts val="0"/>
              </a:spcBef>
              <a:spcAft>
                <a:spcPts val="0"/>
              </a:spcAft>
              <a:buNone/>
            </a:pPr>
            <a:r>
              <a:rPr lang="en-GB" b="0" dirty="0"/>
              <a:t>4. Student B makes speaker pause for 3 seconds every time an [SFC] is pronounced.</a:t>
            </a:r>
            <a:endParaRPr dirty="0"/>
          </a:p>
          <a:p>
            <a:pPr marL="0" lvl="0" indent="0" algn="l" rtl="0">
              <a:spcBef>
                <a:spcPts val="0"/>
              </a:spcBef>
              <a:spcAft>
                <a:spcPts val="0"/>
              </a:spcAft>
              <a:buNone/>
            </a:pPr>
            <a:r>
              <a:rPr lang="en-GB" b="0" dirty="0"/>
              <a:t>5. Complete before 20 seconds runs out.</a:t>
            </a:r>
            <a:endParaRPr dirty="0"/>
          </a:p>
          <a:p>
            <a:pPr marL="0" lvl="0" indent="0" algn="l" rtl="0">
              <a:spcBef>
                <a:spcPts val="0"/>
              </a:spcBef>
              <a:spcAft>
                <a:spcPts val="0"/>
              </a:spcAft>
              <a:buNone/>
            </a:pPr>
            <a:r>
              <a:rPr lang="en-GB" b="0" dirty="0"/>
              <a:t>6. Swap roles.</a:t>
            </a:r>
            <a:endParaRPr dirty="0"/>
          </a:p>
          <a:p>
            <a:pPr marL="0" lvl="0" indent="0" algn="l" rtl="0">
              <a:spcBef>
                <a:spcPts val="0"/>
              </a:spcBef>
              <a:spcAft>
                <a:spcPts val="0"/>
              </a:spcAft>
              <a:buNone/>
            </a:pPr>
            <a:r>
              <a:rPr lang="en-GB" b="0" dirty="0"/>
              <a:t>7. Click on the word to hear pronunciation by a native speaker. Students repeat.</a:t>
            </a:r>
            <a:endParaRPr dirty="0"/>
          </a:p>
          <a:p>
            <a:pPr marL="0" lvl="0" indent="0" algn="l" rtl="0">
              <a:spcBef>
                <a:spcPts val="0"/>
              </a:spcBef>
              <a:spcAft>
                <a:spcPts val="0"/>
              </a:spcAft>
              <a:buNone/>
            </a:pPr>
            <a:r>
              <a:rPr lang="en-GB" b="0" dirty="0"/>
              <a:t>7. Move onto the next slide.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French): </a:t>
            </a:r>
            <a:br>
              <a:rPr lang="en-GB" dirty="0"/>
            </a:br>
            <a:r>
              <a:rPr lang="en-GB" b="0" dirty="0" err="1"/>
              <a:t>drap</a:t>
            </a:r>
            <a:r>
              <a:rPr lang="en-GB" b="1" dirty="0"/>
              <a:t> </a:t>
            </a:r>
            <a:r>
              <a:rPr lang="en-GB" b="0" dirty="0"/>
              <a:t>[&gt;5000], </a:t>
            </a:r>
            <a:r>
              <a:rPr lang="en-GB" b="0" dirty="0" err="1"/>
              <a:t>d’accord</a:t>
            </a:r>
            <a:r>
              <a:rPr lang="en-GB" b="0" dirty="0"/>
              <a:t> [736], vert [1060],</a:t>
            </a:r>
            <a:r>
              <a:rPr lang="en-GB" dirty="0"/>
              <a:t> canard [&gt;5000], </a:t>
            </a:r>
            <a:r>
              <a:rPr lang="en-GB" dirty="0" err="1"/>
              <a:t>estomac</a:t>
            </a:r>
            <a:r>
              <a:rPr lang="en-GB" dirty="0"/>
              <a:t> [&gt;5000], bras [1253] </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lvl="0" indent="0" algn="l" rtl="0">
              <a:spcBef>
                <a:spcPts val="0"/>
              </a:spcBef>
              <a:spcAft>
                <a:spcPts val="0"/>
              </a:spcAft>
              <a:buNone/>
            </a:pPr>
            <a:endParaRPr b="1" dirty="0"/>
          </a:p>
        </p:txBody>
      </p:sp>
      <p:sp>
        <p:nvSpPr>
          <p:cNvPr id="430" name="Google Shape;43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per previous slide, but with the time halved.</a:t>
            </a:r>
            <a:endParaRPr/>
          </a:p>
        </p:txBody>
      </p:sp>
      <p:sp>
        <p:nvSpPr>
          <p:cNvPr id="463" name="Google Shape;46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 but with the time halved again.</a:t>
            </a:r>
            <a:endParaRPr/>
          </a:p>
        </p:txBody>
      </p:sp>
      <p:sp>
        <p:nvSpPr>
          <p:cNvPr id="496" name="Google Shape;4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3 minutes for 3 slides</a:t>
            </a:r>
            <a:endParaRPr/>
          </a:p>
          <a:p>
            <a:pPr marL="0" lvl="0" indent="0" algn="l" rtl="0">
              <a:spcBef>
                <a:spcPts val="0"/>
              </a:spcBef>
              <a:spcAft>
                <a:spcPts val="0"/>
              </a:spcAft>
              <a:buNone/>
            </a:pPr>
            <a:endParaRPr b="1"/>
          </a:p>
          <a:p>
            <a:pPr marL="0" lvl="0" indent="0" algn="l" rtl="0">
              <a:spcBef>
                <a:spcPts val="0"/>
              </a:spcBef>
              <a:spcAft>
                <a:spcPts val="0"/>
              </a:spcAft>
              <a:buNone/>
            </a:pPr>
            <a:r>
              <a:rPr lang="en-GB" b="0"/>
              <a:t>NB: A less challenging version of this activity, which does has the SSC scored out, can be found on slides 9-11.</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correctly pronounce unknown words containing [SFC] in decreasing amounts of time, helping automisation of SSC production. The words chosen otherwise contain sounds that are equivalent (or very similar) to English SSCs, to that students can focus fully on the [SFC] (allowances are made for English pronunciation of [r], which is covered in year 8).</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pair up.</a:t>
            </a:r>
            <a:endParaRPr/>
          </a:p>
          <a:p>
            <a:pPr marL="0" lvl="0" indent="0" algn="l" rtl="0">
              <a:spcBef>
                <a:spcPts val="0"/>
              </a:spcBef>
              <a:spcAft>
                <a:spcPts val="0"/>
              </a:spcAft>
              <a:buNone/>
            </a:pPr>
            <a:r>
              <a:rPr lang="en-GB" b="0"/>
              <a:t>2. Teacher starts 20 second timer.</a:t>
            </a:r>
            <a:endParaRPr/>
          </a:p>
          <a:p>
            <a:pPr marL="0" lvl="0" indent="0" algn="l" rtl="0">
              <a:spcBef>
                <a:spcPts val="0"/>
              </a:spcBef>
              <a:spcAft>
                <a:spcPts val="0"/>
              </a:spcAft>
              <a:buNone/>
            </a:pPr>
            <a:r>
              <a:rPr lang="en-GB" b="0"/>
              <a:t>3. Student A tries to say the words without pronouncing the [SFC].</a:t>
            </a:r>
            <a:endParaRPr/>
          </a:p>
          <a:p>
            <a:pPr marL="0" lvl="0" indent="0" algn="l" rtl="0">
              <a:spcBef>
                <a:spcPts val="0"/>
              </a:spcBef>
              <a:spcAft>
                <a:spcPts val="0"/>
              </a:spcAft>
              <a:buNone/>
            </a:pPr>
            <a:r>
              <a:rPr lang="en-GB" b="0"/>
              <a:t>4. Student B makes speaker pause for 3 seconds every time an [SFC] is pronounced.</a:t>
            </a:r>
            <a:endParaRPr/>
          </a:p>
          <a:p>
            <a:pPr marL="0" lvl="0" indent="0" algn="l" rtl="0">
              <a:spcBef>
                <a:spcPts val="0"/>
              </a:spcBef>
              <a:spcAft>
                <a:spcPts val="0"/>
              </a:spcAft>
              <a:buNone/>
            </a:pPr>
            <a:r>
              <a:rPr lang="en-GB" b="0"/>
              <a:t>5. Complete before 20 seconds runs out.</a:t>
            </a:r>
            <a:endParaRPr/>
          </a:p>
          <a:p>
            <a:pPr marL="0" lvl="0" indent="0" algn="l" rtl="0">
              <a:spcBef>
                <a:spcPts val="0"/>
              </a:spcBef>
              <a:spcAft>
                <a:spcPts val="0"/>
              </a:spcAft>
              <a:buNone/>
            </a:pPr>
            <a:r>
              <a:rPr lang="en-GB" b="0"/>
              <a:t>6. Swap roles.</a:t>
            </a:r>
            <a:endParaRPr/>
          </a:p>
          <a:p>
            <a:pPr marL="0" lvl="0" indent="0" algn="l" rtl="0">
              <a:spcBef>
                <a:spcPts val="0"/>
              </a:spcBef>
              <a:spcAft>
                <a:spcPts val="0"/>
              </a:spcAft>
              <a:buNone/>
            </a:pPr>
            <a:r>
              <a:rPr lang="en-GB" b="0"/>
              <a:t>7. Click on the loudspeaker icons to check pronunciation. Students repeat.</a:t>
            </a:r>
            <a:endParaRPr/>
          </a:p>
          <a:p>
            <a:pPr marL="0" lvl="0" indent="0" algn="l" rtl="0">
              <a:spcBef>
                <a:spcPts val="0"/>
              </a:spcBef>
              <a:spcAft>
                <a:spcPts val="0"/>
              </a:spcAft>
              <a:buNone/>
            </a:pPr>
            <a:r>
              <a:rPr lang="en-GB" b="0"/>
              <a:t>7. Move onto the next slide.</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b="0"/>
              <a:t>drap</a:t>
            </a:r>
            <a:r>
              <a:rPr lang="en-GB" b="1"/>
              <a:t> </a:t>
            </a:r>
            <a:r>
              <a:rPr lang="en-GB" b="0"/>
              <a:t>[&gt;5000], d’accord [736], vert [1060],</a:t>
            </a:r>
            <a:r>
              <a:rPr lang="en-GB"/>
              <a:t> canard [&gt;5000], estomac [&gt;5000], bras [1253] </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lvl="0" indent="0" algn="l" rtl="0">
              <a:spcBef>
                <a:spcPts val="0"/>
              </a:spcBef>
              <a:spcAft>
                <a:spcPts val="0"/>
              </a:spcAft>
              <a:buNone/>
            </a:pPr>
            <a:endParaRPr b="1"/>
          </a:p>
        </p:txBody>
      </p:sp>
      <p:sp>
        <p:nvSpPr>
          <p:cNvPr id="529" name="Google Shape;5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per previous slide, but with the time halved.</a:t>
            </a:r>
            <a:endParaRPr/>
          </a:p>
        </p:txBody>
      </p:sp>
      <p:sp>
        <p:nvSpPr>
          <p:cNvPr id="562" name="Google Shape;5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 but with the time halved again.</a:t>
            </a:r>
            <a:endParaRPr/>
          </a:p>
        </p:txBody>
      </p:sp>
      <p:sp>
        <p:nvSpPr>
          <p:cNvPr id="595" name="Google Shape;59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628" name="Google Shape;62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1 minute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consolidate SSC </a:t>
            </a:r>
            <a:r>
              <a:rPr lang="en-GB" b="1"/>
              <a:t>[SFC]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entury Gothic"/>
              <a:buNone/>
            </a:pPr>
            <a:r>
              <a:rPr lang="en-GB" sz="1200" b="1" i="0" u="none" strike="noStrike">
                <a:solidFill>
                  <a:schemeClr val="dk1"/>
                </a:solidFill>
                <a:latin typeface="Century Gothic"/>
                <a:ea typeface="Century Gothic"/>
                <a:cs typeface="Century Gothic"/>
                <a:sym typeface="Century Gothic"/>
              </a:rPr>
              <a:t>Explanation in English, if desired: </a:t>
            </a:r>
            <a:r>
              <a:rPr lang="en-GB" sz="1200" b="0" i="0" u="none" strike="noStrike">
                <a:solidFill>
                  <a:schemeClr val="dk1"/>
                </a:solidFill>
                <a:latin typeface="Century Gothic"/>
                <a:ea typeface="Century Gothic"/>
                <a:cs typeface="Century Gothic"/>
                <a:sym typeface="Century Gothic"/>
              </a:rPr>
              <a:t>Something that makes French sounds very different from English is that some consonants at the ends of words are silent. This means you don’t pronounce/sound them out at all. As in the word ‘dans’ in French. </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0"/>
            </a:br>
            <a:r>
              <a:rPr lang="en-GB" b="0"/>
              <a:t>1. Present the letter(s) and say the </a:t>
            </a:r>
            <a:r>
              <a:rPr lang="en-GB" b="1"/>
              <a:t>[SFC] </a:t>
            </a:r>
            <a:r>
              <a:rPr lang="en-GB" b="0"/>
              <a:t>sound first, on its own. Students repeat it with you.</a:t>
            </a:r>
            <a:br>
              <a:rPr lang="en-GB" b="0"/>
            </a:br>
            <a:r>
              <a:rPr lang="en-GB" b="0"/>
              <a:t>2. Bring up the word ”</a:t>
            </a:r>
            <a:r>
              <a:rPr lang="en-GB" sz="1200" b="1">
                <a:solidFill>
                  <a:srgbClr val="002060"/>
                </a:solidFill>
                <a:latin typeface="Century Gothic"/>
                <a:ea typeface="Century Gothic"/>
                <a:cs typeface="Century Gothic"/>
                <a:sym typeface="Century Gothic"/>
              </a:rPr>
              <a:t>dans</a:t>
            </a:r>
            <a:r>
              <a:rPr lang="en-GB" sz="1200" b="0">
                <a:solidFill>
                  <a:schemeClr val="dk1"/>
                </a:solidFill>
                <a:latin typeface="Century Gothic"/>
                <a:ea typeface="Century Gothic"/>
                <a:cs typeface="Century Gothic"/>
                <a:sym typeface="Century Gothic"/>
              </a:rPr>
              <a:t>”</a:t>
            </a:r>
            <a:r>
              <a:rPr lang="en-GB" b="0"/>
              <a:t> on its own, say it, students repeat it, so that they have the opportunity to focus all of their attention on the connection between the written word and its sound.</a:t>
            </a:r>
            <a:endParaRPr/>
          </a:p>
          <a:p>
            <a:pPr marL="0" marR="0" lvl="0" indent="0" algn="l" rtl="0">
              <a:lnSpc>
                <a:spcPct val="100000"/>
              </a:lnSpc>
              <a:spcBef>
                <a:spcPts val="0"/>
              </a:spcBef>
              <a:spcAft>
                <a:spcPts val="0"/>
              </a:spcAft>
              <a:buClr>
                <a:schemeClr val="dk1"/>
              </a:buClr>
              <a:buSzPts val="1200"/>
              <a:buFont typeface="Calibri"/>
              <a:buNone/>
            </a:pPr>
            <a:r>
              <a:rPr lang="en-GB" b="0"/>
              <a:t>3. </a:t>
            </a:r>
            <a:r>
              <a:rPr lang="en-GB"/>
              <a:t>A possible gesture for this would be </a:t>
            </a:r>
            <a:r>
              <a:rPr lang="en-GB" b="0"/>
              <a:t>to hold ones finger to ones lips to indicate ‘Shhhh!’.</a:t>
            </a:r>
            <a:br>
              <a:rPr lang="en-GB"/>
            </a:br>
            <a:r>
              <a:rPr lang="en-GB"/>
              <a:t>4. Roll back the animations and work through 1-3 again, but this time, dropping your voice completely to listen carefully to the students saying the </a:t>
            </a:r>
            <a:r>
              <a:rPr lang="en-GB" b="1"/>
              <a:t>[SFC] </a:t>
            </a:r>
            <a:r>
              <a:rPr lang="en-GB"/>
              <a:t>sound, pronouncing </a:t>
            </a:r>
            <a:r>
              <a:rPr lang="en-GB" b="0"/>
              <a:t>”</a:t>
            </a:r>
            <a:r>
              <a:rPr lang="en-GB" b="1"/>
              <a:t>dans</a:t>
            </a:r>
            <a:r>
              <a:rPr lang="en-GB" sz="1200" b="0">
                <a:solidFill>
                  <a:schemeClr val="dk1"/>
                </a:solidFill>
                <a:latin typeface="Century Gothic"/>
                <a:ea typeface="Century Gothic"/>
                <a:cs typeface="Century Gothic"/>
                <a:sym typeface="Century Gothic"/>
              </a:rPr>
              <a:t>” </a:t>
            </a:r>
            <a:r>
              <a:rPr lang="en-GB"/>
              <a:t>and, if using, doing the gesture.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endParaRPr/>
          </a:p>
          <a:p>
            <a:pPr marL="0" marR="0" lvl="0" indent="0" algn="l" rtl="0">
              <a:lnSpc>
                <a:spcPct val="100000"/>
              </a:lnSpc>
              <a:spcBef>
                <a:spcPts val="0"/>
              </a:spcBef>
              <a:spcAft>
                <a:spcPts val="0"/>
              </a:spcAft>
              <a:buClr>
                <a:schemeClr val="dk1"/>
              </a:buClr>
              <a:buSzPts val="1200"/>
              <a:buFont typeface="Calibri"/>
              <a:buNone/>
            </a:pPr>
            <a:r>
              <a:rPr lang="en-GB" b="1"/>
              <a:t>dans</a:t>
            </a:r>
            <a:r>
              <a:rPr lang="en-GB"/>
              <a:t> [11]</a:t>
            </a:r>
            <a:br>
              <a:rPr lang="en-GB"/>
            </a:b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marR="0" lvl="0" indent="0" algn="l" rtl="0">
              <a:lnSpc>
                <a:spcPct val="100000"/>
              </a:lnSpc>
              <a:spcBef>
                <a:spcPts val="0"/>
              </a:spcBef>
              <a:spcAft>
                <a:spcPts val="0"/>
              </a:spcAft>
              <a:buClr>
                <a:schemeClr val="dk1"/>
              </a:buClr>
              <a:buSzPts val="1200"/>
              <a:buFont typeface="Calibri"/>
              <a:buNone/>
            </a:pPr>
            <a:endParaRPr b="1"/>
          </a:p>
        </p:txBody>
      </p:sp>
      <p:sp>
        <p:nvSpPr>
          <p:cNvPr id="637" name="Google Shape;63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17</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 sound and no pictures to focus all attention on the sound-symbol correspondence.</a:t>
            </a:r>
            <a:endParaRPr b="1"/>
          </a:p>
          <a:p>
            <a:pPr marL="0" lvl="0" indent="0" algn="l" rtl="0">
              <a:spcBef>
                <a:spcPts val="0"/>
              </a:spcBef>
              <a:spcAft>
                <a:spcPts val="0"/>
              </a:spcAft>
              <a:buNone/>
            </a:pPr>
            <a:endParaRPr/>
          </a:p>
        </p:txBody>
      </p:sp>
      <p:sp>
        <p:nvSpPr>
          <p:cNvPr id="649" name="Google Shape;64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18</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Without sound to elicit pronunciation (without first hearing the teacher).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Teacher to elicit pronunciation by asking “Comment dit-on …"</a:t>
            </a:r>
            <a:endParaRPr i="0"/>
          </a:p>
          <a:p>
            <a:pPr marL="0" marR="0" lvl="0" indent="0" algn="l" rtl="0">
              <a:lnSpc>
                <a:spcPct val="100000"/>
              </a:lnSpc>
              <a:spcBef>
                <a:spcPts val="0"/>
              </a:spcBef>
              <a:spcAft>
                <a:spcPts val="0"/>
              </a:spcAft>
              <a:buClr>
                <a:schemeClr val="dk1"/>
              </a:buClr>
              <a:buSzPts val="1200"/>
              <a:buFont typeface="Calibri"/>
              <a:buNone/>
            </a:pPr>
            <a:endParaRPr/>
          </a:p>
        </p:txBody>
      </p:sp>
      <p:sp>
        <p:nvSpPr>
          <p:cNvPr id="659" name="Google Shape;6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19</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14" name="Google Shape;31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consolidate SSC </a:t>
            </a:r>
            <a:r>
              <a:rPr lang="en-GB" b="1"/>
              <a:t>[SFC]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0" marR="0" lvl="0" indent="0" algn="l" rtl="0">
              <a:lnSpc>
                <a:spcPct val="100000"/>
              </a:lnSpc>
              <a:spcBef>
                <a:spcPts val="0"/>
              </a:spcBef>
              <a:spcAft>
                <a:spcPts val="0"/>
              </a:spcAft>
              <a:buClr>
                <a:schemeClr val="dk1"/>
              </a:buClr>
              <a:buSzPts val="1200"/>
              <a:buFont typeface="Calibri"/>
              <a:buNone/>
            </a:pPr>
            <a:r>
              <a:rPr lang="en-GB"/>
              <a:t>1. Introduce and elicit the pronunciation of the </a:t>
            </a:r>
            <a:r>
              <a:rPr lang="en-GB" b="1"/>
              <a:t>individual SSC [SFC] (in this case is SFC – silent final consonant so nothing to pronounce as an individual sound!) </a:t>
            </a:r>
            <a:r>
              <a:rPr lang="en-GB"/>
              <a:t>and then the </a:t>
            </a:r>
            <a:r>
              <a:rPr lang="en-GB" b="1"/>
              <a:t>source</a:t>
            </a:r>
            <a:r>
              <a:rPr lang="en-GB"/>
              <a:t> word again ‘</a:t>
            </a:r>
            <a:r>
              <a:rPr lang="en-GB" b="1"/>
              <a:t>dans</a:t>
            </a:r>
            <a:r>
              <a:rPr lang="en-GB"/>
              <a:t>’ (with gesture, if using).</a:t>
            </a:r>
            <a:br>
              <a:rPr lang="en-GB"/>
            </a:br>
            <a:r>
              <a:rPr lang="en-GB"/>
              <a:t>2. Then present and elicit the pronunciation of the five </a:t>
            </a:r>
            <a:r>
              <a:rPr lang="en-GB" b="1"/>
              <a:t>cluster</a:t>
            </a:r>
            <a:r>
              <a:rPr lang="en-GB"/>
              <a:t> words.</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a:t>The cluster words have been chosen for their high-frequency, from a range of word classes, with the SSC (where possible) positioned within a variety of syllables within the words (e.g. initial, 2</a:t>
            </a:r>
            <a:r>
              <a:rPr lang="en-GB" baseline="30000"/>
              <a:t>nd</a:t>
            </a:r>
            <a:r>
              <a:rPr lang="en-GB"/>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a:b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b="1"/>
              <a:t>dans</a:t>
            </a:r>
            <a:r>
              <a:rPr lang="en-GB"/>
              <a:t> [11]; </a:t>
            </a:r>
            <a:r>
              <a:rPr lang="en-GB" b="1"/>
              <a:t>petit </a:t>
            </a:r>
            <a:r>
              <a:rPr lang="en-GB" b="0"/>
              <a:t>[138]</a:t>
            </a:r>
            <a:r>
              <a:rPr lang="en-GB"/>
              <a:t> </a:t>
            </a:r>
            <a:r>
              <a:rPr lang="en-GB" b="1"/>
              <a:t>prix</a:t>
            </a:r>
            <a:r>
              <a:rPr lang="en-GB"/>
              <a:t> [310]; </a:t>
            </a:r>
            <a:r>
              <a:rPr lang="en-GB" b="1"/>
              <a:t>mot</a:t>
            </a:r>
            <a:r>
              <a:rPr lang="en-GB"/>
              <a:t> [220]; </a:t>
            </a:r>
            <a:r>
              <a:rPr lang="en-GB" b="1"/>
              <a:t>mais</a:t>
            </a:r>
            <a:r>
              <a:rPr lang="en-GB"/>
              <a:t> [30]; </a:t>
            </a:r>
            <a:r>
              <a:rPr lang="en-GB" b="1"/>
              <a:t>grand </a:t>
            </a:r>
            <a:r>
              <a:rPr lang="en-GB"/>
              <a:t>[59].</a:t>
            </a:r>
            <a:br>
              <a:rPr lang="en-GB"/>
            </a:b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entury Gothic"/>
              <a:ea typeface="Century Gothic"/>
              <a:cs typeface="Century Gothic"/>
              <a:sym typeface="Century Gothic"/>
            </a:endParaRPr>
          </a:p>
        </p:txBody>
      </p:sp>
      <p:sp>
        <p:nvSpPr>
          <p:cNvPr id="671" name="Google Shape;67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20</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 sound and no pictures to focus all attention on the sound-symbol correspondence.</a:t>
            </a:r>
            <a:endParaRPr/>
          </a:p>
          <a:p>
            <a:pPr marL="0" lvl="0" indent="0" algn="l" rtl="0">
              <a:spcBef>
                <a:spcPts val="0"/>
              </a:spcBef>
              <a:spcAft>
                <a:spcPts val="0"/>
              </a:spcAft>
              <a:buNone/>
            </a:pPr>
            <a:endParaRPr/>
          </a:p>
        </p:txBody>
      </p:sp>
      <p:sp>
        <p:nvSpPr>
          <p:cNvPr id="703" name="Google Shape;70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21</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Without sound to elicit pronunciation (without first hearing the teacher).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Teacher to elicit pronunciation by asking “Comment dit-on …"</a:t>
            </a:r>
            <a:endParaRPr i="1"/>
          </a:p>
        </p:txBody>
      </p:sp>
      <p:sp>
        <p:nvSpPr>
          <p:cNvPr id="720" name="Google Shape;72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22</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23</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4 minutes </a:t>
            </a:r>
            <a:r>
              <a:rPr lang="en-GB" b="0"/>
              <a:t>for 12 slides</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aural recognition of SSC [SFe] and [SFC]</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Click the word to play the audio.</a:t>
            </a:r>
            <a:endParaRPr/>
          </a:p>
          <a:p>
            <a:pPr marL="0" lvl="0" indent="0" algn="l" rtl="0">
              <a:spcBef>
                <a:spcPts val="0"/>
              </a:spcBef>
              <a:spcAft>
                <a:spcPts val="0"/>
              </a:spcAft>
              <a:buNone/>
            </a:pPr>
            <a:r>
              <a:rPr lang="en-GB" b="0"/>
              <a:t>2. Students choose if the word ends in SFe or SFC.</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pelouse [&gt;5000]</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744" name="Google Shape;7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pont [1889]</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757" name="Google Shape;75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loup [3927]</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770" name="Google Shape;77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froid [1307]</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783" name="Google Shape;78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trente [1646]</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796" name="Google Shape;7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main [418]</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808" name="Google Shape;8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1 minute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SSC </a:t>
            </a:r>
            <a:r>
              <a:rPr lang="en-GB" b="1"/>
              <a:t>[SFC]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entury Gothic"/>
              <a:buNone/>
            </a:pPr>
            <a:r>
              <a:rPr lang="en-GB" sz="1200" b="1" i="0" u="none" strike="noStrike">
                <a:solidFill>
                  <a:schemeClr val="dk1"/>
                </a:solidFill>
                <a:latin typeface="Century Gothic"/>
                <a:ea typeface="Century Gothic"/>
                <a:cs typeface="Century Gothic"/>
                <a:sym typeface="Century Gothic"/>
              </a:rPr>
              <a:t>Explanation in English, if desired: </a:t>
            </a:r>
            <a:r>
              <a:rPr lang="en-GB" sz="1200" b="0" i="0" u="none" strike="noStrike">
                <a:solidFill>
                  <a:schemeClr val="dk1"/>
                </a:solidFill>
                <a:latin typeface="Century Gothic"/>
                <a:ea typeface="Century Gothic"/>
                <a:cs typeface="Century Gothic"/>
                <a:sym typeface="Century Gothic"/>
              </a:rPr>
              <a:t>Something that makes French sounds very different from English is that some consonants at the ends of words are silent. This means you don’t pronounce/sound them out at all. As in the word ‘dans’ in French. </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0"/>
            </a:br>
            <a:r>
              <a:rPr lang="en-GB" b="0"/>
              <a:t>1. Bring up the word ”</a:t>
            </a:r>
            <a:r>
              <a:rPr lang="en-GB" sz="1200" b="1">
                <a:solidFill>
                  <a:srgbClr val="002060"/>
                </a:solidFill>
                <a:latin typeface="Century Gothic"/>
                <a:ea typeface="Century Gothic"/>
                <a:cs typeface="Century Gothic"/>
                <a:sym typeface="Century Gothic"/>
              </a:rPr>
              <a:t>dans</a:t>
            </a:r>
            <a:r>
              <a:rPr lang="en-GB" sz="1200" b="0">
                <a:solidFill>
                  <a:schemeClr val="dk1"/>
                </a:solidFill>
                <a:latin typeface="Century Gothic"/>
                <a:ea typeface="Century Gothic"/>
                <a:cs typeface="Century Gothic"/>
                <a:sym typeface="Century Gothic"/>
              </a:rPr>
              <a:t>”</a:t>
            </a:r>
            <a:r>
              <a:rPr lang="en-GB" b="0"/>
              <a:t> on its own, say it, students repeat it, so that they have the opportunity to focus all of their attention on the connection between the written word and its sound.</a:t>
            </a:r>
            <a:endParaRPr/>
          </a:p>
          <a:p>
            <a:pPr marL="0" marR="0" lvl="0" indent="0" algn="l" rtl="0">
              <a:lnSpc>
                <a:spcPct val="100000"/>
              </a:lnSpc>
              <a:spcBef>
                <a:spcPts val="0"/>
              </a:spcBef>
              <a:spcAft>
                <a:spcPts val="0"/>
              </a:spcAft>
              <a:buClr>
                <a:schemeClr val="dk1"/>
              </a:buClr>
              <a:buSzPts val="1200"/>
              <a:buFont typeface="Calibri"/>
              <a:buNone/>
            </a:pPr>
            <a:r>
              <a:rPr lang="en-GB" b="0"/>
              <a:t>3. </a:t>
            </a:r>
            <a:r>
              <a:rPr lang="en-GB"/>
              <a:t>A possible gesture for this would be </a:t>
            </a:r>
            <a:r>
              <a:rPr lang="en-GB" b="0"/>
              <a:t>to hold ones finger to ones lips to indicate ‘Shhhh!’.</a:t>
            </a:r>
            <a:br>
              <a:rPr lang="en-GB"/>
            </a:br>
            <a:r>
              <a:rPr lang="en-GB"/>
              <a:t>4. Roll back the animations and work through 1-3 again, but this time, dropping your voice completely to listen carefully to the students saying the </a:t>
            </a:r>
            <a:r>
              <a:rPr lang="en-GB" b="1"/>
              <a:t>[SFC] </a:t>
            </a:r>
            <a:r>
              <a:rPr lang="en-GB"/>
              <a:t>sound, pronouncing </a:t>
            </a:r>
            <a:r>
              <a:rPr lang="en-GB" b="0"/>
              <a:t>”</a:t>
            </a:r>
            <a:r>
              <a:rPr lang="en-GB" b="1"/>
              <a:t>dans</a:t>
            </a:r>
            <a:r>
              <a:rPr lang="en-GB" sz="1200" b="0">
                <a:solidFill>
                  <a:schemeClr val="dk1"/>
                </a:solidFill>
                <a:latin typeface="Century Gothic"/>
                <a:ea typeface="Century Gothic"/>
                <a:cs typeface="Century Gothic"/>
                <a:sym typeface="Century Gothic"/>
              </a:rPr>
              <a:t>” </a:t>
            </a:r>
            <a:r>
              <a:rPr lang="en-GB"/>
              <a:t>and, if using, doing the gesture.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endParaRPr/>
          </a:p>
          <a:p>
            <a:pPr marL="0" marR="0" lvl="0" indent="0" algn="l" rtl="0">
              <a:lnSpc>
                <a:spcPct val="100000"/>
              </a:lnSpc>
              <a:spcBef>
                <a:spcPts val="0"/>
              </a:spcBef>
              <a:spcAft>
                <a:spcPts val="0"/>
              </a:spcAft>
              <a:buClr>
                <a:schemeClr val="dk1"/>
              </a:buClr>
              <a:buSzPts val="1200"/>
              <a:buFont typeface="Calibri"/>
              <a:buNone/>
            </a:pPr>
            <a:r>
              <a:rPr lang="en-GB" b="1"/>
              <a:t>dans</a:t>
            </a:r>
            <a:r>
              <a:rPr lang="en-GB"/>
              <a:t> [11]</a:t>
            </a:r>
            <a:br>
              <a:rPr lang="en-GB"/>
            </a:b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marR="0" lvl="0" indent="0" algn="l" rtl="0">
              <a:lnSpc>
                <a:spcPct val="100000"/>
              </a:lnSpc>
              <a:spcBef>
                <a:spcPts val="0"/>
              </a:spcBef>
              <a:spcAft>
                <a:spcPts val="0"/>
              </a:spcAft>
              <a:buClr>
                <a:schemeClr val="dk1"/>
              </a:buClr>
              <a:buSzPts val="1200"/>
              <a:buFont typeface="Calibri"/>
              <a:buNone/>
            </a:pPr>
            <a:endParaRPr b="1"/>
          </a:p>
        </p:txBody>
      </p:sp>
      <p:sp>
        <p:nvSpPr>
          <p:cNvPr id="323" name="Google Shape;3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3</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timide [3835]</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821" name="Google Shape;82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soupe [4563]</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834" name="Google Shape;83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a:t>riz [&gt;5000]</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846" name="Google Shape;84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Word frequency (1 is the most frequent word in French): </a:t>
            </a:r>
            <a:br>
              <a:rPr lang="en-GB"/>
            </a:br>
            <a:r>
              <a:rPr lang="en-GB"/>
              <a:t>prix [310]</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858" name="Google Shape;85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Word frequency (1 is the most frequent word in French): </a:t>
            </a:r>
            <a:br>
              <a:rPr lang="en-GB"/>
            </a:br>
            <a:r>
              <a:rPr lang="en-GB"/>
              <a:t>aube [2728]</a:t>
            </a:r>
            <a:endParaRPr/>
          </a:p>
          <a:p>
            <a:pPr marL="0" marR="0" lvl="0" indent="0" algn="l" rtl="0">
              <a:lnSpc>
                <a:spcPct val="100000"/>
              </a:lnSpc>
              <a:spcBef>
                <a:spcPts val="0"/>
              </a:spcBef>
              <a:spcAft>
                <a:spcPts val="0"/>
              </a:spcAft>
              <a:buClr>
                <a:schemeClr val="dk1"/>
              </a:buClr>
              <a:buSzPts val="1200"/>
              <a:buFont typeface="Century Gothic"/>
              <a:buNone/>
            </a:pP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p:txBody>
      </p:sp>
      <p:sp>
        <p:nvSpPr>
          <p:cNvPr id="871" name="Google Shape;87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sz="1200" dirty="0">
                <a:solidFill>
                  <a:schemeClr val="dk1"/>
                </a:solidFill>
                <a:latin typeface="Calibri"/>
                <a:ea typeface="Calibri"/>
                <a:cs typeface="Calibri"/>
                <a:sym typeface="Calibri"/>
              </a:rPr>
              <a:t>Oral production of SFC.</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read sentences aloud to practice SFC</a:t>
            </a:r>
            <a:endParaRPr dirty="0"/>
          </a:p>
          <a:p>
            <a:pPr marL="0" marR="0" lvl="0" indent="0" algn="l" rtl="0">
              <a:lnSpc>
                <a:spcPct val="100000"/>
              </a:lnSpc>
              <a:spcBef>
                <a:spcPts val="0"/>
              </a:spcBef>
              <a:spcAft>
                <a:spcPts val="0"/>
              </a:spcAft>
              <a:buClr>
                <a:schemeClr val="dk1"/>
              </a:buClr>
              <a:buSzPts val="1200"/>
              <a:buFont typeface="Calibri"/>
              <a:buNone/>
            </a:pPr>
            <a:r>
              <a:rPr lang="en-GB" b="0" dirty="0"/>
              <a:t>2. </a:t>
            </a:r>
            <a:r>
              <a:rPr lang="en-GB" sz="1200" dirty="0">
                <a:solidFill>
                  <a:schemeClr val="dk1"/>
                </a:solidFill>
                <a:latin typeface="Calibri"/>
                <a:ea typeface="Calibri"/>
                <a:cs typeface="Calibri"/>
                <a:sym typeface="Calibri"/>
              </a:rPr>
              <a:t>Including a few words that are unfamiliar, is the way to assess if pupils are applying their SSC knowledge, as opposed to recalling the pronunciations of whole words that they already know.  A way to include unknown words without affecting pupils’ ability to understand the language is to use proper nouns, place or people names, as done here. </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3. </a:t>
            </a:r>
            <a:r>
              <a:rPr lang="en-GB" sz="1200" dirty="0">
                <a:solidFill>
                  <a:schemeClr val="dk1"/>
                </a:solidFill>
                <a:latin typeface="Calibri"/>
                <a:ea typeface="Calibri"/>
                <a:cs typeface="Calibri"/>
                <a:sym typeface="Calibri"/>
              </a:rPr>
              <a:t>Sentence six offers an opportunity to stretch students with a sentence that includes a verb they have not previously met [</a:t>
            </a:r>
            <a:r>
              <a:rPr lang="en-GB" sz="1200" dirty="0" err="1">
                <a:solidFill>
                  <a:schemeClr val="dk1"/>
                </a:solidFill>
                <a:latin typeface="Calibri"/>
                <a:ea typeface="Calibri"/>
                <a:cs typeface="Calibri"/>
                <a:sym typeface="Calibri"/>
              </a:rPr>
              <a:t>retourner</a:t>
            </a:r>
            <a:r>
              <a:rPr lang="en-GB" sz="1200" dirty="0">
                <a:solidFill>
                  <a:schemeClr val="dk1"/>
                </a:solidFill>
                <a:latin typeface="Calibri"/>
                <a:ea typeface="Calibri"/>
                <a:cs typeface="Calibri"/>
                <a:sym typeface="Calibri"/>
              </a:rPr>
              <a:t> 999].  Teachers should use their judgement as to whether they wish to include this in the SFC practice here.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of unknown words and cognates used (1 is the most frequent word in French): </a:t>
            </a:r>
            <a:br>
              <a:rPr lang="en-GB" dirty="0"/>
            </a:br>
            <a:r>
              <a:rPr lang="en-GB" dirty="0"/>
              <a:t>chat [3138], </a:t>
            </a:r>
            <a:r>
              <a:rPr lang="en-GB" dirty="0" err="1"/>
              <a:t>retourner</a:t>
            </a:r>
            <a:r>
              <a:rPr lang="en-GB" dirty="0"/>
              <a:t> [999], sport [2011], dans [11], </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p:txBody>
      </p:sp>
      <p:sp>
        <p:nvSpPr>
          <p:cNvPr id="885" name="Google Shape;88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192" name="Google Shape;1192;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1623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 </a:t>
            </a:r>
            <a:r>
              <a:rPr lang="en-GB" dirty="0"/>
              <a:t>for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of words containing </a:t>
            </a:r>
            <a:r>
              <a:rPr lang="en-GB" dirty="0"/>
              <a:t>SSCs [SFC] and [</a:t>
            </a:r>
            <a:r>
              <a:rPr lang="en-GB" dirty="0" err="1"/>
              <a:t>SFe</a:t>
            </a:r>
            <a:r>
              <a:rPr lang="en-GB" dirty="0"/>
              <a:t>], which feature heavily in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t>Students write the words in exercise books or on mini whiteboards.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Pronunciation can be checked when eliciting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answers are animated to show the full word in French first, then the correct SSC.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23441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35134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2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 sound and no pictures to focus all attention on the sound-symbol correspondence.</a:t>
            </a:r>
            <a:endParaRPr b="1"/>
          </a:p>
          <a:p>
            <a:pPr marL="0" lvl="0" indent="0" algn="l" rtl="0">
              <a:spcBef>
                <a:spcPts val="0"/>
              </a:spcBef>
              <a:spcAft>
                <a:spcPts val="0"/>
              </a:spcAft>
              <a:buNone/>
            </a:pPr>
            <a:endParaRPr/>
          </a:p>
        </p:txBody>
      </p:sp>
      <p:sp>
        <p:nvSpPr>
          <p:cNvPr id="335" name="Google Shape;3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4</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98865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54846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75490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1846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77281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12864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98915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907" name="Google Shape;90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4 SSC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Without sound to elicit pronunciation (without first hearing the teacher).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Teacher to elicit pronunciation by asking “</a:t>
            </a:r>
            <a:r>
              <a:rPr lang="en-GB" i="1"/>
              <a:t>Comment dit-on …”/</a:t>
            </a:r>
            <a:endParaRPr/>
          </a:p>
        </p:txBody>
      </p:sp>
      <p:sp>
        <p:nvSpPr>
          <p:cNvPr id="345" name="Google Shape;3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5</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907" name="Google Shape;90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78949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Without sound to elicit pronunciation (without first hearing the teacher).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Teacher to elicit pronunciation by asking “</a:t>
            </a:r>
            <a:r>
              <a:rPr lang="en-GB" i="1"/>
              <a:t>Comment dit-on …”</a:t>
            </a:r>
            <a:endParaRPr/>
          </a:p>
        </p:txBody>
      </p:sp>
      <p:sp>
        <p:nvSpPr>
          <p:cNvPr id="938" name="Google Shape;93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51</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Introduce and elicit the pronunciation of the </a:t>
            </a:r>
            <a:r>
              <a:rPr lang="en-GB" b="1" dirty="0"/>
              <a:t>individual SSC (in this case is SFC – silent final consonant so nothing to pronounce as an individual sound!) </a:t>
            </a:r>
            <a:r>
              <a:rPr lang="en-GB" dirty="0"/>
              <a:t>and then the </a:t>
            </a:r>
            <a:r>
              <a:rPr lang="en-GB" b="1" dirty="0"/>
              <a:t>source</a:t>
            </a:r>
            <a:r>
              <a:rPr lang="en-GB" dirty="0"/>
              <a:t> word ‘</a:t>
            </a:r>
            <a:r>
              <a:rPr lang="en-GB" b="1" dirty="0"/>
              <a:t>dans</a:t>
            </a:r>
            <a:r>
              <a:rPr lang="en-GB" dirty="0"/>
              <a:t>’ again (with gesture, if using).</a:t>
            </a:r>
            <a:br>
              <a:rPr lang="en-GB" dirty="0"/>
            </a:br>
            <a:r>
              <a:rPr lang="en-GB" dirty="0"/>
              <a:t>Then present and elicit the pronunciation of the five </a:t>
            </a:r>
            <a:r>
              <a:rPr lang="en-GB" b="1" dirty="0"/>
              <a:t>cluster</a:t>
            </a:r>
            <a:r>
              <a:rPr lang="en-GB" dirty="0"/>
              <a:t> words.</a:t>
            </a:r>
            <a:br>
              <a:rPr lang="en-GB" dirty="0"/>
            </a:br>
            <a:r>
              <a:rPr lang="en-GB" dirty="0"/>
              <a:t>The cluster words have been chosen for their high-frequency, from a range of word classes, with the SSC (where possible) positioned within a variety of syllables within the words (e.g. initial, 2</a:t>
            </a:r>
            <a:r>
              <a:rPr lang="en-GB" baseline="30000" dirty="0"/>
              <a:t>nd</a:t>
            </a:r>
            <a:r>
              <a:rPr lang="en-GB" dirty="0"/>
              <a:t>, final etc., although not, of course with SFC!).  Additionally, we have tried to use words that build cumulatively on previously taught SSCs (see the Phonics Teaching Sequence document) and do not include new SSCs. Where new SSCs are used, they are often consonants which have a similar symbol-sound correspondence in English.</a:t>
            </a:r>
          </a:p>
          <a:p>
            <a:pPr marL="0" marR="0" lvl="0" indent="0" algn="l" rtl="0">
              <a:lnSpc>
                <a:spcPct val="100000"/>
              </a:lnSpc>
              <a:spcBef>
                <a:spcPts val="0"/>
              </a:spcBef>
              <a:spcAft>
                <a:spcPts val="0"/>
              </a:spcAft>
              <a:buClr>
                <a:schemeClr val="dk1"/>
              </a:buClr>
              <a:buSzPts val="1200"/>
              <a:buFont typeface="Calibri"/>
              <a:buNone/>
            </a:pPr>
            <a:br>
              <a:rPr lang="en-GB" dirty="0"/>
            </a:br>
            <a:r>
              <a:rPr lang="en-GB" dirty="0"/>
              <a:t>Ensure that pupils are clear about the meaning of each of these high-frequency words.</a:t>
            </a:r>
            <a:br>
              <a:rPr lang="en-GB" dirty="0"/>
            </a:br>
            <a:r>
              <a:rPr lang="en-GB" dirty="0"/>
              <a:t>NB: pictures can, at best, only suggest meaning. Many high-frequency words are less concrete than other words, and less easy to communicate unequivocally in pictures.</a:t>
            </a:r>
            <a:br>
              <a:rPr lang="en-GB" dirty="0"/>
            </a:br>
            <a:r>
              <a:rPr lang="en-GB" dirty="0"/>
              <a:t>Therefore, teachers should not shy away from giving the English meaning to students, to prevent any erroneous representations taking root in memory.</a:t>
            </a:r>
            <a:br>
              <a:rPr lang="en-GB" dirty="0"/>
            </a:br>
            <a:br>
              <a:rPr lang="en-GB" dirty="0"/>
            </a:br>
            <a:r>
              <a:rPr lang="en-GB" dirty="0"/>
              <a:t>Lead class repetition of the five CLUSTER words.</a:t>
            </a:r>
            <a:br>
              <a:rPr lang="en-GB" dirty="0"/>
            </a:br>
            <a:br>
              <a:rPr lang="en-GB" dirty="0"/>
            </a:br>
            <a:r>
              <a:rPr lang="en-GB" dirty="0"/>
              <a:t>Word frequency rankings (1 is the most common word in French): </a:t>
            </a:r>
            <a:br>
              <a:rPr lang="en-GB" dirty="0"/>
            </a:br>
            <a:r>
              <a:rPr lang="en-GB" b="1" dirty="0"/>
              <a:t>dans</a:t>
            </a:r>
            <a:r>
              <a:rPr lang="en-GB" dirty="0"/>
              <a:t> [11]; </a:t>
            </a:r>
            <a:r>
              <a:rPr lang="en-GB" b="1" dirty="0"/>
              <a:t>petit </a:t>
            </a:r>
            <a:r>
              <a:rPr lang="en-GB" b="0" dirty="0"/>
              <a:t>[138]</a:t>
            </a:r>
            <a:r>
              <a:rPr lang="en-GB" dirty="0"/>
              <a:t> </a:t>
            </a:r>
            <a:r>
              <a:rPr lang="en-GB" b="1" dirty="0"/>
              <a:t>prix</a:t>
            </a:r>
            <a:r>
              <a:rPr lang="en-GB" dirty="0"/>
              <a:t> [310]; </a:t>
            </a:r>
            <a:r>
              <a:rPr lang="en-GB" b="1" dirty="0"/>
              <a:t>mot</a:t>
            </a:r>
            <a:r>
              <a:rPr lang="en-GB" dirty="0"/>
              <a:t> [220]; </a:t>
            </a:r>
            <a:r>
              <a:rPr lang="en-GB" b="1" dirty="0" err="1"/>
              <a:t>mais</a:t>
            </a:r>
            <a:r>
              <a:rPr lang="en-GB" dirty="0"/>
              <a:t> [30]; </a:t>
            </a:r>
            <a:r>
              <a:rPr lang="en-GB" b="1" dirty="0"/>
              <a:t>grand </a:t>
            </a:r>
            <a:r>
              <a:rPr lang="en-GB" dirty="0"/>
              <a:t>[59].</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a:p>
            <a:pPr marL="0" lvl="0" indent="0" algn="l" rtl="0">
              <a:spcBef>
                <a:spcPts val="0"/>
              </a:spcBef>
              <a:spcAft>
                <a:spcPts val="0"/>
              </a:spcAft>
              <a:buNone/>
            </a:pPr>
            <a:endParaRPr lang="en-GB" dirty="0"/>
          </a:p>
        </p:txBody>
      </p:sp>
      <p:sp>
        <p:nvSpPr>
          <p:cNvPr id="1213" name="Google Shape;1213;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52</a:t>
            </a:fld>
            <a:endParaRPr sz="1200" b="0" i="0" u="none" strike="noStrike" cap="none">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84811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 sound and no pictures to focus all attention on the sound-symbol correspondence.</a:t>
            </a:r>
            <a:endParaRPr/>
          </a:p>
        </p:txBody>
      </p:sp>
      <p:sp>
        <p:nvSpPr>
          <p:cNvPr id="982" name="Google Shape;98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53</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Without sound to elicit pronunciation (without first hearing the teacher).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Teacher to elicit pronunciation by asking “</a:t>
            </a:r>
            <a:r>
              <a:rPr lang="en-GB" i="1"/>
              <a:t>Comment dit-on </a:t>
            </a:r>
            <a:r>
              <a:rPr lang="en-GB" i="0"/>
              <a:t>…”</a:t>
            </a:r>
            <a:endParaRPr i="1"/>
          </a:p>
        </p:txBody>
      </p:sp>
      <p:sp>
        <p:nvSpPr>
          <p:cNvPr id="997" name="Google Shape;99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54</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Highlight the most common consonants which are typically </a:t>
            </a:r>
            <a:r>
              <a:rPr lang="en-GB" b="1"/>
              <a:t>not </a:t>
            </a:r>
            <a:r>
              <a:rPr lang="en-GB"/>
              <a:t>silent at the end of a word.</a:t>
            </a:r>
            <a:endParaRPr/>
          </a:p>
        </p:txBody>
      </p:sp>
      <p:sp>
        <p:nvSpPr>
          <p:cNvPr id="1029" name="Google Shape;102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0"/>
              <a:t>Timing (including introduction): 10 minutes approx.</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This activity practises the [SFC] rules (and exceptions), whilst revising relevant vocabulary from this week’s sets.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Students write the words in exercise books or on mini whiteboards. Pronunciation can be checked when eliciting answers. The answers are animated to show the full word in French first, then the answer.</a:t>
            </a:r>
            <a:endParaRPr/>
          </a:p>
        </p:txBody>
      </p:sp>
      <p:sp>
        <p:nvSpPr>
          <p:cNvPr id="1036" name="Google Shape;103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50" name="Google Shape;105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64" name="Google Shape;106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78" name="Google Shape;107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SSC </a:t>
            </a:r>
            <a:r>
              <a:rPr lang="en-GB" b="1"/>
              <a:t>[SFC]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0" marR="0" lvl="0" indent="0" algn="l" rtl="0">
              <a:lnSpc>
                <a:spcPct val="100000"/>
              </a:lnSpc>
              <a:spcBef>
                <a:spcPts val="0"/>
              </a:spcBef>
              <a:spcAft>
                <a:spcPts val="0"/>
              </a:spcAft>
              <a:buClr>
                <a:schemeClr val="dk1"/>
              </a:buClr>
              <a:buSzPts val="1200"/>
              <a:buFont typeface="Calibri"/>
              <a:buNone/>
            </a:pPr>
            <a:r>
              <a:rPr lang="en-GB"/>
              <a:t>1. Introduce and elicit the pronunciation of the </a:t>
            </a:r>
            <a:r>
              <a:rPr lang="en-GB" b="1"/>
              <a:t>individual SSC [SFC] (in this case is [SFC] – silent final consonant so nothing to pronounce as an individual sound!) </a:t>
            </a:r>
            <a:r>
              <a:rPr lang="en-GB"/>
              <a:t>and then the </a:t>
            </a:r>
            <a:r>
              <a:rPr lang="en-GB" b="1"/>
              <a:t>source</a:t>
            </a:r>
            <a:r>
              <a:rPr lang="en-GB"/>
              <a:t> word again ‘</a:t>
            </a:r>
            <a:r>
              <a:rPr lang="en-GB" b="1"/>
              <a:t>dans</a:t>
            </a:r>
            <a:r>
              <a:rPr lang="en-GB"/>
              <a:t>’ (with gesture, if using).</a:t>
            </a:r>
            <a:br>
              <a:rPr lang="en-GB"/>
            </a:br>
            <a:r>
              <a:rPr lang="en-GB"/>
              <a:t>2. Then present and elicit the pronunciation of the five </a:t>
            </a:r>
            <a:r>
              <a:rPr lang="en-GB" b="1"/>
              <a:t>cluster</a:t>
            </a:r>
            <a:r>
              <a:rPr lang="en-GB"/>
              <a:t> words.</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a:t>The cluster words have been chosen for their high-frequency, from a range of word classes, with the SSC (where possible) positioned within a variety of syllables within the words (e.g. initial, 2</a:t>
            </a:r>
            <a:r>
              <a:rPr lang="en-GB" baseline="30000"/>
              <a:t>nd</a:t>
            </a:r>
            <a:r>
              <a:rPr lang="en-GB"/>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a:b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b="1"/>
              <a:t>dans</a:t>
            </a:r>
            <a:r>
              <a:rPr lang="en-GB"/>
              <a:t> [11]; </a:t>
            </a:r>
            <a:r>
              <a:rPr lang="en-GB" b="1"/>
              <a:t>petit </a:t>
            </a:r>
            <a:r>
              <a:rPr lang="en-GB" b="0"/>
              <a:t>[138]</a:t>
            </a:r>
            <a:r>
              <a:rPr lang="en-GB"/>
              <a:t> </a:t>
            </a:r>
            <a:r>
              <a:rPr lang="en-GB" b="1"/>
              <a:t>prix</a:t>
            </a:r>
            <a:r>
              <a:rPr lang="en-GB"/>
              <a:t> [310]; </a:t>
            </a:r>
            <a:r>
              <a:rPr lang="en-GB" b="1"/>
              <a:t>mot</a:t>
            </a:r>
            <a:r>
              <a:rPr lang="en-GB"/>
              <a:t> [220]; </a:t>
            </a:r>
            <a:r>
              <a:rPr lang="en-GB" b="1"/>
              <a:t>mais</a:t>
            </a:r>
            <a:r>
              <a:rPr lang="en-GB"/>
              <a:t> [30]; </a:t>
            </a:r>
            <a:r>
              <a:rPr lang="en-GB" b="1"/>
              <a:t>grand </a:t>
            </a:r>
            <a:r>
              <a:rPr lang="en-GB"/>
              <a:t>[59].</a:t>
            </a:r>
            <a:br>
              <a:rPr lang="en-GB"/>
            </a:b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entury Gothic"/>
              <a:ea typeface="Century Gothic"/>
              <a:cs typeface="Century Gothic"/>
              <a:sym typeface="Century Gothic"/>
            </a:endParaRPr>
          </a:p>
        </p:txBody>
      </p:sp>
      <p:sp>
        <p:nvSpPr>
          <p:cNvPr id="357" name="Google Shape;3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6</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92" name="Google Shape;109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06" name="Google Shape;110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20" name="Google Shape;112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34" name="Google Shape;113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48" name="Google Shape;11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62" name="Google Shape;116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77" name="Google Shape;117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192" name="Google Shape;1192;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2 minutes </a:t>
            </a:r>
            <a:r>
              <a:rPr lang="en-GB" b="0"/>
              <a:t>[5 slides]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consolidate SSC </a:t>
            </a:r>
            <a:r>
              <a:rPr lang="en-GB" b="1"/>
              <a:t>[SFC]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entury Gothic"/>
              <a:buNone/>
            </a:pPr>
            <a:r>
              <a:rPr lang="en-GB" sz="1200" b="1" i="0" u="none" strike="noStrike">
                <a:solidFill>
                  <a:schemeClr val="dk1"/>
                </a:solidFill>
                <a:latin typeface="Century Gothic"/>
                <a:ea typeface="Century Gothic"/>
                <a:cs typeface="Century Gothic"/>
                <a:sym typeface="Century Gothic"/>
              </a:rPr>
              <a:t>Explanation in English, if desired: </a:t>
            </a:r>
            <a:r>
              <a:rPr lang="en-GB" sz="1200" b="0" i="0" u="none" strike="noStrike">
                <a:solidFill>
                  <a:schemeClr val="dk1"/>
                </a:solidFill>
                <a:latin typeface="Century Gothic"/>
                <a:ea typeface="Century Gothic"/>
                <a:cs typeface="Century Gothic"/>
                <a:sym typeface="Century Gothic"/>
              </a:rPr>
              <a:t>Something that makes French sounds very different from English is that some consonants at the ends of words are silent. This means you don’t pronounce/sound them out at all. As in the word ‘dans’ in French. </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0"/>
            </a:br>
            <a:r>
              <a:rPr lang="en-GB" b="0"/>
              <a:t>1. Present the letter(s) and say the </a:t>
            </a:r>
            <a:r>
              <a:rPr lang="en-GB" b="1"/>
              <a:t>[SFC] </a:t>
            </a:r>
            <a:r>
              <a:rPr lang="en-GB" b="0"/>
              <a:t>sound first, on its own. Students repeat it with you.</a:t>
            </a:r>
            <a:br>
              <a:rPr lang="en-GB" b="0"/>
            </a:br>
            <a:r>
              <a:rPr lang="en-GB" b="0"/>
              <a:t>2. Bring up the word ”</a:t>
            </a:r>
            <a:r>
              <a:rPr lang="en-GB" sz="1200" b="1">
                <a:solidFill>
                  <a:srgbClr val="002060"/>
                </a:solidFill>
                <a:latin typeface="Century Gothic"/>
                <a:ea typeface="Century Gothic"/>
                <a:cs typeface="Century Gothic"/>
                <a:sym typeface="Century Gothic"/>
              </a:rPr>
              <a:t>dans</a:t>
            </a:r>
            <a:r>
              <a:rPr lang="en-GB" sz="1200" b="0">
                <a:solidFill>
                  <a:schemeClr val="dk1"/>
                </a:solidFill>
                <a:latin typeface="Century Gothic"/>
                <a:ea typeface="Century Gothic"/>
                <a:cs typeface="Century Gothic"/>
                <a:sym typeface="Century Gothic"/>
              </a:rPr>
              <a:t>”</a:t>
            </a:r>
            <a:r>
              <a:rPr lang="en-GB" b="0"/>
              <a:t> on its own, say it, students repeat it, so that they have the opportunity to focus all of their attention on the connection between the written word and its sound.</a:t>
            </a:r>
            <a:endParaRPr/>
          </a:p>
          <a:p>
            <a:pPr marL="0" marR="0" lvl="0" indent="0" algn="l" rtl="0">
              <a:lnSpc>
                <a:spcPct val="100000"/>
              </a:lnSpc>
              <a:spcBef>
                <a:spcPts val="0"/>
              </a:spcBef>
              <a:spcAft>
                <a:spcPts val="0"/>
              </a:spcAft>
              <a:buClr>
                <a:schemeClr val="dk1"/>
              </a:buClr>
              <a:buSzPts val="1200"/>
              <a:buFont typeface="Calibri"/>
              <a:buNone/>
            </a:pPr>
            <a:r>
              <a:rPr lang="en-GB" b="0"/>
              <a:t>3. </a:t>
            </a:r>
            <a:r>
              <a:rPr lang="en-GB"/>
              <a:t>A possible gesture for this would be </a:t>
            </a:r>
            <a:r>
              <a:rPr lang="en-GB" b="0"/>
              <a:t>to hold ones finger to ones lips to indicate ‘Shhhh!’.</a:t>
            </a:r>
            <a:br>
              <a:rPr lang="en-GB"/>
            </a:br>
            <a:r>
              <a:rPr lang="en-GB"/>
              <a:t>4. Roll back the animations and work through 1-3 again, but this time, dropping your voice completely to listen carefully to the students saying the </a:t>
            </a:r>
            <a:r>
              <a:rPr lang="en-GB" b="1"/>
              <a:t>[SFC] </a:t>
            </a:r>
            <a:r>
              <a:rPr lang="en-GB"/>
              <a:t>sound, pronouncing </a:t>
            </a:r>
            <a:r>
              <a:rPr lang="en-GB" b="0"/>
              <a:t>”</a:t>
            </a:r>
            <a:r>
              <a:rPr lang="en-GB" b="1"/>
              <a:t>dans</a:t>
            </a:r>
            <a:r>
              <a:rPr lang="en-GB" sz="1200" b="0">
                <a:solidFill>
                  <a:schemeClr val="dk1"/>
                </a:solidFill>
                <a:latin typeface="Century Gothic"/>
                <a:ea typeface="Century Gothic"/>
                <a:cs typeface="Century Gothic"/>
                <a:sym typeface="Century Gothic"/>
              </a:rPr>
              <a:t>” </a:t>
            </a:r>
            <a:r>
              <a:rPr lang="en-GB"/>
              <a:t>and, if using, doing the gesture.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endParaRPr/>
          </a:p>
          <a:p>
            <a:pPr marL="0" marR="0" lvl="0" indent="0" algn="l" rtl="0">
              <a:lnSpc>
                <a:spcPct val="100000"/>
              </a:lnSpc>
              <a:spcBef>
                <a:spcPts val="0"/>
              </a:spcBef>
              <a:spcAft>
                <a:spcPts val="0"/>
              </a:spcAft>
              <a:buClr>
                <a:schemeClr val="dk1"/>
              </a:buClr>
              <a:buSzPts val="1200"/>
              <a:buFont typeface="Calibri"/>
              <a:buNone/>
            </a:pPr>
            <a:r>
              <a:rPr lang="en-GB" b="1"/>
              <a:t>dans</a:t>
            </a:r>
            <a:r>
              <a:rPr lang="en-GB"/>
              <a:t> [11]</a:t>
            </a:r>
            <a:br>
              <a:rPr lang="en-GB"/>
            </a:b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marR="0" lvl="0" indent="0" algn="l" rtl="0">
              <a:lnSpc>
                <a:spcPct val="100000"/>
              </a:lnSpc>
              <a:spcBef>
                <a:spcPts val="0"/>
              </a:spcBef>
              <a:spcAft>
                <a:spcPts val="0"/>
              </a:spcAft>
              <a:buClr>
                <a:schemeClr val="dk1"/>
              </a:buClr>
              <a:buSzPts val="1200"/>
              <a:buFont typeface="Calibri"/>
              <a:buNone/>
            </a:pPr>
            <a:endParaRPr b="1"/>
          </a:p>
        </p:txBody>
      </p:sp>
      <p:sp>
        <p:nvSpPr>
          <p:cNvPr id="1201" name="Google Shape;1201;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68</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[SFC]</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0" marR="0" lvl="0" indent="0" algn="l" rtl="0">
              <a:lnSpc>
                <a:spcPct val="100000"/>
              </a:lnSpc>
              <a:spcBef>
                <a:spcPts val="0"/>
              </a:spcBef>
              <a:spcAft>
                <a:spcPts val="0"/>
              </a:spcAft>
              <a:buClr>
                <a:schemeClr val="dk1"/>
              </a:buClr>
              <a:buSzPts val="1200"/>
              <a:buFont typeface="Calibri"/>
              <a:buNone/>
            </a:pPr>
            <a:r>
              <a:rPr lang="en-GB" dirty="0"/>
              <a:t>1. Introduce and elicit the pronunciation of the </a:t>
            </a:r>
            <a:r>
              <a:rPr lang="en-GB" b="1" dirty="0"/>
              <a:t>individual SSC [SFC] (in this case is SFC – silent final consonant so nothing to pronounce as an individual sound!) </a:t>
            </a:r>
            <a:r>
              <a:rPr lang="en-GB" dirty="0"/>
              <a:t>and then the </a:t>
            </a:r>
            <a:r>
              <a:rPr lang="en-GB" b="1" dirty="0"/>
              <a:t>source</a:t>
            </a:r>
            <a:r>
              <a:rPr lang="en-GB" dirty="0"/>
              <a:t> word again ‘</a:t>
            </a:r>
            <a:r>
              <a:rPr lang="en-GB" b="1" dirty="0"/>
              <a:t>dans</a:t>
            </a:r>
            <a:r>
              <a:rPr lang="en-GB" dirty="0"/>
              <a:t>’ (with gesture, if using).</a:t>
            </a:r>
            <a:br>
              <a:rPr lang="en-GB" dirty="0"/>
            </a:br>
            <a:r>
              <a:rPr lang="en-GB" dirty="0"/>
              <a:t>2. Then present and elicit the pronunciation of the five </a:t>
            </a:r>
            <a:r>
              <a:rPr lang="en-GB" b="1" dirty="0"/>
              <a:t>cluster</a:t>
            </a:r>
            <a:r>
              <a:rPr lang="en-GB" dirty="0"/>
              <a:t> words.</a:t>
            </a:r>
            <a:endParaRPr dirty="0"/>
          </a:p>
          <a:p>
            <a:pPr marL="0" marR="0" lvl="0" indent="0" algn="l" rtl="0">
              <a:lnSpc>
                <a:spcPct val="100000"/>
              </a:lnSpc>
              <a:spcBef>
                <a:spcPts val="0"/>
              </a:spcBef>
              <a:spcAft>
                <a:spcPts val="0"/>
              </a:spcAft>
              <a:buClr>
                <a:schemeClr val="dk1"/>
              </a:buClr>
              <a:buSzPts val="1200"/>
              <a:buFont typeface="Calibri"/>
              <a:buNone/>
            </a:pPr>
            <a:br>
              <a:rPr lang="en-GB" dirty="0"/>
            </a:br>
            <a:r>
              <a:rPr lang="en-GB" dirty="0"/>
              <a:t>The cluster words have been chosen for their high-frequency, from a range of word classes, with the SSC (where possible) positioned within a variety of syllables within the words (e.g. initial, 2</a:t>
            </a:r>
            <a:r>
              <a:rPr lang="en-GB" baseline="30000" dirty="0"/>
              <a:t>nd</a:t>
            </a:r>
            <a:r>
              <a:rPr lang="en-GB"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dirty="0"/>
            </a:br>
            <a:endParaRPr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French): </a:t>
            </a:r>
            <a:br>
              <a:rPr lang="en-GB" dirty="0"/>
            </a:br>
            <a:r>
              <a:rPr lang="en-GB" b="1" dirty="0"/>
              <a:t>dans</a:t>
            </a:r>
            <a:r>
              <a:rPr lang="en-GB" dirty="0"/>
              <a:t> [11]; </a:t>
            </a:r>
            <a:r>
              <a:rPr lang="en-GB" b="1" dirty="0"/>
              <a:t>petit </a:t>
            </a:r>
            <a:r>
              <a:rPr lang="en-GB" b="0" dirty="0"/>
              <a:t>[138]</a:t>
            </a:r>
            <a:r>
              <a:rPr lang="en-GB" dirty="0"/>
              <a:t> </a:t>
            </a:r>
            <a:r>
              <a:rPr lang="en-GB" b="1" dirty="0"/>
              <a:t>prix</a:t>
            </a:r>
            <a:r>
              <a:rPr lang="en-GB" dirty="0"/>
              <a:t> [310]; </a:t>
            </a:r>
            <a:r>
              <a:rPr lang="en-GB" b="1" dirty="0"/>
              <a:t>mot</a:t>
            </a:r>
            <a:r>
              <a:rPr lang="en-GB" dirty="0"/>
              <a:t> [220]; </a:t>
            </a:r>
            <a:r>
              <a:rPr lang="en-GB" b="1" dirty="0" err="1"/>
              <a:t>mais</a:t>
            </a:r>
            <a:r>
              <a:rPr lang="en-GB" dirty="0"/>
              <a:t> [30]; </a:t>
            </a:r>
            <a:r>
              <a:rPr lang="en-GB" b="1" dirty="0"/>
              <a:t>grand </a:t>
            </a:r>
            <a:r>
              <a:rPr lang="en-GB" dirty="0"/>
              <a:t>[59].</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entury Gothic"/>
              <a:ea typeface="Century Gothic"/>
              <a:cs typeface="Century Gothic"/>
              <a:sym typeface="Century Gothic"/>
            </a:endParaRPr>
          </a:p>
        </p:txBody>
      </p:sp>
      <p:sp>
        <p:nvSpPr>
          <p:cNvPr id="1213" name="Google Shape;1213;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69</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 sound and no pictures to focus all attention on the sound-symbol correspondence.</a:t>
            </a:r>
            <a:endParaRPr/>
          </a:p>
          <a:p>
            <a:pPr marL="0" lvl="0" indent="0" algn="l" rtl="0">
              <a:spcBef>
                <a:spcPts val="0"/>
              </a:spcBef>
              <a:spcAft>
                <a:spcPts val="0"/>
              </a:spcAft>
              <a:buNone/>
            </a:pPr>
            <a:endParaRPr/>
          </a:p>
        </p:txBody>
      </p:sp>
      <p:sp>
        <p:nvSpPr>
          <p:cNvPr id="389" name="Google Shape;3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7</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70</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Aural recognition of SFC and </a:t>
            </a:r>
            <a:r>
              <a:rPr lang="en-GB" b="0" dirty="0" err="1"/>
              <a:t>SFe</a:t>
            </a:r>
            <a:r>
              <a:rPr lang="en-GB" b="0" dirty="0"/>
              <a:t>. Raising awareness of the function of these SSCs in a grammatical context.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Click numbers to hear word.</a:t>
            </a:r>
            <a:endParaRPr dirty="0"/>
          </a:p>
          <a:p>
            <a:pPr marL="0" lvl="0" indent="0" algn="l" rtl="0">
              <a:spcBef>
                <a:spcPts val="0"/>
              </a:spcBef>
              <a:spcAft>
                <a:spcPts val="0"/>
              </a:spcAft>
              <a:buNone/>
            </a:pPr>
            <a:r>
              <a:rPr lang="en-GB" b="0" dirty="0"/>
              <a:t>2. Students choose a word from the pairs of options.</a:t>
            </a:r>
            <a:endParaRPr dirty="0"/>
          </a:p>
          <a:p>
            <a:pPr marL="0" lvl="0" indent="0" algn="l" rtl="0">
              <a:spcBef>
                <a:spcPts val="0"/>
              </a:spcBef>
              <a:spcAft>
                <a:spcPts val="0"/>
              </a:spcAft>
              <a:buNone/>
            </a:pPr>
            <a:r>
              <a:rPr lang="en-GB" b="0" dirty="0"/>
              <a:t>3. Click to reveal answers one by one. Ensure understanding of the importance of SFC and </a:t>
            </a:r>
            <a:r>
              <a:rPr lang="en-GB" b="0" dirty="0" err="1"/>
              <a:t>SFe</a:t>
            </a:r>
            <a:r>
              <a:rPr lang="en-GB" b="0" dirty="0"/>
              <a:t> in distinguishing between singular and plural verb forms, and masculine and feminine adjective forms.</a:t>
            </a:r>
            <a:endParaRPr dirty="0"/>
          </a:p>
          <a:p>
            <a:pPr marL="0" lvl="0" indent="0" algn="l" rtl="0">
              <a:spcBef>
                <a:spcPts val="0"/>
              </a:spcBef>
              <a:spcAft>
                <a:spcPts val="0"/>
              </a:spcAft>
              <a:buNone/>
            </a:pPr>
            <a:r>
              <a:rPr lang="en-GB" b="0" dirty="0"/>
              <a:t>4. Click on the audio again. Students repeat.</a:t>
            </a:r>
            <a:endParaRPr dirty="0"/>
          </a:p>
          <a:p>
            <a:pPr marL="0" lvl="0" indent="0" algn="l" rtl="0">
              <a:spcBef>
                <a:spcPts val="0"/>
              </a:spcBef>
              <a:spcAft>
                <a:spcPts val="0"/>
              </a:spcAft>
              <a:buNone/>
            </a:pPr>
            <a:r>
              <a:rPr lang="en-GB" b="0" dirty="0"/>
              <a:t>5. Students say the other word in the pair, paying close attention to the effect of </a:t>
            </a:r>
            <a:r>
              <a:rPr lang="en-GB" b="0" dirty="0" err="1"/>
              <a:t>SFe</a:t>
            </a:r>
            <a:r>
              <a:rPr lang="en-GB" b="0" dirty="0"/>
              <a:t> in forcing pronunciation of SFC&gt;</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spcBef>
                <a:spcPts val="0"/>
              </a:spcBef>
              <a:spcAft>
                <a:spcPts val="0"/>
              </a:spcAft>
              <a:buClr>
                <a:schemeClr val="dk1"/>
              </a:buClr>
              <a:buSzPts val="1200"/>
              <a:buFont typeface="Calibri"/>
              <a:buNone/>
            </a:pPr>
            <a:r>
              <a:rPr lang="en-GB" b="0" dirty="0"/>
              <a:t>1. </a:t>
            </a:r>
            <a:r>
              <a:rPr lang="en-GB" b="0" dirty="0" err="1"/>
              <a:t>conduis</a:t>
            </a:r>
            <a:endParaRPr b="0" dirty="0"/>
          </a:p>
          <a:p>
            <a:pPr marL="0" lvl="0" indent="0" algn="l" rtl="0">
              <a:spcBef>
                <a:spcPts val="0"/>
              </a:spcBef>
              <a:spcAft>
                <a:spcPts val="0"/>
              </a:spcAft>
              <a:buClr>
                <a:schemeClr val="dk1"/>
              </a:buClr>
              <a:buSzPts val="1200"/>
              <a:buFont typeface="Calibri"/>
              <a:buNone/>
            </a:pPr>
            <a:r>
              <a:rPr lang="en-GB" b="0" dirty="0"/>
              <a:t>2. </a:t>
            </a:r>
            <a:r>
              <a:rPr lang="en-GB" b="0" dirty="0" err="1"/>
              <a:t>perdent</a:t>
            </a:r>
            <a:endParaRPr b="0" dirty="0"/>
          </a:p>
          <a:p>
            <a:pPr marL="0" lvl="0" indent="0" algn="l" rtl="0">
              <a:spcBef>
                <a:spcPts val="0"/>
              </a:spcBef>
              <a:spcAft>
                <a:spcPts val="0"/>
              </a:spcAft>
              <a:buClr>
                <a:schemeClr val="dk1"/>
              </a:buClr>
              <a:buSzPts val="1200"/>
              <a:buFont typeface="Calibri"/>
              <a:buNone/>
            </a:pPr>
            <a:r>
              <a:rPr lang="en-GB" b="0" dirty="0"/>
              <a:t>3. apport</a:t>
            </a:r>
            <a:endParaRPr dirty="0"/>
          </a:p>
          <a:p>
            <a:pPr marL="0" lvl="0" indent="0" algn="l" rtl="0">
              <a:spcBef>
                <a:spcPts val="0"/>
              </a:spcBef>
              <a:spcAft>
                <a:spcPts val="0"/>
              </a:spcAft>
              <a:buClr>
                <a:srgbClr val="000000"/>
              </a:buClr>
              <a:buSzPts val="1200"/>
              <a:buFont typeface="Open Sans"/>
              <a:buNone/>
            </a:pPr>
            <a:r>
              <a:rPr lang="en-GB" b="0" i="0" dirty="0">
                <a:solidFill>
                  <a:srgbClr val="000000"/>
                </a:solidFill>
                <a:latin typeface="Open Sans"/>
                <a:ea typeface="Open Sans"/>
                <a:cs typeface="Open Sans"/>
                <a:sym typeface="Open Sans"/>
              </a:rPr>
              <a:t>4. </a:t>
            </a:r>
            <a:r>
              <a:rPr lang="en-GB" b="0" i="0" dirty="0" err="1">
                <a:solidFill>
                  <a:srgbClr val="000000"/>
                </a:solidFill>
                <a:latin typeface="Open Sans"/>
                <a:ea typeface="Open Sans"/>
                <a:cs typeface="Open Sans"/>
                <a:sym typeface="Open Sans"/>
              </a:rPr>
              <a:t>lisent</a:t>
            </a:r>
            <a:endParaRPr b="0" dirty="0"/>
          </a:p>
          <a:p>
            <a:pPr marL="0" lvl="0" indent="0" algn="l" rtl="0">
              <a:spcBef>
                <a:spcPts val="0"/>
              </a:spcBef>
              <a:spcAft>
                <a:spcPts val="0"/>
              </a:spcAft>
              <a:buClr>
                <a:srgbClr val="222222"/>
              </a:buClr>
              <a:buSzPts val="1200"/>
              <a:buFont typeface="Arial"/>
              <a:buNone/>
            </a:pPr>
            <a:r>
              <a:rPr lang="en-GB" b="0" i="0" dirty="0">
                <a:solidFill>
                  <a:srgbClr val="222222"/>
                </a:solidFill>
                <a:latin typeface="Arial"/>
                <a:ea typeface="Arial"/>
                <a:cs typeface="Arial"/>
                <a:sym typeface="Arial"/>
              </a:rPr>
              <a:t>5. </a:t>
            </a:r>
            <a:r>
              <a:rPr lang="en-GB" b="0" i="0" dirty="0" err="1">
                <a:solidFill>
                  <a:srgbClr val="222222"/>
                </a:solidFill>
                <a:latin typeface="Arial"/>
                <a:ea typeface="Arial"/>
                <a:cs typeface="Arial"/>
                <a:sym typeface="Arial"/>
              </a:rPr>
              <a:t>polonais</a:t>
            </a:r>
            <a:endParaRPr dirty="0"/>
          </a:p>
          <a:p>
            <a:pPr marL="0" lvl="0" indent="0" algn="l" rtl="0">
              <a:spcBef>
                <a:spcPts val="0"/>
              </a:spcBef>
              <a:spcAft>
                <a:spcPts val="0"/>
              </a:spcAft>
              <a:buClr>
                <a:schemeClr val="dk1"/>
              </a:buClr>
              <a:buSzPts val="1200"/>
              <a:buFont typeface="Calibri"/>
              <a:buNone/>
            </a:pPr>
            <a:r>
              <a:rPr lang="en-GB" b="0" dirty="0"/>
              <a:t>6. blond</a:t>
            </a:r>
            <a:endParaRPr dirty="0"/>
          </a:p>
          <a:p>
            <a:pPr marL="0" lvl="0" indent="0" algn="l" rtl="0">
              <a:spcBef>
                <a:spcPts val="0"/>
              </a:spcBef>
              <a:spcAft>
                <a:spcPts val="0"/>
              </a:spcAft>
              <a:buClr>
                <a:schemeClr val="dk1"/>
              </a:buClr>
              <a:buSzPts val="1200"/>
              <a:buFont typeface="Calibri"/>
              <a:buNone/>
            </a:pPr>
            <a:r>
              <a:rPr lang="en-GB" b="0" dirty="0"/>
              <a:t>7. </a:t>
            </a:r>
            <a:r>
              <a:rPr lang="en-GB" b="0" dirty="0" err="1"/>
              <a:t>morte</a:t>
            </a:r>
            <a:endParaRPr b="0" dirty="0"/>
          </a:p>
          <a:p>
            <a:pPr marL="0" lvl="0" indent="0" algn="l" rtl="0">
              <a:spcBef>
                <a:spcPts val="0"/>
              </a:spcBef>
              <a:spcAft>
                <a:spcPts val="0"/>
              </a:spcAft>
              <a:buClr>
                <a:schemeClr val="dk1"/>
              </a:buClr>
              <a:buSzPts val="1200"/>
              <a:buFont typeface="Calibri"/>
              <a:buNone/>
            </a:pPr>
            <a:r>
              <a:rPr lang="en-GB" b="0" dirty="0"/>
              <a:t>8. </a:t>
            </a:r>
            <a:r>
              <a:rPr lang="en-GB" b="0" dirty="0" err="1"/>
              <a:t>japonaise</a:t>
            </a:r>
            <a:endParaRPr b="0" dirty="0"/>
          </a:p>
          <a:p>
            <a:pPr marL="228600" lvl="0" indent="-152400" algn="l" rtl="0">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French): </a:t>
            </a:r>
            <a:br>
              <a:rPr lang="en-GB" dirty="0"/>
            </a:br>
            <a:r>
              <a:rPr lang="en-GB" dirty="0" err="1"/>
              <a:t>conduire</a:t>
            </a:r>
            <a:r>
              <a:rPr lang="en-GB" dirty="0"/>
              <a:t> [487], </a:t>
            </a:r>
            <a:r>
              <a:rPr lang="en-GB" dirty="0" err="1"/>
              <a:t>attendre</a:t>
            </a:r>
            <a:r>
              <a:rPr lang="en-GB" dirty="0"/>
              <a:t> [155], </a:t>
            </a:r>
            <a:r>
              <a:rPr lang="en-GB" dirty="0" err="1"/>
              <a:t>polonais</a:t>
            </a:r>
            <a:r>
              <a:rPr lang="en-GB" dirty="0"/>
              <a:t> [3660], </a:t>
            </a:r>
            <a:r>
              <a:rPr lang="en-GB" dirty="0" err="1"/>
              <a:t>apporter</a:t>
            </a:r>
            <a:r>
              <a:rPr lang="en-GB" dirty="0"/>
              <a:t> [339], lire [278], mort [276], blond [4585], </a:t>
            </a:r>
            <a:r>
              <a:rPr lang="en-GB" dirty="0" err="1"/>
              <a:t>japonais</a:t>
            </a:r>
            <a:r>
              <a:rPr lang="en-GB" dirty="0"/>
              <a:t> [2097]</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lvl="0" indent="0" algn="l" rtl="0">
              <a:spcBef>
                <a:spcPts val="0"/>
              </a:spcBef>
              <a:spcAft>
                <a:spcPts val="0"/>
              </a:spcAft>
              <a:buNone/>
            </a:pPr>
            <a:endParaRPr b="1" dirty="0"/>
          </a:p>
        </p:txBody>
      </p:sp>
      <p:sp>
        <p:nvSpPr>
          <p:cNvPr id="1252" name="Google Shape;1252;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Oral production of minimal pairs containing SFC and </a:t>
            </a:r>
            <a:r>
              <a:rPr lang="en-GB" b="0" dirty="0" err="1"/>
              <a:t>SFe</a:t>
            </a:r>
            <a:r>
              <a:rPr lang="en-GB" b="0" dirty="0"/>
              <a:t>. Fluency development.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read the lines of words as quickly as they can while maintaining accuracy. Students may wish to time each other and challenge themselves to read at increasing speeds.</a:t>
            </a:r>
            <a:endParaRPr dirty="0"/>
          </a:p>
          <a:p>
            <a:pPr marL="0" lvl="0" indent="0" algn="l" rtl="0">
              <a:spcBef>
                <a:spcPts val="0"/>
              </a:spcBef>
              <a:spcAft>
                <a:spcPts val="0"/>
              </a:spcAft>
              <a:buNone/>
            </a:pPr>
            <a:r>
              <a:rPr lang="en-GB" b="0" dirty="0"/>
              <a:t>2. Teacher can circulate to check / encourage.</a:t>
            </a:r>
            <a:endParaRPr dirty="0"/>
          </a:p>
          <a:p>
            <a:pPr marL="0" lvl="0" indent="0" algn="l" rtl="0">
              <a:spcBef>
                <a:spcPts val="0"/>
              </a:spcBef>
              <a:spcAft>
                <a:spcPts val="0"/>
              </a:spcAft>
              <a:buNone/>
            </a:pPr>
            <a:r>
              <a:rPr lang="en-GB" b="0" dirty="0"/>
              <a:t>3, Click to hear the lines of words read by a native speaker. Students repeat.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Transcript:</a:t>
            </a:r>
            <a:endParaRPr dirty="0"/>
          </a:p>
          <a:p>
            <a:pPr marL="0" lvl="0" indent="0" algn="l" rtl="0">
              <a:lnSpc>
                <a:spcPct val="115000"/>
              </a:lnSpc>
              <a:spcBef>
                <a:spcPts val="0"/>
              </a:spcBef>
              <a:spcAft>
                <a:spcPts val="0"/>
              </a:spcAft>
              <a:buClr>
                <a:srgbClr val="1F3864"/>
              </a:buClr>
              <a:buSzPts val="1800"/>
              <a:buFont typeface="Calibri"/>
              <a:buNone/>
            </a:pPr>
            <a:r>
              <a:rPr lang="en-GB" sz="1800" b="0" dirty="0">
                <a:solidFill>
                  <a:srgbClr val="1F3864"/>
                </a:solidFill>
                <a:latin typeface="Century Gothic"/>
                <a:ea typeface="Century Gothic"/>
                <a:cs typeface="Century Gothic"/>
                <a:sym typeface="Century Gothic"/>
              </a:rPr>
              <a:t>1. pris, bas, prise, dos, base, dose</a:t>
            </a:r>
            <a:endParaRPr sz="1800" b="0" dirty="0">
              <a:solidFill>
                <a:srgbClr val="1F3864"/>
              </a:solidFill>
              <a:latin typeface="Calibri"/>
              <a:ea typeface="Calibri"/>
              <a:cs typeface="Calibri"/>
              <a:sym typeface="Calibri"/>
            </a:endParaRPr>
          </a:p>
          <a:p>
            <a:pPr marL="0" lvl="0" indent="0" algn="l" rtl="0">
              <a:lnSpc>
                <a:spcPct val="115000"/>
              </a:lnSpc>
              <a:spcBef>
                <a:spcPts val="800"/>
              </a:spcBef>
              <a:spcAft>
                <a:spcPts val="0"/>
              </a:spcAft>
              <a:buClr>
                <a:srgbClr val="1F3864"/>
              </a:buClr>
              <a:buSzPts val="1800"/>
              <a:buFont typeface="Calibri"/>
              <a:buNone/>
            </a:pPr>
            <a:r>
              <a:rPr lang="en-GB" sz="1800" b="0" dirty="0">
                <a:solidFill>
                  <a:srgbClr val="1F3864"/>
                </a:solidFill>
                <a:latin typeface="Century Gothic"/>
                <a:ea typeface="Century Gothic"/>
                <a:cs typeface="Century Gothic"/>
                <a:sym typeface="Century Gothic"/>
              </a:rPr>
              <a:t>2. tonne, prêt, </a:t>
            </a:r>
            <a:r>
              <a:rPr lang="en-GB" sz="1800" b="0" dirty="0" err="1">
                <a:solidFill>
                  <a:srgbClr val="1F3864"/>
                </a:solidFill>
                <a:latin typeface="Century Gothic"/>
                <a:ea typeface="Century Gothic"/>
                <a:cs typeface="Century Gothic"/>
                <a:sym typeface="Century Gothic"/>
              </a:rPr>
              <a:t>lourd</a:t>
            </a:r>
            <a:r>
              <a:rPr lang="en-GB" sz="1800" b="0" dirty="0">
                <a:solidFill>
                  <a:srgbClr val="1F3864"/>
                </a:solidFill>
                <a:latin typeface="Century Gothic"/>
                <a:ea typeface="Century Gothic"/>
                <a:cs typeface="Century Gothic"/>
                <a:sym typeface="Century Gothic"/>
              </a:rPr>
              <a:t>, ton, </a:t>
            </a:r>
            <a:r>
              <a:rPr lang="en-GB" sz="1800" b="0" dirty="0" err="1">
                <a:solidFill>
                  <a:srgbClr val="1F3864"/>
                </a:solidFill>
                <a:latin typeface="Century Gothic"/>
                <a:ea typeface="Century Gothic"/>
                <a:cs typeface="Century Gothic"/>
                <a:sym typeface="Century Gothic"/>
              </a:rPr>
              <a:t>lourde</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prête</a:t>
            </a:r>
            <a:endParaRPr sz="1800" b="0" dirty="0">
              <a:solidFill>
                <a:srgbClr val="1F3864"/>
              </a:solidFill>
              <a:latin typeface="Calibri"/>
              <a:ea typeface="Calibri"/>
              <a:cs typeface="Calibri"/>
              <a:sym typeface="Calibri"/>
            </a:endParaRPr>
          </a:p>
          <a:p>
            <a:pPr marL="0" lvl="0" indent="0" algn="l" rtl="0">
              <a:lnSpc>
                <a:spcPct val="115000"/>
              </a:lnSpc>
              <a:spcBef>
                <a:spcPts val="800"/>
              </a:spcBef>
              <a:spcAft>
                <a:spcPts val="0"/>
              </a:spcAft>
              <a:buClr>
                <a:srgbClr val="1F3864"/>
              </a:buClr>
              <a:buSzPts val="1800"/>
              <a:buFont typeface="Calibri"/>
              <a:buNone/>
            </a:pPr>
            <a:r>
              <a:rPr lang="en-GB" sz="1800" b="0" dirty="0">
                <a:solidFill>
                  <a:srgbClr val="1F3864"/>
                </a:solidFill>
                <a:latin typeface="Century Gothic"/>
                <a:ea typeface="Century Gothic"/>
                <a:cs typeface="Century Gothic"/>
                <a:sym typeface="Century Gothic"/>
              </a:rPr>
              <a:t>3. </a:t>
            </a:r>
            <a:r>
              <a:rPr lang="en-GB" sz="1800" b="0" dirty="0" err="1">
                <a:solidFill>
                  <a:srgbClr val="1F3864"/>
                </a:solidFill>
                <a:latin typeface="Century Gothic"/>
                <a:ea typeface="Century Gothic"/>
                <a:cs typeface="Century Gothic"/>
                <a:sym typeface="Century Gothic"/>
              </a:rPr>
              <a:t>étroite</a:t>
            </a:r>
            <a:r>
              <a:rPr lang="en-GB" sz="1800" b="0" dirty="0">
                <a:solidFill>
                  <a:srgbClr val="1F3864"/>
                </a:solidFill>
                <a:latin typeface="Century Gothic"/>
                <a:ea typeface="Century Gothic"/>
                <a:cs typeface="Century Gothic"/>
                <a:sym typeface="Century Gothic"/>
              </a:rPr>
              <a:t>, sain, </a:t>
            </a:r>
            <a:r>
              <a:rPr lang="en-GB" sz="1800" b="0" dirty="0" err="1">
                <a:solidFill>
                  <a:srgbClr val="1F3864"/>
                </a:solidFill>
                <a:latin typeface="Century Gothic"/>
                <a:ea typeface="Century Gothic"/>
                <a:cs typeface="Century Gothic"/>
                <a:sym typeface="Century Gothic"/>
              </a:rPr>
              <a:t>adéquate</a:t>
            </a:r>
            <a:r>
              <a:rPr lang="en-GB" sz="1800" b="0" dirty="0">
                <a:solidFill>
                  <a:srgbClr val="1F3864"/>
                </a:solidFill>
                <a:latin typeface="Century Gothic"/>
                <a:ea typeface="Century Gothic"/>
                <a:cs typeface="Century Gothic"/>
                <a:sym typeface="Century Gothic"/>
              </a:rPr>
              <a:t>, saine, </a:t>
            </a:r>
            <a:r>
              <a:rPr lang="en-GB" sz="1800" b="0" dirty="0" err="1">
                <a:solidFill>
                  <a:srgbClr val="1F3864"/>
                </a:solidFill>
                <a:latin typeface="Century Gothic"/>
                <a:ea typeface="Century Gothic"/>
                <a:cs typeface="Century Gothic"/>
                <a:sym typeface="Century Gothic"/>
              </a:rPr>
              <a:t>étroit</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adéquat</a:t>
            </a:r>
            <a:endParaRPr sz="1800" b="0" dirty="0">
              <a:solidFill>
                <a:srgbClr val="1F3864"/>
              </a:solidFill>
              <a:latin typeface="Calibri"/>
              <a:ea typeface="Calibri"/>
              <a:cs typeface="Calibri"/>
              <a:sym typeface="Calibri"/>
            </a:endParaRPr>
          </a:p>
          <a:p>
            <a:pPr marL="0" lvl="0" indent="0" algn="l" rtl="0">
              <a:lnSpc>
                <a:spcPct val="115000"/>
              </a:lnSpc>
              <a:spcBef>
                <a:spcPts val="800"/>
              </a:spcBef>
              <a:spcAft>
                <a:spcPts val="0"/>
              </a:spcAft>
              <a:buClr>
                <a:srgbClr val="1F3864"/>
              </a:buClr>
              <a:buSzPts val="1800"/>
              <a:buFont typeface="Calibri"/>
              <a:buNone/>
            </a:pPr>
            <a:r>
              <a:rPr lang="en-GB" sz="1800" b="0" dirty="0">
                <a:solidFill>
                  <a:srgbClr val="1F3864"/>
                </a:solidFill>
                <a:latin typeface="Century Gothic"/>
                <a:ea typeface="Century Gothic"/>
                <a:cs typeface="Century Gothic"/>
                <a:sym typeface="Century Gothic"/>
              </a:rPr>
              <a:t>4. </a:t>
            </a:r>
            <a:r>
              <a:rPr lang="en-GB" sz="1800" b="0" dirty="0" err="1">
                <a:solidFill>
                  <a:srgbClr val="1F3864"/>
                </a:solidFill>
                <a:latin typeface="Century Gothic"/>
                <a:ea typeface="Century Gothic"/>
                <a:cs typeface="Century Gothic"/>
                <a:sym typeface="Century Gothic"/>
              </a:rPr>
              <a:t>confiante</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confiant</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opportun</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décent</a:t>
            </a:r>
            <a:r>
              <a:rPr lang="en-GB" sz="1800" b="0" dirty="0">
                <a:solidFill>
                  <a:srgbClr val="1F3864"/>
                </a:solidFill>
                <a:latin typeface="Century Gothic"/>
                <a:ea typeface="Century Gothic"/>
                <a:cs typeface="Century Gothic"/>
                <a:sym typeface="Century Gothic"/>
              </a:rPr>
              <a:t>, opportune, </a:t>
            </a:r>
            <a:r>
              <a:rPr lang="en-GB" sz="1800" b="0" dirty="0" err="1">
                <a:solidFill>
                  <a:srgbClr val="1F3864"/>
                </a:solidFill>
                <a:latin typeface="Century Gothic"/>
                <a:ea typeface="Century Gothic"/>
                <a:cs typeface="Century Gothic"/>
                <a:sym typeface="Century Gothic"/>
              </a:rPr>
              <a:t>décente</a:t>
            </a:r>
            <a:endParaRPr sz="1800" b="0" dirty="0">
              <a:solidFill>
                <a:srgbClr val="1F3864"/>
              </a:solidFill>
              <a:latin typeface="Calibri"/>
              <a:ea typeface="Calibri"/>
              <a:cs typeface="Calibri"/>
              <a:sym typeface="Calibri"/>
            </a:endParaRPr>
          </a:p>
          <a:p>
            <a:pPr marL="0" lvl="0" indent="0" algn="l" rtl="0">
              <a:lnSpc>
                <a:spcPct val="115000"/>
              </a:lnSpc>
              <a:spcBef>
                <a:spcPts val="800"/>
              </a:spcBef>
              <a:spcAft>
                <a:spcPts val="0"/>
              </a:spcAft>
              <a:buClr>
                <a:srgbClr val="1F3864"/>
              </a:buClr>
              <a:buSzPts val="1800"/>
              <a:buFont typeface="Calibri"/>
              <a:buNone/>
            </a:pPr>
            <a:r>
              <a:rPr lang="en-GB" sz="1800" b="0" dirty="0">
                <a:solidFill>
                  <a:srgbClr val="1F3864"/>
                </a:solidFill>
                <a:latin typeface="Century Gothic"/>
                <a:ea typeface="Century Gothic"/>
                <a:cs typeface="Century Gothic"/>
                <a:sym typeface="Century Gothic"/>
              </a:rPr>
              <a:t>5. </a:t>
            </a:r>
            <a:r>
              <a:rPr lang="en-GB" sz="1800" b="0" dirty="0" err="1">
                <a:solidFill>
                  <a:srgbClr val="1F3864"/>
                </a:solidFill>
                <a:latin typeface="Century Gothic"/>
                <a:ea typeface="Century Gothic"/>
                <a:cs typeface="Century Gothic"/>
                <a:sym typeface="Century Gothic"/>
              </a:rPr>
              <a:t>manuscrit</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grosse</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manuscrite</a:t>
            </a:r>
            <a:r>
              <a:rPr lang="en-GB" sz="1800" b="0" dirty="0">
                <a:solidFill>
                  <a:srgbClr val="1F3864"/>
                </a:solidFill>
                <a:latin typeface="Century Gothic"/>
                <a:ea typeface="Century Gothic"/>
                <a:cs typeface="Century Gothic"/>
                <a:sym typeface="Century Gothic"/>
              </a:rPr>
              <a:t>, flagrant, flagrante, </a:t>
            </a:r>
            <a:r>
              <a:rPr lang="en-GB" sz="1800" b="0" dirty="0" err="1">
                <a:solidFill>
                  <a:srgbClr val="1F3864"/>
                </a:solidFill>
                <a:latin typeface="Century Gothic"/>
                <a:ea typeface="Century Gothic"/>
                <a:cs typeface="Century Gothic"/>
                <a:sym typeface="Century Gothic"/>
              </a:rPr>
              <a:t>gros</a:t>
            </a:r>
            <a:endParaRPr sz="1800" b="0" dirty="0">
              <a:solidFill>
                <a:srgbClr val="1F3864"/>
              </a:solidFill>
              <a:latin typeface="Calibri"/>
              <a:ea typeface="Calibri"/>
              <a:cs typeface="Calibri"/>
              <a:sym typeface="Calibri"/>
            </a:endParaRPr>
          </a:p>
          <a:p>
            <a:pPr marL="0" lvl="0" indent="0" algn="l" rtl="0">
              <a:lnSpc>
                <a:spcPct val="115000"/>
              </a:lnSpc>
              <a:spcBef>
                <a:spcPts val="800"/>
              </a:spcBef>
              <a:spcAft>
                <a:spcPts val="0"/>
              </a:spcAft>
              <a:buClr>
                <a:srgbClr val="1F3864"/>
              </a:buClr>
              <a:buSzPts val="1800"/>
              <a:buFont typeface="Calibri"/>
              <a:buNone/>
            </a:pPr>
            <a:r>
              <a:rPr lang="en-GB" sz="1800" b="0" dirty="0">
                <a:solidFill>
                  <a:srgbClr val="1F3864"/>
                </a:solidFill>
                <a:latin typeface="Century Gothic"/>
                <a:ea typeface="Century Gothic"/>
                <a:cs typeface="Century Gothic"/>
                <a:sym typeface="Century Gothic"/>
              </a:rPr>
              <a:t>6. imminent, romaine, </a:t>
            </a:r>
            <a:r>
              <a:rPr lang="en-GB" sz="1800" b="0" dirty="0" err="1">
                <a:solidFill>
                  <a:srgbClr val="1F3864"/>
                </a:solidFill>
                <a:latin typeface="Century Gothic"/>
                <a:ea typeface="Century Gothic"/>
                <a:cs typeface="Century Gothic"/>
                <a:sym typeface="Century Gothic"/>
              </a:rPr>
              <a:t>fréquente</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romain</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imminente</a:t>
            </a:r>
            <a:r>
              <a:rPr lang="en-GB" sz="1800" b="0" dirty="0">
                <a:solidFill>
                  <a:srgbClr val="1F3864"/>
                </a:solidFill>
                <a:latin typeface="Century Gothic"/>
                <a:ea typeface="Century Gothic"/>
                <a:cs typeface="Century Gothic"/>
                <a:sym typeface="Century Gothic"/>
              </a:rPr>
              <a:t>, </a:t>
            </a:r>
            <a:r>
              <a:rPr lang="en-GB" sz="1800" b="0" dirty="0" err="1">
                <a:solidFill>
                  <a:srgbClr val="1F3864"/>
                </a:solidFill>
                <a:latin typeface="Century Gothic"/>
                <a:ea typeface="Century Gothic"/>
                <a:cs typeface="Century Gothic"/>
                <a:sym typeface="Century Gothic"/>
              </a:rPr>
              <a:t>fréquent</a:t>
            </a:r>
            <a:endParaRPr dirty="0"/>
          </a:p>
          <a:p>
            <a:pPr marL="0" lvl="0" indent="0" algn="l" rtl="0">
              <a:lnSpc>
                <a:spcPct val="115000"/>
              </a:lnSpc>
              <a:spcBef>
                <a:spcPts val="800"/>
              </a:spcBef>
              <a:spcAft>
                <a:spcPts val="0"/>
              </a:spcAft>
              <a:buClr>
                <a:schemeClr val="dk1"/>
              </a:buClr>
              <a:buSzPts val="1200"/>
              <a:buFont typeface="Calibri"/>
              <a:buNone/>
            </a:pPr>
            <a:endParaRPr b="1" dirty="0"/>
          </a:p>
          <a:p>
            <a:pPr marL="0" marR="0" lvl="0" indent="0" algn="l" rtl="0">
              <a:lnSpc>
                <a:spcPct val="100000"/>
              </a:lnSpc>
              <a:spcBef>
                <a:spcPts val="800"/>
              </a:spcBef>
              <a:spcAft>
                <a:spcPts val="0"/>
              </a:spcAft>
              <a:buClr>
                <a:schemeClr val="dk1"/>
              </a:buClr>
              <a:buSzPts val="1200"/>
              <a:buFont typeface="Calibri"/>
              <a:buNone/>
            </a:pPr>
            <a:r>
              <a:rPr lang="en-GB" b="1" dirty="0"/>
              <a:t>Word frequency (1 is the most frequent word in French): </a:t>
            </a:r>
            <a:br>
              <a:rPr lang="en-GB" dirty="0"/>
            </a:br>
            <a:r>
              <a:rPr lang="en-GB" dirty="0"/>
              <a:t>pris [prendre 43], bas [468], base [416], dos [1672], dose [4229], ton [330], tonne [2261], </a:t>
            </a:r>
            <a:r>
              <a:rPr lang="en-GB" dirty="0" err="1"/>
              <a:t>lourd</a:t>
            </a:r>
            <a:r>
              <a:rPr lang="en-GB" dirty="0"/>
              <a:t> [1026], prêt [422], </a:t>
            </a:r>
            <a:r>
              <a:rPr lang="en-GB" dirty="0" err="1"/>
              <a:t>étroit</a:t>
            </a:r>
            <a:r>
              <a:rPr lang="en-GB" dirty="0"/>
              <a:t> [1828], sain [1763], </a:t>
            </a:r>
            <a:r>
              <a:rPr lang="en-GB" dirty="0" err="1"/>
              <a:t>adéquat</a:t>
            </a:r>
            <a:r>
              <a:rPr lang="en-GB" dirty="0"/>
              <a:t> [3525], </a:t>
            </a:r>
            <a:r>
              <a:rPr lang="en-GB" dirty="0" err="1"/>
              <a:t>confiant</a:t>
            </a:r>
            <a:r>
              <a:rPr lang="en-GB" dirty="0"/>
              <a:t> [4359], </a:t>
            </a:r>
            <a:r>
              <a:rPr lang="en-GB" dirty="0" err="1"/>
              <a:t>opportun</a:t>
            </a:r>
            <a:r>
              <a:rPr lang="en-GB" dirty="0"/>
              <a:t> [4485], </a:t>
            </a:r>
            <a:r>
              <a:rPr lang="en-GB" dirty="0" err="1"/>
              <a:t>décent</a:t>
            </a:r>
            <a:r>
              <a:rPr lang="en-GB" dirty="0"/>
              <a:t> [4628], </a:t>
            </a:r>
            <a:r>
              <a:rPr lang="en-GB" dirty="0" err="1"/>
              <a:t>manuscrit</a:t>
            </a:r>
            <a:r>
              <a:rPr lang="en-GB" dirty="0"/>
              <a:t> [4460], </a:t>
            </a:r>
            <a:r>
              <a:rPr lang="en-GB" dirty="0" err="1"/>
              <a:t>gros</a:t>
            </a:r>
            <a:r>
              <a:rPr lang="en-GB" dirty="0"/>
              <a:t> [419], flagrant [3925], imminent [3466], </a:t>
            </a:r>
            <a:r>
              <a:rPr lang="en-GB" dirty="0" err="1"/>
              <a:t>romain</a:t>
            </a:r>
            <a:r>
              <a:rPr lang="en-GB" dirty="0"/>
              <a:t> [3144], </a:t>
            </a:r>
            <a:r>
              <a:rPr lang="en-GB" dirty="0" err="1"/>
              <a:t>fréquent</a:t>
            </a:r>
            <a:r>
              <a:rPr lang="en-GB" dirty="0"/>
              <a:t> [2684]</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lvl="0" indent="0" algn="l" rtl="0">
              <a:spcBef>
                <a:spcPts val="0"/>
              </a:spcBef>
              <a:spcAft>
                <a:spcPts val="0"/>
              </a:spcAft>
              <a:buNone/>
            </a:pPr>
            <a:endParaRPr b="1" dirty="0"/>
          </a:p>
        </p:txBody>
      </p:sp>
      <p:sp>
        <p:nvSpPr>
          <p:cNvPr id="1284" name="Google Shape;1284;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192" name="Google Shape;1192;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544082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‘Shhhh!’</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fr-FR" b="1" baseline="0" noProof="0" dirty="0"/>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endParaRPr lang="en-US" b="1" dirty="0"/>
          </a:p>
          <a:p>
            <a:r>
              <a:rPr lang="en-US" b="1" dirty="0"/>
              <a:t>Timing: 3 minutes </a:t>
            </a:r>
            <a:r>
              <a:rPr lang="en-US" b="0" dirty="0"/>
              <a:t>for 2 slides</a:t>
            </a:r>
            <a:endParaRPr lang="en-US" b="1" dirty="0"/>
          </a:p>
          <a:p>
            <a:endParaRPr lang="en-US" b="1" dirty="0"/>
          </a:p>
          <a:p>
            <a:r>
              <a:rPr lang="en-US" b="1" dirty="0"/>
              <a:t>Aim: </a:t>
            </a:r>
            <a:r>
              <a:rPr lang="en-US" b="0" dirty="0"/>
              <a:t>aural recognition of SSC [SFE]</a:t>
            </a:r>
            <a:endParaRPr lang="en-US" b="1" dirty="0"/>
          </a:p>
          <a:p>
            <a:endParaRPr lang="en-US" b="1" dirty="0"/>
          </a:p>
          <a:p>
            <a:r>
              <a:rPr lang="en-US" b="1" dirty="0"/>
              <a:t>Procedure:</a:t>
            </a:r>
          </a:p>
          <a:p>
            <a:r>
              <a:rPr lang="en-US" b="0" dirty="0"/>
              <a:t>1. Click the numbers to play the audio.</a:t>
            </a:r>
          </a:p>
          <a:p>
            <a:r>
              <a:rPr lang="en-US" b="0" dirty="0"/>
              <a:t>2. Students choose whether the words have a silent final e [SFE] or not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crêpe [&gt;5000], gâteaux [4845], têtard [&gt;5000], dinde [&gt;5000], sirop [&gt;5000], fraise [&gt;5000], escargot [&gt;5000], crabe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69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2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Without sound to elicit pronunciation (without first hearing the teacher).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Teacher to elicit pronunciation by asking “</a:t>
            </a:r>
            <a:r>
              <a:rPr lang="en-GB" i="1"/>
              <a:t>Comment dit-on </a:t>
            </a:r>
            <a:r>
              <a:rPr lang="en-GB" i="0"/>
              <a:t>…”</a:t>
            </a:r>
            <a:endParaRPr i="1"/>
          </a:p>
        </p:txBody>
      </p:sp>
      <p:sp>
        <p:nvSpPr>
          <p:cNvPr id="406" name="Google Shape;4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8</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entury Gothic"/>
              <a:buNone/>
            </a:pPr>
            <a:fld id="{00000000-1234-1234-1234-123412341234}" type="slidenum">
              <a:rPr lang="en-GB" sz="1200" b="0" i="0" u="none" strike="noStrike" cap="none">
                <a:solidFill>
                  <a:srgbClr val="000000"/>
                </a:solidFill>
                <a:latin typeface="Century Gothic"/>
                <a:ea typeface="Century Gothic"/>
                <a:cs typeface="Century Gothic"/>
                <a:sym typeface="Century Gothic"/>
              </a:rPr>
              <a:t>9</a:t>
            </a:fld>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6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2"/>
        <p:cNvGrpSpPr/>
        <p:nvPr/>
      </p:nvGrpSpPr>
      <p:grpSpPr>
        <a:xfrm>
          <a:off x="0" y="0"/>
          <a:ext cx="0" cy="0"/>
          <a:chOff x="0" y="0"/>
          <a:chExt cx="0" cy="0"/>
        </a:xfrm>
      </p:grpSpPr>
      <p:sp>
        <p:nvSpPr>
          <p:cNvPr id="43" name="Google Shape;4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7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7082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585729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6328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95146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37950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83365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149818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7271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08652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95992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6"/>
        <p:cNvGrpSpPr/>
        <p:nvPr/>
      </p:nvGrpSpPr>
      <p:grpSpPr>
        <a:xfrm>
          <a:off x="0" y="0"/>
          <a:ext cx="0" cy="0"/>
          <a:chOff x="0" y="0"/>
          <a:chExt cx="0" cy="0"/>
        </a:xfrm>
      </p:grpSpPr>
      <p:sp>
        <p:nvSpPr>
          <p:cNvPr id="47" name="Google Shape;47;p7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00856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687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9"/>
        <p:cNvGrpSpPr/>
        <p:nvPr/>
      </p:nvGrpSpPr>
      <p:grpSpPr>
        <a:xfrm>
          <a:off x="0" y="0"/>
          <a:ext cx="0" cy="0"/>
          <a:chOff x="0" y="0"/>
          <a:chExt cx="0" cy="0"/>
        </a:xfrm>
      </p:grpSpPr>
      <p:sp>
        <p:nvSpPr>
          <p:cNvPr id="50" name="Google Shape;50;p8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8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8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8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8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8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8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Google Shape;67;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8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8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8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8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8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8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8" name="Google Shape;78;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9" name="Google Shape;79;p8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8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8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8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5" name="Google Shape;85;p8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6" name="Google Shape;86;p8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8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Google Shape;88;p8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8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8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8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Google Shape;94;p8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9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9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Google Shape;98;p9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9" name="Google Shape;99;p9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0" name="Google Shape;100;p9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08"/>
        <p:cNvGrpSpPr/>
        <p:nvPr/>
      </p:nvGrpSpPr>
      <p:grpSpPr>
        <a:xfrm>
          <a:off x="0" y="0"/>
          <a:ext cx="0" cy="0"/>
          <a:chOff x="0" y="0"/>
          <a:chExt cx="0" cy="0"/>
        </a:xfrm>
      </p:grpSpPr>
      <p:sp>
        <p:nvSpPr>
          <p:cNvPr id="109" name="Google Shape;109;p6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0"/>
        <p:cNvGrpSpPr/>
        <p:nvPr/>
      </p:nvGrpSpPr>
      <p:grpSpPr>
        <a:xfrm>
          <a:off x="0" y="0"/>
          <a:ext cx="0" cy="0"/>
          <a:chOff x="0" y="0"/>
          <a:chExt cx="0" cy="0"/>
        </a:xfrm>
      </p:grpSpPr>
      <p:sp>
        <p:nvSpPr>
          <p:cNvPr id="111" name="Google Shape;111;p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12" name="Google Shape;112;p7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13" name="Google Shape;113;p7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4"/>
        <p:cNvGrpSpPr/>
        <p:nvPr/>
      </p:nvGrpSpPr>
      <p:grpSpPr>
        <a:xfrm>
          <a:off x="0" y="0"/>
          <a:ext cx="0" cy="0"/>
          <a:chOff x="0" y="0"/>
          <a:chExt cx="0" cy="0"/>
        </a:xfrm>
      </p:grpSpPr>
      <p:sp>
        <p:nvSpPr>
          <p:cNvPr id="115" name="Google Shape;115;p9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17"/>
        <p:cNvGrpSpPr/>
        <p:nvPr/>
      </p:nvGrpSpPr>
      <p:grpSpPr>
        <a:xfrm>
          <a:off x="0" y="0"/>
          <a:ext cx="0" cy="0"/>
          <a:chOff x="0" y="0"/>
          <a:chExt cx="0" cy="0"/>
        </a:xfrm>
      </p:grpSpPr>
      <p:sp>
        <p:nvSpPr>
          <p:cNvPr id="118" name="Google Shape;118;p9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20"/>
        <p:cNvGrpSpPr/>
        <p:nvPr/>
      </p:nvGrpSpPr>
      <p:grpSpPr>
        <a:xfrm>
          <a:off x="0" y="0"/>
          <a:ext cx="0" cy="0"/>
          <a:chOff x="0" y="0"/>
          <a:chExt cx="0" cy="0"/>
        </a:xfrm>
      </p:grpSpPr>
      <p:sp>
        <p:nvSpPr>
          <p:cNvPr id="121" name="Google Shape;121;p9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9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23"/>
        <p:cNvGrpSpPr/>
        <p:nvPr/>
      </p:nvGrpSpPr>
      <p:grpSpPr>
        <a:xfrm>
          <a:off x="0" y="0"/>
          <a:ext cx="0" cy="0"/>
          <a:chOff x="0" y="0"/>
          <a:chExt cx="0" cy="0"/>
        </a:xfrm>
      </p:grpSpPr>
      <p:sp>
        <p:nvSpPr>
          <p:cNvPr id="124" name="Google Shape;124;p9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9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9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8"/>
        <p:cNvGrpSpPr/>
        <p:nvPr/>
      </p:nvGrpSpPr>
      <p:grpSpPr>
        <a:xfrm>
          <a:off x="0" y="0"/>
          <a:ext cx="0" cy="0"/>
          <a:chOff x="0" y="0"/>
          <a:chExt cx="0" cy="0"/>
        </a:xfrm>
      </p:grpSpPr>
      <p:sp>
        <p:nvSpPr>
          <p:cNvPr id="19" name="Google Shape;19;p6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27"/>
        <p:cNvGrpSpPr/>
        <p:nvPr/>
      </p:nvGrpSpPr>
      <p:grpSpPr>
        <a:xfrm>
          <a:off x="0" y="0"/>
          <a:ext cx="0" cy="0"/>
          <a:chOff x="0" y="0"/>
          <a:chExt cx="0" cy="0"/>
        </a:xfrm>
      </p:grpSpPr>
      <p:sp>
        <p:nvSpPr>
          <p:cNvPr id="128" name="Google Shape;128;p9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9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9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9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9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33"/>
        <p:cNvGrpSpPr/>
        <p:nvPr/>
      </p:nvGrpSpPr>
      <p:grpSpPr>
        <a:xfrm>
          <a:off x="0" y="0"/>
          <a:ext cx="0" cy="0"/>
          <a:chOff x="0" y="0"/>
          <a:chExt cx="0" cy="0"/>
        </a:xfrm>
      </p:grpSpPr>
      <p:sp>
        <p:nvSpPr>
          <p:cNvPr id="134" name="Google Shape;134;p9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9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9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9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8" name="Google Shape;138;p9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9" name="Google Shape;139;p9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9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9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3" name="Google Shape;143;p9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9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5" name="Google Shape;145;p9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6" name="Google Shape;146;p9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47"/>
        <p:cNvGrpSpPr/>
        <p:nvPr/>
      </p:nvGrpSpPr>
      <p:grpSpPr>
        <a:xfrm>
          <a:off x="0" y="0"/>
          <a:ext cx="0" cy="0"/>
          <a:chOff x="0" y="0"/>
          <a:chExt cx="0" cy="0"/>
        </a:xfrm>
      </p:grpSpPr>
      <p:sp>
        <p:nvSpPr>
          <p:cNvPr id="148" name="Google Shape;148;p9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9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9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1" name="Google Shape;151;p9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2" name="Google Shape;152;p9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9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9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9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7" name="Google Shape;157;p9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8" name="Google Shape;158;p9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62"/>
        <p:cNvGrpSpPr/>
        <p:nvPr/>
      </p:nvGrpSpPr>
      <p:grpSpPr>
        <a:xfrm>
          <a:off x="0" y="0"/>
          <a:ext cx="0" cy="0"/>
          <a:chOff x="0" y="0"/>
          <a:chExt cx="0" cy="0"/>
        </a:xfrm>
      </p:grpSpPr>
      <p:sp>
        <p:nvSpPr>
          <p:cNvPr id="163" name="Google Shape;163;p7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5"/>
        <p:cNvGrpSpPr/>
        <p:nvPr/>
      </p:nvGrpSpPr>
      <p:grpSpPr>
        <a:xfrm>
          <a:off x="0" y="0"/>
          <a:ext cx="0" cy="0"/>
          <a:chOff x="0" y="0"/>
          <a:chExt cx="0" cy="0"/>
        </a:xfrm>
      </p:grpSpPr>
      <p:sp>
        <p:nvSpPr>
          <p:cNvPr id="166" name="Google Shape;166;p10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10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68"/>
        <p:cNvGrpSpPr/>
        <p:nvPr/>
      </p:nvGrpSpPr>
      <p:grpSpPr>
        <a:xfrm>
          <a:off x="0" y="0"/>
          <a:ext cx="0" cy="0"/>
          <a:chOff x="0" y="0"/>
          <a:chExt cx="0" cy="0"/>
        </a:xfrm>
      </p:grpSpPr>
      <p:sp>
        <p:nvSpPr>
          <p:cNvPr id="169" name="Google Shape;169;p10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10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71"/>
        <p:cNvGrpSpPr/>
        <p:nvPr/>
      </p:nvGrpSpPr>
      <p:grpSpPr>
        <a:xfrm>
          <a:off x="0" y="0"/>
          <a:ext cx="0" cy="0"/>
          <a:chOff x="0" y="0"/>
          <a:chExt cx="0" cy="0"/>
        </a:xfrm>
      </p:grpSpPr>
      <p:sp>
        <p:nvSpPr>
          <p:cNvPr id="172" name="Google Shape;172;p10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0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10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75"/>
        <p:cNvGrpSpPr/>
        <p:nvPr/>
      </p:nvGrpSpPr>
      <p:grpSpPr>
        <a:xfrm>
          <a:off x="0" y="0"/>
          <a:ext cx="0" cy="0"/>
          <a:chOff x="0" y="0"/>
          <a:chExt cx="0" cy="0"/>
        </a:xfrm>
      </p:grpSpPr>
      <p:sp>
        <p:nvSpPr>
          <p:cNvPr id="176" name="Google Shape;176;p10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10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8" name="Google Shape;178;p10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10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 name="Google Shape;180;p10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
        <p:cNvGrpSpPr/>
        <p:nvPr/>
      </p:nvGrpSpPr>
      <p:grpSpPr>
        <a:xfrm>
          <a:off x="0" y="0"/>
          <a:ext cx="0" cy="0"/>
          <a:chOff x="0" y="0"/>
          <a:chExt cx="0" cy="0"/>
        </a:xfrm>
      </p:grpSpPr>
      <p:sp>
        <p:nvSpPr>
          <p:cNvPr id="21" name="Google Shape;21;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0000"/>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rgbClr val="000000"/>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rgbClr val="000000"/>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rgbClr val="000000"/>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rgbClr val="000000"/>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rgbClr val="000000"/>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rgbClr val="000000"/>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rgbClr val="000000"/>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81"/>
        <p:cNvGrpSpPr/>
        <p:nvPr/>
      </p:nvGrpSpPr>
      <p:grpSpPr>
        <a:xfrm>
          <a:off x="0" y="0"/>
          <a:ext cx="0" cy="0"/>
          <a:chOff x="0" y="0"/>
          <a:chExt cx="0" cy="0"/>
        </a:xfrm>
      </p:grpSpPr>
      <p:sp>
        <p:nvSpPr>
          <p:cNvPr id="182" name="Google Shape;182;p10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183"/>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84"/>
        <p:cNvGrpSpPr/>
        <p:nvPr/>
      </p:nvGrpSpPr>
      <p:grpSpPr>
        <a:xfrm>
          <a:off x="0" y="0"/>
          <a:ext cx="0" cy="0"/>
          <a:chOff x="0" y="0"/>
          <a:chExt cx="0" cy="0"/>
        </a:xfrm>
      </p:grpSpPr>
      <p:sp>
        <p:nvSpPr>
          <p:cNvPr id="185" name="Google Shape;185;p1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10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7" name="Google Shape;187;p10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88"/>
        <p:cNvGrpSpPr/>
        <p:nvPr/>
      </p:nvGrpSpPr>
      <p:grpSpPr>
        <a:xfrm>
          <a:off x="0" y="0"/>
          <a:ext cx="0" cy="0"/>
          <a:chOff x="0" y="0"/>
          <a:chExt cx="0" cy="0"/>
        </a:xfrm>
      </p:grpSpPr>
      <p:sp>
        <p:nvSpPr>
          <p:cNvPr id="189" name="Google Shape;189;p10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10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91" name="Google Shape;191;p10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92"/>
        <p:cNvGrpSpPr/>
        <p:nvPr/>
      </p:nvGrpSpPr>
      <p:grpSpPr>
        <a:xfrm>
          <a:off x="0" y="0"/>
          <a:ext cx="0" cy="0"/>
          <a:chOff x="0" y="0"/>
          <a:chExt cx="0" cy="0"/>
        </a:xfrm>
      </p:grpSpPr>
      <p:sp>
        <p:nvSpPr>
          <p:cNvPr id="193" name="Google Shape;193;p10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0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95"/>
        <p:cNvGrpSpPr/>
        <p:nvPr/>
      </p:nvGrpSpPr>
      <p:grpSpPr>
        <a:xfrm>
          <a:off x="0" y="0"/>
          <a:ext cx="0" cy="0"/>
          <a:chOff x="0" y="0"/>
          <a:chExt cx="0" cy="0"/>
        </a:xfrm>
      </p:grpSpPr>
      <p:sp>
        <p:nvSpPr>
          <p:cNvPr id="196" name="Google Shape;196;p10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10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9"/>
        <p:cNvGrpSpPr/>
        <p:nvPr/>
      </p:nvGrpSpPr>
      <p:grpSpPr>
        <a:xfrm>
          <a:off x="0" y="0"/>
          <a:ext cx="0" cy="0"/>
          <a:chOff x="0" y="0"/>
          <a:chExt cx="0" cy="0"/>
        </a:xfrm>
      </p:grpSpPr>
      <p:sp>
        <p:nvSpPr>
          <p:cNvPr id="200" name="Google Shape;200;p11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1" name="Google Shape;201;p1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2"/>
        <p:cNvGrpSpPr/>
        <p:nvPr/>
      </p:nvGrpSpPr>
      <p:grpSpPr>
        <a:xfrm>
          <a:off x="0" y="0"/>
          <a:ext cx="0" cy="0"/>
          <a:chOff x="0" y="0"/>
          <a:chExt cx="0" cy="0"/>
        </a:xfrm>
      </p:grpSpPr>
      <p:sp>
        <p:nvSpPr>
          <p:cNvPr id="203" name="Google Shape;203;p11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4" name="Google Shape;204;p1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5"/>
        <p:cNvGrpSpPr/>
        <p:nvPr/>
      </p:nvGrpSpPr>
      <p:grpSpPr>
        <a:xfrm>
          <a:off x="0" y="0"/>
          <a:ext cx="0" cy="0"/>
          <a:chOff x="0" y="0"/>
          <a:chExt cx="0" cy="0"/>
        </a:xfrm>
      </p:grpSpPr>
      <p:sp>
        <p:nvSpPr>
          <p:cNvPr id="206" name="Google Shape;206;p1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7" name="Google Shape;207;p11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11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1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1" name="Google Shape;211;p1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4"/>
        <p:cNvGrpSpPr/>
        <p:nvPr/>
      </p:nvGrpSpPr>
      <p:grpSpPr>
        <a:xfrm>
          <a:off x="0" y="0"/>
          <a:ext cx="0" cy="0"/>
          <a:chOff x="0" y="0"/>
          <a:chExt cx="0" cy="0"/>
        </a:xfrm>
      </p:grpSpPr>
      <p:sp>
        <p:nvSpPr>
          <p:cNvPr id="25" name="Google Shape;25;p7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2"/>
        <p:cNvGrpSpPr/>
        <p:nvPr/>
      </p:nvGrpSpPr>
      <p:grpSpPr>
        <a:xfrm>
          <a:off x="0" y="0"/>
          <a:ext cx="0" cy="0"/>
          <a:chOff x="0" y="0"/>
          <a:chExt cx="0" cy="0"/>
        </a:xfrm>
      </p:grpSpPr>
      <p:sp>
        <p:nvSpPr>
          <p:cNvPr id="213" name="Google Shape;213;p11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1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15" name="Google Shape;215;p1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6" name="Google Shape;216;p1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17" name="Google Shape;217;p1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8"/>
        <p:cNvGrpSpPr/>
        <p:nvPr/>
      </p:nvGrpSpPr>
      <p:grpSpPr>
        <a:xfrm>
          <a:off x="0" y="0"/>
          <a:ext cx="0" cy="0"/>
          <a:chOff x="0" y="0"/>
          <a:chExt cx="0" cy="0"/>
        </a:xfrm>
      </p:grpSpPr>
      <p:sp>
        <p:nvSpPr>
          <p:cNvPr id="219" name="Google Shape;219;p1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1"/>
        <p:cNvGrpSpPr/>
        <p:nvPr/>
      </p:nvGrpSpPr>
      <p:grpSpPr>
        <a:xfrm>
          <a:off x="0" y="0"/>
          <a:ext cx="0" cy="0"/>
          <a:chOff x="0" y="0"/>
          <a:chExt cx="0" cy="0"/>
        </a:xfrm>
      </p:grpSpPr>
      <p:sp>
        <p:nvSpPr>
          <p:cNvPr id="222" name="Google Shape;222;p1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3" name="Google Shape;223;p11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4" name="Google Shape;224;p1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5" name="Google Shape;225;p1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6" name="Google Shape;226;p1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7" name="Google Shape;227;p1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8"/>
        <p:cNvGrpSpPr/>
        <p:nvPr/>
      </p:nvGrpSpPr>
      <p:grpSpPr>
        <a:xfrm>
          <a:off x="0" y="0"/>
          <a:ext cx="0" cy="0"/>
          <a:chOff x="0" y="0"/>
          <a:chExt cx="0" cy="0"/>
        </a:xfrm>
      </p:grpSpPr>
      <p:sp>
        <p:nvSpPr>
          <p:cNvPr id="229" name="Google Shape;229;p1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0" name="Google Shape;230;p11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31" name="Google Shape;231;p1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32" name="Google Shape;232;p1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3" name="Google Shape;233;p1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4" name="Google Shape;234;p1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5"/>
        <p:cNvGrpSpPr/>
        <p:nvPr/>
      </p:nvGrpSpPr>
      <p:grpSpPr>
        <a:xfrm>
          <a:off x="0" y="0"/>
          <a:ext cx="0" cy="0"/>
          <a:chOff x="0" y="0"/>
          <a:chExt cx="0" cy="0"/>
        </a:xfrm>
      </p:grpSpPr>
      <p:sp>
        <p:nvSpPr>
          <p:cNvPr id="236" name="Google Shape;236;p12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7" name="Google Shape;237;p1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8" name="Google Shape;238;p1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9" name="Google Shape;239;p1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0" name="Google Shape;240;p1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1"/>
        <p:cNvGrpSpPr/>
        <p:nvPr/>
      </p:nvGrpSpPr>
      <p:grpSpPr>
        <a:xfrm>
          <a:off x="0" y="0"/>
          <a:ext cx="0" cy="0"/>
          <a:chOff x="0" y="0"/>
          <a:chExt cx="0" cy="0"/>
        </a:xfrm>
      </p:grpSpPr>
      <p:sp>
        <p:nvSpPr>
          <p:cNvPr id="242" name="Google Shape;242;p12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3" name="Google Shape;243;p12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4" name="Google Shape;244;p1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5" name="Google Shape;245;p1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6" name="Google Shape;246;p1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8"/>
        <p:cNvGrpSpPr/>
        <p:nvPr/>
      </p:nvGrpSpPr>
      <p:grpSpPr>
        <a:xfrm>
          <a:off x="0" y="0"/>
          <a:ext cx="0" cy="0"/>
          <a:chOff x="0" y="0"/>
          <a:chExt cx="0" cy="0"/>
        </a:xfrm>
      </p:grpSpPr>
      <p:sp>
        <p:nvSpPr>
          <p:cNvPr id="249" name="Google Shape;249;p1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0" name="Google Shape;250;p1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1"/>
        <p:cNvGrpSpPr/>
        <p:nvPr/>
      </p:nvGrpSpPr>
      <p:grpSpPr>
        <a:xfrm>
          <a:off x="0" y="0"/>
          <a:ext cx="0" cy="0"/>
          <a:chOff x="0" y="0"/>
          <a:chExt cx="0" cy="0"/>
        </a:xfrm>
      </p:grpSpPr>
      <p:sp>
        <p:nvSpPr>
          <p:cNvPr id="252" name="Google Shape;252;p1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3" name="Google Shape;253;p1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4"/>
        <p:cNvGrpSpPr/>
        <p:nvPr/>
      </p:nvGrpSpPr>
      <p:grpSpPr>
        <a:xfrm>
          <a:off x="0" y="0"/>
          <a:ext cx="0" cy="0"/>
          <a:chOff x="0" y="0"/>
          <a:chExt cx="0" cy="0"/>
        </a:xfrm>
      </p:grpSpPr>
      <p:sp>
        <p:nvSpPr>
          <p:cNvPr id="255" name="Google Shape;255;p1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6" name="Google Shape;256;p1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7"/>
        <p:cNvGrpSpPr/>
        <p:nvPr/>
      </p:nvGrpSpPr>
      <p:grpSpPr>
        <a:xfrm>
          <a:off x="0" y="0"/>
          <a:ext cx="0" cy="0"/>
          <a:chOff x="0" y="0"/>
          <a:chExt cx="0" cy="0"/>
        </a:xfrm>
      </p:grpSpPr>
      <p:sp>
        <p:nvSpPr>
          <p:cNvPr id="258" name="Google Shape;258;p1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9" name="Google Shape;259;p1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0" name="Google Shape;260;p1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1"/>
        <p:cNvGrpSpPr/>
        <p:nvPr/>
      </p:nvGrpSpPr>
      <p:grpSpPr>
        <a:xfrm>
          <a:off x="0" y="0"/>
          <a:ext cx="0" cy="0"/>
          <a:chOff x="0" y="0"/>
          <a:chExt cx="0" cy="0"/>
        </a:xfrm>
      </p:grpSpPr>
      <p:sp>
        <p:nvSpPr>
          <p:cNvPr id="262" name="Google Shape;262;p1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3" name="Google Shape;263;p1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64" name="Google Shape;264;p1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5" name="Google Shape;265;p1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66" name="Google Shape;266;p1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7"/>
        <p:cNvGrpSpPr/>
        <p:nvPr/>
      </p:nvGrpSpPr>
      <p:grpSpPr>
        <a:xfrm>
          <a:off x="0" y="0"/>
          <a:ext cx="0" cy="0"/>
          <a:chOff x="0" y="0"/>
          <a:chExt cx="0" cy="0"/>
        </a:xfrm>
      </p:grpSpPr>
      <p:sp>
        <p:nvSpPr>
          <p:cNvPr id="268" name="Google Shape;268;p12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9"/>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0"/>
        <p:cNvGrpSpPr/>
        <p:nvPr/>
      </p:nvGrpSpPr>
      <p:grpSpPr>
        <a:xfrm>
          <a:off x="0" y="0"/>
          <a:ext cx="0" cy="0"/>
          <a:chOff x="0" y="0"/>
          <a:chExt cx="0" cy="0"/>
        </a:xfrm>
      </p:grpSpPr>
      <p:sp>
        <p:nvSpPr>
          <p:cNvPr id="271" name="Google Shape;271;p1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2" name="Google Shape;272;p1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73" name="Google Shape;273;p1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74" name="Google Shape;274;p1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5" name="Google Shape;275;p1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6" name="Google Shape;276;p1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7"/>
        <p:cNvGrpSpPr/>
        <p:nvPr/>
      </p:nvGrpSpPr>
      <p:grpSpPr>
        <a:xfrm>
          <a:off x="0" y="0"/>
          <a:ext cx="0" cy="0"/>
          <a:chOff x="0" y="0"/>
          <a:chExt cx="0" cy="0"/>
        </a:xfrm>
      </p:grpSpPr>
      <p:sp>
        <p:nvSpPr>
          <p:cNvPr id="278" name="Google Shape;278;p1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9" name="Google Shape;279;p1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0" name="Google Shape;280;p1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81" name="Google Shape;281;p1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2" name="Google Shape;282;p1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3" name="Google Shape;283;p1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4"/>
        <p:cNvGrpSpPr/>
        <p:nvPr/>
      </p:nvGrpSpPr>
      <p:grpSpPr>
        <a:xfrm>
          <a:off x="0" y="0"/>
          <a:ext cx="0" cy="0"/>
          <a:chOff x="0" y="0"/>
          <a:chExt cx="0" cy="0"/>
        </a:xfrm>
      </p:grpSpPr>
      <p:sp>
        <p:nvSpPr>
          <p:cNvPr id="285" name="Google Shape;285;p13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6" name="Google Shape;286;p1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7" name="Google Shape;287;p1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8" name="Google Shape;288;p1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9" name="Google Shape;289;p1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0"/>
        <p:cNvGrpSpPr/>
        <p:nvPr/>
      </p:nvGrpSpPr>
      <p:grpSpPr>
        <a:xfrm>
          <a:off x="0" y="0"/>
          <a:ext cx="0" cy="0"/>
          <a:chOff x="0" y="0"/>
          <a:chExt cx="0" cy="0"/>
        </a:xfrm>
      </p:grpSpPr>
      <p:sp>
        <p:nvSpPr>
          <p:cNvPr id="291" name="Google Shape;291;p1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2" name="Google Shape;292;p1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3" name="Google Shape;293;p1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4" name="Google Shape;294;p1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5" name="Google Shape;295;p1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14125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268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1"/>
        <p:cNvGrpSpPr/>
        <p:nvPr/>
      </p:nvGrpSpPr>
      <p:grpSpPr>
        <a:xfrm>
          <a:off x="0" y="0"/>
          <a:ext cx="0" cy="0"/>
          <a:chOff x="0" y="0"/>
          <a:chExt cx="0" cy="0"/>
        </a:xfrm>
      </p:grpSpPr>
      <p:sp>
        <p:nvSpPr>
          <p:cNvPr id="32" name="Google Shape;32;p7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7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88419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26505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7466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59856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7817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31642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00275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135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396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7557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7"/>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2640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53328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4188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2423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473208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3332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77302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76736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641134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94929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8"/>
        <p:cNvGrpSpPr/>
        <p:nvPr/>
      </p:nvGrpSpPr>
      <p:grpSpPr>
        <a:xfrm>
          <a:off x="0" y="0"/>
          <a:ext cx="0" cy="0"/>
          <a:chOff x="0" y="0"/>
          <a:chExt cx="0" cy="0"/>
        </a:xfrm>
      </p:grpSpPr>
      <p:sp>
        <p:nvSpPr>
          <p:cNvPr id="39" name="Google Shape;39;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7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258544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251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1991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0825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18738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0186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25710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20004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58535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0446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610685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6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04" name="Google Shape;104;p68"/>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05" name="Google Shape;105;p68"/>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06" name="Google Shape;106;p68"/>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6">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07" name="Google Shape;107;p68"/>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7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9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4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229841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126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810674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10.wav"/><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19.png"/><Relationship Id="rId5" Type="http://schemas.openxmlformats.org/officeDocument/2006/relationships/audio" Target="../media/audio8.wav"/><Relationship Id="rId15" Type="http://schemas.openxmlformats.org/officeDocument/2006/relationships/audio" Target="../media/audio12.wav"/><Relationship Id="rId10" Type="http://schemas.openxmlformats.org/officeDocument/2006/relationships/image" Target="../media/image18.png"/><Relationship Id="rId4" Type="http://schemas.openxmlformats.org/officeDocument/2006/relationships/audio" Target="../media/audio7.wav"/><Relationship Id="rId9" Type="http://schemas.openxmlformats.org/officeDocument/2006/relationships/image" Target="../media/image17.png"/><Relationship Id="rId14" Type="http://schemas.openxmlformats.org/officeDocument/2006/relationships/audio" Target="../media/audio11.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7.wav"/><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audio" Target="../media/audio12.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audio" Target="../media/audio11.wav"/><Relationship Id="rId5" Type="http://schemas.openxmlformats.org/officeDocument/2006/relationships/image" Target="../media/image16.png"/><Relationship Id="rId15" Type="http://schemas.openxmlformats.org/officeDocument/2006/relationships/audio" Target="../media/audio9.wav"/><Relationship Id="rId10" Type="http://schemas.openxmlformats.org/officeDocument/2006/relationships/audio" Target="../media/audio10.wav"/><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8.wav"/></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7.wav"/><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audio" Target="../media/audio11.wav"/><Relationship Id="rId5" Type="http://schemas.openxmlformats.org/officeDocument/2006/relationships/image" Target="../media/image16.png"/><Relationship Id="rId15" Type="http://schemas.openxmlformats.org/officeDocument/2006/relationships/audio" Target="../media/audio9.wav"/><Relationship Id="rId10" Type="http://schemas.openxmlformats.org/officeDocument/2006/relationships/audio" Target="../media/audio10.wav"/><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8.wav"/></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7.wav"/><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audio" Target="../media/audio11.wav"/><Relationship Id="rId5" Type="http://schemas.openxmlformats.org/officeDocument/2006/relationships/image" Target="../media/image16.png"/><Relationship Id="rId15" Type="http://schemas.openxmlformats.org/officeDocument/2006/relationships/audio" Target="../media/audio9.wav"/><Relationship Id="rId10" Type="http://schemas.openxmlformats.org/officeDocument/2006/relationships/audio" Target="../media/audio10.wav"/><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8.wav"/></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7.wav"/><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audio" Target="../media/audio12.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audio" Target="../media/audio11.wav"/><Relationship Id="rId5" Type="http://schemas.openxmlformats.org/officeDocument/2006/relationships/image" Target="../media/image16.png"/><Relationship Id="rId15" Type="http://schemas.openxmlformats.org/officeDocument/2006/relationships/audio" Target="../media/audio9.wav"/><Relationship Id="rId10" Type="http://schemas.openxmlformats.org/officeDocument/2006/relationships/audio" Target="../media/audio10.wav"/><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8.wav"/></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7.wav"/><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audio" Target="../media/audio12.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audio" Target="../media/audio11.wav"/><Relationship Id="rId5" Type="http://schemas.openxmlformats.org/officeDocument/2006/relationships/image" Target="../media/image16.png"/><Relationship Id="rId15" Type="http://schemas.openxmlformats.org/officeDocument/2006/relationships/audio" Target="../media/audio9.wav"/><Relationship Id="rId10" Type="http://schemas.openxmlformats.org/officeDocument/2006/relationships/audio" Target="../media/audio10.wav"/><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8.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20.xml"/><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2.jpg"/></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audio" Target="../media/audio13.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audio" Target="../media/audio14.wav"/></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audio" Target="../media/audio15.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audio" Target="../media/audio16.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audio" Target="../media/audio17.wav"/></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audio" Target="../media/audio18.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audio" Target="../media/audio19.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audio" Target="../media/audio20.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audio" Target="../media/audio21.wav"/></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audio" Target="../media/audio22.wav"/></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audio" Target="../media/audio23.wav"/></Relationships>
</file>

<file path=ppt/slides/_rels/slide35.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audio" Target="../media/audio27.wav"/><Relationship Id="rId5" Type="http://schemas.openxmlformats.org/officeDocument/2006/relationships/audio" Target="../media/audio26.wav"/><Relationship Id="rId10" Type="http://schemas.openxmlformats.org/officeDocument/2006/relationships/image" Target="../media/image32.png"/><Relationship Id="rId4" Type="http://schemas.openxmlformats.org/officeDocument/2006/relationships/audio" Target="../media/audio25.wav"/><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84.xml"/><Relationship Id="rId5" Type="http://schemas.openxmlformats.org/officeDocument/2006/relationships/image" Target="../media/image7.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9.png"/><Relationship Id="rId18" Type="http://schemas.openxmlformats.org/officeDocument/2006/relationships/image" Target="../media/image35.png"/><Relationship Id="rId3" Type="http://schemas.openxmlformats.org/officeDocument/2006/relationships/audio" Target="../media/audio30.wav"/><Relationship Id="rId7" Type="http://schemas.openxmlformats.org/officeDocument/2006/relationships/audio" Target="../media/audio4.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49.xml"/><Relationship Id="rId16" Type="http://schemas.openxmlformats.org/officeDocument/2006/relationships/image" Target="../media/image12.jpg"/><Relationship Id="rId1" Type="http://schemas.openxmlformats.org/officeDocument/2006/relationships/slideLayout" Target="../slideLayouts/slideLayout95.xml"/><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31.wav"/><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2.xml"/><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2.jp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6.xml"/><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69.xml"/><Relationship Id="rId16"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38.wav"/><Relationship Id="rId3" Type="http://schemas.openxmlformats.org/officeDocument/2006/relationships/image" Target="../media/image5.png"/><Relationship Id="rId7" Type="http://schemas.openxmlformats.org/officeDocument/2006/relationships/audio" Target="../media/audio35.wav"/><Relationship Id="rId12" Type="http://schemas.openxmlformats.org/officeDocument/2006/relationships/audio" Target="../media/audio37.wav"/><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audio" Target="../media/audio34.wav"/><Relationship Id="rId11" Type="http://schemas.openxmlformats.org/officeDocument/2006/relationships/audio" Target="../media/audio36.wav"/><Relationship Id="rId5" Type="http://schemas.openxmlformats.org/officeDocument/2006/relationships/audio" Target="../media/audio33.wav"/><Relationship Id="rId15" Type="http://schemas.openxmlformats.org/officeDocument/2006/relationships/image" Target="../media/image41.png"/><Relationship Id="rId10" Type="http://schemas.openxmlformats.org/officeDocument/2006/relationships/image" Target="../media/image40.png"/><Relationship Id="rId4" Type="http://schemas.openxmlformats.org/officeDocument/2006/relationships/audio" Target="../media/audio32.wav"/><Relationship Id="rId9" Type="http://schemas.openxmlformats.org/officeDocument/2006/relationships/image" Target="../media/image39.png"/><Relationship Id="rId14" Type="http://schemas.openxmlformats.org/officeDocument/2006/relationships/audio" Target="../media/audio39.wav"/></Relationships>
</file>

<file path=ppt/slides/_rels/slide72.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5.png"/><Relationship Id="rId7" Type="http://schemas.openxmlformats.org/officeDocument/2006/relationships/audio" Target="../media/audio43.wav"/><Relationship Id="rId2" Type="http://schemas.openxmlformats.org/officeDocument/2006/relationships/notesSlide" Target="../notesSlides/notesSlide72.xml"/><Relationship Id="rId1" Type="http://schemas.openxmlformats.org/officeDocument/2006/relationships/slideLayout" Target="../slideLayouts/slideLayout35.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audio" Target="../media/audio40.wav"/><Relationship Id="rId9" Type="http://schemas.openxmlformats.org/officeDocument/2006/relationships/audio" Target="../media/audio45.wav"/></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4.xml"/><Relationship Id="rId1" Type="http://schemas.openxmlformats.org/officeDocument/2006/relationships/slideLayout" Target="../slideLayouts/slideLayout84.xml"/><Relationship Id="rId5" Type="http://schemas.openxmlformats.org/officeDocument/2006/relationships/image" Target="../media/image7.pn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9.png"/><Relationship Id="rId18" Type="http://schemas.openxmlformats.org/officeDocument/2006/relationships/image" Target="../media/image35.png"/><Relationship Id="rId3" Type="http://schemas.openxmlformats.org/officeDocument/2006/relationships/audio" Target="../media/audio30.wav"/><Relationship Id="rId7" Type="http://schemas.openxmlformats.org/officeDocument/2006/relationships/audio" Target="../media/audio4.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75.xml"/><Relationship Id="rId16" Type="http://schemas.openxmlformats.org/officeDocument/2006/relationships/image" Target="../media/image12.jpg"/><Relationship Id="rId1" Type="http://schemas.openxmlformats.org/officeDocument/2006/relationships/slideLayout" Target="../slideLayouts/slideLayout95.xml"/><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31.wav"/><Relationship Id="rId14" Type="http://schemas.openxmlformats.org/officeDocument/2006/relationships/image" Target="../media/image10.png"/></Relationships>
</file>

<file path=ppt/slides/_rels/slide76.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5.png"/><Relationship Id="rId7" Type="http://schemas.openxmlformats.org/officeDocument/2006/relationships/image" Target="../media/image45.jpeg"/><Relationship Id="rId2" Type="http://schemas.openxmlformats.org/officeDocument/2006/relationships/notesSlide" Target="../notesSlides/notesSlide76.xml"/><Relationship Id="rId1" Type="http://schemas.openxmlformats.org/officeDocument/2006/relationships/slideLayout" Target="../slideLayouts/slideLayout102.xml"/><Relationship Id="rId6" Type="http://schemas.openxmlformats.org/officeDocument/2006/relationships/image" Target="../media/image44.jpeg"/><Relationship Id="rId11" Type="http://schemas.openxmlformats.org/officeDocument/2006/relationships/audio" Target="../media/audio49.wav"/><Relationship Id="rId5" Type="http://schemas.openxmlformats.org/officeDocument/2006/relationships/image" Target="../media/image43.jpeg"/><Relationship Id="rId10" Type="http://schemas.openxmlformats.org/officeDocument/2006/relationships/audio" Target="../media/audio48.wav"/><Relationship Id="rId4" Type="http://schemas.openxmlformats.org/officeDocument/2006/relationships/image" Target="../media/image42.jpeg"/><Relationship Id="rId9" Type="http://schemas.openxmlformats.org/officeDocument/2006/relationships/audio" Target="../media/audio47.wav"/></Relationships>
</file>

<file path=ppt/slides/_rels/slide77.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notesSlide" Target="../notesSlides/notesSlide77.xml"/><Relationship Id="rId1" Type="http://schemas.openxmlformats.org/officeDocument/2006/relationships/slideLayout" Target="../slideLayouts/slideLayout102.xml"/><Relationship Id="rId6" Type="http://schemas.openxmlformats.org/officeDocument/2006/relationships/image" Target="../media/image48.jpeg"/><Relationship Id="rId11" Type="http://schemas.openxmlformats.org/officeDocument/2006/relationships/audio" Target="../media/audio53.wav"/><Relationship Id="rId5" Type="http://schemas.openxmlformats.org/officeDocument/2006/relationships/image" Target="../media/image47.jpeg"/><Relationship Id="rId10" Type="http://schemas.openxmlformats.org/officeDocument/2006/relationships/audio" Target="../media/audio52.wav"/><Relationship Id="rId4" Type="http://schemas.openxmlformats.org/officeDocument/2006/relationships/image" Target="../media/image46.jpeg"/><Relationship Id="rId9" Type="http://schemas.openxmlformats.org/officeDocument/2006/relationships/audio" Target="../media/audio51.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0"/>
        <p:cNvGrpSpPr/>
        <p:nvPr/>
      </p:nvGrpSpPr>
      <p:grpSpPr>
        <a:xfrm>
          <a:off x="0" y="0"/>
          <a:ext cx="0" cy="0"/>
          <a:chOff x="0" y="0"/>
          <a:chExt cx="0" cy="0"/>
        </a:xfrm>
      </p:grpSpPr>
      <p:grpSp>
        <p:nvGrpSpPr>
          <p:cNvPr id="301" name="Google Shape;301;p1" descr="background rectangle"/>
          <p:cNvGrpSpPr/>
          <p:nvPr/>
        </p:nvGrpSpPr>
        <p:grpSpPr>
          <a:xfrm>
            <a:off x="0" y="0"/>
            <a:ext cx="12172735" cy="6860761"/>
            <a:chOff x="-5614" y="-2778"/>
            <a:chExt cx="12172735" cy="6906416"/>
          </a:xfrm>
        </p:grpSpPr>
        <p:grpSp>
          <p:nvGrpSpPr>
            <p:cNvPr id="302" name="Google Shape;302;p1"/>
            <p:cNvGrpSpPr/>
            <p:nvPr/>
          </p:nvGrpSpPr>
          <p:grpSpPr>
            <a:xfrm>
              <a:off x="-2804" y="-1388"/>
              <a:ext cx="12169925" cy="6903634"/>
              <a:chOff x="53641" y="-1388"/>
              <a:chExt cx="12169925" cy="6903634"/>
            </a:xfrm>
          </p:grpSpPr>
          <p:sp>
            <p:nvSpPr>
              <p:cNvPr id="303" name="Google Shape;303;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304" name="Google Shape;304;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305" name="Google Shape;305;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306" name="Google Shape;306;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307" name="Google Shape;307;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308" name="Google Shape;308;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Silent Final Consonant (SFC)</a:t>
            </a:r>
            <a:endParaRPr/>
          </a:p>
          <a:p>
            <a:pPr marL="0" lvl="0" indent="0" algn="ctr" rtl="0">
              <a:lnSpc>
                <a:spcPct val="90000"/>
              </a:lnSpc>
              <a:spcBef>
                <a:spcPts val="1000"/>
              </a:spcBef>
              <a:spcAft>
                <a:spcPts val="0"/>
              </a:spcAft>
              <a:buClr>
                <a:srgbClr val="1F3864"/>
              </a:buClr>
              <a:buSzPts val="2400"/>
              <a:buNone/>
            </a:pPr>
            <a:endParaRPr/>
          </a:p>
        </p:txBody>
      </p:sp>
      <p:sp>
        <p:nvSpPr>
          <p:cNvPr id="309" name="Google Shape;309;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by: Chloé </a:t>
            </a:r>
            <a:r>
              <a:rPr lang="en-GB" sz="1400" b="0" i="0" u="none" strike="noStrike" cap="none" dirty="0" err="1">
                <a:solidFill>
                  <a:srgbClr val="FFFFFF"/>
                </a:solidFill>
                <a:latin typeface="Century Gothic"/>
                <a:ea typeface="Century Gothic"/>
                <a:cs typeface="Century Gothic"/>
                <a:sym typeface="Century Gothic"/>
              </a:rPr>
              <a:t>Motard</a:t>
            </a: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31/08/22</a:t>
            </a:r>
            <a:endParaRPr dirty="0"/>
          </a:p>
        </p:txBody>
      </p:sp>
      <p:pic>
        <p:nvPicPr>
          <p:cNvPr id="310" name="Google Shape;310;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1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33" name="Google Shape;433;p10"/>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(1/3)  </a:t>
            </a:r>
            <a:endParaRPr/>
          </a:p>
        </p:txBody>
      </p:sp>
      <p:sp>
        <p:nvSpPr>
          <p:cNvPr id="434" name="Google Shape;434;p10"/>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443" name="Google Shape;443;p10"/>
          <p:cNvSpPr/>
          <p:nvPr/>
        </p:nvSpPr>
        <p:spPr>
          <a:xfrm>
            <a:off x="9952385" y="576930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DÉBUT</a:t>
            </a:r>
            <a:endParaRPr dirty="0"/>
          </a:p>
        </p:txBody>
      </p:sp>
      <p:sp>
        <p:nvSpPr>
          <p:cNvPr id="445" name="Google Shape;445;p10">
            <a:hlinkClick r:id="" action="ppaction://noaction">
              <a:snd r:embed="rId4" name="drap.wav"/>
            </a:hlinkClick>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err="1">
                <a:solidFill>
                  <a:srgbClr val="115076"/>
                </a:solidFill>
                <a:latin typeface="Century Gothic"/>
                <a:ea typeface="Century Gothic"/>
                <a:cs typeface="Century Gothic"/>
                <a:sym typeface="Century Gothic"/>
              </a:rPr>
              <a:t>dra</a:t>
            </a:r>
            <a:r>
              <a:rPr lang="en-GB" sz="6000" b="0" i="0" u="none" strike="sngStrike" cap="none" dirty="0" err="1">
                <a:solidFill>
                  <a:srgbClr val="EE6000"/>
                </a:solidFill>
                <a:latin typeface="Century Gothic"/>
                <a:ea typeface="Century Gothic"/>
                <a:cs typeface="Century Gothic"/>
                <a:sym typeface="Century Gothic"/>
              </a:rPr>
              <a:t>p</a:t>
            </a:r>
            <a:endParaRPr sz="6000" b="0" i="0" u="none" strike="sngStrike" cap="none" dirty="0">
              <a:solidFill>
                <a:srgbClr val="EE6000"/>
              </a:solidFill>
              <a:latin typeface="Century Gothic"/>
              <a:ea typeface="Century Gothic"/>
              <a:cs typeface="Century Gothic"/>
              <a:sym typeface="Century Gothic"/>
            </a:endParaRPr>
          </a:p>
        </p:txBody>
      </p:sp>
      <p:sp>
        <p:nvSpPr>
          <p:cNvPr id="447" name="Google Shape;447;p10">
            <a:hlinkClick r:id="" action="ppaction://noaction">
              <a:snd r:embed="rId5" name="vert.wav"/>
            </a:hlinkClick>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ver</a:t>
            </a:r>
            <a:r>
              <a:rPr lang="en-GB" sz="6000" b="0" i="0" u="none" strike="sngStrike" cap="none" dirty="0">
                <a:solidFill>
                  <a:srgbClr val="EE6000"/>
                </a:solidFill>
                <a:latin typeface="Century Gothic"/>
                <a:ea typeface="Century Gothic"/>
                <a:cs typeface="Century Gothic"/>
                <a:sym typeface="Century Gothic"/>
              </a:rPr>
              <a:t>t</a:t>
            </a:r>
            <a:endParaRPr dirty="0"/>
          </a:p>
        </p:txBody>
      </p:sp>
      <p:sp>
        <p:nvSpPr>
          <p:cNvPr id="449" name="Google Shape;449;p10">
            <a:hlinkClick r:id="" action="ppaction://noaction">
              <a:snd r:embed="rId6" name="d'accord.wav"/>
            </a:hlinkClick>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err="1">
                <a:solidFill>
                  <a:srgbClr val="1E4E79"/>
                </a:solidFill>
                <a:latin typeface="Century Gothic"/>
                <a:ea typeface="Century Gothic"/>
                <a:cs typeface="Century Gothic"/>
                <a:sym typeface="Century Gothic"/>
              </a:rPr>
              <a:t>d’accor</a:t>
            </a:r>
            <a:r>
              <a:rPr lang="en-GB" sz="6000" b="0" i="0" u="none" strike="sngStrike" cap="none" dirty="0" err="1">
                <a:solidFill>
                  <a:srgbClr val="E65D00"/>
                </a:solidFill>
                <a:latin typeface="Century Gothic"/>
                <a:ea typeface="Century Gothic"/>
                <a:cs typeface="Century Gothic"/>
                <a:sym typeface="Century Gothic"/>
              </a:rPr>
              <a:t>d</a:t>
            </a:r>
            <a:endParaRPr sz="6000" b="0" i="0" u="none" strike="sngStrike" cap="none" dirty="0">
              <a:solidFill>
                <a:srgbClr val="E65D00"/>
              </a:solidFill>
              <a:latin typeface="Century Gothic"/>
              <a:ea typeface="Century Gothic"/>
              <a:cs typeface="Century Gothic"/>
              <a:sym typeface="Century Gothic"/>
            </a:endParaRPr>
          </a:p>
        </p:txBody>
      </p:sp>
      <p:pic>
        <p:nvPicPr>
          <p:cNvPr id="450" name="Google Shape;450;p10" descr="Hand A Ok Clip Art"/>
          <p:cNvPicPr preferRelativeResize="0"/>
          <p:nvPr/>
        </p:nvPicPr>
        <p:blipFill rotWithShape="1">
          <a:blip r:embed="rId7">
            <a:alphaModFix/>
          </a:blip>
          <a:srcRect/>
          <a:stretch/>
        </p:blipFill>
        <p:spPr>
          <a:xfrm>
            <a:off x="5303789" y="2535627"/>
            <a:ext cx="706260" cy="981469"/>
          </a:xfrm>
          <a:prstGeom prst="rect">
            <a:avLst/>
          </a:prstGeom>
          <a:noFill/>
          <a:ln>
            <a:noFill/>
          </a:ln>
        </p:spPr>
      </p:pic>
      <p:pic>
        <p:nvPicPr>
          <p:cNvPr id="451" name="Google Shape;451;p10" descr="Duck, Face, Standing, Odd, Strange, Bird, Animal"/>
          <p:cNvPicPr preferRelativeResize="0"/>
          <p:nvPr/>
        </p:nvPicPr>
        <p:blipFill rotWithShape="1">
          <a:blip r:embed="rId8">
            <a:alphaModFix/>
          </a:blip>
          <a:srcRect/>
          <a:stretch/>
        </p:blipFill>
        <p:spPr>
          <a:xfrm>
            <a:off x="1180883" y="4656080"/>
            <a:ext cx="966858" cy="1412044"/>
          </a:xfrm>
          <a:prstGeom prst="rect">
            <a:avLst/>
          </a:prstGeom>
          <a:noFill/>
          <a:ln>
            <a:noFill/>
          </a:ln>
        </p:spPr>
      </p:pic>
      <p:pic>
        <p:nvPicPr>
          <p:cNvPr id="452" name="Google Shape;452;p10" descr="Arm, Left, Hand, Human, Body, Part, Organ"/>
          <p:cNvPicPr preferRelativeResize="0"/>
          <p:nvPr/>
        </p:nvPicPr>
        <p:blipFill rotWithShape="1">
          <a:blip r:embed="rId9">
            <a:alphaModFix/>
          </a:blip>
          <a:srcRect/>
          <a:stretch/>
        </p:blipFill>
        <p:spPr>
          <a:xfrm>
            <a:off x="8484991" y="4615187"/>
            <a:ext cx="768099" cy="1536198"/>
          </a:xfrm>
          <a:prstGeom prst="rect">
            <a:avLst/>
          </a:prstGeom>
          <a:noFill/>
          <a:ln>
            <a:noFill/>
          </a:ln>
        </p:spPr>
      </p:pic>
      <p:pic>
        <p:nvPicPr>
          <p:cNvPr id="453" name="Google Shape;453;p10" descr="Green Splat Clip Art"/>
          <p:cNvPicPr preferRelativeResize="0"/>
          <p:nvPr/>
        </p:nvPicPr>
        <p:blipFill rotWithShape="1">
          <a:blip r:embed="rId10">
            <a:alphaModFix/>
          </a:blip>
          <a:srcRect/>
          <a:stretch/>
        </p:blipFill>
        <p:spPr>
          <a:xfrm>
            <a:off x="8332397" y="2535627"/>
            <a:ext cx="1073289" cy="1015663"/>
          </a:xfrm>
          <a:prstGeom prst="rect">
            <a:avLst/>
          </a:prstGeom>
          <a:noFill/>
          <a:ln>
            <a:noFill/>
          </a:ln>
        </p:spPr>
      </p:pic>
      <p:sp>
        <p:nvSpPr>
          <p:cNvPr id="454" name="Google Shape;454;p10"/>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456" name="Google Shape;456;p10"/>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457" name="Google Shape;457;p10" descr="Cover Draped Hanging - Free vector graphic on Pixabay"/>
          <p:cNvPicPr preferRelativeResize="0"/>
          <p:nvPr/>
        </p:nvPicPr>
        <p:blipFill rotWithShape="1">
          <a:blip r:embed="rId11">
            <a:alphaModFix/>
          </a:blip>
          <a:srcRect/>
          <a:stretch/>
        </p:blipFill>
        <p:spPr>
          <a:xfrm>
            <a:off x="1095165" y="2451309"/>
            <a:ext cx="1195192" cy="1301873"/>
          </a:xfrm>
          <a:prstGeom prst="rect">
            <a:avLst/>
          </a:prstGeom>
          <a:noFill/>
          <a:ln>
            <a:noFill/>
          </a:ln>
        </p:spPr>
      </p:pic>
      <p:sp>
        <p:nvSpPr>
          <p:cNvPr id="458" name="Google Shape;458;p10"/>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[okay]</a:t>
            </a:r>
            <a:endParaRPr/>
          </a:p>
        </p:txBody>
      </p:sp>
      <p:pic>
        <p:nvPicPr>
          <p:cNvPr id="459" name="Google Shape;459;p10" descr="Stomach Icon, Stomach, Icon, Gut, Digestive Icon"/>
          <p:cNvPicPr preferRelativeResize="0"/>
          <p:nvPr/>
        </p:nvPicPr>
        <p:blipFill rotWithShape="1">
          <a:blip r:embed="rId12">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7DF76D5F-82B0-4EEE-A571-96AF137339E7}"/>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[stomach]</a:t>
            </a:r>
            <a:endParaRPr/>
          </a:p>
        </p:txBody>
      </p:sp>
      <p:sp>
        <p:nvSpPr>
          <p:cNvPr id="31" name="Google Shape;619;p15">
            <a:hlinkClick r:id="" action="ppaction://noaction">
              <a:snd r:embed="rId13" name="canard.wav"/>
            </a:hlinkClick>
            <a:extLst>
              <a:ext uri="{FF2B5EF4-FFF2-40B4-BE49-F238E27FC236}">
                <a16:creationId xmlns:a16="http://schemas.microsoft.com/office/drawing/2014/main" id="{6BF93B72-1EF4-4503-8248-D0C6291BC320}"/>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canar</a:t>
            </a:r>
            <a:r>
              <a:rPr lang="en-GB" sz="6000" b="0" i="0" u="none" strike="sngStrike" cap="none" dirty="0">
                <a:solidFill>
                  <a:srgbClr val="EE6000"/>
                </a:solidFill>
                <a:latin typeface="Century Gothic"/>
                <a:ea typeface="Century Gothic"/>
                <a:cs typeface="Century Gothic"/>
                <a:sym typeface="Century Gothic"/>
              </a:rPr>
              <a:t>d</a:t>
            </a:r>
            <a:endParaRPr dirty="0"/>
          </a:p>
        </p:txBody>
      </p:sp>
      <p:sp>
        <p:nvSpPr>
          <p:cNvPr id="32" name="Google Shape;621;p15">
            <a:hlinkClick r:id="" action="ppaction://noaction">
              <a:snd r:embed="rId14" name="estomac.wav"/>
            </a:hlinkClick>
            <a:extLst>
              <a:ext uri="{FF2B5EF4-FFF2-40B4-BE49-F238E27FC236}">
                <a16:creationId xmlns:a16="http://schemas.microsoft.com/office/drawing/2014/main" id="{2208F2E1-0193-4CB5-9372-BF5827B7885C}"/>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dirty="0" err="1">
                <a:solidFill>
                  <a:srgbClr val="1E4E79"/>
                </a:solidFill>
                <a:latin typeface="Century Gothic"/>
                <a:ea typeface="Century Gothic"/>
                <a:cs typeface="Century Gothic"/>
                <a:sym typeface="Century Gothic"/>
              </a:rPr>
              <a:t>estoma</a:t>
            </a:r>
            <a:r>
              <a:rPr lang="en-GB" sz="6000" b="0" i="0" u="none" strike="sngStrike" cap="none" dirty="0" err="1">
                <a:solidFill>
                  <a:srgbClr val="E65D00"/>
                </a:solidFill>
                <a:latin typeface="Century Gothic"/>
                <a:ea typeface="Century Gothic"/>
                <a:cs typeface="Century Gothic"/>
                <a:sym typeface="Century Gothic"/>
              </a:rPr>
              <a:t>c</a:t>
            </a:r>
            <a:endParaRPr sz="6000" b="0" i="0" u="none" strike="sngStrike" cap="none" dirty="0">
              <a:solidFill>
                <a:srgbClr val="E65D00"/>
              </a:solidFill>
              <a:latin typeface="Century Gothic"/>
              <a:ea typeface="Century Gothic"/>
              <a:cs typeface="Century Gothic"/>
              <a:sym typeface="Century Gothic"/>
            </a:endParaRPr>
          </a:p>
        </p:txBody>
      </p:sp>
      <p:sp>
        <p:nvSpPr>
          <p:cNvPr id="33" name="Google Shape;623;p15">
            <a:hlinkClick r:id="" action="ppaction://noaction">
              <a:snd r:embed="rId15" name="bras.wav"/>
            </a:hlinkClick>
            <a:extLst>
              <a:ext uri="{FF2B5EF4-FFF2-40B4-BE49-F238E27FC236}">
                <a16:creationId xmlns:a16="http://schemas.microsoft.com/office/drawing/2014/main" id="{0F736C74-00ED-46F3-861B-5A387EE51FA4}"/>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bra</a:t>
            </a:r>
            <a:r>
              <a:rPr lang="en-GB" sz="6000" b="0" i="0" u="none" strike="sngStrike" cap="none" dirty="0">
                <a:solidFill>
                  <a:srgbClr val="EE6000"/>
                </a:solidFill>
                <a:latin typeface="Century Gothic"/>
                <a:ea typeface="Century Gothic"/>
                <a:cs typeface="Century Gothic"/>
                <a:sym typeface="Century Gothic"/>
              </a:rPr>
              <a:t>s</a:t>
            </a:r>
            <a:endParaRPr dirty="0"/>
          </a:p>
        </p:txBody>
      </p:sp>
      <p:sp>
        <p:nvSpPr>
          <p:cNvPr id="34" name="Rectangle 2">
            <a:extLst>
              <a:ext uri="{FF2B5EF4-FFF2-40B4-BE49-F238E27FC236}">
                <a16:creationId xmlns:a16="http://schemas.microsoft.com/office/drawing/2014/main" id="{29170F12-B75D-419A-BFEA-C33B5FFA119F}"/>
              </a:ext>
            </a:extLst>
          </p:cNvPr>
          <p:cNvSpPr>
            <a:spLocks noChangeArrowheads="1"/>
          </p:cNvSpPr>
          <p:nvPr/>
        </p:nvSpPr>
        <p:spPr bwMode="auto">
          <a:xfrm>
            <a:off x="10368049" y="15464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5" name="Rectangle 3">
            <a:extLst>
              <a:ext uri="{FF2B5EF4-FFF2-40B4-BE49-F238E27FC236}">
                <a16:creationId xmlns:a16="http://schemas.microsoft.com/office/drawing/2014/main" id="{15FB0300-3D86-4F1F-9E0D-243A3B9B28D3}"/>
              </a:ext>
            </a:extLst>
          </p:cNvPr>
          <p:cNvSpPr>
            <a:spLocks noChangeArrowheads="1"/>
          </p:cNvSpPr>
          <p:nvPr/>
        </p:nvSpPr>
        <p:spPr bwMode="auto">
          <a:xfrm>
            <a:off x="10365683" y="15464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6" name="Line 4">
            <a:extLst>
              <a:ext uri="{FF2B5EF4-FFF2-40B4-BE49-F238E27FC236}">
                <a16:creationId xmlns:a16="http://schemas.microsoft.com/office/drawing/2014/main" id="{5CA23414-B05B-45E1-A61C-4BB85BC1588D}"/>
              </a:ext>
            </a:extLst>
          </p:cNvPr>
          <p:cNvSpPr>
            <a:spLocks noChangeShapeType="1"/>
          </p:cNvSpPr>
          <p:nvPr/>
        </p:nvSpPr>
        <p:spPr bwMode="auto">
          <a:xfrm>
            <a:off x="11051422" y="15350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Line 7">
            <a:extLst>
              <a:ext uri="{FF2B5EF4-FFF2-40B4-BE49-F238E27FC236}">
                <a16:creationId xmlns:a16="http://schemas.microsoft.com/office/drawing/2014/main" id="{8FFE1E0B-4AF3-4D8D-9EBA-D5D2CBB9152E}"/>
              </a:ext>
            </a:extLst>
          </p:cNvPr>
          <p:cNvSpPr>
            <a:spLocks noChangeShapeType="1"/>
          </p:cNvSpPr>
          <p:nvPr/>
        </p:nvSpPr>
        <p:spPr bwMode="auto">
          <a:xfrm>
            <a:off x="11076110" y="15350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Line 9">
            <a:extLst>
              <a:ext uri="{FF2B5EF4-FFF2-40B4-BE49-F238E27FC236}">
                <a16:creationId xmlns:a16="http://schemas.microsoft.com/office/drawing/2014/main" id="{52E74993-DBFE-4F3B-821A-757BAF6F8379}"/>
              </a:ext>
            </a:extLst>
          </p:cNvPr>
          <p:cNvSpPr>
            <a:spLocks noChangeShapeType="1"/>
          </p:cNvSpPr>
          <p:nvPr/>
        </p:nvSpPr>
        <p:spPr bwMode="auto">
          <a:xfrm>
            <a:off x="11051422" y="56912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Text Box 10">
            <a:extLst>
              <a:ext uri="{FF2B5EF4-FFF2-40B4-BE49-F238E27FC236}">
                <a16:creationId xmlns:a16="http://schemas.microsoft.com/office/drawing/2014/main" id="{E6F532B5-91B5-4F07-9A0A-3A597D5DD4E0}"/>
              </a:ext>
            </a:extLst>
          </p:cNvPr>
          <p:cNvSpPr txBox="1">
            <a:spLocks noChangeArrowheads="1"/>
          </p:cNvSpPr>
          <p:nvPr/>
        </p:nvSpPr>
        <p:spPr bwMode="auto">
          <a:xfrm>
            <a:off x="10992335" y="34084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0" name="Text Box 12">
            <a:extLst>
              <a:ext uri="{FF2B5EF4-FFF2-40B4-BE49-F238E27FC236}">
                <a16:creationId xmlns:a16="http://schemas.microsoft.com/office/drawing/2014/main" id="{BABB389F-E44D-486A-985A-574A7F3AF6A9}"/>
              </a:ext>
            </a:extLst>
          </p:cNvPr>
          <p:cNvSpPr txBox="1">
            <a:spLocks noChangeArrowheads="1"/>
          </p:cNvSpPr>
          <p:nvPr/>
        </p:nvSpPr>
        <p:spPr bwMode="auto">
          <a:xfrm>
            <a:off x="11292901" y="13771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41" name="Text Box 14">
            <a:extLst>
              <a:ext uri="{FF2B5EF4-FFF2-40B4-BE49-F238E27FC236}">
                <a16:creationId xmlns:a16="http://schemas.microsoft.com/office/drawing/2014/main" id="{8E358DFD-877A-4D25-A53D-51AB43CCFF3E}"/>
              </a:ext>
            </a:extLst>
          </p:cNvPr>
          <p:cNvSpPr txBox="1">
            <a:spLocks noChangeArrowheads="1"/>
          </p:cNvSpPr>
          <p:nvPr/>
        </p:nvSpPr>
        <p:spPr bwMode="auto">
          <a:xfrm>
            <a:off x="11268213" y="55107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2" name="AutoShape 11">
            <a:hlinkClick r:id="" action="ppaction://noaction" highlightClick="1"/>
            <a:extLst>
              <a:ext uri="{FF2B5EF4-FFF2-40B4-BE49-F238E27FC236}">
                <a16:creationId xmlns:a16="http://schemas.microsoft.com/office/drawing/2014/main" id="{DC168869-FD94-46AE-9D84-28B28E6CC7C6}"/>
              </a:ext>
            </a:extLst>
          </p:cNvPr>
          <p:cNvSpPr>
            <a:spLocks noChangeArrowheads="1"/>
          </p:cNvSpPr>
          <p:nvPr/>
        </p:nvSpPr>
        <p:spPr bwMode="auto">
          <a:xfrm>
            <a:off x="10104785" y="59217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35"/>
                                        </p:tgtEl>
                                      </p:cBhvr>
                                    </p:animEffect>
                                    <p:set>
                                      <p:cBhvr>
                                        <p:cTn id="7" dur="1" fill="hold">
                                          <p:stCondLst>
                                            <p:cond delay="19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1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66" name="Google Shape;466;p1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(2/3)  </a:t>
            </a:r>
            <a:endParaRPr/>
          </a:p>
        </p:txBody>
      </p:sp>
      <p:sp>
        <p:nvSpPr>
          <p:cNvPr id="467" name="Google Shape;467;p11"/>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477" name="Google Shape;477;p11"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478" name="Google Shape;478;p11"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479" name="Google Shape;479;p11"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480" name="Google Shape;480;p11"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481" name="Google Shape;481;p11"/>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483" name="Google Shape;483;p11"/>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484" name="Google Shape;484;p11"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485" name="Google Shape;485;p11"/>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pic>
        <p:nvPicPr>
          <p:cNvPr id="486" name="Google Shape;486;p11"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90C4A202-6171-4B87-A923-0B6368D373B8}"/>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[stomach]</a:t>
            </a:r>
            <a:endParaRPr/>
          </a:p>
        </p:txBody>
      </p:sp>
      <p:sp>
        <p:nvSpPr>
          <p:cNvPr id="31" name="Google Shape;619;p15">
            <a:hlinkClick r:id="" action="ppaction://noaction">
              <a:snd r:embed="rId10" name="canard.wav"/>
            </a:hlinkClick>
            <a:extLst>
              <a:ext uri="{FF2B5EF4-FFF2-40B4-BE49-F238E27FC236}">
                <a16:creationId xmlns:a16="http://schemas.microsoft.com/office/drawing/2014/main" id="{06FB7ED1-6B88-4414-B4C4-E6534A3E73D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canar</a:t>
            </a:r>
            <a:r>
              <a:rPr lang="en-GB" sz="6000" b="0" i="0" u="none" strike="sngStrike" cap="none" dirty="0">
                <a:solidFill>
                  <a:srgbClr val="EE6000"/>
                </a:solidFill>
                <a:latin typeface="Century Gothic"/>
                <a:ea typeface="Century Gothic"/>
                <a:cs typeface="Century Gothic"/>
                <a:sym typeface="Century Gothic"/>
              </a:rPr>
              <a:t>d</a:t>
            </a:r>
            <a:endParaRPr dirty="0"/>
          </a:p>
        </p:txBody>
      </p:sp>
      <p:sp>
        <p:nvSpPr>
          <p:cNvPr id="32" name="Google Shape;621;p15">
            <a:hlinkClick r:id="" action="ppaction://noaction">
              <a:snd r:embed="rId11" name="estomac.wav"/>
            </a:hlinkClick>
            <a:extLst>
              <a:ext uri="{FF2B5EF4-FFF2-40B4-BE49-F238E27FC236}">
                <a16:creationId xmlns:a16="http://schemas.microsoft.com/office/drawing/2014/main" id="{5291D1E5-527F-4CE0-AE45-738F72978919}"/>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dirty="0" err="1">
                <a:solidFill>
                  <a:srgbClr val="1E4E79"/>
                </a:solidFill>
                <a:latin typeface="Century Gothic"/>
                <a:ea typeface="Century Gothic"/>
                <a:cs typeface="Century Gothic"/>
                <a:sym typeface="Century Gothic"/>
              </a:rPr>
              <a:t>estoma</a:t>
            </a:r>
            <a:r>
              <a:rPr lang="en-GB" sz="6000" b="0" i="0" u="none" strike="sngStrike" cap="none" dirty="0" err="1">
                <a:solidFill>
                  <a:srgbClr val="E65D00"/>
                </a:solidFill>
                <a:latin typeface="Century Gothic"/>
                <a:ea typeface="Century Gothic"/>
                <a:cs typeface="Century Gothic"/>
                <a:sym typeface="Century Gothic"/>
              </a:rPr>
              <a:t>c</a:t>
            </a:r>
            <a:endParaRPr sz="6000" b="0" i="0" u="none" strike="sngStrike" cap="none" dirty="0">
              <a:solidFill>
                <a:srgbClr val="E65D00"/>
              </a:solidFill>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57692810-243C-4760-A7C6-FB4039B60479}"/>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bra</a:t>
            </a:r>
            <a:r>
              <a:rPr lang="en-GB" sz="6000" b="0" i="0" u="none" strike="sngStrike" cap="none" dirty="0">
                <a:solidFill>
                  <a:srgbClr val="EE6000"/>
                </a:solidFill>
                <a:latin typeface="Century Gothic"/>
                <a:ea typeface="Century Gothic"/>
                <a:cs typeface="Century Gothic"/>
                <a:sym typeface="Century Gothic"/>
              </a:rPr>
              <a:t>s</a:t>
            </a:r>
            <a:endParaRPr dirty="0"/>
          </a:p>
        </p:txBody>
      </p:sp>
      <p:sp>
        <p:nvSpPr>
          <p:cNvPr id="34" name="Google Shape;445;p10">
            <a:hlinkClick r:id="" action="ppaction://noaction">
              <a:snd r:embed="rId13" name="drap.wav"/>
            </a:hlinkClick>
            <a:extLst>
              <a:ext uri="{FF2B5EF4-FFF2-40B4-BE49-F238E27FC236}">
                <a16:creationId xmlns:a16="http://schemas.microsoft.com/office/drawing/2014/main" id="{50FB4944-3E17-4B0E-AC31-149D6DE1E290}"/>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err="1">
                <a:solidFill>
                  <a:srgbClr val="115076"/>
                </a:solidFill>
                <a:latin typeface="Century Gothic"/>
                <a:ea typeface="Century Gothic"/>
                <a:cs typeface="Century Gothic"/>
                <a:sym typeface="Century Gothic"/>
              </a:rPr>
              <a:t>dra</a:t>
            </a:r>
            <a:r>
              <a:rPr lang="en-GB" sz="6000" b="0" i="0" u="none" strike="sngStrike" cap="none" dirty="0" err="1">
                <a:solidFill>
                  <a:srgbClr val="EE6000"/>
                </a:solidFill>
                <a:latin typeface="Century Gothic"/>
                <a:ea typeface="Century Gothic"/>
                <a:cs typeface="Century Gothic"/>
                <a:sym typeface="Century Gothic"/>
              </a:rPr>
              <a:t>p</a:t>
            </a:r>
            <a:endParaRPr sz="6000" b="0" i="0" u="none" strike="sngStrike" cap="none" dirty="0">
              <a:solidFill>
                <a:srgbClr val="EE6000"/>
              </a:solidFill>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6529D4A9-B1EE-43D5-A799-34CA55092AA4}"/>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ver</a:t>
            </a:r>
            <a:r>
              <a:rPr lang="en-GB" sz="6000" b="0" i="0" u="none" strike="sngStrike" cap="none" dirty="0">
                <a:solidFill>
                  <a:srgbClr val="EE6000"/>
                </a:solidFill>
                <a:latin typeface="Century Gothic"/>
                <a:ea typeface="Century Gothic"/>
                <a:cs typeface="Century Gothic"/>
                <a:sym typeface="Century Gothic"/>
              </a:rPr>
              <a:t>t</a:t>
            </a:r>
            <a:endParaRPr dirty="0"/>
          </a:p>
        </p:txBody>
      </p:sp>
      <p:sp>
        <p:nvSpPr>
          <p:cNvPr id="36" name="Google Shape;449;p10">
            <a:hlinkClick r:id="" action="ppaction://noaction">
              <a:snd r:embed="rId15" name="d'accord.wav"/>
            </a:hlinkClick>
            <a:extLst>
              <a:ext uri="{FF2B5EF4-FFF2-40B4-BE49-F238E27FC236}">
                <a16:creationId xmlns:a16="http://schemas.microsoft.com/office/drawing/2014/main" id="{F831CAE9-D273-4A23-A1BF-DB304F8B3B5C}"/>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err="1">
                <a:solidFill>
                  <a:srgbClr val="1E4E79"/>
                </a:solidFill>
                <a:latin typeface="Century Gothic"/>
                <a:ea typeface="Century Gothic"/>
                <a:cs typeface="Century Gothic"/>
                <a:sym typeface="Century Gothic"/>
              </a:rPr>
              <a:t>d’accor</a:t>
            </a:r>
            <a:r>
              <a:rPr lang="en-GB" sz="6000" b="0" i="0" u="none" strike="sngStrike" cap="none" dirty="0" err="1">
                <a:solidFill>
                  <a:srgbClr val="E65D00"/>
                </a:solidFill>
                <a:latin typeface="Century Gothic"/>
                <a:ea typeface="Century Gothic"/>
                <a:cs typeface="Century Gothic"/>
                <a:sym typeface="Century Gothic"/>
              </a:rPr>
              <a:t>d</a:t>
            </a:r>
            <a:endParaRPr sz="6000" b="0" i="0" u="none" strike="sngStrike" cap="none" dirty="0">
              <a:solidFill>
                <a:srgbClr val="E65D00"/>
              </a:solidFill>
              <a:latin typeface="Century Gothic"/>
              <a:ea typeface="Century Gothic"/>
              <a:cs typeface="Century Gothic"/>
              <a:sym typeface="Century Gothic"/>
            </a:endParaRPr>
          </a:p>
        </p:txBody>
      </p:sp>
      <p:sp>
        <p:nvSpPr>
          <p:cNvPr id="37" name="Rectangle 2">
            <a:extLst>
              <a:ext uri="{FF2B5EF4-FFF2-40B4-BE49-F238E27FC236}">
                <a16:creationId xmlns:a16="http://schemas.microsoft.com/office/drawing/2014/main" id="{2A400782-24E5-4714-8288-4D0C9A23615C}"/>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7632360F-7C7E-4C4D-943B-CE8EE81328BC}"/>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F46AAC79-B64C-4BCF-A09D-6FF47E64195C}"/>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65859172-25A9-41D0-ABF7-6A579D298E51}"/>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BE89C2EF-6721-4456-B923-D119C8C38595}"/>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192A51BE-B735-4F48-B850-B857341444E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3" name="Text Box 12">
            <a:extLst>
              <a:ext uri="{FF2B5EF4-FFF2-40B4-BE49-F238E27FC236}">
                <a16:creationId xmlns:a16="http://schemas.microsoft.com/office/drawing/2014/main" id="{33FB8B0E-82B0-4D55-A088-119D7B976189}"/>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10</a:t>
            </a:r>
          </a:p>
        </p:txBody>
      </p:sp>
      <p:sp>
        <p:nvSpPr>
          <p:cNvPr id="44" name="Text Box 14">
            <a:extLst>
              <a:ext uri="{FF2B5EF4-FFF2-40B4-BE49-F238E27FC236}">
                <a16:creationId xmlns:a16="http://schemas.microsoft.com/office/drawing/2014/main" id="{E72B3925-C41B-4104-A7DA-D119A56503F0}"/>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78C28AAA-D2A2-4E53-AC1D-4FDBB1D77584}"/>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8"/>
                                        </p:tgtEl>
                                      </p:cBhvr>
                                    </p:animEffect>
                                    <p:set>
                                      <p:cBhvr>
                                        <p:cTn id="7" dur="1" fill="hold">
                                          <p:stCondLst>
                                            <p:cond delay="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9" name="Google Shape;499;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(3/3)  </a:t>
            </a:r>
            <a:endParaRPr/>
          </a:p>
        </p:txBody>
      </p:sp>
      <p:sp>
        <p:nvSpPr>
          <p:cNvPr id="500" name="Google Shape;500;p12"/>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505" name="Google Shape;505;p12"/>
          <p:cNvSpPr txBox="1"/>
          <p:nvPr/>
        </p:nvSpPr>
        <p:spPr>
          <a:xfrm>
            <a:off x="10839935" y="3256092"/>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secondes</a:t>
            </a:r>
            <a:endParaRPr sz="1800" b="1" i="0" u="none" strike="noStrike" cap="none">
              <a:solidFill>
                <a:srgbClr val="1E4E79"/>
              </a:solidFill>
              <a:latin typeface="Century Gothic"/>
              <a:ea typeface="Century Gothic"/>
              <a:cs typeface="Century Gothic"/>
              <a:sym typeface="Century Gothic"/>
            </a:endParaRPr>
          </a:p>
        </p:txBody>
      </p:sp>
      <p:pic>
        <p:nvPicPr>
          <p:cNvPr id="510" name="Google Shape;510;p12"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11" name="Google Shape;511;p12"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12" name="Google Shape;512;p12"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13" name="Google Shape;513;p12"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14" name="Google Shape;514;p12"/>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516" name="Google Shape;516;p12"/>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517" name="Google Shape;517;p12"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18" name="Google Shape;518;p12"/>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pic>
        <p:nvPicPr>
          <p:cNvPr id="519" name="Google Shape;519;p12"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F413BEF5-22F8-4FDB-B8F7-60931CE896B1}"/>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[stomach]</a:t>
            </a:r>
            <a:endParaRPr/>
          </a:p>
        </p:txBody>
      </p:sp>
      <p:sp>
        <p:nvSpPr>
          <p:cNvPr id="31" name="Google Shape;619;p15">
            <a:hlinkClick r:id="" action="ppaction://noaction">
              <a:snd r:embed="rId10" name="canard.wav"/>
            </a:hlinkClick>
            <a:extLst>
              <a:ext uri="{FF2B5EF4-FFF2-40B4-BE49-F238E27FC236}">
                <a16:creationId xmlns:a16="http://schemas.microsoft.com/office/drawing/2014/main" id="{08834763-F5DA-4C3B-B73E-5C2F3A8C0D6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canar</a:t>
            </a:r>
            <a:r>
              <a:rPr lang="en-GB" sz="6000" b="0" i="0" u="none" strike="sngStrike" cap="none" dirty="0">
                <a:solidFill>
                  <a:srgbClr val="EE6000"/>
                </a:solidFill>
                <a:latin typeface="Century Gothic"/>
                <a:ea typeface="Century Gothic"/>
                <a:cs typeface="Century Gothic"/>
                <a:sym typeface="Century Gothic"/>
              </a:rPr>
              <a:t>d</a:t>
            </a:r>
            <a:endParaRPr dirty="0"/>
          </a:p>
        </p:txBody>
      </p:sp>
      <p:sp>
        <p:nvSpPr>
          <p:cNvPr id="32" name="Google Shape;621;p15">
            <a:hlinkClick r:id="" action="ppaction://noaction">
              <a:snd r:embed="rId11" name="estomac.wav"/>
            </a:hlinkClick>
            <a:extLst>
              <a:ext uri="{FF2B5EF4-FFF2-40B4-BE49-F238E27FC236}">
                <a16:creationId xmlns:a16="http://schemas.microsoft.com/office/drawing/2014/main" id="{BEEE702C-FC41-488C-8EBE-3F566C9DD4E2}"/>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dirty="0" err="1">
                <a:solidFill>
                  <a:srgbClr val="1E4E79"/>
                </a:solidFill>
                <a:latin typeface="Century Gothic"/>
                <a:ea typeface="Century Gothic"/>
                <a:cs typeface="Century Gothic"/>
                <a:sym typeface="Century Gothic"/>
              </a:rPr>
              <a:t>estoma</a:t>
            </a:r>
            <a:r>
              <a:rPr lang="en-GB" sz="6000" b="0" i="0" u="none" strike="sngStrike" cap="none" dirty="0" err="1">
                <a:solidFill>
                  <a:srgbClr val="E65D00"/>
                </a:solidFill>
                <a:latin typeface="Century Gothic"/>
                <a:ea typeface="Century Gothic"/>
                <a:cs typeface="Century Gothic"/>
                <a:sym typeface="Century Gothic"/>
              </a:rPr>
              <a:t>c</a:t>
            </a:r>
            <a:endParaRPr sz="6000" b="0" i="0" u="none" strike="sngStrike" cap="none" dirty="0">
              <a:solidFill>
                <a:srgbClr val="E65D00"/>
              </a:solidFill>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D69E5B12-1E7E-477C-A3BB-57D36F3B376E}"/>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bra</a:t>
            </a:r>
            <a:r>
              <a:rPr lang="en-GB" sz="6000" b="0" i="0" u="none" strike="sngStrike" cap="none" dirty="0">
                <a:solidFill>
                  <a:srgbClr val="EE6000"/>
                </a:solidFill>
                <a:latin typeface="Century Gothic"/>
                <a:ea typeface="Century Gothic"/>
                <a:cs typeface="Century Gothic"/>
                <a:sym typeface="Century Gothic"/>
              </a:rPr>
              <a:t>s</a:t>
            </a:r>
            <a:endParaRPr dirty="0"/>
          </a:p>
        </p:txBody>
      </p:sp>
      <p:sp>
        <p:nvSpPr>
          <p:cNvPr id="34" name="Google Shape;445;p10">
            <a:hlinkClick r:id="" action="ppaction://noaction">
              <a:snd r:embed="rId13" name="drap.wav"/>
            </a:hlinkClick>
            <a:extLst>
              <a:ext uri="{FF2B5EF4-FFF2-40B4-BE49-F238E27FC236}">
                <a16:creationId xmlns:a16="http://schemas.microsoft.com/office/drawing/2014/main" id="{875846AB-3C0E-4FD7-A448-9F406914BA4B}"/>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err="1">
                <a:solidFill>
                  <a:srgbClr val="115076"/>
                </a:solidFill>
                <a:latin typeface="Century Gothic"/>
                <a:ea typeface="Century Gothic"/>
                <a:cs typeface="Century Gothic"/>
                <a:sym typeface="Century Gothic"/>
              </a:rPr>
              <a:t>dra</a:t>
            </a:r>
            <a:r>
              <a:rPr lang="en-GB" sz="6000" b="0" i="0" u="none" strike="sngStrike" cap="none" dirty="0" err="1">
                <a:solidFill>
                  <a:srgbClr val="EE6000"/>
                </a:solidFill>
                <a:latin typeface="Century Gothic"/>
                <a:ea typeface="Century Gothic"/>
                <a:cs typeface="Century Gothic"/>
                <a:sym typeface="Century Gothic"/>
              </a:rPr>
              <a:t>p</a:t>
            </a:r>
            <a:endParaRPr sz="6000" b="0" i="0" u="none" strike="sngStrike" cap="none" dirty="0">
              <a:solidFill>
                <a:srgbClr val="EE6000"/>
              </a:solidFill>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9FB943F6-0DE1-4599-A618-1129A5342C7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ver</a:t>
            </a:r>
            <a:r>
              <a:rPr lang="en-GB" sz="6000" b="0" i="0" u="none" strike="sngStrike" cap="none" dirty="0">
                <a:solidFill>
                  <a:srgbClr val="EE6000"/>
                </a:solidFill>
                <a:latin typeface="Century Gothic"/>
                <a:ea typeface="Century Gothic"/>
                <a:cs typeface="Century Gothic"/>
                <a:sym typeface="Century Gothic"/>
              </a:rPr>
              <a:t>t</a:t>
            </a:r>
            <a:endParaRPr dirty="0"/>
          </a:p>
        </p:txBody>
      </p:sp>
      <p:sp>
        <p:nvSpPr>
          <p:cNvPr id="36" name="Google Shape;449;p10">
            <a:hlinkClick r:id="" action="ppaction://noaction">
              <a:snd r:embed="rId15" name="d'accord.wav"/>
            </a:hlinkClick>
            <a:extLst>
              <a:ext uri="{FF2B5EF4-FFF2-40B4-BE49-F238E27FC236}">
                <a16:creationId xmlns:a16="http://schemas.microsoft.com/office/drawing/2014/main" id="{A21D708D-9BFA-49CD-A4FD-F98DEB39C91E}"/>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err="1">
                <a:solidFill>
                  <a:srgbClr val="1E4E79"/>
                </a:solidFill>
                <a:latin typeface="Century Gothic"/>
                <a:ea typeface="Century Gothic"/>
                <a:cs typeface="Century Gothic"/>
                <a:sym typeface="Century Gothic"/>
              </a:rPr>
              <a:t>d’accor</a:t>
            </a:r>
            <a:r>
              <a:rPr lang="en-GB" sz="6000" b="0" i="0" u="none" strike="sngStrike" cap="none" dirty="0" err="1">
                <a:solidFill>
                  <a:srgbClr val="E65D00"/>
                </a:solidFill>
                <a:latin typeface="Century Gothic"/>
                <a:ea typeface="Century Gothic"/>
                <a:cs typeface="Century Gothic"/>
                <a:sym typeface="Century Gothic"/>
              </a:rPr>
              <a:t>d</a:t>
            </a:r>
            <a:endParaRPr sz="6000" b="0" i="0" u="none" strike="sngStrike" cap="none" dirty="0">
              <a:solidFill>
                <a:srgbClr val="E65D00"/>
              </a:solidFill>
              <a:latin typeface="Century Gothic"/>
              <a:ea typeface="Century Gothic"/>
              <a:cs typeface="Century Gothic"/>
              <a:sym typeface="Century Gothic"/>
            </a:endParaRPr>
          </a:p>
        </p:txBody>
      </p:sp>
      <p:sp>
        <p:nvSpPr>
          <p:cNvPr id="37" name="Rectangle 2">
            <a:extLst>
              <a:ext uri="{FF2B5EF4-FFF2-40B4-BE49-F238E27FC236}">
                <a16:creationId xmlns:a16="http://schemas.microsoft.com/office/drawing/2014/main" id="{1BBBB6EB-2EEF-4412-9E9A-126839E33EC1}"/>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7EABC2AE-01A5-4EEC-AED0-80A77F90B834}"/>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36AD8D9B-577C-42D6-BF92-32B63EFD2CAA}"/>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D5628D98-5D20-403A-AC5D-F21784781C07}"/>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11E1FCFD-2ECC-41B8-932E-87688694B66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F2A33A3A-B9E3-4662-A7DB-77D704E3233F}"/>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3" name="Text Box 12">
            <a:extLst>
              <a:ext uri="{FF2B5EF4-FFF2-40B4-BE49-F238E27FC236}">
                <a16:creationId xmlns:a16="http://schemas.microsoft.com/office/drawing/2014/main" id="{F39D8BB3-4007-4E80-AB8B-389431450C0D}"/>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5</a:t>
            </a:r>
          </a:p>
        </p:txBody>
      </p:sp>
      <p:sp>
        <p:nvSpPr>
          <p:cNvPr id="44" name="Text Box 14">
            <a:extLst>
              <a:ext uri="{FF2B5EF4-FFF2-40B4-BE49-F238E27FC236}">
                <a16:creationId xmlns:a16="http://schemas.microsoft.com/office/drawing/2014/main" id="{138D016F-CFEC-42F3-AD2E-3B1BE713A52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3B160096-4518-403C-A091-5EFFEB09C2BF}"/>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0"/>
                                        <p:tgtEl>
                                          <p:spTgt spid="38"/>
                                        </p:tgtEl>
                                      </p:cBhvr>
                                    </p:animEffect>
                                    <p:set>
                                      <p:cBhvr>
                                        <p:cTn id="7"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13"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32" name="Google Shape;532;p13"/>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(1/3)  </a:t>
            </a:r>
            <a:endParaRPr/>
          </a:p>
        </p:txBody>
      </p:sp>
      <p:sp>
        <p:nvSpPr>
          <p:cNvPr id="533" name="Google Shape;533;p13"/>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542" name="Google Shape;542;p13"/>
          <p:cNvSpPr/>
          <p:nvPr/>
        </p:nvSpPr>
        <p:spPr>
          <a:xfrm>
            <a:off x="9952385" y="576930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DÉBUT</a:t>
            </a:r>
            <a:endParaRPr/>
          </a:p>
        </p:txBody>
      </p:sp>
      <p:pic>
        <p:nvPicPr>
          <p:cNvPr id="543" name="Google Shape;543;p13"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44" name="Google Shape;544;p13"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45" name="Google Shape;545;p13"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46" name="Google Shape;546;p13"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47" name="Google Shape;547;p13"/>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549" name="Google Shape;549;p13"/>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550" name="Google Shape;550;p13"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51" name="Google Shape;551;p13"/>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pic>
        <p:nvPicPr>
          <p:cNvPr id="552" name="Google Shape;552;p13"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C159345D-5119-4934-8DE1-6E1A3AF4D8AF}"/>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[stomach]</a:t>
            </a:r>
            <a:endParaRPr/>
          </a:p>
        </p:txBody>
      </p:sp>
      <p:sp>
        <p:nvSpPr>
          <p:cNvPr id="31" name="Google Shape;619;p15">
            <a:hlinkClick r:id="" action="ppaction://noaction">
              <a:snd r:embed="rId10" name="canard.wav"/>
            </a:hlinkClick>
            <a:extLst>
              <a:ext uri="{FF2B5EF4-FFF2-40B4-BE49-F238E27FC236}">
                <a16:creationId xmlns:a16="http://schemas.microsoft.com/office/drawing/2014/main" id="{08D2261F-5B50-4A00-AF7F-D40D6E2CC455}"/>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32" name="Google Shape;621;p15">
            <a:hlinkClick r:id="" action="ppaction://noaction">
              <a:snd r:embed="rId11" name="estomac.wav"/>
            </a:hlinkClick>
            <a:extLst>
              <a:ext uri="{FF2B5EF4-FFF2-40B4-BE49-F238E27FC236}">
                <a16:creationId xmlns:a16="http://schemas.microsoft.com/office/drawing/2014/main" id="{FDA0FC5F-A6FA-4F10-946F-3F922BF4AE5E}"/>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err="1">
                <a:solidFill>
                  <a:srgbClr val="1E4E79"/>
                </a:solidFill>
                <a:latin typeface="Century Gothic"/>
                <a:ea typeface="Century Gothic"/>
                <a:cs typeface="Century Gothic"/>
                <a:sym typeface="Century Gothic"/>
              </a:rPr>
              <a:t>estoma</a:t>
            </a:r>
            <a:r>
              <a:rPr lang="en-GB" sz="6000" b="0" i="0" u="none" cap="none" dirty="0" err="1">
                <a:solidFill>
                  <a:srgbClr val="E65D00"/>
                </a:solidFill>
                <a:latin typeface="Century Gothic"/>
                <a:ea typeface="Century Gothic"/>
                <a:cs typeface="Century Gothic"/>
                <a:sym typeface="Century Gothic"/>
              </a:rPr>
              <a:t>c</a:t>
            </a:r>
            <a:endParaRPr sz="6000" b="0" i="0" u="none" cap="none" dirty="0">
              <a:solidFill>
                <a:srgbClr val="E65D00"/>
              </a:solidFill>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5C767ED7-E4F1-4200-B30B-345D3109D078}"/>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bra</a:t>
            </a:r>
            <a:r>
              <a:rPr lang="en-GB" sz="6000" b="0" i="0" u="none" cap="none" dirty="0">
                <a:solidFill>
                  <a:srgbClr val="EE6000"/>
                </a:solidFill>
                <a:latin typeface="Century Gothic"/>
                <a:ea typeface="Century Gothic"/>
                <a:cs typeface="Century Gothic"/>
                <a:sym typeface="Century Gothic"/>
              </a:rPr>
              <a:t>s</a:t>
            </a:r>
            <a:endParaRPr dirty="0"/>
          </a:p>
        </p:txBody>
      </p:sp>
      <p:sp>
        <p:nvSpPr>
          <p:cNvPr id="34" name="Google Shape;445;p10">
            <a:hlinkClick r:id="" action="ppaction://noaction">
              <a:snd r:embed="rId13" name="drap.wav"/>
            </a:hlinkClick>
            <a:extLst>
              <a:ext uri="{FF2B5EF4-FFF2-40B4-BE49-F238E27FC236}">
                <a16:creationId xmlns:a16="http://schemas.microsoft.com/office/drawing/2014/main" id="{6B0AD801-7FF0-4B65-9711-D0069C7D4738}"/>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err="1">
                <a:solidFill>
                  <a:srgbClr val="115076"/>
                </a:solidFill>
                <a:latin typeface="Century Gothic"/>
                <a:ea typeface="Century Gothic"/>
                <a:cs typeface="Century Gothic"/>
                <a:sym typeface="Century Gothic"/>
              </a:rPr>
              <a:t>dra</a:t>
            </a:r>
            <a:r>
              <a:rPr lang="en-GB" sz="6000" b="0" i="0" u="none" cap="none" dirty="0" err="1">
                <a:solidFill>
                  <a:srgbClr val="EE6000"/>
                </a:solidFill>
                <a:latin typeface="Century Gothic"/>
                <a:ea typeface="Century Gothic"/>
                <a:cs typeface="Century Gothic"/>
                <a:sym typeface="Century Gothic"/>
              </a:rPr>
              <a:t>p</a:t>
            </a:r>
            <a:endParaRPr sz="6000" b="0" i="0" u="none" cap="none" dirty="0">
              <a:solidFill>
                <a:srgbClr val="EE6000"/>
              </a:solidFill>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008715CA-CB21-4AA7-B2EC-F84610FFB402}"/>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36" name="Google Shape;449;p10">
            <a:hlinkClick r:id="" action="ppaction://noaction">
              <a:snd r:embed="rId15" name="d'accord.wav"/>
            </a:hlinkClick>
            <a:extLst>
              <a:ext uri="{FF2B5EF4-FFF2-40B4-BE49-F238E27FC236}">
                <a16:creationId xmlns:a16="http://schemas.microsoft.com/office/drawing/2014/main" id="{8327AD87-8838-42A9-AC0B-489EEC1B9F54}"/>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err="1">
                <a:solidFill>
                  <a:srgbClr val="1E4E79"/>
                </a:solidFill>
                <a:latin typeface="Century Gothic"/>
                <a:ea typeface="Century Gothic"/>
                <a:cs typeface="Century Gothic"/>
                <a:sym typeface="Century Gothic"/>
              </a:rPr>
              <a:t>d’accor</a:t>
            </a:r>
            <a:r>
              <a:rPr lang="en-GB" sz="6000" b="0" i="0" u="none" cap="none" dirty="0" err="1">
                <a:solidFill>
                  <a:srgbClr val="E65D00"/>
                </a:solidFill>
                <a:latin typeface="Century Gothic"/>
                <a:ea typeface="Century Gothic"/>
                <a:cs typeface="Century Gothic"/>
                <a:sym typeface="Century Gothic"/>
              </a:rPr>
              <a:t>d</a:t>
            </a:r>
            <a:endParaRPr sz="6000" b="0" i="0" u="none" cap="none" dirty="0">
              <a:solidFill>
                <a:srgbClr val="E65D00"/>
              </a:solidFill>
              <a:latin typeface="Century Gothic"/>
              <a:ea typeface="Century Gothic"/>
              <a:cs typeface="Century Gothic"/>
              <a:sym typeface="Century Gothic"/>
            </a:endParaRPr>
          </a:p>
        </p:txBody>
      </p:sp>
      <p:sp>
        <p:nvSpPr>
          <p:cNvPr id="38" name="Rectangle 2">
            <a:extLst>
              <a:ext uri="{FF2B5EF4-FFF2-40B4-BE49-F238E27FC236}">
                <a16:creationId xmlns:a16="http://schemas.microsoft.com/office/drawing/2014/main" id="{C209CA13-AA02-4578-A9A1-64F789530BCB}"/>
              </a:ext>
            </a:extLst>
          </p:cNvPr>
          <p:cNvSpPr>
            <a:spLocks noChangeArrowheads="1"/>
          </p:cNvSpPr>
          <p:nvPr/>
        </p:nvSpPr>
        <p:spPr bwMode="auto">
          <a:xfrm>
            <a:off x="10368049" y="15464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Rectangle 3">
            <a:extLst>
              <a:ext uri="{FF2B5EF4-FFF2-40B4-BE49-F238E27FC236}">
                <a16:creationId xmlns:a16="http://schemas.microsoft.com/office/drawing/2014/main" id="{7AF46444-F8D9-4174-A4DB-CC40FADD0912}"/>
              </a:ext>
            </a:extLst>
          </p:cNvPr>
          <p:cNvSpPr>
            <a:spLocks noChangeArrowheads="1"/>
          </p:cNvSpPr>
          <p:nvPr/>
        </p:nvSpPr>
        <p:spPr bwMode="auto">
          <a:xfrm>
            <a:off x="10365683" y="15464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0" name="Line 4">
            <a:extLst>
              <a:ext uri="{FF2B5EF4-FFF2-40B4-BE49-F238E27FC236}">
                <a16:creationId xmlns:a16="http://schemas.microsoft.com/office/drawing/2014/main" id="{990DA626-1ADE-4BAA-96E3-D678C29D2E72}"/>
              </a:ext>
            </a:extLst>
          </p:cNvPr>
          <p:cNvSpPr>
            <a:spLocks noChangeShapeType="1"/>
          </p:cNvSpPr>
          <p:nvPr/>
        </p:nvSpPr>
        <p:spPr bwMode="auto">
          <a:xfrm>
            <a:off x="11051422" y="15350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7">
            <a:extLst>
              <a:ext uri="{FF2B5EF4-FFF2-40B4-BE49-F238E27FC236}">
                <a16:creationId xmlns:a16="http://schemas.microsoft.com/office/drawing/2014/main" id="{AAD488B4-D94E-4C35-A3D6-EE6E3955A86B}"/>
              </a:ext>
            </a:extLst>
          </p:cNvPr>
          <p:cNvSpPr>
            <a:spLocks noChangeShapeType="1"/>
          </p:cNvSpPr>
          <p:nvPr/>
        </p:nvSpPr>
        <p:spPr bwMode="auto">
          <a:xfrm>
            <a:off x="11076110" y="15350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Line 9">
            <a:extLst>
              <a:ext uri="{FF2B5EF4-FFF2-40B4-BE49-F238E27FC236}">
                <a16:creationId xmlns:a16="http://schemas.microsoft.com/office/drawing/2014/main" id="{6D8776D0-CAF3-4B52-8EBE-7B268F1F0F6A}"/>
              </a:ext>
            </a:extLst>
          </p:cNvPr>
          <p:cNvSpPr>
            <a:spLocks noChangeShapeType="1"/>
          </p:cNvSpPr>
          <p:nvPr/>
        </p:nvSpPr>
        <p:spPr bwMode="auto">
          <a:xfrm>
            <a:off x="11051422" y="56912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3" name="Text Box 10">
            <a:extLst>
              <a:ext uri="{FF2B5EF4-FFF2-40B4-BE49-F238E27FC236}">
                <a16:creationId xmlns:a16="http://schemas.microsoft.com/office/drawing/2014/main" id="{D009B519-477B-44E0-BF1A-ADC7FA2E0CE4}"/>
              </a:ext>
            </a:extLst>
          </p:cNvPr>
          <p:cNvSpPr txBox="1">
            <a:spLocks noChangeArrowheads="1"/>
          </p:cNvSpPr>
          <p:nvPr/>
        </p:nvSpPr>
        <p:spPr bwMode="auto">
          <a:xfrm>
            <a:off x="10992335" y="34084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4" name="Text Box 12">
            <a:extLst>
              <a:ext uri="{FF2B5EF4-FFF2-40B4-BE49-F238E27FC236}">
                <a16:creationId xmlns:a16="http://schemas.microsoft.com/office/drawing/2014/main" id="{C0B5D5D4-C095-47FD-93A2-86E36AD7FB66}"/>
              </a:ext>
            </a:extLst>
          </p:cNvPr>
          <p:cNvSpPr txBox="1">
            <a:spLocks noChangeArrowheads="1"/>
          </p:cNvSpPr>
          <p:nvPr/>
        </p:nvSpPr>
        <p:spPr bwMode="auto">
          <a:xfrm>
            <a:off x="11292901" y="13771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45" name="Text Box 14">
            <a:extLst>
              <a:ext uri="{FF2B5EF4-FFF2-40B4-BE49-F238E27FC236}">
                <a16:creationId xmlns:a16="http://schemas.microsoft.com/office/drawing/2014/main" id="{317F4BD5-6767-4897-921A-F92CB2E27A45}"/>
              </a:ext>
            </a:extLst>
          </p:cNvPr>
          <p:cNvSpPr txBox="1">
            <a:spLocks noChangeArrowheads="1"/>
          </p:cNvSpPr>
          <p:nvPr/>
        </p:nvSpPr>
        <p:spPr bwMode="auto">
          <a:xfrm>
            <a:off x="11268213" y="55107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6" name="AutoShape 11">
            <a:hlinkClick r:id="" action="ppaction://noaction" highlightClick="1"/>
            <a:extLst>
              <a:ext uri="{FF2B5EF4-FFF2-40B4-BE49-F238E27FC236}">
                <a16:creationId xmlns:a16="http://schemas.microsoft.com/office/drawing/2014/main" id="{13663427-E970-4DA8-8C83-9BC3064A6D5D}"/>
              </a:ext>
            </a:extLst>
          </p:cNvPr>
          <p:cNvSpPr>
            <a:spLocks noChangeArrowheads="1"/>
          </p:cNvSpPr>
          <p:nvPr/>
        </p:nvSpPr>
        <p:spPr bwMode="auto">
          <a:xfrm>
            <a:off x="10104785" y="59217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39"/>
                                        </p:tgtEl>
                                      </p:cBhvr>
                                    </p:animEffect>
                                    <p:set>
                                      <p:cBhvr>
                                        <p:cTn id="7" dur="1" fill="hold">
                                          <p:stCondLst>
                                            <p:cond delay="19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65" name="Google Shape;565;p14"/>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(2/3)  </a:t>
            </a:r>
            <a:endParaRPr/>
          </a:p>
        </p:txBody>
      </p:sp>
      <p:sp>
        <p:nvSpPr>
          <p:cNvPr id="566" name="Google Shape;566;p14"/>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571" name="Google Shape;571;p14"/>
          <p:cNvSpPr txBox="1"/>
          <p:nvPr/>
        </p:nvSpPr>
        <p:spPr>
          <a:xfrm>
            <a:off x="10839935" y="3256092"/>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secondes</a:t>
            </a:r>
            <a:endParaRPr sz="1800" b="1" i="0" u="none" strike="noStrike" cap="none">
              <a:solidFill>
                <a:srgbClr val="1E4E79"/>
              </a:solidFill>
              <a:latin typeface="Century Gothic"/>
              <a:ea typeface="Century Gothic"/>
              <a:cs typeface="Century Gothic"/>
              <a:sym typeface="Century Gothic"/>
            </a:endParaRPr>
          </a:p>
        </p:txBody>
      </p:sp>
      <p:pic>
        <p:nvPicPr>
          <p:cNvPr id="576" name="Google Shape;576;p14"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77" name="Google Shape;577;p14"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78" name="Google Shape;578;p14"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79" name="Google Shape;579;p14"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80" name="Google Shape;580;p14"/>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582" name="Google Shape;582;p14"/>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583" name="Google Shape;583;p14"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84" name="Google Shape;584;p14"/>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pic>
        <p:nvPicPr>
          <p:cNvPr id="585" name="Google Shape;585;p14"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623591C0-1D19-4259-B567-CD724CB847D5}"/>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[stomach]</a:t>
            </a:r>
            <a:endParaRPr/>
          </a:p>
        </p:txBody>
      </p:sp>
      <p:sp>
        <p:nvSpPr>
          <p:cNvPr id="31" name="Google Shape;619;p15">
            <a:hlinkClick r:id="" action="ppaction://noaction">
              <a:snd r:embed="rId10" name="canard.wav"/>
            </a:hlinkClick>
            <a:extLst>
              <a:ext uri="{FF2B5EF4-FFF2-40B4-BE49-F238E27FC236}">
                <a16:creationId xmlns:a16="http://schemas.microsoft.com/office/drawing/2014/main" id="{9F279B2C-8A50-498E-8A68-0FE0C0E5E00B}"/>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32" name="Google Shape;621;p15">
            <a:hlinkClick r:id="" action="ppaction://noaction">
              <a:snd r:embed="rId11" name="estomac.wav"/>
            </a:hlinkClick>
            <a:extLst>
              <a:ext uri="{FF2B5EF4-FFF2-40B4-BE49-F238E27FC236}">
                <a16:creationId xmlns:a16="http://schemas.microsoft.com/office/drawing/2014/main" id="{73156AF8-DEE1-48E7-9557-2C75FDFB273E}"/>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err="1">
                <a:solidFill>
                  <a:srgbClr val="1E4E79"/>
                </a:solidFill>
                <a:latin typeface="Century Gothic"/>
                <a:ea typeface="Century Gothic"/>
                <a:cs typeface="Century Gothic"/>
                <a:sym typeface="Century Gothic"/>
              </a:rPr>
              <a:t>estoma</a:t>
            </a:r>
            <a:r>
              <a:rPr lang="en-GB" sz="6000" b="0" i="0" u="none" cap="none" dirty="0" err="1">
                <a:solidFill>
                  <a:srgbClr val="E65D00"/>
                </a:solidFill>
                <a:latin typeface="Century Gothic"/>
                <a:ea typeface="Century Gothic"/>
                <a:cs typeface="Century Gothic"/>
                <a:sym typeface="Century Gothic"/>
              </a:rPr>
              <a:t>c</a:t>
            </a:r>
            <a:endParaRPr sz="6000" b="0" i="0" u="none" cap="none" dirty="0">
              <a:solidFill>
                <a:srgbClr val="E65D00"/>
              </a:solidFill>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F980B3A1-AF97-4476-A824-9EBBFB9E3472}"/>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bra</a:t>
            </a:r>
            <a:r>
              <a:rPr lang="en-GB" sz="6000" b="0" i="0" u="none" cap="none" dirty="0">
                <a:solidFill>
                  <a:srgbClr val="EE6000"/>
                </a:solidFill>
                <a:latin typeface="Century Gothic"/>
                <a:ea typeface="Century Gothic"/>
                <a:cs typeface="Century Gothic"/>
                <a:sym typeface="Century Gothic"/>
              </a:rPr>
              <a:t>s</a:t>
            </a:r>
            <a:endParaRPr dirty="0"/>
          </a:p>
        </p:txBody>
      </p:sp>
      <p:sp>
        <p:nvSpPr>
          <p:cNvPr id="34" name="Google Shape;445;p10">
            <a:hlinkClick r:id="" action="ppaction://noaction">
              <a:snd r:embed="rId13" name="drap.wav"/>
            </a:hlinkClick>
            <a:extLst>
              <a:ext uri="{FF2B5EF4-FFF2-40B4-BE49-F238E27FC236}">
                <a16:creationId xmlns:a16="http://schemas.microsoft.com/office/drawing/2014/main" id="{ED1B1A99-127D-45E0-BDED-54AF8DFA802C}"/>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err="1">
                <a:solidFill>
                  <a:srgbClr val="115076"/>
                </a:solidFill>
                <a:latin typeface="Century Gothic"/>
                <a:ea typeface="Century Gothic"/>
                <a:cs typeface="Century Gothic"/>
                <a:sym typeface="Century Gothic"/>
              </a:rPr>
              <a:t>dra</a:t>
            </a:r>
            <a:r>
              <a:rPr lang="en-GB" sz="6000" b="0" i="0" u="none" cap="none" dirty="0" err="1">
                <a:solidFill>
                  <a:srgbClr val="EE6000"/>
                </a:solidFill>
                <a:latin typeface="Century Gothic"/>
                <a:ea typeface="Century Gothic"/>
                <a:cs typeface="Century Gothic"/>
                <a:sym typeface="Century Gothic"/>
              </a:rPr>
              <a:t>p</a:t>
            </a:r>
            <a:endParaRPr sz="6000" b="0" i="0" u="none" cap="none" dirty="0">
              <a:solidFill>
                <a:srgbClr val="EE6000"/>
              </a:solidFill>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E55C1ABE-2DE3-472F-B63C-27F430F33EB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36" name="Google Shape;449;p10">
            <a:hlinkClick r:id="" action="ppaction://noaction">
              <a:snd r:embed="rId15" name="d'accord.wav"/>
            </a:hlinkClick>
            <a:extLst>
              <a:ext uri="{FF2B5EF4-FFF2-40B4-BE49-F238E27FC236}">
                <a16:creationId xmlns:a16="http://schemas.microsoft.com/office/drawing/2014/main" id="{672E75C9-2882-4D6B-A9CD-F484E0979D65}"/>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err="1">
                <a:solidFill>
                  <a:srgbClr val="1E4E79"/>
                </a:solidFill>
                <a:latin typeface="Century Gothic"/>
                <a:ea typeface="Century Gothic"/>
                <a:cs typeface="Century Gothic"/>
                <a:sym typeface="Century Gothic"/>
              </a:rPr>
              <a:t>d’accor</a:t>
            </a:r>
            <a:r>
              <a:rPr lang="en-GB" sz="6000" b="0" i="0" u="none" cap="none" dirty="0" err="1">
                <a:solidFill>
                  <a:srgbClr val="E65D00"/>
                </a:solidFill>
                <a:latin typeface="Century Gothic"/>
                <a:ea typeface="Century Gothic"/>
                <a:cs typeface="Century Gothic"/>
                <a:sym typeface="Century Gothic"/>
              </a:rPr>
              <a:t>d</a:t>
            </a:r>
            <a:endParaRPr sz="6000" b="0" i="0" u="none" cap="none" dirty="0">
              <a:solidFill>
                <a:srgbClr val="E65D00"/>
              </a:solidFill>
              <a:latin typeface="Century Gothic"/>
              <a:ea typeface="Century Gothic"/>
              <a:cs typeface="Century Gothic"/>
              <a:sym typeface="Century Gothic"/>
            </a:endParaRPr>
          </a:p>
        </p:txBody>
      </p:sp>
      <p:sp>
        <p:nvSpPr>
          <p:cNvPr id="38" name="Rectangle 2">
            <a:extLst>
              <a:ext uri="{FF2B5EF4-FFF2-40B4-BE49-F238E27FC236}">
                <a16:creationId xmlns:a16="http://schemas.microsoft.com/office/drawing/2014/main" id="{B7D83A59-0DB2-48DF-9689-8C5959B88548}"/>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Rectangle 3">
            <a:extLst>
              <a:ext uri="{FF2B5EF4-FFF2-40B4-BE49-F238E27FC236}">
                <a16:creationId xmlns:a16="http://schemas.microsoft.com/office/drawing/2014/main" id="{AB3E2B3A-9C76-4A30-AC53-5EE8EFFC0943}"/>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0" name="Line 4">
            <a:extLst>
              <a:ext uri="{FF2B5EF4-FFF2-40B4-BE49-F238E27FC236}">
                <a16:creationId xmlns:a16="http://schemas.microsoft.com/office/drawing/2014/main" id="{3FA333AA-4F28-43AB-9DEA-B71D596FCB2D}"/>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7">
            <a:extLst>
              <a:ext uri="{FF2B5EF4-FFF2-40B4-BE49-F238E27FC236}">
                <a16:creationId xmlns:a16="http://schemas.microsoft.com/office/drawing/2014/main" id="{DB1956D0-F16E-4A52-BFA4-FF3FC98037B7}"/>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Line 9">
            <a:extLst>
              <a:ext uri="{FF2B5EF4-FFF2-40B4-BE49-F238E27FC236}">
                <a16:creationId xmlns:a16="http://schemas.microsoft.com/office/drawing/2014/main" id="{6D24C320-D1C5-4BAB-ABD9-E2B58FC40F0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3" name="Text Box 10">
            <a:extLst>
              <a:ext uri="{FF2B5EF4-FFF2-40B4-BE49-F238E27FC236}">
                <a16:creationId xmlns:a16="http://schemas.microsoft.com/office/drawing/2014/main" id="{0B2852BD-635F-4936-A649-251B4CAC5060}"/>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4" name="Text Box 12">
            <a:extLst>
              <a:ext uri="{FF2B5EF4-FFF2-40B4-BE49-F238E27FC236}">
                <a16:creationId xmlns:a16="http://schemas.microsoft.com/office/drawing/2014/main" id="{54AC46ED-76D2-49F1-A496-4E19949BCEF4}"/>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10</a:t>
            </a:r>
          </a:p>
        </p:txBody>
      </p:sp>
      <p:sp>
        <p:nvSpPr>
          <p:cNvPr id="45" name="Text Box 14">
            <a:extLst>
              <a:ext uri="{FF2B5EF4-FFF2-40B4-BE49-F238E27FC236}">
                <a16:creationId xmlns:a16="http://schemas.microsoft.com/office/drawing/2014/main" id="{514C2978-C936-4A75-AEFF-1FBC7608F55D}"/>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6" name="AutoShape 11">
            <a:hlinkClick r:id="" action="ppaction://noaction" highlightClick="1"/>
            <a:extLst>
              <a:ext uri="{FF2B5EF4-FFF2-40B4-BE49-F238E27FC236}">
                <a16:creationId xmlns:a16="http://schemas.microsoft.com/office/drawing/2014/main" id="{845D1EC8-A66F-4F3F-8CAD-1A8D6628E925}"/>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9"/>
                                        </p:tgtEl>
                                      </p:cBhvr>
                                    </p:animEffect>
                                    <p:set>
                                      <p:cBhvr>
                                        <p:cTn id="7" dur="1" fill="hold">
                                          <p:stCondLst>
                                            <p:cond delay="9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1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98" name="Google Shape;598;p15"/>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(3/3)  </a:t>
            </a:r>
            <a:endParaRPr/>
          </a:p>
        </p:txBody>
      </p:sp>
      <p:sp>
        <p:nvSpPr>
          <p:cNvPr id="599" name="Google Shape;599;p15"/>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609" name="Google Shape;609;p15"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610" name="Google Shape;610;p15"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611" name="Google Shape;611;p15"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612" name="Google Shape;612;p15"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613" name="Google Shape;613;p15"/>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614" name="Google Shape;614;p15"/>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[stomach]</a:t>
            </a:r>
            <a:endParaRPr/>
          </a:p>
        </p:txBody>
      </p:sp>
      <p:sp>
        <p:nvSpPr>
          <p:cNvPr id="615" name="Google Shape;615;p15"/>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616" name="Google Shape;616;p15"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617" name="Google Shape;617;p15"/>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pic>
        <p:nvPicPr>
          <p:cNvPr id="618" name="Google Shape;618;p15"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619" name="Google Shape;619;p15">
            <a:hlinkClick r:id="" action="ppaction://noaction">
              <a:snd r:embed="rId10" name="canard.wav"/>
            </a:hlinkClick>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621" name="Google Shape;621;p15">
            <a:hlinkClick r:id="" action="ppaction://noaction">
              <a:snd r:embed="rId11" name="estomac.wav"/>
            </a:hlinkClick>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err="1">
                <a:solidFill>
                  <a:srgbClr val="1E4E79"/>
                </a:solidFill>
                <a:latin typeface="Century Gothic"/>
                <a:ea typeface="Century Gothic"/>
                <a:cs typeface="Century Gothic"/>
                <a:sym typeface="Century Gothic"/>
              </a:rPr>
              <a:t>estoma</a:t>
            </a:r>
            <a:r>
              <a:rPr lang="en-GB" sz="6000" b="0" i="0" u="none" cap="none" dirty="0" err="1">
                <a:solidFill>
                  <a:srgbClr val="E65D00"/>
                </a:solidFill>
                <a:latin typeface="Century Gothic"/>
                <a:ea typeface="Century Gothic"/>
                <a:cs typeface="Century Gothic"/>
                <a:sym typeface="Century Gothic"/>
              </a:rPr>
              <a:t>c</a:t>
            </a:r>
            <a:endParaRPr sz="6000" b="0" i="0" u="none" cap="none" dirty="0">
              <a:solidFill>
                <a:srgbClr val="E65D00"/>
              </a:solidFill>
              <a:latin typeface="Century Gothic"/>
              <a:ea typeface="Century Gothic"/>
              <a:cs typeface="Century Gothic"/>
              <a:sym typeface="Century Gothic"/>
            </a:endParaRPr>
          </a:p>
        </p:txBody>
      </p:sp>
      <p:sp>
        <p:nvSpPr>
          <p:cNvPr id="623" name="Google Shape;623;p15">
            <a:hlinkClick r:id="" action="ppaction://noaction">
              <a:snd r:embed="rId12" name="bras.wav"/>
            </a:hlinkClick>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bra</a:t>
            </a:r>
            <a:r>
              <a:rPr lang="en-GB" sz="6000" b="0" i="0" u="none" cap="none" dirty="0">
                <a:solidFill>
                  <a:srgbClr val="EE6000"/>
                </a:solidFill>
                <a:latin typeface="Century Gothic"/>
                <a:ea typeface="Century Gothic"/>
                <a:cs typeface="Century Gothic"/>
                <a:sym typeface="Century Gothic"/>
              </a:rPr>
              <a:t>s</a:t>
            </a:r>
            <a:endParaRPr dirty="0"/>
          </a:p>
        </p:txBody>
      </p:sp>
      <p:sp>
        <p:nvSpPr>
          <p:cNvPr id="30" name="Google Shape;445;p10">
            <a:hlinkClick r:id="" action="ppaction://noaction">
              <a:snd r:embed="rId13" name="drap.wav"/>
            </a:hlinkClick>
            <a:extLst>
              <a:ext uri="{FF2B5EF4-FFF2-40B4-BE49-F238E27FC236}">
                <a16:creationId xmlns:a16="http://schemas.microsoft.com/office/drawing/2014/main" id="{56861D82-B619-4250-B8B4-86676286AFFF}"/>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err="1">
                <a:solidFill>
                  <a:srgbClr val="115076"/>
                </a:solidFill>
                <a:latin typeface="Century Gothic"/>
                <a:ea typeface="Century Gothic"/>
                <a:cs typeface="Century Gothic"/>
                <a:sym typeface="Century Gothic"/>
              </a:rPr>
              <a:t>dra</a:t>
            </a:r>
            <a:r>
              <a:rPr lang="en-GB" sz="6000" b="0" i="0" u="none" cap="none" dirty="0" err="1">
                <a:solidFill>
                  <a:srgbClr val="EE6000"/>
                </a:solidFill>
                <a:latin typeface="Century Gothic"/>
                <a:ea typeface="Century Gothic"/>
                <a:cs typeface="Century Gothic"/>
                <a:sym typeface="Century Gothic"/>
              </a:rPr>
              <a:t>p</a:t>
            </a:r>
            <a:endParaRPr sz="6000" b="0" i="0" u="none" cap="none" dirty="0">
              <a:solidFill>
                <a:srgbClr val="EE6000"/>
              </a:solidFill>
              <a:latin typeface="Century Gothic"/>
              <a:ea typeface="Century Gothic"/>
              <a:cs typeface="Century Gothic"/>
              <a:sym typeface="Century Gothic"/>
            </a:endParaRPr>
          </a:p>
        </p:txBody>
      </p:sp>
      <p:sp>
        <p:nvSpPr>
          <p:cNvPr id="31" name="Google Shape;447;p10">
            <a:hlinkClick r:id="" action="ppaction://noaction">
              <a:snd r:embed="rId14" name="vert.wav"/>
            </a:hlinkClick>
            <a:extLst>
              <a:ext uri="{FF2B5EF4-FFF2-40B4-BE49-F238E27FC236}">
                <a16:creationId xmlns:a16="http://schemas.microsoft.com/office/drawing/2014/main" id="{47FD92A8-FC58-4D8B-9240-EBA791182A3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32" name="Google Shape;449;p10">
            <a:hlinkClick r:id="" action="ppaction://noaction">
              <a:snd r:embed="rId15" name="d'accord.wav"/>
            </a:hlinkClick>
            <a:extLst>
              <a:ext uri="{FF2B5EF4-FFF2-40B4-BE49-F238E27FC236}">
                <a16:creationId xmlns:a16="http://schemas.microsoft.com/office/drawing/2014/main" id="{CE468F94-7326-46CD-BBC9-0E6CEFAC0ACA}"/>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err="1">
                <a:solidFill>
                  <a:srgbClr val="1E4E79"/>
                </a:solidFill>
                <a:latin typeface="Century Gothic"/>
                <a:ea typeface="Century Gothic"/>
                <a:cs typeface="Century Gothic"/>
                <a:sym typeface="Century Gothic"/>
              </a:rPr>
              <a:t>d’accor</a:t>
            </a:r>
            <a:r>
              <a:rPr lang="en-GB" sz="6000" b="0" i="0" u="none" cap="none" dirty="0" err="1">
                <a:solidFill>
                  <a:srgbClr val="E65D00"/>
                </a:solidFill>
                <a:latin typeface="Century Gothic"/>
                <a:ea typeface="Century Gothic"/>
                <a:cs typeface="Century Gothic"/>
                <a:sym typeface="Century Gothic"/>
              </a:rPr>
              <a:t>d</a:t>
            </a:r>
            <a:endParaRPr sz="6000" b="0" i="0" u="none" cap="none" dirty="0">
              <a:solidFill>
                <a:srgbClr val="E65D00"/>
              </a:solidFill>
              <a:latin typeface="Century Gothic"/>
              <a:ea typeface="Century Gothic"/>
              <a:cs typeface="Century Gothic"/>
              <a:sym typeface="Century Gothic"/>
            </a:endParaRPr>
          </a:p>
        </p:txBody>
      </p:sp>
      <p:sp>
        <p:nvSpPr>
          <p:cNvPr id="34" name="Rectangle 2">
            <a:extLst>
              <a:ext uri="{FF2B5EF4-FFF2-40B4-BE49-F238E27FC236}">
                <a16:creationId xmlns:a16="http://schemas.microsoft.com/office/drawing/2014/main" id="{E57DF608-0FF6-47DA-A508-3FD292D3631A}"/>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5" name="Rectangle 3">
            <a:extLst>
              <a:ext uri="{FF2B5EF4-FFF2-40B4-BE49-F238E27FC236}">
                <a16:creationId xmlns:a16="http://schemas.microsoft.com/office/drawing/2014/main" id="{A7969DF3-2AD8-4617-860F-3DBDB349B5B9}"/>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6" name="Line 4">
            <a:extLst>
              <a:ext uri="{FF2B5EF4-FFF2-40B4-BE49-F238E27FC236}">
                <a16:creationId xmlns:a16="http://schemas.microsoft.com/office/drawing/2014/main" id="{E8969D3A-EBD5-4585-BCC0-0BF809B6405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Line 7">
            <a:extLst>
              <a:ext uri="{FF2B5EF4-FFF2-40B4-BE49-F238E27FC236}">
                <a16:creationId xmlns:a16="http://schemas.microsoft.com/office/drawing/2014/main" id="{91CF7BC6-8080-475E-9E8E-097865823301}"/>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Line 9">
            <a:extLst>
              <a:ext uri="{FF2B5EF4-FFF2-40B4-BE49-F238E27FC236}">
                <a16:creationId xmlns:a16="http://schemas.microsoft.com/office/drawing/2014/main" id="{B94F71F6-EAC0-44DF-BD23-AF7113B4889B}"/>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Text Box 10">
            <a:extLst>
              <a:ext uri="{FF2B5EF4-FFF2-40B4-BE49-F238E27FC236}">
                <a16:creationId xmlns:a16="http://schemas.microsoft.com/office/drawing/2014/main" id="{EB74A42C-7B13-4906-9FE6-68AA21861C83}"/>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0" name="Text Box 12">
            <a:extLst>
              <a:ext uri="{FF2B5EF4-FFF2-40B4-BE49-F238E27FC236}">
                <a16:creationId xmlns:a16="http://schemas.microsoft.com/office/drawing/2014/main" id="{9E942400-C8A2-435B-AC7D-F367DC662157}"/>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5</a:t>
            </a:r>
          </a:p>
        </p:txBody>
      </p:sp>
      <p:sp>
        <p:nvSpPr>
          <p:cNvPr id="41" name="Text Box 14">
            <a:extLst>
              <a:ext uri="{FF2B5EF4-FFF2-40B4-BE49-F238E27FC236}">
                <a16:creationId xmlns:a16="http://schemas.microsoft.com/office/drawing/2014/main" id="{A0B02A33-5DFE-4AA0-859D-F99F3F83262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2" name="AutoShape 11">
            <a:hlinkClick r:id="" action="ppaction://noaction" highlightClick="1"/>
            <a:extLst>
              <a:ext uri="{FF2B5EF4-FFF2-40B4-BE49-F238E27FC236}">
                <a16:creationId xmlns:a16="http://schemas.microsoft.com/office/drawing/2014/main" id="{33B04DAE-7F72-40EB-B453-490E05B01877}"/>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0"/>
                                        <p:tgtEl>
                                          <p:spTgt spid="35"/>
                                        </p:tgtEl>
                                      </p:cBhvr>
                                    </p:animEffect>
                                    <p:set>
                                      <p:cBhvr>
                                        <p:cTn id="7" dur="1" fill="hold">
                                          <p:stCondLst>
                                            <p:cond delay="4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631" name="Google Shape;631;p1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SFC</a:t>
            </a:r>
            <a:endParaRPr/>
          </a:p>
        </p:txBody>
      </p:sp>
      <p:sp>
        <p:nvSpPr>
          <p:cNvPr id="632" name="Google Shape;632;p1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633" name="Google Shape;633;p1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Consolidation [1]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7"/>
          <p:cNvSpPr txBox="1">
            <a:spLocks noGrp="1"/>
          </p:cNvSpPr>
          <p:nvPr>
            <p:ph type="title"/>
          </p:nvPr>
        </p:nvSpPr>
        <p:spPr>
          <a:xfrm>
            <a:off x="8465" y="665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15076"/>
              </a:buClr>
              <a:buSzPct val="100000"/>
              <a:buFont typeface="Century Gothic"/>
              <a:buNone/>
            </a:pPr>
            <a:r>
              <a:rPr lang="en-GB" sz="11600" b="1">
                <a:solidFill>
                  <a:srgbClr val="115076"/>
                </a:solidFill>
                <a:latin typeface="Century Gothic"/>
                <a:ea typeface="Century Gothic"/>
                <a:cs typeface="Century Gothic"/>
                <a:sym typeface="Century Gothic"/>
              </a:rPr>
              <a:t>SFC</a:t>
            </a:r>
            <a:endParaRPr/>
          </a:p>
        </p:txBody>
      </p:sp>
      <p:sp>
        <p:nvSpPr>
          <p:cNvPr id="640" name="Google Shape;640;p17"/>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641" name="Google Shape;641;p17"/>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dirty="0">
                <a:solidFill>
                  <a:srgbClr val="1F4E79"/>
                </a:solidFill>
                <a:latin typeface="Century Gothic"/>
                <a:ea typeface="Century Gothic"/>
                <a:cs typeface="Century Gothic"/>
                <a:sym typeface="Century Gothic"/>
              </a:rPr>
              <a:t>dans</a:t>
            </a:r>
            <a:endParaRPr sz="16000" b="0" i="0" u="none" strike="noStrike" cap="none" dirty="0">
              <a:solidFill>
                <a:srgbClr val="1F4E79"/>
              </a:solidFill>
              <a:latin typeface="Century Gothic"/>
              <a:ea typeface="Century Gothic"/>
              <a:cs typeface="Century Gothic"/>
              <a:sym typeface="Century Gothic"/>
            </a:endParaRPr>
          </a:p>
        </p:txBody>
      </p:sp>
      <p:sp>
        <p:nvSpPr>
          <p:cNvPr id="642" name="Google Shape;642;p17"/>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643" name="Google Shape;643;p17" descr="Quiet Sign Clip Art"/>
          <p:cNvPicPr preferRelativeResize="0"/>
          <p:nvPr/>
        </p:nvPicPr>
        <p:blipFill rotWithShape="1">
          <a:blip r:embed="rId4">
            <a:alphaModFix/>
          </a:blip>
          <a:srcRect/>
          <a:stretch/>
        </p:blipFill>
        <p:spPr>
          <a:xfrm>
            <a:off x="7381562" y="4048044"/>
            <a:ext cx="666750" cy="942976"/>
          </a:xfrm>
          <a:prstGeom prst="rect">
            <a:avLst/>
          </a:prstGeom>
          <a:noFill/>
          <a:ln>
            <a:noFill/>
          </a:ln>
        </p:spPr>
      </p:pic>
      <p:pic>
        <p:nvPicPr>
          <p:cNvPr id="644" name="Google Shape;644;p17" descr="box with an arrow pointing down"/>
          <p:cNvPicPr preferRelativeResize="0"/>
          <p:nvPr/>
        </p:nvPicPr>
        <p:blipFill rotWithShape="1">
          <a:blip r:embed="rId5">
            <a:alphaModFix/>
          </a:blip>
          <a:srcRect/>
          <a:stretch/>
        </p:blipFill>
        <p:spPr>
          <a:xfrm>
            <a:off x="5165988" y="4512981"/>
            <a:ext cx="1860024" cy="1568621"/>
          </a:xfrm>
          <a:prstGeom prst="rect">
            <a:avLst/>
          </a:prstGeom>
          <a:noFill/>
          <a:ln>
            <a:noFill/>
          </a:ln>
        </p:spPr>
      </p:pic>
      <p:sp>
        <p:nvSpPr>
          <p:cNvPr id="645" name="Google Shape;645;p17" descr="orange down arrow pointing into the box"/>
          <p:cNvSpPr/>
          <p:nvPr/>
        </p:nvSpPr>
        <p:spPr>
          <a:xfrm>
            <a:off x="5814545" y="4430941"/>
            <a:ext cx="560716" cy="1005108"/>
          </a:xfrm>
          <a:prstGeom prst="downArrow">
            <a:avLst>
              <a:gd name="adj1" fmla="val 50000"/>
              <a:gd name="adj2" fmla="val 50000"/>
            </a:avLst>
          </a:prstGeom>
          <a:solidFill>
            <a:srgbClr val="FA6500"/>
          </a:solidFill>
          <a:ln w="12700" cap="flat" cmpd="sng">
            <a:solidFill>
              <a:srgbClr val="FA65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500"/>
                                        <p:tgtEl>
                                          <p:spTgt spid="6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1"/>
                                        </p:tgtEl>
                                        <p:attrNameLst>
                                          <p:attrName>style.visibility</p:attrName>
                                        </p:attrNameLst>
                                      </p:cBhvr>
                                      <p:to>
                                        <p:strVal val="visible"/>
                                      </p:to>
                                    </p:set>
                                    <p:animEffect transition="in" filter="fade">
                                      <p:cBhvr>
                                        <p:cTn id="12" dur="500"/>
                                        <p:tgtEl>
                                          <p:spTgt spid="641"/>
                                        </p:tgtEl>
                                      </p:cBhvr>
                                    </p:animEffect>
                                  </p:childTnLst>
                                  <p:subTnLst>
                                    <p:audio>
                                      <p:cMediaNode>
                                        <p:cTn display="0" masterRel="sameClick">
                                          <p:stCondLst>
                                            <p:cond evt="begin" delay="0">
                                              <p:tn val="10"/>
                                            </p:cond>
                                          </p:stCondLst>
                                          <p:endCondLst>
                                            <p:cond evt="onStopAudio" delay="0">
                                              <p:tgtEl>
                                                <p:sldTgt/>
                                              </p:tgtEl>
                                            </p:cond>
                                          </p:endCondLst>
                                        </p:cTn>
                                        <p:tgtEl>
                                          <p:sndTgt r:embed="rId3" name="da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2"/>
                                        </p:tgtEl>
                                        <p:attrNameLst>
                                          <p:attrName>style.visibility</p:attrName>
                                        </p:attrNameLst>
                                      </p:cBhvr>
                                      <p:to>
                                        <p:strVal val="visible"/>
                                      </p:to>
                                    </p:set>
                                    <p:animEffect transition="in" filter="fade">
                                      <p:cBhvr>
                                        <p:cTn id="17" dur="500"/>
                                        <p:tgtEl>
                                          <p:spTgt spid="642"/>
                                        </p:tgtEl>
                                      </p:cBhvr>
                                    </p:animEffect>
                                  </p:childTnLst>
                                </p:cTn>
                              </p:par>
                              <p:par>
                                <p:cTn id="18" presetID="10" presetClass="entr" presetSubtype="0" fill="hold" nodeType="withEffect">
                                  <p:stCondLst>
                                    <p:cond delay="0"/>
                                  </p:stCondLst>
                                  <p:childTnLst>
                                    <p:set>
                                      <p:cBhvr>
                                        <p:cTn id="19" dur="1" fill="hold">
                                          <p:stCondLst>
                                            <p:cond delay="0"/>
                                          </p:stCondLst>
                                        </p:cTn>
                                        <p:tgtEl>
                                          <p:spTgt spid="643"/>
                                        </p:tgtEl>
                                        <p:attrNameLst>
                                          <p:attrName>style.visibility</p:attrName>
                                        </p:attrNameLst>
                                      </p:cBhvr>
                                      <p:to>
                                        <p:strVal val="visible"/>
                                      </p:to>
                                    </p:set>
                                    <p:animEffect transition="in" filter="fade">
                                      <p:cBhvr>
                                        <p:cTn id="20" dur="500"/>
                                        <p:tgtEl>
                                          <p:spTgt spid="6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4"/>
                                        </p:tgtEl>
                                        <p:attrNameLst>
                                          <p:attrName>style.visibility</p:attrName>
                                        </p:attrNameLst>
                                      </p:cBhvr>
                                      <p:to>
                                        <p:strVal val="visible"/>
                                      </p:to>
                                    </p:set>
                                    <p:animEffect transition="in" filter="fade">
                                      <p:cBhvr>
                                        <p:cTn id="25" dur="500"/>
                                        <p:tgtEl>
                                          <p:spTgt spid="644"/>
                                        </p:tgtEl>
                                      </p:cBhvr>
                                    </p:animEffect>
                                  </p:childTnLst>
                                </p:cTn>
                              </p:par>
                              <p:par>
                                <p:cTn id="26" presetID="10" presetClass="entr" presetSubtype="0" fill="hold" nodeType="withEffect">
                                  <p:stCondLst>
                                    <p:cond delay="0"/>
                                  </p:stCondLst>
                                  <p:childTnLst>
                                    <p:set>
                                      <p:cBhvr>
                                        <p:cTn id="27" dur="1" fill="hold">
                                          <p:stCondLst>
                                            <p:cond delay="0"/>
                                          </p:stCondLst>
                                        </p:cTn>
                                        <p:tgtEl>
                                          <p:spTgt spid="645"/>
                                        </p:tgtEl>
                                        <p:attrNameLst>
                                          <p:attrName>style.visibility</p:attrName>
                                        </p:attrNameLst>
                                      </p:cBhvr>
                                      <p:to>
                                        <p:strVal val="visible"/>
                                      </p:to>
                                    </p:set>
                                    <p:animEffect transition="in" filter="fade">
                                      <p:cBhvr>
                                        <p:cTn id="28" dur="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8"/>
          <p:cNvSpPr txBox="1">
            <a:spLocks noGrp="1"/>
          </p:cNvSpPr>
          <p:nvPr>
            <p:ph type="title"/>
          </p:nvPr>
        </p:nvSpPr>
        <p:spPr>
          <a:xfrm>
            <a:off x="14288" y="6730"/>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15076"/>
              </a:buClr>
              <a:buSzPct val="100000"/>
              <a:buFont typeface="Century Gothic"/>
              <a:buNone/>
            </a:pPr>
            <a:r>
              <a:rPr lang="en-GB" sz="11600" b="1">
                <a:solidFill>
                  <a:srgbClr val="115076"/>
                </a:solidFill>
                <a:latin typeface="Century Gothic"/>
                <a:ea typeface="Century Gothic"/>
                <a:cs typeface="Century Gothic"/>
                <a:sym typeface="Century Gothic"/>
              </a:rPr>
              <a:t>SFC</a:t>
            </a:r>
            <a:endParaRPr/>
          </a:p>
        </p:txBody>
      </p:sp>
      <p:sp>
        <p:nvSpPr>
          <p:cNvPr id="652" name="Google Shape;652;p18"/>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653" name="Google Shape;653;p18"/>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dirty="0">
                <a:solidFill>
                  <a:srgbClr val="1F4E79"/>
                </a:solidFill>
                <a:latin typeface="Century Gothic"/>
                <a:ea typeface="Century Gothic"/>
                <a:cs typeface="Century Gothic"/>
                <a:sym typeface="Century Gothic"/>
              </a:rPr>
              <a:t>dans</a:t>
            </a:r>
            <a:endParaRPr sz="16000" b="0" i="0" u="none" strike="noStrike" cap="none" dirty="0">
              <a:solidFill>
                <a:srgbClr val="1F4E79"/>
              </a:solidFill>
              <a:latin typeface="Century Gothic"/>
              <a:ea typeface="Century Gothic"/>
              <a:cs typeface="Century Gothic"/>
              <a:sym typeface="Century Gothic"/>
            </a:endParaRPr>
          </a:p>
        </p:txBody>
      </p:sp>
      <p:sp>
        <p:nvSpPr>
          <p:cNvPr id="654" name="Google Shape;654;p18"/>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655" name="Google Shape;655;p18" descr="Quiet Sign Clip Art"/>
          <p:cNvPicPr preferRelativeResize="0"/>
          <p:nvPr/>
        </p:nvPicPr>
        <p:blipFill rotWithShape="1">
          <a:blip r:embed="rId4">
            <a:alphaModFix/>
          </a:blip>
          <a:srcRect/>
          <a:stretch/>
        </p:blipFill>
        <p:spPr>
          <a:xfrm>
            <a:off x="7381562" y="4048044"/>
            <a:ext cx="666750" cy="942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500"/>
                                        <p:tgtEl>
                                          <p:spTgt spid="6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3"/>
                                        </p:tgtEl>
                                        <p:attrNameLst>
                                          <p:attrName>style.visibility</p:attrName>
                                        </p:attrNameLst>
                                      </p:cBhvr>
                                      <p:to>
                                        <p:strVal val="visible"/>
                                      </p:to>
                                    </p:set>
                                    <p:animEffect transition="in" filter="fade">
                                      <p:cBhvr>
                                        <p:cTn id="12" dur="500"/>
                                        <p:tgtEl>
                                          <p:spTgt spid="653"/>
                                        </p:tgtEl>
                                      </p:cBhvr>
                                    </p:animEffect>
                                  </p:childTnLst>
                                  <p:subTnLst>
                                    <p:audio>
                                      <p:cMediaNode>
                                        <p:cTn display="0" masterRel="sameClick">
                                          <p:stCondLst>
                                            <p:cond evt="begin" delay="0">
                                              <p:tn val="10"/>
                                            </p:cond>
                                          </p:stCondLst>
                                          <p:endCondLst>
                                            <p:cond evt="onStopAudio" delay="0">
                                              <p:tgtEl>
                                                <p:sldTgt/>
                                              </p:tgtEl>
                                            </p:cond>
                                          </p:endCondLst>
                                        </p:cTn>
                                        <p:tgtEl>
                                          <p:sndTgt r:embed="rId3" name="da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4"/>
                                        </p:tgtEl>
                                        <p:attrNameLst>
                                          <p:attrName>style.visibility</p:attrName>
                                        </p:attrNameLst>
                                      </p:cBhvr>
                                      <p:to>
                                        <p:strVal val="visible"/>
                                      </p:to>
                                    </p:set>
                                    <p:animEffect transition="in" filter="fade">
                                      <p:cBhvr>
                                        <p:cTn id="17" dur="500"/>
                                        <p:tgtEl>
                                          <p:spTgt spid="654"/>
                                        </p:tgtEl>
                                      </p:cBhvr>
                                    </p:animEffect>
                                  </p:childTnLst>
                                </p:cTn>
                              </p:par>
                              <p:par>
                                <p:cTn id="18" presetID="10" presetClass="entr" presetSubtype="0" fill="hold" nodeType="withEffect">
                                  <p:stCondLst>
                                    <p:cond delay="0"/>
                                  </p:stCondLst>
                                  <p:childTnLst>
                                    <p:set>
                                      <p:cBhvr>
                                        <p:cTn id="19" dur="1" fill="hold">
                                          <p:stCondLst>
                                            <p:cond delay="0"/>
                                          </p:stCondLst>
                                        </p:cTn>
                                        <p:tgtEl>
                                          <p:spTgt spid="655"/>
                                        </p:tgtEl>
                                        <p:attrNameLst>
                                          <p:attrName>style.visibility</p:attrName>
                                        </p:attrNameLst>
                                      </p:cBhvr>
                                      <p:to>
                                        <p:strVal val="visible"/>
                                      </p:to>
                                    </p:set>
                                    <p:animEffect transition="in" filter="fade">
                                      <p:cBhvr>
                                        <p:cTn id="20" dur="5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8465" y="665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15076"/>
              </a:buClr>
              <a:buSzPct val="100000"/>
              <a:buFont typeface="Century Gothic"/>
              <a:buNone/>
            </a:pPr>
            <a:r>
              <a:rPr lang="en-GB" sz="11600" b="1">
                <a:solidFill>
                  <a:srgbClr val="115076"/>
                </a:solidFill>
                <a:latin typeface="Century Gothic"/>
                <a:ea typeface="Century Gothic"/>
                <a:cs typeface="Century Gothic"/>
                <a:sym typeface="Century Gothic"/>
              </a:rPr>
              <a:t>SFC</a:t>
            </a:r>
            <a:endParaRPr/>
          </a:p>
        </p:txBody>
      </p:sp>
      <p:sp>
        <p:nvSpPr>
          <p:cNvPr id="662" name="Google Shape;662;p19"/>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663" name="Google Shape;663;p19"/>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a:solidFill>
                  <a:srgbClr val="1F4E79"/>
                </a:solidFill>
                <a:latin typeface="Century Gothic"/>
                <a:ea typeface="Century Gothic"/>
                <a:cs typeface="Century Gothic"/>
                <a:sym typeface="Century Gothic"/>
              </a:rPr>
              <a:t>dans</a:t>
            </a:r>
            <a:endParaRPr sz="16000" b="0" i="0" u="none" strike="noStrike" cap="none">
              <a:solidFill>
                <a:srgbClr val="1F4E79"/>
              </a:solidFill>
              <a:latin typeface="Century Gothic"/>
              <a:ea typeface="Century Gothic"/>
              <a:cs typeface="Century Gothic"/>
              <a:sym typeface="Century Gothic"/>
            </a:endParaRPr>
          </a:p>
        </p:txBody>
      </p:sp>
      <p:sp>
        <p:nvSpPr>
          <p:cNvPr id="664" name="Google Shape;664;p19"/>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665" name="Google Shape;665;p19" descr="Quiet Sign Clip Art"/>
          <p:cNvPicPr preferRelativeResize="0"/>
          <p:nvPr/>
        </p:nvPicPr>
        <p:blipFill rotWithShape="1">
          <a:blip r:embed="rId3">
            <a:alphaModFix/>
          </a:blip>
          <a:srcRect/>
          <a:stretch/>
        </p:blipFill>
        <p:spPr>
          <a:xfrm>
            <a:off x="7381562" y="4048044"/>
            <a:ext cx="666750" cy="942976"/>
          </a:xfrm>
          <a:prstGeom prst="rect">
            <a:avLst/>
          </a:prstGeom>
          <a:noFill/>
          <a:ln>
            <a:noFill/>
          </a:ln>
        </p:spPr>
      </p:pic>
      <p:pic>
        <p:nvPicPr>
          <p:cNvPr id="666" name="Google Shape;666;p19" descr="box with an arrow pointing down"/>
          <p:cNvPicPr preferRelativeResize="0"/>
          <p:nvPr/>
        </p:nvPicPr>
        <p:blipFill rotWithShape="1">
          <a:blip r:embed="rId4">
            <a:alphaModFix/>
          </a:blip>
          <a:srcRect/>
          <a:stretch/>
        </p:blipFill>
        <p:spPr>
          <a:xfrm>
            <a:off x="5165988" y="4512981"/>
            <a:ext cx="1860024" cy="1568621"/>
          </a:xfrm>
          <a:prstGeom prst="rect">
            <a:avLst/>
          </a:prstGeom>
          <a:noFill/>
          <a:ln>
            <a:noFill/>
          </a:ln>
        </p:spPr>
      </p:pic>
      <p:sp>
        <p:nvSpPr>
          <p:cNvPr id="667" name="Google Shape;667;p19" descr="orange down arrow pointing into the box"/>
          <p:cNvSpPr/>
          <p:nvPr/>
        </p:nvSpPr>
        <p:spPr>
          <a:xfrm>
            <a:off x="5814545" y="4430941"/>
            <a:ext cx="560716" cy="1005108"/>
          </a:xfrm>
          <a:prstGeom prst="downArrow">
            <a:avLst>
              <a:gd name="adj1" fmla="val 50000"/>
              <a:gd name="adj2" fmla="val 50000"/>
            </a:avLst>
          </a:prstGeom>
          <a:solidFill>
            <a:srgbClr val="FA6500"/>
          </a:solidFill>
          <a:ln w="12700" cap="flat" cmpd="sng">
            <a:solidFill>
              <a:srgbClr val="FA65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500"/>
                                        <p:tgtEl>
                                          <p:spTgt spid="6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3"/>
                                        </p:tgtEl>
                                        <p:attrNameLst>
                                          <p:attrName>style.visibility</p:attrName>
                                        </p:attrNameLst>
                                      </p:cBhvr>
                                      <p:to>
                                        <p:strVal val="visible"/>
                                      </p:to>
                                    </p:set>
                                    <p:animEffect transition="in" filter="fade">
                                      <p:cBhvr>
                                        <p:cTn id="12" dur="500"/>
                                        <p:tgtEl>
                                          <p:spTgt spid="6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4"/>
                                        </p:tgtEl>
                                        <p:attrNameLst>
                                          <p:attrName>style.visibility</p:attrName>
                                        </p:attrNameLst>
                                      </p:cBhvr>
                                      <p:to>
                                        <p:strVal val="visible"/>
                                      </p:to>
                                    </p:set>
                                    <p:animEffect transition="in" filter="fade">
                                      <p:cBhvr>
                                        <p:cTn id="17" dur="500"/>
                                        <p:tgtEl>
                                          <p:spTgt spid="664"/>
                                        </p:tgtEl>
                                      </p:cBhvr>
                                    </p:animEffect>
                                  </p:childTnLst>
                                </p:cTn>
                              </p:par>
                              <p:par>
                                <p:cTn id="18" presetID="10" presetClass="entr" presetSubtype="0" fill="hold" nodeType="withEffect">
                                  <p:stCondLst>
                                    <p:cond delay="0"/>
                                  </p:stCondLst>
                                  <p:childTnLst>
                                    <p:set>
                                      <p:cBhvr>
                                        <p:cTn id="19" dur="1" fill="hold">
                                          <p:stCondLst>
                                            <p:cond delay="0"/>
                                          </p:stCondLst>
                                        </p:cTn>
                                        <p:tgtEl>
                                          <p:spTgt spid="665"/>
                                        </p:tgtEl>
                                        <p:attrNameLst>
                                          <p:attrName>style.visibility</p:attrName>
                                        </p:attrNameLst>
                                      </p:cBhvr>
                                      <p:to>
                                        <p:strVal val="visible"/>
                                      </p:to>
                                    </p:set>
                                    <p:animEffect transition="in" filter="fade">
                                      <p:cBhvr>
                                        <p:cTn id="20" dur="500"/>
                                        <p:tgtEl>
                                          <p:spTgt spid="66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6"/>
                                        </p:tgtEl>
                                        <p:attrNameLst>
                                          <p:attrName>style.visibility</p:attrName>
                                        </p:attrNameLst>
                                      </p:cBhvr>
                                      <p:to>
                                        <p:strVal val="visible"/>
                                      </p:to>
                                    </p:set>
                                    <p:animEffect transition="in" filter="fade">
                                      <p:cBhvr>
                                        <p:cTn id="25" dur="500"/>
                                        <p:tgtEl>
                                          <p:spTgt spid="666"/>
                                        </p:tgtEl>
                                      </p:cBhvr>
                                    </p:animEffect>
                                  </p:childTnLst>
                                </p:cTn>
                              </p:par>
                              <p:par>
                                <p:cTn id="26" presetID="10" presetClass="entr" presetSubtype="0" fill="hold" nodeType="withEffect">
                                  <p:stCondLst>
                                    <p:cond delay="0"/>
                                  </p:stCondLst>
                                  <p:childTnLst>
                                    <p:set>
                                      <p:cBhvr>
                                        <p:cTn id="27" dur="1" fill="hold">
                                          <p:stCondLst>
                                            <p:cond delay="0"/>
                                          </p:stCondLst>
                                        </p:cTn>
                                        <p:tgtEl>
                                          <p:spTgt spid="667"/>
                                        </p:tgtEl>
                                        <p:attrNameLst>
                                          <p:attrName>style.visibility</p:attrName>
                                        </p:attrNameLst>
                                      </p:cBhvr>
                                      <p:to>
                                        <p:strVal val="visible"/>
                                      </p:to>
                                    </p:set>
                                    <p:animEffect transition="in" filter="fade">
                                      <p:cBhvr>
                                        <p:cTn id="28" dur="5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15"/>
        <p:cNvGrpSpPr/>
        <p:nvPr/>
      </p:nvGrpSpPr>
      <p:grpSpPr>
        <a:xfrm>
          <a:off x="0" y="0"/>
          <a:ext cx="0" cy="0"/>
          <a:chOff x="0" y="0"/>
          <a:chExt cx="0" cy="0"/>
        </a:xfrm>
      </p:grpSpPr>
      <p:pic>
        <p:nvPicPr>
          <p:cNvPr id="316" name="Google Shape;316;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7" name="Google Shape;317;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SFC</a:t>
            </a:r>
            <a:endParaRPr/>
          </a:p>
        </p:txBody>
      </p:sp>
      <p:sp>
        <p:nvSpPr>
          <p:cNvPr id="318" name="Google Shape;318;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319" name="Google Shape;319;p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20"/>
          <p:cNvSpPr txBox="1">
            <a:spLocks noGrp="1"/>
          </p:cNvSpPr>
          <p:nvPr>
            <p:ph type="title"/>
          </p:nvPr>
        </p:nvSpPr>
        <p:spPr>
          <a:xfrm>
            <a:off x="492195" y="27718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15076"/>
              </a:buClr>
              <a:buSzPct val="100000"/>
              <a:buFont typeface="Century Gothic"/>
              <a:buNone/>
            </a:pPr>
            <a:r>
              <a:rPr lang="en-GB" sz="10800" b="1">
                <a:solidFill>
                  <a:srgbClr val="115076"/>
                </a:solidFill>
              </a:rPr>
              <a:t>SFC</a:t>
            </a:r>
            <a:endParaRPr/>
          </a:p>
        </p:txBody>
      </p:sp>
      <p:pic>
        <p:nvPicPr>
          <p:cNvPr id="674" name="Google Shape;674;p20"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sp>
        <p:nvSpPr>
          <p:cNvPr id="675" name="Google Shape;675;p20"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pic>
        <p:nvPicPr>
          <p:cNvPr id="676" name="Google Shape;676;p20"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677" name="Google Shape;677;p20"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78" name="Google Shape;678;p20"/>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dirty="0">
                <a:solidFill>
                  <a:srgbClr val="115076"/>
                </a:solidFill>
                <a:latin typeface="Century Gothic"/>
                <a:ea typeface="Century Gothic"/>
                <a:cs typeface="Century Gothic"/>
                <a:sym typeface="Century Gothic"/>
              </a:rPr>
              <a:t>dans</a:t>
            </a:r>
            <a:endParaRPr sz="6000" b="0" i="0" u="none" strike="noStrike" cap="none" dirty="0">
              <a:solidFill>
                <a:srgbClr val="FA6500"/>
              </a:solidFill>
              <a:latin typeface="Century Gothic"/>
              <a:ea typeface="Century Gothic"/>
              <a:cs typeface="Century Gothic"/>
              <a:sym typeface="Century Gothic"/>
            </a:endParaRPr>
          </a:p>
        </p:txBody>
      </p:sp>
      <p:sp>
        <p:nvSpPr>
          <p:cNvPr id="679" name="Google Shape;679;p20"/>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680" name="Google Shape;680;p20"/>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peti</a:t>
            </a:r>
            <a:r>
              <a:rPr lang="en-GB" sz="6000" b="0" i="0" u="none" strike="sngStrike" cap="none" dirty="0">
                <a:solidFill>
                  <a:srgbClr val="E65D00"/>
                </a:solidFill>
                <a:latin typeface="Century Gothic"/>
                <a:ea typeface="Century Gothic"/>
                <a:cs typeface="Century Gothic"/>
                <a:sym typeface="Century Gothic"/>
              </a:rPr>
              <a:t>t</a:t>
            </a:r>
            <a:endParaRPr dirty="0"/>
          </a:p>
        </p:txBody>
      </p:sp>
      <p:grpSp>
        <p:nvGrpSpPr>
          <p:cNvPr id="681" name="Google Shape;681;p20" descr="a tall boy and a small boy with arrow pointing to the small boy"/>
          <p:cNvGrpSpPr/>
          <p:nvPr/>
        </p:nvGrpSpPr>
        <p:grpSpPr>
          <a:xfrm>
            <a:off x="1199148" y="1347764"/>
            <a:ext cx="1423730" cy="1953518"/>
            <a:chOff x="1199148" y="1347764"/>
            <a:chExt cx="1423730" cy="1953518"/>
          </a:xfrm>
        </p:grpSpPr>
        <p:pic>
          <p:nvPicPr>
            <p:cNvPr id="682" name="Google Shape;682;p20" descr="tall boy"/>
            <p:cNvPicPr preferRelativeResize="0"/>
            <p:nvPr/>
          </p:nvPicPr>
          <p:blipFill rotWithShape="1">
            <a:blip r:embed="rId11">
              <a:alphaModFix/>
            </a:blip>
            <a:srcRect/>
            <a:stretch/>
          </p:blipFill>
          <p:spPr>
            <a:xfrm>
              <a:off x="1199148" y="1347764"/>
              <a:ext cx="976759" cy="1953518"/>
            </a:xfrm>
            <a:prstGeom prst="rect">
              <a:avLst/>
            </a:prstGeom>
            <a:noFill/>
            <a:ln>
              <a:noFill/>
            </a:ln>
          </p:spPr>
        </p:pic>
        <p:pic>
          <p:nvPicPr>
            <p:cNvPr id="683" name="Google Shape;683;p20" descr="small boy"/>
            <p:cNvPicPr preferRelativeResize="0"/>
            <p:nvPr/>
          </p:nvPicPr>
          <p:blipFill rotWithShape="1">
            <a:blip r:embed="rId12">
              <a:alphaModFix/>
            </a:blip>
            <a:srcRect/>
            <a:stretch/>
          </p:blipFill>
          <p:spPr>
            <a:xfrm>
              <a:off x="1996404" y="2048334"/>
              <a:ext cx="626474" cy="1252948"/>
            </a:xfrm>
            <a:prstGeom prst="rect">
              <a:avLst/>
            </a:prstGeom>
            <a:noFill/>
            <a:ln>
              <a:noFill/>
            </a:ln>
          </p:spPr>
        </p:pic>
        <p:sp>
          <p:nvSpPr>
            <p:cNvPr id="684" name="Google Shape;684;p20"/>
            <p:cNvSpPr/>
            <p:nvPr/>
          </p:nvSpPr>
          <p:spPr>
            <a:xfrm>
              <a:off x="2151840" y="1347764"/>
              <a:ext cx="315601" cy="635876"/>
            </a:xfrm>
            <a:prstGeom prst="downArrow">
              <a:avLst>
                <a:gd name="adj1" fmla="val 50000"/>
                <a:gd name="adj2" fmla="val 50000"/>
              </a:avLst>
            </a:prstGeom>
            <a:solidFill>
              <a:srgbClr val="E65D00"/>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685" name="Google Shape;685;p20"/>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mo</a:t>
            </a:r>
            <a:r>
              <a:rPr lang="en-GB" sz="6000" b="0" i="0" u="none" strike="sngStrike" cap="none" dirty="0">
                <a:solidFill>
                  <a:srgbClr val="E65D00"/>
                </a:solidFill>
                <a:latin typeface="Century Gothic"/>
                <a:ea typeface="Century Gothic"/>
                <a:cs typeface="Century Gothic"/>
                <a:sym typeface="Century Gothic"/>
              </a:rPr>
              <a:t>t</a:t>
            </a:r>
            <a:endParaRPr dirty="0"/>
          </a:p>
        </p:txBody>
      </p:sp>
      <p:pic>
        <p:nvPicPr>
          <p:cNvPr id="686" name="Google Shape;686;p20" descr="crossword with words"/>
          <p:cNvPicPr preferRelativeResize="0"/>
          <p:nvPr/>
        </p:nvPicPr>
        <p:blipFill rotWithShape="1">
          <a:blip r:embed="rId13">
            <a:alphaModFix/>
          </a:blip>
          <a:srcRect/>
          <a:stretch/>
        </p:blipFill>
        <p:spPr>
          <a:xfrm>
            <a:off x="1074061" y="4451526"/>
            <a:ext cx="2284874" cy="1587987"/>
          </a:xfrm>
          <a:prstGeom prst="rect">
            <a:avLst/>
          </a:prstGeom>
          <a:noFill/>
          <a:ln>
            <a:noFill/>
          </a:ln>
        </p:spPr>
      </p:pic>
      <p:sp>
        <p:nvSpPr>
          <p:cNvPr id="687" name="Google Shape;687;p20"/>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err="1">
                <a:solidFill>
                  <a:srgbClr val="1E4E79"/>
                </a:solidFill>
                <a:latin typeface="Century Gothic"/>
                <a:ea typeface="Century Gothic"/>
                <a:cs typeface="Century Gothic"/>
                <a:sym typeface="Century Gothic"/>
              </a:rPr>
              <a:t>mai</a:t>
            </a:r>
            <a:r>
              <a:rPr lang="en-GB" sz="6000" b="0" i="0" u="none" strike="sngStrike" cap="none" dirty="0" err="1">
                <a:solidFill>
                  <a:srgbClr val="E65D00"/>
                </a:solidFill>
                <a:latin typeface="Century Gothic"/>
                <a:ea typeface="Century Gothic"/>
                <a:cs typeface="Century Gothic"/>
                <a:sym typeface="Century Gothic"/>
              </a:rPr>
              <a:t>s</a:t>
            </a:r>
            <a:endParaRPr sz="6000" b="0" i="0" u="none" strike="sngStrike" cap="none" dirty="0">
              <a:solidFill>
                <a:srgbClr val="E65D00"/>
              </a:solidFill>
              <a:latin typeface="Century Gothic"/>
              <a:ea typeface="Century Gothic"/>
              <a:cs typeface="Century Gothic"/>
              <a:sym typeface="Century Gothic"/>
            </a:endParaRPr>
          </a:p>
        </p:txBody>
      </p:sp>
      <p:sp>
        <p:nvSpPr>
          <p:cNvPr id="688" name="Google Shape;688;p20"/>
          <p:cNvSpPr txBox="1"/>
          <p:nvPr/>
        </p:nvSpPr>
        <p:spPr>
          <a:xfrm>
            <a:off x="5008069" y="5623594"/>
            <a:ext cx="185560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3600"/>
              <a:buFont typeface="Century Gothic"/>
              <a:buNone/>
            </a:pPr>
            <a:r>
              <a:rPr lang="en-GB" sz="3600" b="0" i="0" u="none" strike="noStrike" cap="none">
                <a:solidFill>
                  <a:srgbClr val="115076"/>
                </a:solidFill>
                <a:latin typeface="Century Gothic"/>
                <a:ea typeface="Century Gothic"/>
                <a:cs typeface="Century Gothic"/>
                <a:sym typeface="Century Gothic"/>
              </a:rPr>
              <a:t>[but]</a:t>
            </a:r>
            <a:endParaRPr/>
          </a:p>
        </p:txBody>
      </p:sp>
      <p:pic>
        <p:nvPicPr>
          <p:cNvPr id="689" name="Google Shape;689;p20" descr="face icon to show 'but'"/>
          <p:cNvPicPr preferRelativeResize="0"/>
          <p:nvPr/>
        </p:nvPicPr>
        <p:blipFill rotWithShape="1">
          <a:blip r:embed="rId14">
            <a:alphaModFix/>
          </a:blip>
          <a:srcRect/>
          <a:stretch/>
        </p:blipFill>
        <p:spPr>
          <a:xfrm>
            <a:off x="6713198" y="4962383"/>
            <a:ext cx="1455327" cy="1455327"/>
          </a:xfrm>
          <a:prstGeom prst="rect">
            <a:avLst/>
          </a:prstGeom>
          <a:noFill/>
          <a:ln>
            <a:noFill/>
          </a:ln>
        </p:spPr>
      </p:pic>
      <p:sp>
        <p:nvSpPr>
          <p:cNvPr id="690" name="Google Shape;690;p20"/>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pri</a:t>
            </a:r>
            <a:r>
              <a:rPr lang="en-GB" sz="6000" b="0" i="0" u="none" strike="sngStrike" cap="none" dirty="0">
                <a:solidFill>
                  <a:srgbClr val="E65D00"/>
                </a:solidFill>
                <a:latin typeface="Century Gothic"/>
                <a:ea typeface="Century Gothic"/>
                <a:cs typeface="Century Gothic"/>
                <a:sym typeface="Century Gothic"/>
              </a:rPr>
              <a:t>x</a:t>
            </a:r>
            <a:endParaRPr dirty="0"/>
          </a:p>
        </p:txBody>
      </p:sp>
      <p:grpSp>
        <p:nvGrpSpPr>
          <p:cNvPr id="691" name="Google Shape;691;p20" descr="a prize"/>
          <p:cNvGrpSpPr/>
          <p:nvPr/>
        </p:nvGrpSpPr>
        <p:grpSpPr>
          <a:xfrm>
            <a:off x="8704595" y="1029553"/>
            <a:ext cx="2725699" cy="1936044"/>
            <a:chOff x="8711284" y="862548"/>
            <a:chExt cx="2725699" cy="1936044"/>
          </a:xfrm>
        </p:grpSpPr>
        <p:pic>
          <p:nvPicPr>
            <p:cNvPr id="692" name="Google Shape;692;p20" descr="prize"/>
            <p:cNvPicPr preferRelativeResize="0"/>
            <p:nvPr/>
          </p:nvPicPr>
          <p:blipFill rotWithShape="1">
            <a:blip r:embed="rId15">
              <a:alphaModFix/>
            </a:blip>
            <a:srcRect/>
            <a:stretch/>
          </p:blipFill>
          <p:spPr>
            <a:xfrm>
              <a:off x="8711284" y="1100550"/>
              <a:ext cx="1371776" cy="1159150"/>
            </a:xfrm>
            <a:prstGeom prst="rect">
              <a:avLst/>
            </a:prstGeom>
            <a:noFill/>
            <a:ln>
              <a:noFill/>
            </a:ln>
          </p:spPr>
        </p:pic>
        <p:pic>
          <p:nvPicPr>
            <p:cNvPr id="693" name="Google Shape;693;p20" descr="a prize"/>
            <p:cNvPicPr preferRelativeResize="0"/>
            <p:nvPr/>
          </p:nvPicPr>
          <p:blipFill rotWithShape="1">
            <a:blip r:embed="rId16">
              <a:alphaModFix/>
            </a:blip>
            <a:srcRect/>
            <a:stretch/>
          </p:blipFill>
          <p:spPr>
            <a:xfrm>
              <a:off x="10083060" y="862548"/>
              <a:ext cx="1353923" cy="1936044"/>
            </a:xfrm>
            <a:prstGeom prst="rect">
              <a:avLst/>
            </a:prstGeom>
            <a:noFill/>
            <a:ln>
              <a:noFill/>
            </a:ln>
          </p:spPr>
        </p:pic>
        <p:sp>
          <p:nvSpPr>
            <p:cNvPr id="694" name="Google Shape;694;p20"/>
            <p:cNvSpPr txBox="1"/>
            <p:nvPr/>
          </p:nvSpPr>
          <p:spPr>
            <a:xfrm rot="-2065989">
              <a:off x="8803874" y="1335977"/>
              <a:ext cx="14901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entury Gothic"/>
                <a:buNone/>
              </a:pPr>
              <a:r>
                <a:rPr lang="en-GB" sz="2000" b="1" i="0" u="none" strike="noStrike" cap="none">
                  <a:solidFill>
                    <a:srgbClr val="000000"/>
                  </a:solidFill>
                  <a:latin typeface="Century Gothic"/>
                  <a:ea typeface="Century Gothic"/>
                  <a:cs typeface="Century Gothic"/>
                  <a:sym typeface="Century Gothic"/>
                </a:rPr>
                <a:t>€15.95</a:t>
              </a:r>
              <a:endParaRPr/>
            </a:p>
          </p:txBody>
        </p:sp>
      </p:grpSp>
      <p:sp>
        <p:nvSpPr>
          <p:cNvPr id="695" name="Google Shape;695;p20"/>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gran</a:t>
            </a:r>
            <a:r>
              <a:rPr lang="en-GB" sz="6000" b="0" i="0" u="none" strike="sngStrike" cap="none" dirty="0">
                <a:solidFill>
                  <a:srgbClr val="E65D00"/>
                </a:solidFill>
                <a:latin typeface="Century Gothic"/>
                <a:ea typeface="Century Gothic"/>
                <a:cs typeface="Century Gothic"/>
                <a:sym typeface="Century Gothic"/>
              </a:rPr>
              <a:t>d</a:t>
            </a:r>
            <a:endParaRPr dirty="0"/>
          </a:p>
        </p:txBody>
      </p:sp>
      <p:grpSp>
        <p:nvGrpSpPr>
          <p:cNvPr id="696" name="Google Shape;696;p20" descr="tall boy and a small boy with the arrow pointing to the tall boy"/>
          <p:cNvGrpSpPr/>
          <p:nvPr/>
        </p:nvGrpSpPr>
        <p:grpSpPr>
          <a:xfrm>
            <a:off x="9353908" y="4032078"/>
            <a:ext cx="1667202" cy="1953518"/>
            <a:chOff x="12297240" y="3985624"/>
            <a:chExt cx="1667202" cy="1953518"/>
          </a:xfrm>
        </p:grpSpPr>
        <p:pic>
          <p:nvPicPr>
            <p:cNvPr id="697" name="Google Shape;697;p20" descr="tall boy"/>
            <p:cNvPicPr preferRelativeResize="0"/>
            <p:nvPr/>
          </p:nvPicPr>
          <p:blipFill rotWithShape="1">
            <a:blip r:embed="rId11">
              <a:alphaModFix/>
            </a:blip>
            <a:srcRect/>
            <a:stretch/>
          </p:blipFill>
          <p:spPr>
            <a:xfrm>
              <a:off x="12297240" y="3985624"/>
              <a:ext cx="976759" cy="1953518"/>
            </a:xfrm>
            <a:prstGeom prst="rect">
              <a:avLst/>
            </a:prstGeom>
            <a:noFill/>
            <a:ln>
              <a:noFill/>
            </a:ln>
          </p:spPr>
        </p:pic>
        <p:pic>
          <p:nvPicPr>
            <p:cNvPr id="698" name="Google Shape;698;p20" descr="small boy"/>
            <p:cNvPicPr preferRelativeResize="0"/>
            <p:nvPr/>
          </p:nvPicPr>
          <p:blipFill rotWithShape="1">
            <a:blip r:embed="rId12">
              <a:alphaModFix/>
            </a:blip>
            <a:srcRect/>
            <a:stretch/>
          </p:blipFill>
          <p:spPr>
            <a:xfrm>
              <a:off x="13121605" y="4674695"/>
              <a:ext cx="626474" cy="1252948"/>
            </a:xfrm>
            <a:prstGeom prst="rect">
              <a:avLst/>
            </a:prstGeom>
            <a:noFill/>
            <a:ln>
              <a:noFill/>
            </a:ln>
          </p:spPr>
        </p:pic>
        <p:sp>
          <p:nvSpPr>
            <p:cNvPr id="699" name="Google Shape;699;p20" descr="arrow"/>
            <p:cNvSpPr/>
            <p:nvPr/>
          </p:nvSpPr>
          <p:spPr>
            <a:xfrm rot="5400000" flipH="1">
              <a:off x="13373782" y="3931972"/>
              <a:ext cx="409638" cy="771682"/>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fade">
                                      <p:cBhvr>
                                        <p:cTn id="7" dur="500"/>
                                        <p:tgtEl>
                                          <p:spTgt spid="676"/>
                                        </p:tgtEl>
                                      </p:cBhvr>
                                    </p:animEffect>
                                  </p:childTnLst>
                                </p:cTn>
                              </p:par>
                              <p:par>
                                <p:cTn id="8" presetID="10" presetClass="entr" presetSubtype="0" fill="hold" nodeType="withEffect">
                                  <p:stCondLst>
                                    <p:cond delay="0"/>
                                  </p:stCondLst>
                                  <p:childTnLst>
                                    <p:set>
                                      <p:cBhvr>
                                        <p:cTn id="9" dur="1" fill="hold">
                                          <p:stCondLst>
                                            <p:cond delay="0"/>
                                          </p:stCondLst>
                                        </p:cTn>
                                        <p:tgtEl>
                                          <p:spTgt spid="677"/>
                                        </p:tgtEl>
                                        <p:attrNameLst>
                                          <p:attrName>style.visibility</p:attrName>
                                        </p:attrNameLst>
                                      </p:cBhvr>
                                      <p:to>
                                        <p:strVal val="visible"/>
                                      </p:to>
                                    </p:set>
                                    <p:animEffect transition="in" filter="fade">
                                      <p:cBhvr>
                                        <p:cTn id="10" dur="500"/>
                                        <p:tgtEl>
                                          <p:spTgt spid="677"/>
                                        </p:tgtEl>
                                      </p:cBhvr>
                                    </p:animEffect>
                                  </p:childTnLst>
                                </p:cTn>
                              </p:par>
                              <p:par>
                                <p:cTn id="11" presetID="10" presetClass="entr" presetSubtype="0" fill="hold" nodeType="withEffect">
                                  <p:stCondLst>
                                    <p:cond delay="0"/>
                                  </p:stCondLst>
                                  <p:childTnLst>
                                    <p:set>
                                      <p:cBhvr>
                                        <p:cTn id="12" dur="1" fill="hold">
                                          <p:stCondLst>
                                            <p:cond delay="0"/>
                                          </p:stCondLst>
                                        </p:cTn>
                                        <p:tgtEl>
                                          <p:spTgt spid="675"/>
                                        </p:tgtEl>
                                        <p:attrNameLst>
                                          <p:attrName>style.visibility</p:attrName>
                                        </p:attrNameLst>
                                      </p:cBhvr>
                                      <p:to>
                                        <p:strVal val="visible"/>
                                      </p:to>
                                    </p:set>
                                    <p:animEffect transition="in" filter="fade">
                                      <p:cBhvr>
                                        <p:cTn id="13" dur="500"/>
                                        <p:tgtEl>
                                          <p:spTgt spid="675"/>
                                        </p:tgtEl>
                                      </p:cBhvr>
                                    </p:animEffect>
                                  </p:childTnLst>
                                </p:cTn>
                              </p:par>
                              <p:par>
                                <p:cTn id="14" presetID="10" presetClass="entr" presetSubtype="0" fill="hold" nodeType="withEffect">
                                  <p:stCondLst>
                                    <p:cond delay="0"/>
                                  </p:stCondLst>
                                  <p:childTnLst>
                                    <p:set>
                                      <p:cBhvr>
                                        <p:cTn id="15" dur="1" fill="hold">
                                          <p:stCondLst>
                                            <p:cond delay="0"/>
                                          </p:stCondLst>
                                        </p:cTn>
                                        <p:tgtEl>
                                          <p:spTgt spid="678"/>
                                        </p:tgtEl>
                                        <p:attrNameLst>
                                          <p:attrName>style.visibility</p:attrName>
                                        </p:attrNameLst>
                                      </p:cBhvr>
                                      <p:to>
                                        <p:strVal val="visible"/>
                                      </p:to>
                                    </p:set>
                                    <p:animEffect transition="in" filter="fade">
                                      <p:cBhvr>
                                        <p:cTn id="16" dur="500"/>
                                        <p:tgtEl>
                                          <p:spTgt spid="678"/>
                                        </p:tgtEl>
                                      </p:cBhvr>
                                    </p:animEffect>
                                  </p:childTnLst>
                                  <p:subTnLst>
                                    <p:audio>
                                      <p:cMediaNode>
                                        <p:cTn display="0" masterRel="sameClick">
                                          <p:stCondLst>
                                            <p:cond evt="begin" delay="0">
                                              <p:tn val="14"/>
                                            </p:cond>
                                          </p:stCondLst>
                                          <p:endCondLst>
                                            <p:cond evt="onStopAudio" delay="0">
                                              <p:tgtEl>
                                                <p:sldTgt/>
                                              </p:tgtEl>
                                            </p:cond>
                                          </p:endCondLst>
                                        </p:cTn>
                                        <p:tgtEl>
                                          <p:sndTgt r:embed="rId3" name="dans.wav"/>
                                        </p:tgtEl>
                                      </p:cMediaNode>
                                    </p:audio>
                                  </p:subTnLst>
                                </p:cTn>
                              </p:par>
                              <p:par>
                                <p:cTn id="17" presetID="10" presetClass="entr" presetSubtype="0" fill="hold" nodeType="withEffect">
                                  <p:stCondLst>
                                    <p:cond delay="0"/>
                                  </p:stCondLst>
                                  <p:childTnLst>
                                    <p:set>
                                      <p:cBhvr>
                                        <p:cTn id="18" dur="1" fill="hold">
                                          <p:stCondLst>
                                            <p:cond delay="0"/>
                                          </p:stCondLst>
                                        </p:cTn>
                                        <p:tgtEl>
                                          <p:spTgt spid="679"/>
                                        </p:tgtEl>
                                        <p:attrNameLst>
                                          <p:attrName>style.visibility</p:attrName>
                                        </p:attrNameLst>
                                      </p:cBhvr>
                                      <p:to>
                                        <p:strVal val="visible"/>
                                      </p:to>
                                    </p:set>
                                    <p:animEffect transition="in" filter="fade">
                                      <p:cBhvr>
                                        <p:cTn id="19" dur="500"/>
                                        <p:tgtEl>
                                          <p:spTgt spid="679"/>
                                        </p:tgtEl>
                                      </p:cBhvr>
                                    </p:animEffect>
                                  </p:childTnLst>
                                </p:cTn>
                              </p:par>
                              <p:par>
                                <p:cTn id="20" presetID="10" presetClass="entr" presetSubtype="0" fill="hold" nodeType="withEffect">
                                  <p:stCondLst>
                                    <p:cond delay="0"/>
                                  </p:stCondLst>
                                  <p:childTnLst>
                                    <p:set>
                                      <p:cBhvr>
                                        <p:cTn id="21" dur="1" fill="hold">
                                          <p:stCondLst>
                                            <p:cond delay="0"/>
                                          </p:stCondLst>
                                        </p:cTn>
                                        <p:tgtEl>
                                          <p:spTgt spid="674"/>
                                        </p:tgtEl>
                                        <p:attrNameLst>
                                          <p:attrName>style.visibility</p:attrName>
                                        </p:attrNameLst>
                                      </p:cBhvr>
                                      <p:to>
                                        <p:strVal val="visible"/>
                                      </p:to>
                                    </p:set>
                                    <p:animEffect transition="in" filter="fade">
                                      <p:cBhvr>
                                        <p:cTn id="22" dur="500"/>
                                        <p:tgtEl>
                                          <p:spTgt spid="6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0"/>
                                        </p:tgtEl>
                                        <p:attrNameLst>
                                          <p:attrName>style.visibility</p:attrName>
                                        </p:attrNameLst>
                                      </p:cBhvr>
                                      <p:to>
                                        <p:strVal val="visible"/>
                                      </p:to>
                                    </p:set>
                                    <p:animEffect transition="in" filter="fade">
                                      <p:cBhvr>
                                        <p:cTn id="27" dur="500"/>
                                        <p:tgtEl>
                                          <p:spTgt spid="680"/>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1"/>
                                        </p:tgtEl>
                                        <p:attrNameLst>
                                          <p:attrName>style.visibility</p:attrName>
                                        </p:attrNameLst>
                                      </p:cBhvr>
                                      <p:to>
                                        <p:strVal val="visible"/>
                                      </p:to>
                                    </p:set>
                                    <p:animEffect transition="in" filter="fade">
                                      <p:cBhvr>
                                        <p:cTn id="32" dur="500"/>
                                        <p:tgtEl>
                                          <p:spTgt spid="6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0"/>
                                        </p:tgtEl>
                                        <p:attrNameLst>
                                          <p:attrName>style.visibility</p:attrName>
                                        </p:attrNameLst>
                                      </p:cBhvr>
                                      <p:to>
                                        <p:strVal val="visible"/>
                                      </p:to>
                                    </p:set>
                                    <p:animEffect transition="in" filter="fade">
                                      <p:cBhvr>
                                        <p:cTn id="37" dur="500"/>
                                        <p:tgtEl>
                                          <p:spTgt spid="690"/>
                                        </p:tgtEl>
                                      </p:cBhvr>
                                    </p:animEffect>
                                  </p:childTnLst>
                                  <p:subTnLst>
                                    <p:audio>
                                      <p:cMediaNode>
                                        <p:cTn display="0" masterRel="sameClick">
                                          <p:stCondLst>
                                            <p:cond evt="begin" delay="0">
                                              <p:tn val="35"/>
                                            </p:cond>
                                          </p:stCondLst>
                                          <p:endCondLst>
                                            <p:cond evt="onStopAudio" delay="0">
                                              <p:tgtEl>
                                                <p:sldTgt/>
                                              </p:tgtEl>
                                            </p:cond>
                                          </p:endCondLst>
                                        </p:cTn>
                                        <p:tgtEl>
                                          <p:sndTgt r:embed="rId5" name="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1"/>
                                        </p:tgtEl>
                                        <p:attrNameLst>
                                          <p:attrName>style.visibility</p:attrName>
                                        </p:attrNameLst>
                                      </p:cBhvr>
                                      <p:to>
                                        <p:strVal val="visible"/>
                                      </p:to>
                                    </p:set>
                                    <p:animEffect transition="in" filter="fade">
                                      <p:cBhvr>
                                        <p:cTn id="42" dur="500"/>
                                        <p:tgtEl>
                                          <p:spTgt spid="69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85"/>
                                        </p:tgtEl>
                                        <p:attrNameLst>
                                          <p:attrName>style.visibility</p:attrName>
                                        </p:attrNameLst>
                                      </p:cBhvr>
                                      <p:to>
                                        <p:strVal val="visible"/>
                                      </p:to>
                                    </p:set>
                                    <p:animEffect transition="in" filter="fade">
                                      <p:cBhvr>
                                        <p:cTn id="47" dur="500"/>
                                        <p:tgtEl>
                                          <p:spTgt spid="685"/>
                                        </p:tgtEl>
                                      </p:cBhvr>
                                    </p:animEffect>
                                  </p:childTnLst>
                                  <p:subTnLst>
                                    <p:audio>
                                      <p:cMediaNode>
                                        <p:cTn display="0" masterRel="sameClick">
                                          <p:stCondLst>
                                            <p:cond evt="begin" delay="0">
                                              <p:tn val="45"/>
                                            </p:cond>
                                          </p:stCondLst>
                                          <p:endCondLst>
                                            <p:cond evt="onStopAudio" delay="0">
                                              <p:tgtEl>
                                                <p:sldTgt/>
                                              </p:tgtEl>
                                            </p:cond>
                                          </p:endCondLst>
                                        </p:cTn>
                                        <p:tgtEl>
                                          <p:sndTgt r:embed="rId6" name="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86"/>
                                        </p:tgtEl>
                                        <p:attrNameLst>
                                          <p:attrName>style.visibility</p:attrName>
                                        </p:attrNameLst>
                                      </p:cBhvr>
                                      <p:to>
                                        <p:strVal val="visible"/>
                                      </p:to>
                                    </p:set>
                                    <p:animEffect transition="in" filter="fade">
                                      <p:cBhvr>
                                        <p:cTn id="52" dur="500"/>
                                        <p:tgtEl>
                                          <p:spTgt spid="68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87"/>
                                        </p:tgtEl>
                                        <p:attrNameLst>
                                          <p:attrName>style.visibility</p:attrName>
                                        </p:attrNameLst>
                                      </p:cBhvr>
                                      <p:to>
                                        <p:strVal val="visible"/>
                                      </p:to>
                                    </p:set>
                                    <p:animEffect transition="in" filter="fade">
                                      <p:cBhvr>
                                        <p:cTn id="57" dur="500"/>
                                        <p:tgtEl>
                                          <p:spTgt spid="687"/>
                                        </p:tgtEl>
                                      </p:cBhvr>
                                    </p:animEffect>
                                  </p:childTnLst>
                                  <p:subTnLst>
                                    <p:audio>
                                      <p:cMediaNode>
                                        <p:cTn display="0" masterRel="sameClick">
                                          <p:stCondLst>
                                            <p:cond evt="begin" delay="0">
                                              <p:tn val="55"/>
                                            </p:cond>
                                          </p:stCondLst>
                                          <p:endCondLst>
                                            <p:cond evt="onStopAudio" delay="0">
                                              <p:tgtEl>
                                                <p:sldTgt/>
                                              </p:tgtEl>
                                            </p:cond>
                                          </p:endCondLst>
                                        </p:cTn>
                                        <p:tgtEl>
                                          <p:sndTgt r:embed="rId7" name="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88"/>
                                        </p:tgtEl>
                                        <p:attrNameLst>
                                          <p:attrName>style.visibility</p:attrName>
                                        </p:attrNameLst>
                                      </p:cBhvr>
                                      <p:to>
                                        <p:strVal val="visible"/>
                                      </p:to>
                                    </p:set>
                                    <p:animEffect transition="in" filter="fade">
                                      <p:cBhvr>
                                        <p:cTn id="62" dur="500"/>
                                        <p:tgtEl>
                                          <p:spTgt spid="688"/>
                                        </p:tgtEl>
                                      </p:cBhvr>
                                    </p:animEffect>
                                  </p:childTnLst>
                                </p:cTn>
                              </p:par>
                              <p:par>
                                <p:cTn id="63" presetID="10" presetClass="entr" presetSubtype="0" fill="hold" nodeType="withEffect">
                                  <p:stCondLst>
                                    <p:cond delay="0"/>
                                  </p:stCondLst>
                                  <p:childTnLst>
                                    <p:set>
                                      <p:cBhvr>
                                        <p:cTn id="64" dur="1" fill="hold">
                                          <p:stCondLst>
                                            <p:cond delay="0"/>
                                          </p:stCondLst>
                                        </p:cTn>
                                        <p:tgtEl>
                                          <p:spTgt spid="689"/>
                                        </p:tgtEl>
                                        <p:attrNameLst>
                                          <p:attrName>style.visibility</p:attrName>
                                        </p:attrNameLst>
                                      </p:cBhvr>
                                      <p:to>
                                        <p:strVal val="visible"/>
                                      </p:to>
                                    </p:set>
                                    <p:animEffect transition="in" filter="fade">
                                      <p:cBhvr>
                                        <p:cTn id="65" dur="500"/>
                                        <p:tgtEl>
                                          <p:spTgt spid="6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95"/>
                                        </p:tgtEl>
                                        <p:attrNameLst>
                                          <p:attrName>style.visibility</p:attrName>
                                        </p:attrNameLst>
                                      </p:cBhvr>
                                      <p:to>
                                        <p:strVal val="visible"/>
                                      </p:to>
                                    </p:set>
                                    <p:animEffect transition="in" filter="fade">
                                      <p:cBhvr>
                                        <p:cTn id="70" dur="500"/>
                                        <p:tgtEl>
                                          <p:spTgt spid="695"/>
                                        </p:tgtEl>
                                      </p:cBhvr>
                                    </p:animEffect>
                                  </p:childTnLst>
                                  <p:subTnLst>
                                    <p:audio>
                                      <p:cMediaNode>
                                        <p:cTn display="0" masterRel="sameClick">
                                          <p:stCondLst>
                                            <p:cond evt="begin" delay="0">
                                              <p:tn val="68"/>
                                            </p:cond>
                                          </p:stCondLst>
                                          <p:endCondLst>
                                            <p:cond evt="onStopAudio" delay="0">
                                              <p:tgtEl>
                                                <p:sldTgt/>
                                              </p:tgtEl>
                                            </p:cond>
                                          </p:endCondLst>
                                        </p:cTn>
                                        <p:tgtEl>
                                          <p:sndTgt r:embed="rId8" name="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96"/>
                                        </p:tgtEl>
                                        <p:attrNameLst>
                                          <p:attrName>style.visibility</p:attrName>
                                        </p:attrNameLst>
                                      </p:cBhvr>
                                      <p:to>
                                        <p:strVal val="visible"/>
                                      </p:to>
                                    </p:set>
                                    <p:animEffect transition="in" filter="fade">
                                      <p:cBhvr>
                                        <p:cTn id="75" dur="500"/>
                                        <p:tgtEl>
                                          <p:spTgt spid="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21"/>
          <p:cNvSpPr txBox="1">
            <a:spLocks noGrp="1"/>
          </p:cNvSpPr>
          <p:nvPr>
            <p:ph type="title"/>
          </p:nvPr>
        </p:nvSpPr>
        <p:spPr>
          <a:xfrm>
            <a:off x="496308" y="34767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15076"/>
              </a:buClr>
              <a:buSzPct val="100000"/>
              <a:buFont typeface="Century Gothic"/>
              <a:buNone/>
            </a:pPr>
            <a:r>
              <a:rPr lang="en-GB" sz="10800" b="1">
                <a:solidFill>
                  <a:srgbClr val="115076"/>
                </a:solidFill>
              </a:rPr>
              <a:t>SFC</a:t>
            </a:r>
            <a:endParaRPr/>
          </a:p>
        </p:txBody>
      </p:sp>
      <p:sp>
        <p:nvSpPr>
          <p:cNvPr id="706" name="Google Shape;706;p21"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07" name="Google Shape;707;p21"/>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dirty="0">
                <a:solidFill>
                  <a:srgbClr val="115076"/>
                </a:solidFill>
                <a:latin typeface="Century Gothic"/>
                <a:ea typeface="Century Gothic"/>
                <a:cs typeface="Century Gothic"/>
                <a:sym typeface="Century Gothic"/>
              </a:rPr>
              <a:t>dans</a:t>
            </a:r>
            <a:endParaRPr sz="6000" b="0" i="0" u="none" strike="noStrike" cap="none" dirty="0">
              <a:solidFill>
                <a:srgbClr val="FA6500"/>
              </a:solidFill>
              <a:latin typeface="Century Gothic"/>
              <a:ea typeface="Century Gothic"/>
              <a:cs typeface="Century Gothic"/>
              <a:sym typeface="Century Gothic"/>
            </a:endParaRPr>
          </a:p>
        </p:txBody>
      </p:sp>
      <p:sp>
        <p:nvSpPr>
          <p:cNvPr id="708" name="Google Shape;708;p21"/>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709" name="Google Shape;709;p21"/>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peti</a:t>
            </a:r>
            <a:r>
              <a:rPr lang="en-GB" sz="6000" b="0" i="0" u="none" strike="sngStrike" cap="none" dirty="0">
                <a:solidFill>
                  <a:srgbClr val="E65D00"/>
                </a:solidFill>
                <a:latin typeface="Century Gothic"/>
                <a:ea typeface="Century Gothic"/>
                <a:cs typeface="Century Gothic"/>
                <a:sym typeface="Century Gothic"/>
              </a:rPr>
              <a:t>t</a:t>
            </a:r>
            <a:endParaRPr dirty="0"/>
          </a:p>
        </p:txBody>
      </p:sp>
      <p:sp>
        <p:nvSpPr>
          <p:cNvPr id="710" name="Google Shape;710;p21"/>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mo</a:t>
            </a:r>
            <a:r>
              <a:rPr lang="en-GB" sz="6000" b="0" i="0" u="none" strike="sngStrike" cap="none" dirty="0">
                <a:solidFill>
                  <a:srgbClr val="E65D00"/>
                </a:solidFill>
                <a:latin typeface="Century Gothic"/>
                <a:ea typeface="Century Gothic"/>
                <a:cs typeface="Century Gothic"/>
                <a:sym typeface="Century Gothic"/>
              </a:rPr>
              <a:t>t</a:t>
            </a:r>
            <a:endParaRPr dirty="0"/>
          </a:p>
        </p:txBody>
      </p:sp>
      <p:sp>
        <p:nvSpPr>
          <p:cNvPr id="711" name="Google Shape;711;p21"/>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err="1">
                <a:solidFill>
                  <a:srgbClr val="1E4E79"/>
                </a:solidFill>
                <a:latin typeface="Century Gothic"/>
                <a:ea typeface="Century Gothic"/>
                <a:cs typeface="Century Gothic"/>
                <a:sym typeface="Century Gothic"/>
              </a:rPr>
              <a:t>mai</a:t>
            </a:r>
            <a:r>
              <a:rPr lang="en-GB" sz="6000" b="0" i="0" u="none" strike="sngStrike" cap="none" dirty="0" err="1">
                <a:solidFill>
                  <a:srgbClr val="E65D00"/>
                </a:solidFill>
                <a:latin typeface="Century Gothic"/>
                <a:ea typeface="Century Gothic"/>
                <a:cs typeface="Century Gothic"/>
                <a:sym typeface="Century Gothic"/>
              </a:rPr>
              <a:t>s</a:t>
            </a:r>
            <a:endParaRPr sz="6000" b="0" i="0" u="none" strike="sngStrike" cap="none" dirty="0">
              <a:solidFill>
                <a:srgbClr val="E65D00"/>
              </a:solidFill>
              <a:latin typeface="Century Gothic"/>
              <a:ea typeface="Century Gothic"/>
              <a:cs typeface="Century Gothic"/>
              <a:sym typeface="Century Gothic"/>
            </a:endParaRPr>
          </a:p>
        </p:txBody>
      </p:sp>
      <p:sp>
        <p:nvSpPr>
          <p:cNvPr id="712" name="Google Shape;712;p21"/>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pri</a:t>
            </a:r>
            <a:r>
              <a:rPr lang="en-GB" sz="6000" b="0" i="0" u="none" strike="sngStrike" cap="none" dirty="0">
                <a:solidFill>
                  <a:srgbClr val="E65D00"/>
                </a:solidFill>
                <a:latin typeface="Century Gothic"/>
                <a:ea typeface="Century Gothic"/>
                <a:cs typeface="Century Gothic"/>
                <a:sym typeface="Century Gothic"/>
              </a:rPr>
              <a:t>x</a:t>
            </a:r>
            <a:endParaRPr dirty="0"/>
          </a:p>
        </p:txBody>
      </p:sp>
      <p:sp>
        <p:nvSpPr>
          <p:cNvPr id="713" name="Google Shape;713;p21"/>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gran</a:t>
            </a:r>
            <a:r>
              <a:rPr lang="en-GB" sz="6000" b="0" i="0" u="none" strike="sngStrike" cap="none" dirty="0">
                <a:solidFill>
                  <a:srgbClr val="E65D00"/>
                </a:solidFill>
                <a:latin typeface="Century Gothic"/>
                <a:ea typeface="Century Gothic"/>
                <a:cs typeface="Century Gothic"/>
                <a:sym typeface="Century Gothic"/>
              </a:rPr>
              <a:t>d</a:t>
            </a:r>
            <a:endParaRPr dirty="0"/>
          </a:p>
        </p:txBody>
      </p:sp>
      <p:pic>
        <p:nvPicPr>
          <p:cNvPr id="714" name="Google Shape;714;p21"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pic>
        <p:nvPicPr>
          <p:cNvPr id="715" name="Google Shape;715;p21"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716" name="Google Shape;716;p21"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500"/>
                                        <p:tgtEl>
                                          <p:spTgt spid="706"/>
                                        </p:tgtEl>
                                      </p:cBhvr>
                                    </p:animEffect>
                                  </p:childTnLst>
                                </p:cTn>
                              </p:par>
                              <p:par>
                                <p:cTn id="8" presetID="10" presetClass="entr" presetSubtype="0" fill="hold" nodeType="withEffect">
                                  <p:stCondLst>
                                    <p:cond delay="0"/>
                                  </p:stCondLst>
                                  <p:childTnLst>
                                    <p:set>
                                      <p:cBhvr>
                                        <p:cTn id="9" dur="1" fill="hold">
                                          <p:stCondLst>
                                            <p:cond delay="0"/>
                                          </p:stCondLst>
                                        </p:cTn>
                                        <p:tgtEl>
                                          <p:spTgt spid="707"/>
                                        </p:tgtEl>
                                        <p:attrNameLst>
                                          <p:attrName>style.visibility</p:attrName>
                                        </p:attrNameLst>
                                      </p:cBhvr>
                                      <p:to>
                                        <p:strVal val="visible"/>
                                      </p:to>
                                    </p:set>
                                    <p:animEffect transition="in" filter="fade">
                                      <p:cBhvr>
                                        <p:cTn id="10" dur="500"/>
                                        <p:tgtEl>
                                          <p:spTgt spid="707"/>
                                        </p:tgtEl>
                                      </p:cBhvr>
                                    </p:animEffect>
                                  </p:childTnLst>
                                  <p:subTnLst>
                                    <p:audio>
                                      <p:cMediaNode>
                                        <p:cTn display="0" masterRel="sameClick">
                                          <p:stCondLst>
                                            <p:cond evt="begin" delay="0">
                                              <p:tn val="8"/>
                                            </p:cond>
                                          </p:stCondLst>
                                          <p:endCondLst>
                                            <p:cond evt="onStopAudio" delay="0">
                                              <p:tgtEl>
                                                <p:sldTgt/>
                                              </p:tgtEl>
                                            </p:cond>
                                          </p:endCondLst>
                                        </p:cTn>
                                        <p:tgtEl>
                                          <p:sndTgt r:embed="rId3" name="dans.wav"/>
                                        </p:tgtEl>
                                      </p:cMediaNode>
                                    </p:audio>
                                  </p:subTnLst>
                                </p:cTn>
                              </p:par>
                              <p:par>
                                <p:cTn id="11" presetID="10" presetClass="entr" presetSubtype="0" fill="hold" nodeType="withEffect">
                                  <p:stCondLst>
                                    <p:cond delay="0"/>
                                  </p:stCondLst>
                                  <p:childTnLst>
                                    <p:set>
                                      <p:cBhvr>
                                        <p:cTn id="12" dur="1" fill="hold">
                                          <p:stCondLst>
                                            <p:cond delay="0"/>
                                          </p:stCondLst>
                                        </p:cTn>
                                        <p:tgtEl>
                                          <p:spTgt spid="708"/>
                                        </p:tgtEl>
                                        <p:attrNameLst>
                                          <p:attrName>style.visibility</p:attrName>
                                        </p:attrNameLst>
                                      </p:cBhvr>
                                      <p:to>
                                        <p:strVal val="visible"/>
                                      </p:to>
                                    </p:set>
                                    <p:animEffect transition="in" filter="fade">
                                      <p:cBhvr>
                                        <p:cTn id="13" dur="500"/>
                                        <p:tgtEl>
                                          <p:spTgt spid="708"/>
                                        </p:tgtEl>
                                      </p:cBhvr>
                                    </p:animEffect>
                                  </p:childTnLst>
                                </p:cTn>
                              </p:par>
                              <p:par>
                                <p:cTn id="14" presetID="10" presetClass="entr" presetSubtype="0" fill="hold" nodeType="withEffect">
                                  <p:stCondLst>
                                    <p:cond delay="0"/>
                                  </p:stCondLst>
                                  <p:childTnLst>
                                    <p:set>
                                      <p:cBhvr>
                                        <p:cTn id="15" dur="1" fill="hold">
                                          <p:stCondLst>
                                            <p:cond delay="0"/>
                                          </p:stCondLst>
                                        </p:cTn>
                                        <p:tgtEl>
                                          <p:spTgt spid="714"/>
                                        </p:tgtEl>
                                        <p:attrNameLst>
                                          <p:attrName>style.visibility</p:attrName>
                                        </p:attrNameLst>
                                      </p:cBhvr>
                                      <p:to>
                                        <p:strVal val="visible"/>
                                      </p:to>
                                    </p:set>
                                    <p:animEffect transition="in" filter="fade">
                                      <p:cBhvr>
                                        <p:cTn id="16" dur="500"/>
                                        <p:tgtEl>
                                          <p:spTgt spid="714"/>
                                        </p:tgtEl>
                                      </p:cBhvr>
                                    </p:animEffect>
                                  </p:childTnLst>
                                </p:cTn>
                              </p:par>
                              <p:par>
                                <p:cTn id="17" presetID="10" presetClass="entr" presetSubtype="0" fill="hold" nodeType="withEffect">
                                  <p:stCondLst>
                                    <p:cond delay="0"/>
                                  </p:stCondLst>
                                  <p:childTnLst>
                                    <p:set>
                                      <p:cBhvr>
                                        <p:cTn id="18" dur="1" fill="hold">
                                          <p:stCondLst>
                                            <p:cond delay="0"/>
                                          </p:stCondLst>
                                        </p:cTn>
                                        <p:tgtEl>
                                          <p:spTgt spid="716"/>
                                        </p:tgtEl>
                                        <p:attrNameLst>
                                          <p:attrName>style.visibility</p:attrName>
                                        </p:attrNameLst>
                                      </p:cBhvr>
                                      <p:to>
                                        <p:strVal val="visible"/>
                                      </p:to>
                                    </p:set>
                                    <p:animEffect transition="in" filter="fade">
                                      <p:cBhvr>
                                        <p:cTn id="19" dur="500"/>
                                        <p:tgtEl>
                                          <p:spTgt spid="716"/>
                                        </p:tgtEl>
                                      </p:cBhvr>
                                    </p:animEffect>
                                  </p:childTnLst>
                                </p:cTn>
                              </p:par>
                              <p:par>
                                <p:cTn id="20" presetID="10" presetClass="entr" presetSubtype="0" fill="hold" nodeType="withEffect">
                                  <p:stCondLst>
                                    <p:cond delay="0"/>
                                  </p:stCondLst>
                                  <p:childTnLst>
                                    <p:set>
                                      <p:cBhvr>
                                        <p:cTn id="21" dur="1" fill="hold">
                                          <p:stCondLst>
                                            <p:cond delay="0"/>
                                          </p:stCondLst>
                                        </p:cTn>
                                        <p:tgtEl>
                                          <p:spTgt spid="715"/>
                                        </p:tgtEl>
                                        <p:attrNameLst>
                                          <p:attrName>style.visibility</p:attrName>
                                        </p:attrNameLst>
                                      </p:cBhvr>
                                      <p:to>
                                        <p:strVal val="visible"/>
                                      </p:to>
                                    </p:set>
                                    <p:animEffect transition="in" filter="fade">
                                      <p:cBhvr>
                                        <p:cTn id="22" dur="500"/>
                                        <p:tgtEl>
                                          <p:spTgt spid="7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9"/>
                                        </p:tgtEl>
                                        <p:attrNameLst>
                                          <p:attrName>style.visibility</p:attrName>
                                        </p:attrNameLst>
                                      </p:cBhvr>
                                      <p:to>
                                        <p:strVal val="visible"/>
                                      </p:to>
                                    </p:set>
                                    <p:animEffect transition="in" filter="fade">
                                      <p:cBhvr>
                                        <p:cTn id="27" dur="500"/>
                                        <p:tgtEl>
                                          <p:spTgt spid="709"/>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2"/>
                                        </p:tgtEl>
                                        <p:attrNameLst>
                                          <p:attrName>style.visibility</p:attrName>
                                        </p:attrNameLst>
                                      </p:cBhvr>
                                      <p:to>
                                        <p:strVal val="visible"/>
                                      </p:to>
                                    </p:set>
                                    <p:animEffect transition="in" filter="fade">
                                      <p:cBhvr>
                                        <p:cTn id="32" dur="500"/>
                                        <p:tgtEl>
                                          <p:spTgt spid="712"/>
                                        </p:tgtEl>
                                      </p:cBhvr>
                                    </p:animEffect>
                                  </p:childTnLst>
                                  <p:subTnLst>
                                    <p:audio>
                                      <p:cMediaNode>
                                        <p:cTn display="0" masterRel="sameClick">
                                          <p:stCondLst>
                                            <p:cond evt="begin" delay="0">
                                              <p:tn val="30"/>
                                            </p:cond>
                                          </p:stCondLst>
                                          <p:endCondLst>
                                            <p:cond evt="onStopAudio" delay="0">
                                              <p:tgtEl>
                                                <p:sldTgt/>
                                              </p:tgtEl>
                                            </p:cond>
                                          </p:endCondLst>
                                        </p:cTn>
                                        <p:tgtEl>
                                          <p:sndTgt r:embed="rId5" name="prix.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0"/>
                                        </p:tgtEl>
                                        <p:attrNameLst>
                                          <p:attrName>style.visibility</p:attrName>
                                        </p:attrNameLst>
                                      </p:cBhvr>
                                      <p:to>
                                        <p:strVal val="visible"/>
                                      </p:to>
                                    </p:set>
                                    <p:animEffect transition="in" filter="fade">
                                      <p:cBhvr>
                                        <p:cTn id="37" dur="500"/>
                                        <p:tgtEl>
                                          <p:spTgt spid="710"/>
                                        </p:tgtEl>
                                      </p:cBhvr>
                                    </p:animEffect>
                                  </p:childTnLst>
                                  <p:subTnLst>
                                    <p:audio>
                                      <p:cMediaNode>
                                        <p:cTn display="0" masterRel="sameClick">
                                          <p:stCondLst>
                                            <p:cond evt="begin" delay="0">
                                              <p:tn val="35"/>
                                            </p:cond>
                                          </p:stCondLst>
                                          <p:endCondLst>
                                            <p:cond evt="onStopAudio" delay="0">
                                              <p:tgtEl>
                                                <p:sldTgt/>
                                              </p:tgtEl>
                                            </p:cond>
                                          </p:endCondLst>
                                        </p:cTn>
                                        <p:tgtEl>
                                          <p:sndTgt r:embed="rId6" name="mo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1"/>
                                        </p:tgtEl>
                                        <p:attrNameLst>
                                          <p:attrName>style.visibility</p:attrName>
                                        </p:attrNameLst>
                                      </p:cBhvr>
                                      <p:to>
                                        <p:strVal val="visible"/>
                                      </p:to>
                                    </p:set>
                                    <p:animEffect transition="in" filter="fade">
                                      <p:cBhvr>
                                        <p:cTn id="42" dur="500"/>
                                        <p:tgtEl>
                                          <p:spTgt spid="711"/>
                                        </p:tgtEl>
                                      </p:cBhvr>
                                    </p:animEffect>
                                  </p:childTnLst>
                                  <p:subTnLst>
                                    <p:audio>
                                      <p:cMediaNode>
                                        <p:cTn display="0" masterRel="sameClick">
                                          <p:stCondLst>
                                            <p:cond evt="begin" delay="0">
                                              <p:tn val="40"/>
                                            </p:cond>
                                          </p:stCondLst>
                                          <p:endCondLst>
                                            <p:cond evt="onStopAudio" delay="0">
                                              <p:tgtEl>
                                                <p:sldTgt/>
                                              </p:tgtEl>
                                            </p:cond>
                                          </p:endCondLst>
                                        </p:cTn>
                                        <p:tgtEl>
                                          <p:sndTgt r:embed="rId7" name="mai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3"/>
                                        </p:tgtEl>
                                        <p:attrNameLst>
                                          <p:attrName>style.visibility</p:attrName>
                                        </p:attrNameLst>
                                      </p:cBhvr>
                                      <p:to>
                                        <p:strVal val="visible"/>
                                      </p:to>
                                    </p:set>
                                    <p:animEffect transition="in" filter="fade">
                                      <p:cBhvr>
                                        <p:cTn id="47" dur="500"/>
                                        <p:tgtEl>
                                          <p:spTgt spid="713"/>
                                        </p:tgtEl>
                                      </p:cBhvr>
                                    </p:animEffect>
                                  </p:childTnLst>
                                  <p:subTnLst>
                                    <p:audio>
                                      <p:cMediaNode>
                                        <p:cTn display="0" masterRel="sameClick">
                                          <p:stCondLst>
                                            <p:cond evt="begin" delay="0">
                                              <p:tn val="45"/>
                                            </p:cond>
                                          </p:stCondLst>
                                          <p:endCondLst>
                                            <p:cond evt="onStopAudio" delay="0">
                                              <p:tgtEl>
                                                <p:sldTgt/>
                                              </p:tgtEl>
                                            </p:cond>
                                          </p:endCondLst>
                                        </p:cTn>
                                        <p:tgtEl>
                                          <p:sndTgt r:embed="rId8"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22"/>
          <p:cNvSpPr txBox="1">
            <a:spLocks noGrp="1"/>
          </p:cNvSpPr>
          <p:nvPr>
            <p:ph type="title"/>
          </p:nvPr>
        </p:nvSpPr>
        <p:spPr>
          <a:xfrm>
            <a:off x="496308" y="34767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15076"/>
              </a:buClr>
              <a:buSzPct val="100000"/>
              <a:buFont typeface="Century Gothic"/>
              <a:buNone/>
            </a:pPr>
            <a:r>
              <a:rPr lang="en-GB" sz="10800" b="1">
                <a:solidFill>
                  <a:srgbClr val="115076"/>
                </a:solidFill>
              </a:rPr>
              <a:t>SFC</a:t>
            </a:r>
            <a:endParaRPr/>
          </a:p>
        </p:txBody>
      </p:sp>
      <p:sp>
        <p:nvSpPr>
          <p:cNvPr id="723" name="Google Shape;723;p22"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24" name="Google Shape;724;p22"/>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a:solidFill>
                  <a:srgbClr val="115076"/>
                </a:solidFill>
                <a:latin typeface="Century Gothic"/>
                <a:ea typeface="Century Gothic"/>
                <a:cs typeface="Century Gothic"/>
                <a:sym typeface="Century Gothic"/>
              </a:rPr>
              <a:t>dans</a:t>
            </a:r>
            <a:endParaRPr sz="6000" b="0" i="0" u="none" strike="noStrike" cap="none">
              <a:solidFill>
                <a:srgbClr val="FA6500"/>
              </a:solidFill>
              <a:latin typeface="Century Gothic"/>
              <a:ea typeface="Century Gothic"/>
              <a:cs typeface="Century Gothic"/>
              <a:sym typeface="Century Gothic"/>
            </a:endParaRPr>
          </a:p>
        </p:txBody>
      </p:sp>
      <p:sp>
        <p:nvSpPr>
          <p:cNvPr id="725" name="Google Shape;725;p22"/>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726" name="Google Shape;726;p22"/>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peti</a:t>
            </a:r>
            <a:r>
              <a:rPr lang="en-GB" sz="6000" b="0" i="0" u="none" strike="sngStrike" cap="none">
                <a:solidFill>
                  <a:srgbClr val="E65D00"/>
                </a:solidFill>
                <a:latin typeface="Century Gothic"/>
                <a:ea typeface="Century Gothic"/>
                <a:cs typeface="Century Gothic"/>
                <a:sym typeface="Century Gothic"/>
              </a:rPr>
              <a:t>t</a:t>
            </a:r>
            <a:endParaRPr/>
          </a:p>
        </p:txBody>
      </p:sp>
      <p:sp>
        <p:nvSpPr>
          <p:cNvPr id="727" name="Google Shape;727;p22"/>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mo</a:t>
            </a:r>
            <a:r>
              <a:rPr lang="en-GB" sz="6000" b="0" i="0" u="none" strike="sngStrike" cap="none">
                <a:solidFill>
                  <a:srgbClr val="E65D00"/>
                </a:solidFill>
                <a:latin typeface="Century Gothic"/>
                <a:ea typeface="Century Gothic"/>
                <a:cs typeface="Century Gothic"/>
                <a:sym typeface="Century Gothic"/>
              </a:rPr>
              <a:t>t</a:t>
            </a:r>
            <a:endParaRPr/>
          </a:p>
        </p:txBody>
      </p:sp>
      <p:sp>
        <p:nvSpPr>
          <p:cNvPr id="728" name="Google Shape;728;p22"/>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mai</a:t>
            </a:r>
            <a:r>
              <a:rPr lang="en-GB" sz="6000" b="0" i="0" u="none" strike="sngStrike" cap="none">
                <a:solidFill>
                  <a:srgbClr val="E65D00"/>
                </a:solidFill>
                <a:latin typeface="Century Gothic"/>
                <a:ea typeface="Century Gothic"/>
                <a:cs typeface="Century Gothic"/>
                <a:sym typeface="Century Gothic"/>
              </a:rPr>
              <a:t>s</a:t>
            </a:r>
            <a:endParaRPr sz="6000" b="0" i="0" u="none" strike="sngStrike" cap="none">
              <a:solidFill>
                <a:srgbClr val="E65D00"/>
              </a:solidFill>
              <a:latin typeface="Century Gothic"/>
              <a:ea typeface="Century Gothic"/>
              <a:cs typeface="Century Gothic"/>
              <a:sym typeface="Century Gothic"/>
            </a:endParaRPr>
          </a:p>
        </p:txBody>
      </p:sp>
      <p:sp>
        <p:nvSpPr>
          <p:cNvPr id="729" name="Google Shape;729;p22"/>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pri</a:t>
            </a:r>
            <a:r>
              <a:rPr lang="en-GB" sz="6000" b="0" i="0" u="none" strike="sngStrike" cap="none">
                <a:solidFill>
                  <a:srgbClr val="E65D00"/>
                </a:solidFill>
                <a:latin typeface="Century Gothic"/>
                <a:ea typeface="Century Gothic"/>
                <a:cs typeface="Century Gothic"/>
                <a:sym typeface="Century Gothic"/>
              </a:rPr>
              <a:t>x</a:t>
            </a:r>
            <a:endParaRPr/>
          </a:p>
        </p:txBody>
      </p:sp>
      <p:sp>
        <p:nvSpPr>
          <p:cNvPr id="730" name="Google Shape;730;p22"/>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gran</a:t>
            </a:r>
            <a:r>
              <a:rPr lang="en-GB" sz="6000" b="0" i="0" u="none" strike="sngStrike" cap="none">
                <a:solidFill>
                  <a:srgbClr val="E65D00"/>
                </a:solidFill>
                <a:latin typeface="Century Gothic"/>
                <a:ea typeface="Century Gothic"/>
                <a:cs typeface="Century Gothic"/>
                <a:sym typeface="Century Gothic"/>
              </a:rPr>
              <a:t>d</a:t>
            </a:r>
            <a:endParaRPr/>
          </a:p>
        </p:txBody>
      </p:sp>
      <p:pic>
        <p:nvPicPr>
          <p:cNvPr id="731" name="Google Shape;731;p22" descr="Quiet Sign Clip Art"/>
          <p:cNvPicPr preferRelativeResize="0"/>
          <p:nvPr/>
        </p:nvPicPr>
        <p:blipFill rotWithShape="1">
          <a:blip r:embed="rId3">
            <a:alphaModFix/>
          </a:blip>
          <a:srcRect/>
          <a:stretch/>
        </p:blipFill>
        <p:spPr>
          <a:xfrm>
            <a:off x="6846150" y="207569"/>
            <a:ext cx="666750" cy="942976"/>
          </a:xfrm>
          <a:prstGeom prst="rect">
            <a:avLst/>
          </a:prstGeom>
          <a:noFill/>
          <a:ln>
            <a:noFill/>
          </a:ln>
        </p:spPr>
      </p:pic>
      <p:pic>
        <p:nvPicPr>
          <p:cNvPr id="732" name="Google Shape;732;p22" descr="open box"/>
          <p:cNvPicPr preferRelativeResize="0"/>
          <p:nvPr/>
        </p:nvPicPr>
        <p:blipFill rotWithShape="1">
          <a:blip r:embed="rId4">
            <a:alphaModFix/>
          </a:blip>
          <a:srcRect/>
          <a:stretch/>
        </p:blipFill>
        <p:spPr>
          <a:xfrm>
            <a:off x="5071565" y="1929020"/>
            <a:ext cx="2021192" cy="1704539"/>
          </a:xfrm>
          <a:prstGeom prst="rect">
            <a:avLst/>
          </a:prstGeom>
          <a:noFill/>
          <a:ln>
            <a:noFill/>
          </a:ln>
        </p:spPr>
      </p:pic>
      <p:sp>
        <p:nvSpPr>
          <p:cNvPr id="733" name="Google Shape;733;p22"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fade">
                                      <p:cBhvr>
                                        <p:cTn id="7" dur="500"/>
                                        <p:tgtEl>
                                          <p:spTgt spid="723"/>
                                        </p:tgtEl>
                                      </p:cBhvr>
                                    </p:animEffect>
                                  </p:childTnLst>
                                </p:cTn>
                              </p:par>
                              <p:par>
                                <p:cTn id="8" presetID="10" presetClass="entr" presetSubtype="0" fill="hold" nodeType="withEffect">
                                  <p:stCondLst>
                                    <p:cond delay="0"/>
                                  </p:stCondLst>
                                  <p:childTnLst>
                                    <p:set>
                                      <p:cBhvr>
                                        <p:cTn id="9" dur="1" fill="hold">
                                          <p:stCondLst>
                                            <p:cond delay="0"/>
                                          </p:stCondLst>
                                        </p:cTn>
                                        <p:tgtEl>
                                          <p:spTgt spid="724"/>
                                        </p:tgtEl>
                                        <p:attrNameLst>
                                          <p:attrName>style.visibility</p:attrName>
                                        </p:attrNameLst>
                                      </p:cBhvr>
                                      <p:to>
                                        <p:strVal val="visible"/>
                                      </p:to>
                                    </p:set>
                                    <p:animEffect transition="in" filter="fade">
                                      <p:cBhvr>
                                        <p:cTn id="10" dur="500"/>
                                        <p:tgtEl>
                                          <p:spTgt spid="724"/>
                                        </p:tgtEl>
                                      </p:cBhvr>
                                    </p:animEffect>
                                  </p:childTnLst>
                                </p:cTn>
                              </p:par>
                              <p:par>
                                <p:cTn id="11" presetID="10" presetClass="entr" presetSubtype="0" fill="hold" nodeType="withEffect">
                                  <p:stCondLst>
                                    <p:cond delay="0"/>
                                  </p:stCondLst>
                                  <p:childTnLst>
                                    <p:set>
                                      <p:cBhvr>
                                        <p:cTn id="12" dur="1" fill="hold">
                                          <p:stCondLst>
                                            <p:cond delay="0"/>
                                          </p:stCondLst>
                                        </p:cTn>
                                        <p:tgtEl>
                                          <p:spTgt spid="725"/>
                                        </p:tgtEl>
                                        <p:attrNameLst>
                                          <p:attrName>style.visibility</p:attrName>
                                        </p:attrNameLst>
                                      </p:cBhvr>
                                      <p:to>
                                        <p:strVal val="visible"/>
                                      </p:to>
                                    </p:set>
                                    <p:animEffect transition="in" filter="fade">
                                      <p:cBhvr>
                                        <p:cTn id="13" dur="500"/>
                                        <p:tgtEl>
                                          <p:spTgt spid="725"/>
                                        </p:tgtEl>
                                      </p:cBhvr>
                                    </p:animEffect>
                                  </p:childTnLst>
                                </p:cTn>
                              </p:par>
                              <p:par>
                                <p:cTn id="14" presetID="10" presetClass="entr" presetSubtype="0" fill="hold" nodeType="withEffect">
                                  <p:stCondLst>
                                    <p:cond delay="0"/>
                                  </p:stCondLst>
                                  <p:childTnLst>
                                    <p:set>
                                      <p:cBhvr>
                                        <p:cTn id="15" dur="1" fill="hold">
                                          <p:stCondLst>
                                            <p:cond delay="0"/>
                                          </p:stCondLst>
                                        </p:cTn>
                                        <p:tgtEl>
                                          <p:spTgt spid="731"/>
                                        </p:tgtEl>
                                        <p:attrNameLst>
                                          <p:attrName>style.visibility</p:attrName>
                                        </p:attrNameLst>
                                      </p:cBhvr>
                                      <p:to>
                                        <p:strVal val="visible"/>
                                      </p:to>
                                    </p:set>
                                    <p:animEffect transition="in" filter="fade">
                                      <p:cBhvr>
                                        <p:cTn id="16" dur="500"/>
                                        <p:tgtEl>
                                          <p:spTgt spid="731"/>
                                        </p:tgtEl>
                                      </p:cBhvr>
                                    </p:animEffect>
                                  </p:childTnLst>
                                </p:cTn>
                              </p:par>
                              <p:par>
                                <p:cTn id="17" presetID="10" presetClass="entr" presetSubtype="0" fill="hold" nodeType="withEffect">
                                  <p:stCondLst>
                                    <p:cond delay="0"/>
                                  </p:stCondLst>
                                  <p:childTnLst>
                                    <p:set>
                                      <p:cBhvr>
                                        <p:cTn id="18" dur="1" fill="hold">
                                          <p:stCondLst>
                                            <p:cond delay="0"/>
                                          </p:stCondLst>
                                        </p:cTn>
                                        <p:tgtEl>
                                          <p:spTgt spid="733"/>
                                        </p:tgtEl>
                                        <p:attrNameLst>
                                          <p:attrName>style.visibility</p:attrName>
                                        </p:attrNameLst>
                                      </p:cBhvr>
                                      <p:to>
                                        <p:strVal val="visible"/>
                                      </p:to>
                                    </p:set>
                                    <p:animEffect transition="in" filter="fade">
                                      <p:cBhvr>
                                        <p:cTn id="19" dur="500"/>
                                        <p:tgtEl>
                                          <p:spTgt spid="733"/>
                                        </p:tgtEl>
                                      </p:cBhvr>
                                    </p:animEffect>
                                  </p:childTnLst>
                                </p:cTn>
                              </p:par>
                              <p:par>
                                <p:cTn id="20" presetID="10" presetClass="entr" presetSubtype="0" fill="hold" nodeType="withEffect">
                                  <p:stCondLst>
                                    <p:cond delay="0"/>
                                  </p:stCondLst>
                                  <p:childTnLst>
                                    <p:set>
                                      <p:cBhvr>
                                        <p:cTn id="21" dur="1" fill="hold">
                                          <p:stCondLst>
                                            <p:cond delay="0"/>
                                          </p:stCondLst>
                                        </p:cTn>
                                        <p:tgtEl>
                                          <p:spTgt spid="732"/>
                                        </p:tgtEl>
                                        <p:attrNameLst>
                                          <p:attrName>style.visibility</p:attrName>
                                        </p:attrNameLst>
                                      </p:cBhvr>
                                      <p:to>
                                        <p:strVal val="visible"/>
                                      </p:to>
                                    </p:set>
                                    <p:animEffect transition="in" filter="fade">
                                      <p:cBhvr>
                                        <p:cTn id="22" dur="500"/>
                                        <p:tgtEl>
                                          <p:spTgt spid="7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6"/>
                                        </p:tgtEl>
                                        <p:attrNameLst>
                                          <p:attrName>style.visibility</p:attrName>
                                        </p:attrNameLst>
                                      </p:cBhvr>
                                      <p:to>
                                        <p:strVal val="visible"/>
                                      </p:to>
                                    </p:set>
                                    <p:animEffect transition="in" filter="fade">
                                      <p:cBhvr>
                                        <p:cTn id="27" dur="500"/>
                                        <p:tgtEl>
                                          <p:spTgt spid="7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9"/>
                                        </p:tgtEl>
                                        <p:attrNameLst>
                                          <p:attrName>style.visibility</p:attrName>
                                        </p:attrNameLst>
                                      </p:cBhvr>
                                      <p:to>
                                        <p:strVal val="visible"/>
                                      </p:to>
                                    </p:set>
                                    <p:animEffect transition="in" filter="fade">
                                      <p:cBhvr>
                                        <p:cTn id="32" dur="500"/>
                                        <p:tgtEl>
                                          <p:spTgt spid="7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7"/>
                                        </p:tgtEl>
                                        <p:attrNameLst>
                                          <p:attrName>style.visibility</p:attrName>
                                        </p:attrNameLst>
                                      </p:cBhvr>
                                      <p:to>
                                        <p:strVal val="visible"/>
                                      </p:to>
                                    </p:set>
                                    <p:animEffect transition="in" filter="fade">
                                      <p:cBhvr>
                                        <p:cTn id="37" dur="500"/>
                                        <p:tgtEl>
                                          <p:spTgt spid="7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28"/>
                                        </p:tgtEl>
                                        <p:attrNameLst>
                                          <p:attrName>style.visibility</p:attrName>
                                        </p:attrNameLst>
                                      </p:cBhvr>
                                      <p:to>
                                        <p:strVal val="visible"/>
                                      </p:to>
                                    </p:set>
                                    <p:animEffect transition="in" filter="fade">
                                      <p:cBhvr>
                                        <p:cTn id="42" dur="500"/>
                                        <p:tgtEl>
                                          <p:spTgt spid="7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0"/>
                                        </p:tgtEl>
                                        <p:attrNameLst>
                                          <p:attrName>style.visibility</p:attrName>
                                        </p:attrNameLst>
                                      </p:cBhvr>
                                      <p:to>
                                        <p:strVal val="visible"/>
                                      </p:to>
                                    </p:set>
                                    <p:animEffect transition="in" filter="fade">
                                      <p:cBhvr>
                                        <p:cTn id="47" dur="5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23"/>
          <p:cNvSpPr txBox="1"/>
          <p:nvPr/>
        </p:nvSpPr>
        <p:spPr>
          <a:xfrm>
            <a:off x="3092669" y="808808"/>
            <a:ext cx="6006662"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600"/>
              <a:buFont typeface="Century Gothic"/>
              <a:buNone/>
            </a:pPr>
            <a:r>
              <a:rPr lang="en-GB" sz="6600" b="0" i="0" u="none" strike="noStrike" cap="none">
                <a:solidFill>
                  <a:srgbClr val="115076"/>
                </a:solidFill>
                <a:latin typeface="Century Gothic"/>
                <a:ea typeface="Century Gothic"/>
                <a:cs typeface="Century Gothic"/>
                <a:sym typeface="Century Gothic"/>
              </a:rPr>
              <a:t>… except for</a:t>
            </a:r>
            <a:endParaRPr/>
          </a:p>
        </p:txBody>
      </p:sp>
      <p:sp>
        <p:nvSpPr>
          <p:cNvPr id="740" name="Google Shape;740;p23"/>
          <p:cNvSpPr txBox="1"/>
          <p:nvPr/>
        </p:nvSpPr>
        <p:spPr>
          <a:xfrm>
            <a:off x="1134475" y="2279218"/>
            <a:ext cx="9923049"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2000"/>
              <a:buFont typeface="Century Gothic"/>
              <a:buNone/>
            </a:pPr>
            <a:r>
              <a:rPr lang="en-GB" sz="12000" b="0" i="0" u="none" strike="noStrike" cap="none">
                <a:solidFill>
                  <a:srgbClr val="115076"/>
                </a:solidFill>
                <a:latin typeface="Century Gothic"/>
                <a:ea typeface="Century Gothic"/>
                <a:cs typeface="Century Gothic"/>
                <a:sym typeface="Century Gothic"/>
              </a:rPr>
              <a:t>c r f l</a:t>
            </a:r>
            <a:endParaRPr/>
          </a:p>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a:solidFill>
                  <a:srgbClr val="115076"/>
                </a:solidFill>
                <a:latin typeface="Century Gothic"/>
                <a:ea typeface="Century Gothic"/>
                <a:cs typeface="Century Gothic"/>
                <a:sym typeface="Century Gothic"/>
              </a:rPr>
              <a:t>Be</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c</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a</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r</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e</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f</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u</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l</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with these!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2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47" name="Google Shape;747;p24"/>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748" name="Google Shape;748;p24">
            <a:hlinkClick r:id="" action="ppaction://noaction">
              <a:snd r:embed="rId4" name="8. pelouse.wav"/>
            </a:hlinkClick>
          </p:cNvPr>
          <p:cNvSpPr txBox="1"/>
          <p:nvPr/>
        </p:nvSpPr>
        <p:spPr>
          <a:xfrm>
            <a:off x="3936684" y="4706665"/>
            <a:ext cx="504112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0" i="0" u="none" strike="noStrike" cap="none" dirty="0" err="1">
                <a:solidFill>
                  <a:srgbClr val="115076"/>
                </a:solidFill>
                <a:latin typeface="Century Gothic"/>
                <a:ea typeface="Century Gothic"/>
                <a:cs typeface="Century Gothic"/>
                <a:sym typeface="Century Gothic"/>
              </a:rPr>
              <a:t>pelouse</a:t>
            </a:r>
            <a:endParaRPr sz="7200" b="0" i="0" u="none" strike="noStrike" cap="none" dirty="0">
              <a:solidFill>
                <a:schemeClr val="accent2"/>
              </a:solidFill>
              <a:latin typeface="Century Gothic"/>
              <a:ea typeface="Century Gothic"/>
              <a:cs typeface="Century Gothic"/>
              <a:sym typeface="Century Gothic"/>
            </a:endParaRPr>
          </a:p>
        </p:txBody>
      </p:sp>
      <p:sp>
        <p:nvSpPr>
          <p:cNvPr id="749" name="Google Shape;749;p24"/>
          <p:cNvSpPr/>
          <p:nvPr/>
        </p:nvSpPr>
        <p:spPr>
          <a:xfrm>
            <a:off x="7637137" y="4856648"/>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750" name="Google Shape;750;p24"/>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
        <p:nvSpPr>
          <p:cNvPr id="751" name="Google Shape;751;p24"/>
          <p:cNvSpPr txBox="1"/>
          <p:nvPr/>
        </p:nvSpPr>
        <p:spPr>
          <a:xfrm>
            <a:off x="7717290" y="4379594"/>
            <a:ext cx="1626473"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500" b="0" i="0" u="none" strike="noStrike" cap="none">
                <a:solidFill>
                  <a:srgbClr val="115076"/>
                </a:solidFill>
                <a:latin typeface="Century Gothic"/>
                <a:ea typeface="Century Gothic"/>
                <a:cs typeface="Century Gothic"/>
                <a:sym typeface="Century Gothic"/>
              </a:rPr>
              <a:t>[lawn]</a:t>
            </a:r>
            <a:endParaRPr/>
          </a:p>
        </p:txBody>
      </p:sp>
      <p:pic>
        <p:nvPicPr>
          <p:cNvPr id="752" name="Google Shape;752;p24" descr="Stripes on the lawn - Emmanuel | AdamKR | Flickr"/>
          <p:cNvPicPr preferRelativeResize="0"/>
          <p:nvPr/>
        </p:nvPicPr>
        <p:blipFill rotWithShape="1">
          <a:blip r:embed="rId5">
            <a:alphaModFix/>
          </a:blip>
          <a:srcRect/>
          <a:stretch/>
        </p:blipFill>
        <p:spPr>
          <a:xfrm>
            <a:off x="5155155" y="2557122"/>
            <a:ext cx="2604179" cy="1743756"/>
          </a:xfrm>
          <a:prstGeom prst="rect">
            <a:avLst/>
          </a:prstGeom>
          <a:noFill/>
          <a:ln>
            <a:noFill/>
          </a:ln>
        </p:spPr>
      </p:pic>
      <p:sp>
        <p:nvSpPr>
          <p:cNvPr id="753" name="Google Shape;753;p24"/>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49"/>
                                        </p:tgtEl>
                                      </p:cBhvr>
                                    </p:animEffect>
                                    <p:set>
                                      <p:cBhvr>
                                        <p:cTn id="7" dur="1" fill="hold">
                                          <p:stCondLst>
                                            <p:cond delay="500"/>
                                          </p:stCondLst>
                                        </p:cTn>
                                        <p:tgtEl>
                                          <p:spTgt spid="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2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60" name="Google Shape;760;p25"/>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761" name="Google Shape;761;p25">
            <a:hlinkClick r:id="" action="ppaction://noaction">
              <a:snd r:embed="rId4" name="8. pont.wav"/>
            </a:hlinkClick>
          </p:cNvPr>
          <p:cNvSpPr txBox="1"/>
          <p:nvPr/>
        </p:nvSpPr>
        <p:spPr>
          <a:xfrm>
            <a:off x="4810575" y="4802916"/>
            <a:ext cx="313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0" i="0" u="none" strike="noStrike" cap="none" dirty="0" err="1">
                <a:solidFill>
                  <a:srgbClr val="115076"/>
                </a:solidFill>
                <a:latin typeface="Century Gothic"/>
                <a:ea typeface="Century Gothic"/>
                <a:cs typeface="Century Gothic"/>
                <a:sym typeface="Century Gothic"/>
              </a:rPr>
              <a:t>pont</a:t>
            </a:r>
            <a:endParaRPr sz="7200" b="0" i="0" u="none" strike="noStrike" cap="none" dirty="0">
              <a:solidFill>
                <a:srgbClr val="115076"/>
              </a:solidFill>
              <a:latin typeface="Century Gothic"/>
              <a:ea typeface="Century Gothic"/>
              <a:cs typeface="Century Gothic"/>
              <a:sym typeface="Century Gothic"/>
            </a:endParaRPr>
          </a:p>
        </p:txBody>
      </p:sp>
      <p:sp>
        <p:nvSpPr>
          <p:cNvPr id="762" name="Google Shape;762;p25"/>
          <p:cNvSpPr txBox="1"/>
          <p:nvPr/>
        </p:nvSpPr>
        <p:spPr>
          <a:xfrm>
            <a:off x="6949241" y="4379593"/>
            <a:ext cx="1626473"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500" b="0" i="0" u="none" strike="noStrike" cap="none">
                <a:solidFill>
                  <a:srgbClr val="115076"/>
                </a:solidFill>
                <a:latin typeface="Century Gothic"/>
                <a:ea typeface="Century Gothic"/>
                <a:cs typeface="Century Gothic"/>
                <a:sym typeface="Century Gothic"/>
              </a:rPr>
              <a:t>[bridge]</a:t>
            </a:r>
            <a:endParaRPr/>
          </a:p>
        </p:txBody>
      </p:sp>
      <p:pic>
        <p:nvPicPr>
          <p:cNvPr id="763" name="Google Shape;763;p25" descr="Iconic Forth Bridge | The Forth Bridge is a cantilever railw… | Flickr"/>
          <p:cNvPicPr preferRelativeResize="0"/>
          <p:nvPr/>
        </p:nvPicPr>
        <p:blipFill rotWithShape="1">
          <a:blip r:embed="rId5">
            <a:alphaModFix/>
          </a:blip>
          <a:srcRect/>
          <a:stretch/>
        </p:blipFill>
        <p:spPr>
          <a:xfrm>
            <a:off x="4668477" y="2557121"/>
            <a:ext cx="3907237" cy="1743757"/>
          </a:xfrm>
          <a:prstGeom prst="rect">
            <a:avLst/>
          </a:prstGeom>
          <a:noFill/>
          <a:ln>
            <a:noFill/>
          </a:ln>
        </p:spPr>
      </p:pic>
      <p:sp>
        <p:nvSpPr>
          <p:cNvPr id="764" name="Google Shape;764;p25"/>
          <p:cNvSpPr/>
          <p:nvPr/>
        </p:nvSpPr>
        <p:spPr>
          <a:xfrm>
            <a:off x="7451694" y="4952899"/>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765" name="Google Shape;765;p25"/>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766" name="Google Shape;766;p25"/>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64"/>
                                        </p:tgtEl>
                                      </p:cBhvr>
                                    </p:animEffect>
                                    <p:set>
                                      <p:cBhvr>
                                        <p:cTn id="7" dur="1" fill="hold">
                                          <p:stCondLst>
                                            <p:cond delay="500"/>
                                          </p:stCondLst>
                                        </p:cTn>
                                        <p:tgtEl>
                                          <p:spTgt spid="7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2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73" name="Google Shape;773;p2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774" name="Google Shape;774;p26"/>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775" name="Google Shape;775;p26">
            <a:hlinkClick r:id="" action="ppaction://noaction">
              <a:snd r:embed="rId4" name="9. loup.wav"/>
            </a:hlinkClick>
          </p:cNvPr>
          <p:cNvSpPr txBox="1"/>
          <p:nvPr/>
        </p:nvSpPr>
        <p:spPr>
          <a:xfrm>
            <a:off x="4756745" y="4544736"/>
            <a:ext cx="313751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7200"/>
              <a:buFont typeface="Century Gothic"/>
              <a:buNone/>
            </a:pPr>
            <a:r>
              <a:rPr lang="en-GB" sz="7200" b="0" i="0" u="none" strike="noStrike" cap="none" dirty="0" err="1">
                <a:solidFill>
                  <a:srgbClr val="115076"/>
                </a:solidFill>
                <a:latin typeface="Century Gothic"/>
                <a:ea typeface="Century Gothic"/>
                <a:cs typeface="Century Gothic"/>
                <a:sym typeface="Century Gothic"/>
              </a:rPr>
              <a:t>loup</a:t>
            </a:r>
            <a:endParaRPr sz="7200" b="0" i="0" u="none" strike="noStrike" cap="none" dirty="0">
              <a:solidFill>
                <a:srgbClr val="115076"/>
              </a:solidFill>
              <a:latin typeface="Century Gothic"/>
              <a:ea typeface="Century Gothic"/>
              <a:cs typeface="Century Gothic"/>
              <a:sym typeface="Century Gothic"/>
            </a:endParaRPr>
          </a:p>
        </p:txBody>
      </p:sp>
      <p:sp>
        <p:nvSpPr>
          <p:cNvPr id="776" name="Google Shape;776;p26"/>
          <p:cNvSpPr/>
          <p:nvPr/>
        </p:nvSpPr>
        <p:spPr>
          <a:xfrm>
            <a:off x="7299268" y="4777158"/>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77" name="Google Shape;777;p26"/>
          <p:cNvSpPr txBox="1"/>
          <p:nvPr/>
        </p:nvSpPr>
        <p:spPr>
          <a:xfrm>
            <a:off x="7651805" y="4217665"/>
            <a:ext cx="1626473"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500"/>
              <a:buFont typeface="Century Gothic"/>
              <a:buNone/>
            </a:pPr>
            <a:r>
              <a:rPr lang="en-GB" sz="2500" b="0" i="0" u="none" strike="noStrike" cap="none">
                <a:solidFill>
                  <a:srgbClr val="115076"/>
                </a:solidFill>
                <a:latin typeface="Century Gothic"/>
                <a:ea typeface="Century Gothic"/>
                <a:cs typeface="Century Gothic"/>
                <a:sym typeface="Century Gothic"/>
              </a:rPr>
              <a:t>[wolf]</a:t>
            </a:r>
            <a:endParaRPr/>
          </a:p>
        </p:txBody>
      </p:sp>
      <p:pic>
        <p:nvPicPr>
          <p:cNvPr id="778" name="Google Shape;778;p26" descr="Simple Stylized Wolf Head Clip Art"/>
          <p:cNvPicPr preferRelativeResize="0"/>
          <p:nvPr/>
        </p:nvPicPr>
        <p:blipFill rotWithShape="1">
          <a:blip r:embed="rId5">
            <a:alphaModFix/>
          </a:blip>
          <a:srcRect/>
          <a:stretch/>
        </p:blipFill>
        <p:spPr>
          <a:xfrm>
            <a:off x="5749565" y="2482239"/>
            <a:ext cx="1415360" cy="1893522"/>
          </a:xfrm>
          <a:prstGeom prst="rect">
            <a:avLst/>
          </a:prstGeom>
          <a:noFill/>
          <a:ln>
            <a:noFill/>
          </a:ln>
        </p:spPr>
      </p:pic>
      <p:sp>
        <p:nvSpPr>
          <p:cNvPr id="779" name="Google Shape;779;p26"/>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6"/>
                                        </p:tgtEl>
                                      </p:cBhvr>
                                    </p:animEffect>
                                    <p:set>
                                      <p:cBhvr>
                                        <p:cTn id="7" dur="1" fill="hold">
                                          <p:stCondLst>
                                            <p:cond delay="500"/>
                                          </p:stCondLst>
                                        </p:cTn>
                                        <p:tgtEl>
                                          <p:spTgt spid="7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27"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86" name="Google Shape;786;p27"/>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787" name="Google Shape;787;p27"/>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788" name="Google Shape;788;p27">
            <a:hlinkClick r:id="" action="ppaction://noaction">
              <a:snd r:embed="rId4" name="10. froid.wav"/>
            </a:hlinkClick>
          </p:cNvPr>
          <p:cNvSpPr txBox="1"/>
          <p:nvPr/>
        </p:nvSpPr>
        <p:spPr>
          <a:xfrm>
            <a:off x="4734093" y="4589768"/>
            <a:ext cx="313751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7200"/>
              <a:buFont typeface="Century Gothic"/>
              <a:buNone/>
            </a:pPr>
            <a:r>
              <a:rPr lang="en-GB" sz="7200" b="0" i="0" u="none" strike="noStrike" cap="none" dirty="0" err="1">
                <a:solidFill>
                  <a:srgbClr val="1E4E79"/>
                </a:solidFill>
                <a:latin typeface="Century Gothic"/>
                <a:ea typeface="Century Gothic"/>
                <a:cs typeface="Century Gothic"/>
                <a:sym typeface="Century Gothic"/>
              </a:rPr>
              <a:t>froid</a:t>
            </a:r>
            <a:endParaRPr sz="7200" b="0" i="0" u="none" strike="noStrike" cap="none" dirty="0">
              <a:solidFill>
                <a:srgbClr val="1E4E79"/>
              </a:solidFill>
              <a:latin typeface="Century Gothic"/>
              <a:ea typeface="Century Gothic"/>
              <a:cs typeface="Century Gothic"/>
              <a:sym typeface="Century Gothic"/>
            </a:endParaRPr>
          </a:p>
        </p:txBody>
      </p:sp>
      <p:sp>
        <p:nvSpPr>
          <p:cNvPr id="789" name="Google Shape;789;p27"/>
          <p:cNvSpPr/>
          <p:nvPr/>
        </p:nvSpPr>
        <p:spPr>
          <a:xfrm>
            <a:off x="7267577" y="4840052"/>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90" name="Google Shape;790;p27"/>
          <p:cNvSpPr txBox="1"/>
          <p:nvPr/>
        </p:nvSpPr>
        <p:spPr>
          <a:xfrm>
            <a:off x="7784024" y="4532078"/>
            <a:ext cx="1626473"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500"/>
              <a:buFont typeface="Century Gothic"/>
              <a:buNone/>
            </a:pPr>
            <a:r>
              <a:rPr lang="en-GB" sz="2500" b="0" i="0" u="none" strike="noStrike" cap="none">
                <a:solidFill>
                  <a:srgbClr val="115076"/>
                </a:solidFill>
                <a:latin typeface="Century Gothic"/>
                <a:ea typeface="Century Gothic"/>
                <a:cs typeface="Century Gothic"/>
                <a:sym typeface="Century Gothic"/>
              </a:rPr>
              <a:t>[cold]</a:t>
            </a:r>
            <a:endParaRPr/>
          </a:p>
        </p:txBody>
      </p:sp>
      <p:pic>
        <p:nvPicPr>
          <p:cNvPr id="791" name="Google Shape;791;p27" descr="Animal, Animals Play Dress-Up"/>
          <p:cNvPicPr preferRelativeResize="0"/>
          <p:nvPr/>
        </p:nvPicPr>
        <p:blipFill rotWithShape="1">
          <a:blip r:embed="rId5">
            <a:alphaModFix/>
          </a:blip>
          <a:srcRect/>
          <a:stretch/>
        </p:blipFill>
        <p:spPr>
          <a:xfrm>
            <a:off x="5691843" y="2306269"/>
            <a:ext cx="1704368" cy="2086981"/>
          </a:xfrm>
          <a:prstGeom prst="rect">
            <a:avLst/>
          </a:prstGeom>
          <a:noFill/>
          <a:ln>
            <a:noFill/>
          </a:ln>
        </p:spPr>
      </p:pic>
      <p:sp>
        <p:nvSpPr>
          <p:cNvPr id="792" name="Google Shape;792;p27"/>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9"/>
                                        </p:tgtEl>
                                      </p:cBhvr>
                                    </p:animEffect>
                                    <p:set>
                                      <p:cBhvr>
                                        <p:cTn id="7" dur="1" fill="hold">
                                          <p:stCondLst>
                                            <p:cond delay="500"/>
                                          </p:stCondLst>
                                        </p:cTn>
                                        <p:tgtEl>
                                          <p:spTgt spid="7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28"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99" name="Google Shape;799;p28"/>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800" name="Google Shape;800;p28"/>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801" name="Google Shape;801;p28">
            <a:hlinkClick r:id="" action="ppaction://noaction">
              <a:snd r:embed="rId4" name="10. trente.wav"/>
            </a:hlinkClick>
          </p:cNvPr>
          <p:cNvSpPr txBox="1"/>
          <p:nvPr/>
        </p:nvSpPr>
        <p:spPr>
          <a:xfrm>
            <a:off x="3908278" y="4636471"/>
            <a:ext cx="504112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7200"/>
              <a:buFont typeface="Century Gothic"/>
              <a:buNone/>
            </a:pPr>
            <a:r>
              <a:rPr lang="en-GB" sz="7200" b="0" i="0" u="none" strike="noStrike" cap="none" dirty="0" err="1">
                <a:solidFill>
                  <a:srgbClr val="115076"/>
                </a:solidFill>
                <a:latin typeface="Century Gothic"/>
                <a:ea typeface="Century Gothic"/>
                <a:cs typeface="Century Gothic"/>
                <a:sym typeface="Century Gothic"/>
              </a:rPr>
              <a:t>trent</a:t>
            </a:r>
            <a:r>
              <a:rPr lang="en-GB" sz="7200" b="0" i="0" u="none" strike="noStrike" cap="none" dirty="0" err="1">
                <a:solidFill>
                  <a:srgbClr val="FA6500"/>
                </a:solidFill>
                <a:latin typeface="Century Gothic"/>
                <a:ea typeface="Century Gothic"/>
                <a:cs typeface="Century Gothic"/>
                <a:sym typeface="Century Gothic"/>
              </a:rPr>
              <a:t>e</a:t>
            </a:r>
            <a:endParaRPr sz="7200" b="0" i="0" u="none" strike="noStrike" cap="none" dirty="0">
              <a:solidFill>
                <a:srgbClr val="FA6500"/>
              </a:solidFill>
              <a:latin typeface="Century Gothic"/>
              <a:ea typeface="Century Gothic"/>
              <a:cs typeface="Century Gothic"/>
              <a:sym typeface="Century Gothic"/>
            </a:endParaRPr>
          </a:p>
        </p:txBody>
      </p:sp>
      <p:sp>
        <p:nvSpPr>
          <p:cNvPr id="802" name="Google Shape;802;p28"/>
          <p:cNvSpPr/>
          <p:nvPr/>
        </p:nvSpPr>
        <p:spPr>
          <a:xfrm>
            <a:off x="7179777" y="4793903"/>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pic>
        <p:nvPicPr>
          <p:cNvPr id="803" name="Google Shape;803;p28" descr="Green Rounded Rectangle With Number 30 Clip Art"/>
          <p:cNvPicPr preferRelativeResize="0"/>
          <p:nvPr/>
        </p:nvPicPr>
        <p:blipFill rotWithShape="1">
          <a:blip r:embed="rId5">
            <a:alphaModFix/>
          </a:blip>
          <a:srcRect/>
          <a:stretch/>
        </p:blipFill>
        <p:spPr>
          <a:xfrm>
            <a:off x="5133811" y="2374664"/>
            <a:ext cx="2646867" cy="2108671"/>
          </a:xfrm>
          <a:prstGeom prst="rect">
            <a:avLst/>
          </a:prstGeom>
          <a:noFill/>
          <a:ln>
            <a:noFill/>
          </a:ln>
        </p:spPr>
      </p:pic>
      <p:sp>
        <p:nvSpPr>
          <p:cNvPr id="804" name="Google Shape;804;p28"/>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02"/>
                                        </p:tgtEl>
                                      </p:cBhvr>
                                    </p:animEffect>
                                    <p:set>
                                      <p:cBhvr>
                                        <p:cTn id="7" dur="1" fill="hold">
                                          <p:stCondLst>
                                            <p:cond delay="500"/>
                                          </p:stCondLst>
                                        </p:cTn>
                                        <p:tgtEl>
                                          <p:spTgt spid="8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29"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811" name="Google Shape;811;p29"/>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812" name="Google Shape;812;p29"/>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813" name="Google Shape;813;p29">
            <a:hlinkClick r:id="" action="ppaction://noaction">
              <a:snd r:embed="rId4" name="11. main.wav"/>
            </a:hlinkClick>
          </p:cNvPr>
          <p:cNvSpPr txBox="1"/>
          <p:nvPr/>
        </p:nvSpPr>
        <p:spPr>
          <a:xfrm>
            <a:off x="3755721" y="4591116"/>
            <a:ext cx="504112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0" i="0" u="none" strike="noStrike" cap="none" dirty="0">
                <a:solidFill>
                  <a:srgbClr val="115076"/>
                </a:solidFill>
                <a:latin typeface="Century Gothic"/>
                <a:ea typeface="Century Gothic"/>
                <a:cs typeface="Century Gothic"/>
                <a:sym typeface="Century Gothic"/>
              </a:rPr>
              <a:t>main</a:t>
            </a:r>
            <a:endParaRPr sz="7200" b="0" i="0" u="none" strike="noStrike" cap="none" dirty="0">
              <a:solidFill>
                <a:srgbClr val="ED7D31"/>
              </a:solidFill>
              <a:latin typeface="Century Gothic"/>
              <a:ea typeface="Century Gothic"/>
              <a:cs typeface="Century Gothic"/>
              <a:sym typeface="Century Gothic"/>
            </a:endParaRPr>
          </a:p>
        </p:txBody>
      </p:sp>
      <p:sp>
        <p:nvSpPr>
          <p:cNvPr id="814" name="Google Shape;814;p29"/>
          <p:cNvSpPr/>
          <p:nvPr/>
        </p:nvSpPr>
        <p:spPr>
          <a:xfrm>
            <a:off x="7372704" y="4783687"/>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815" name="Google Shape;815;p29"/>
          <p:cNvSpPr txBox="1"/>
          <p:nvPr/>
        </p:nvSpPr>
        <p:spPr>
          <a:xfrm>
            <a:off x="7282578" y="4184342"/>
            <a:ext cx="2144604"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500"/>
              <a:buFont typeface="Century Gothic"/>
              <a:buNone/>
            </a:pPr>
            <a:r>
              <a:rPr lang="en-GB" sz="2500" b="0" i="0" u="none" strike="noStrike" cap="none">
                <a:solidFill>
                  <a:srgbClr val="115076"/>
                </a:solidFill>
                <a:latin typeface="Century Gothic"/>
                <a:ea typeface="Century Gothic"/>
                <a:cs typeface="Century Gothic"/>
                <a:sym typeface="Century Gothic"/>
              </a:rPr>
              <a:t>[hand]</a:t>
            </a:r>
            <a:endParaRPr/>
          </a:p>
        </p:txBody>
      </p:sp>
      <p:pic>
        <p:nvPicPr>
          <p:cNvPr id="816" name="Google Shape;816;p29"/>
          <p:cNvPicPr preferRelativeResize="0"/>
          <p:nvPr/>
        </p:nvPicPr>
        <p:blipFill rotWithShape="1">
          <a:blip r:embed="rId5">
            <a:alphaModFix/>
          </a:blip>
          <a:srcRect/>
          <a:stretch/>
        </p:blipFill>
        <p:spPr>
          <a:xfrm>
            <a:off x="5265384" y="2500992"/>
            <a:ext cx="2310551" cy="1856016"/>
          </a:xfrm>
          <a:prstGeom prst="rect">
            <a:avLst/>
          </a:prstGeom>
          <a:noFill/>
          <a:ln>
            <a:noFill/>
          </a:ln>
        </p:spPr>
      </p:pic>
      <p:sp>
        <p:nvSpPr>
          <p:cNvPr id="817" name="Google Shape;817;p29"/>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14"/>
                                        </p:tgtEl>
                                      </p:cBhvr>
                                    </p:animEffect>
                                    <p:set>
                                      <p:cBhvr>
                                        <p:cTn id="7" dur="1" fill="hold">
                                          <p:stCondLst>
                                            <p:cond delay="500"/>
                                          </p:stCondLst>
                                        </p:cTn>
                                        <p:tgtEl>
                                          <p:spTgt spid="8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
          <p:cNvSpPr txBox="1">
            <a:spLocks noGrp="1"/>
          </p:cNvSpPr>
          <p:nvPr>
            <p:ph type="title"/>
          </p:nvPr>
        </p:nvSpPr>
        <p:spPr>
          <a:xfrm>
            <a:off x="8465" y="665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15076"/>
              </a:buClr>
              <a:buSzPct val="100000"/>
              <a:buFont typeface="Century Gothic"/>
              <a:buNone/>
            </a:pPr>
            <a:r>
              <a:rPr lang="en-GB" sz="11600" b="1">
                <a:solidFill>
                  <a:srgbClr val="115076"/>
                </a:solidFill>
                <a:latin typeface="Century Gothic"/>
                <a:ea typeface="Century Gothic"/>
                <a:cs typeface="Century Gothic"/>
                <a:sym typeface="Century Gothic"/>
              </a:rPr>
              <a:t>SFC</a:t>
            </a:r>
            <a:endParaRPr/>
          </a:p>
        </p:txBody>
      </p:sp>
      <p:sp>
        <p:nvSpPr>
          <p:cNvPr id="326" name="Google Shape;326;p3"/>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327" name="Google Shape;327;p3"/>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dirty="0">
                <a:solidFill>
                  <a:srgbClr val="1F4E79"/>
                </a:solidFill>
                <a:latin typeface="Century Gothic"/>
                <a:ea typeface="Century Gothic"/>
                <a:cs typeface="Century Gothic"/>
                <a:sym typeface="Century Gothic"/>
              </a:rPr>
              <a:t>dans</a:t>
            </a:r>
            <a:endParaRPr sz="16000" b="0" i="0" u="none" strike="noStrike" cap="none" dirty="0">
              <a:solidFill>
                <a:srgbClr val="1F4E79"/>
              </a:solidFill>
              <a:latin typeface="Century Gothic"/>
              <a:ea typeface="Century Gothic"/>
              <a:cs typeface="Century Gothic"/>
              <a:sym typeface="Century Gothic"/>
            </a:endParaRPr>
          </a:p>
        </p:txBody>
      </p:sp>
      <p:sp>
        <p:nvSpPr>
          <p:cNvPr id="328" name="Google Shape;328;p3"/>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329" name="Google Shape;329;p3" descr="Quiet Sign Clip Art"/>
          <p:cNvPicPr preferRelativeResize="0"/>
          <p:nvPr/>
        </p:nvPicPr>
        <p:blipFill rotWithShape="1">
          <a:blip r:embed="rId4">
            <a:alphaModFix/>
          </a:blip>
          <a:srcRect/>
          <a:stretch/>
        </p:blipFill>
        <p:spPr>
          <a:xfrm>
            <a:off x="7381562" y="4048044"/>
            <a:ext cx="666750" cy="942976"/>
          </a:xfrm>
          <a:prstGeom prst="rect">
            <a:avLst/>
          </a:prstGeom>
          <a:noFill/>
          <a:ln>
            <a:noFill/>
          </a:ln>
        </p:spPr>
      </p:pic>
      <p:pic>
        <p:nvPicPr>
          <p:cNvPr id="330" name="Google Shape;330;p3" descr="box with an arrow pointing down"/>
          <p:cNvPicPr preferRelativeResize="0"/>
          <p:nvPr/>
        </p:nvPicPr>
        <p:blipFill rotWithShape="1">
          <a:blip r:embed="rId5">
            <a:alphaModFix/>
          </a:blip>
          <a:srcRect/>
          <a:stretch/>
        </p:blipFill>
        <p:spPr>
          <a:xfrm>
            <a:off x="5165988" y="4512981"/>
            <a:ext cx="1860024" cy="1568621"/>
          </a:xfrm>
          <a:prstGeom prst="rect">
            <a:avLst/>
          </a:prstGeom>
          <a:noFill/>
          <a:ln>
            <a:noFill/>
          </a:ln>
        </p:spPr>
      </p:pic>
      <p:sp>
        <p:nvSpPr>
          <p:cNvPr id="331" name="Google Shape;331;p3" descr="orange down arrow pointing into the box"/>
          <p:cNvSpPr/>
          <p:nvPr/>
        </p:nvSpPr>
        <p:spPr>
          <a:xfrm>
            <a:off x="5814545" y="4430941"/>
            <a:ext cx="560716" cy="1005108"/>
          </a:xfrm>
          <a:prstGeom prst="downArrow">
            <a:avLst>
              <a:gd name="adj1" fmla="val 50000"/>
              <a:gd name="adj2" fmla="val 50000"/>
            </a:avLst>
          </a:prstGeom>
          <a:solidFill>
            <a:srgbClr val="FA6500"/>
          </a:solidFill>
          <a:ln w="12700" cap="flat" cmpd="sng">
            <a:solidFill>
              <a:srgbClr val="FA65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500"/>
                                        <p:tgtEl>
                                          <p:spTgt spid="327"/>
                                        </p:tgtEl>
                                      </p:cBhvr>
                                    </p:animEffect>
                                  </p:childTnLst>
                                  <p:subTnLst>
                                    <p:audio>
                                      <p:cMediaNode>
                                        <p:cTn display="0" masterRel="sameClick">
                                          <p:stCondLst>
                                            <p:cond evt="begin" delay="0">
                                              <p:tn val="10"/>
                                            </p:cond>
                                          </p:stCondLst>
                                          <p:endCondLst>
                                            <p:cond evt="onStopAudio" delay="0">
                                              <p:tgtEl>
                                                <p:sldTgt/>
                                              </p:tgtEl>
                                            </p:cond>
                                          </p:endCondLst>
                                        </p:cTn>
                                        <p:tgtEl>
                                          <p:sndTgt r:embed="rId3" name="da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500"/>
                                        <p:tgtEl>
                                          <p:spTgt spid="328"/>
                                        </p:tgtEl>
                                      </p:cBhvr>
                                    </p:animEffect>
                                  </p:childTnLst>
                                </p:cTn>
                              </p:par>
                              <p:par>
                                <p:cTn id="18" presetID="10" presetClass="entr" presetSubtype="0" fill="hold" nodeType="withEffect">
                                  <p:stCondLst>
                                    <p:cond delay="0"/>
                                  </p:stCondLst>
                                  <p:childTnLst>
                                    <p:set>
                                      <p:cBhvr>
                                        <p:cTn id="19" dur="1" fill="hold">
                                          <p:stCondLst>
                                            <p:cond delay="0"/>
                                          </p:stCondLst>
                                        </p:cTn>
                                        <p:tgtEl>
                                          <p:spTgt spid="329"/>
                                        </p:tgtEl>
                                        <p:attrNameLst>
                                          <p:attrName>style.visibility</p:attrName>
                                        </p:attrNameLst>
                                      </p:cBhvr>
                                      <p:to>
                                        <p:strVal val="visible"/>
                                      </p:to>
                                    </p:set>
                                    <p:animEffect transition="in" filter="fade">
                                      <p:cBhvr>
                                        <p:cTn id="20" dur="500"/>
                                        <p:tgtEl>
                                          <p:spTgt spid="3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0"/>
                                        </p:tgtEl>
                                        <p:attrNameLst>
                                          <p:attrName>style.visibility</p:attrName>
                                        </p:attrNameLst>
                                      </p:cBhvr>
                                      <p:to>
                                        <p:strVal val="visible"/>
                                      </p:to>
                                    </p:set>
                                    <p:animEffect transition="in" filter="fade">
                                      <p:cBhvr>
                                        <p:cTn id="25" dur="500"/>
                                        <p:tgtEl>
                                          <p:spTgt spid="330"/>
                                        </p:tgtEl>
                                      </p:cBhvr>
                                    </p:animEffect>
                                  </p:childTnLst>
                                </p:cTn>
                              </p:par>
                              <p:par>
                                <p:cTn id="26" presetID="10" presetClass="entr" presetSubtype="0" fill="hold" nodeType="withEffect">
                                  <p:stCondLst>
                                    <p:cond delay="0"/>
                                  </p:stCondLst>
                                  <p:childTnLst>
                                    <p:set>
                                      <p:cBhvr>
                                        <p:cTn id="27" dur="1" fill="hold">
                                          <p:stCondLst>
                                            <p:cond delay="0"/>
                                          </p:stCondLst>
                                        </p:cTn>
                                        <p:tgtEl>
                                          <p:spTgt spid="331"/>
                                        </p:tgtEl>
                                        <p:attrNameLst>
                                          <p:attrName>style.visibility</p:attrName>
                                        </p:attrNameLst>
                                      </p:cBhvr>
                                      <p:to>
                                        <p:strVal val="visible"/>
                                      </p:to>
                                    </p:set>
                                    <p:animEffect transition="in" filter="fade">
                                      <p:cBhvr>
                                        <p:cTn id="28"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3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824" name="Google Shape;824;p30"/>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825" name="Google Shape;825;p30"/>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826" name="Google Shape;826;p30">
            <a:hlinkClick r:id="" action="ppaction://noaction">
              <a:snd r:embed="rId4" name="11. timide.wav"/>
            </a:hlinkClick>
          </p:cNvPr>
          <p:cNvSpPr txBox="1"/>
          <p:nvPr/>
        </p:nvSpPr>
        <p:spPr>
          <a:xfrm>
            <a:off x="4671178" y="4552421"/>
            <a:ext cx="313751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7200"/>
              <a:buFont typeface="Century Gothic"/>
              <a:buNone/>
            </a:pPr>
            <a:r>
              <a:rPr lang="en-GB" sz="7200" b="0" i="0" u="none" strike="noStrike" cap="none" dirty="0" err="1">
                <a:solidFill>
                  <a:srgbClr val="115076"/>
                </a:solidFill>
                <a:latin typeface="Century Gothic"/>
                <a:ea typeface="Century Gothic"/>
                <a:cs typeface="Century Gothic"/>
                <a:sym typeface="Century Gothic"/>
              </a:rPr>
              <a:t>timid</a:t>
            </a:r>
            <a:r>
              <a:rPr lang="en-GB" sz="7200" b="0" i="0" u="none" strike="noStrike" cap="none" dirty="0" err="1">
                <a:solidFill>
                  <a:srgbClr val="FA6500"/>
                </a:solidFill>
                <a:latin typeface="Century Gothic"/>
                <a:ea typeface="Century Gothic"/>
                <a:cs typeface="Century Gothic"/>
                <a:sym typeface="Century Gothic"/>
              </a:rPr>
              <a:t>e</a:t>
            </a:r>
            <a:endParaRPr sz="7200" b="0" i="0" u="none" strike="noStrike" cap="none" dirty="0">
              <a:solidFill>
                <a:srgbClr val="FA6500"/>
              </a:solidFill>
              <a:latin typeface="Century Gothic"/>
              <a:ea typeface="Century Gothic"/>
              <a:cs typeface="Century Gothic"/>
              <a:sym typeface="Century Gothic"/>
            </a:endParaRPr>
          </a:p>
        </p:txBody>
      </p:sp>
      <p:sp>
        <p:nvSpPr>
          <p:cNvPr id="827" name="Google Shape;827;p30"/>
          <p:cNvSpPr/>
          <p:nvPr/>
        </p:nvSpPr>
        <p:spPr>
          <a:xfrm>
            <a:off x="7036467" y="4675242"/>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828" name="Google Shape;828;p30"/>
          <p:cNvSpPr txBox="1"/>
          <p:nvPr/>
        </p:nvSpPr>
        <p:spPr>
          <a:xfrm>
            <a:off x="7172212" y="4075367"/>
            <a:ext cx="1626473"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500"/>
              <a:buFont typeface="Century Gothic"/>
              <a:buNone/>
            </a:pPr>
            <a:r>
              <a:rPr lang="en-GB" sz="2500" b="0" i="0" u="none" strike="noStrike" cap="none">
                <a:solidFill>
                  <a:srgbClr val="115076"/>
                </a:solidFill>
                <a:latin typeface="Century Gothic"/>
                <a:ea typeface="Century Gothic"/>
                <a:cs typeface="Century Gothic"/>
                <a:sym typeface="Century Gothic"/>
              </a:rPr>
              <a:t>[shy]</a:t>
            </a:r>
            <a:endParaRPr/>
          </a:p>
        </p:txBody>
      </p:sp>
      <p:pic>
        <p:nvPicPr>
          <p:cNvPr id="829" name="Google Shape;829;p30" descr="Clown Hat, Hat Smiley, Embarrassed, Shy, Embarrassment"/>
          <p:cNvPicPr preferRelativeResize="0"/>
          <p:nvPr/>
        </p:nvPicPr>
        <p:blipFill rotWithShape="1">
          <a:blip r:embed="rId5">
            <a:alphaModFix/>
          </a:blip>
          <a:srcRect/>
          <a:stretch/>
        </p:blipFill>
        <p:spPr>
          <a:xfrm>
            <a:off x="4839241" y="2363892"/>
            <a:ext cx="2656631" cy="2188529"/>
          </a:xfrm>
          <a:prstGeom prst="rect">
            <a:avLst/>
          </a:prstGeom>
          <a:noFill/>
          <a:ln>
            <a:noFill/>
          </a:ln>
        </p:spPr>
      </p:pic>
      <p:sp>
        <p:nvSpPr>
          <p:cNvPr id="830" name="Google Shape;830;p30"/>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27"/>
                                        </p:tgtEl>
                                      </p:cBhvr>
                                    </p:animEffect>
                                    <p:set>
                                      <p:cBhvr>
                                        <p:cTn id="7" dur="1" fill="hold">
                                          <p:stCondLst>
                                            <p:cond delay="500"/>
                                          </p:stCondLst>
                                        </p:cTn>
                                        <p:tgtEl>
                                          <p:spTgt spid="8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3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837" name="Google Shape;837;p3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838" name="Google Shape;838;p31"/>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839" name="Google Shape;839;p31">
            <a:hlinkClick r:id="" action="ppaction://noaction">
              <a:snd r:embed="rId4" name="12. soupe.wav"/>
            </a:hlinkClick>
          </p:cNvPr>
          <p:cNvSpPr txBox="1"/>
          <p:nvPr/>
        </p:nvSpPr>
        <p:spPr>
          <a:xfrm>
            <a:off x="5214959" y="4540384"/>
            <a:ext cx="313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0" i="0" u="none" strike="noStrike" cap="none" dirty="0" err="1">
                <a:solidFill>
                  <a:srgbClr val="115076"/>
                </a:solidFill>
                <a:latin typeface="Century Gothic"/>
                <a:ea typeface="Century Gothic"/>
                <a:cs typeface="Century Gothic"/>
                <a:sym typeface="Century Gothic"/>
              </a:rPr>
              <a:t>soup</a:t>
            </a:r>
            <a:r>
              <a:rPr lang="en-GB" sz="7200" b="0" i="0" u="none" strike="noStrike" cap="none" dirty="0" err="1">
                <a:solidFill>
                  <a:srgbClr val="FA6500"/>
                </a:solidFill>
                <a:latin typeface="Century Gothic"/>
                <a:ea typeface="Century Gothic"/>
                <a:cs typeface="Century Gothic"/>
                <a:sym typeface="Century Gothic"/>
              </a:rPr>
              <a:t>e</a:t>
            </a:r>
            <a:endParaRPr sz="7200" b="0" i="0" u="none" strike="noStrike" cap="none" dirty="0">
              <a:solidFill>
                <a:srgbClr val="FA6500"/>
              </a:solidFill>
              <a:latin typeface="Century Gothic"/>
              <a:ea typeface="Century Gothic"/>
              <a:cs typeface="Century Gothic"/>
              <a:sym typeface="Century Gothic"/>
            </a:endParaRPr>
          </a:p>
        </p:txBody>
      </p:sp>
      <p:sp>
        <p:nvSpPr>
          <p:cNvPr id="840" name="Google Shape;840;p31"/>
          <p:cNvSpPr/>
          <p:nvPr/>
        </p:nvSpPr>
        <p:spPr>
          <a:xfrm>
            <a:off x="7558261" y="4790671"/>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41" name="Google Shape;841;p31" descr="Soup Clip Art"/>
          <p:cNvPicPr preferRelativeResize="0"/>
          <p:nvPr/>
        </p:nvPicPr>
        <p:blipFill rotWithShape="1">
          <a:blip r:embed="rId5">
            <a:alphaModFix/>
          </a:blip>
          <a:srcRect/>
          <a:stretch/>
        </p:blipFill>
        <p:spPr>
          <a:xfrm>
            <a:off x="5465480" y="2375302"/>
            <a:ext cx="2549268" cy="2107395"/>
          </a:xfrm>
          <a:prstGeom prst="rect">
            <a:avLst/>
          </a:prstGeom>
          <a:noFill/>
          <a:ln>
            <a:noFill/>
          </a:ln>
        </p:spPr>
      </p:pic>
      <p:sp>
        <p:nvSpPr>
          <p:cNvPr id="842" name="Google Shape;842;p31"/>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40"/>
                                        </p:tgtEl>
                                      </p:cBhvr>
                                    </p:animEffect>
                                    <p:set>
                                      <p:cBhvr>
                                        <p:cTn id="7" dur="1" fill="hold">
                                          <p:stCondLst>
                                            <p:cond delay="500"/>
                                          </p:stCondLst>
                                        </p:cTn>
                                        <p:tgtEl>
                                          <p:spTgt spid="8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3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849" name="Google Shape;849;p3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850" name="Google Shape;850;p32"/>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851" name="Google Shape;851;p32">
            <a:hlinkClick r:id="" action="ppaction://noaction">
              <a:snd r:embed="rId4" name="12. riz.wav"/>
            </a:hlinkClick>
          </p:cNvPr>
          <p:cNvSpPr txBox="1"/>
          <p:nvPr/>
        </p:nvSpPr>
        <p:spPr>
          <a:xfrm>
            <a:off x="3373000" y="4453722"/>
            <a:ext cx="504112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0" i="0" u="none" strike="noStrike" cap="none" dirty="0" err="1">
                <a:solidFill>
                  <a:srgbClr val="115076"/>
                </a:solidFill>
                <a:latin typeface="Century Gothic"/>
                <a:ea typeface="Century Gothic"/>
                <a:cs typeface="Century Gothic"/>
                <a:sym typeface="Century Gothic"/>
              </a:rPr>
              <a:t>riz</a:t>
            </a:r>
            <a:endParaRPr sz="7200" b="0" i="0" u="none" strike="noStrike" cap="none" dirty="0">
              <a:solidFill>
                <a:srgbClr val="115076"/>
              </a:solidFill>
              <a:latin typeface="Century Gothic"/>
              <a:ea typeface="Century Gothic"/>
              <a:cs typeface="Century Gothic"/>
              <a:sym typeface="Century Gothic"/>
            </a:endParaRPr>
          </a:p>
        </p:txBody>
      </p:sp>
      <p:sp>
        <p:nvSpPr>
          <p:cNvPr id="852" name="Google Shape;852;p32"/>
          <p:cNvSpPr/>
          <p:nvPr/>
        </p:nvSpPr>
        <p:spPr>
          <a:xfrm>
            <a:off x="6330047" y="4677376"/>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53" name="Google Shape;853;p32" descr="Rice Clip Art"/>
          <p:cNvPicPr preferRelativeResize="0"/>
          <p:nvPr/>
        </p:nvPicPr>
        <p:blipFill rotWithShape="1">
          <a:blip r:embed="rId5">
            <a:alphaModFix/>
          </a:blip>
          <a:srcRect/>
          <a:stretch/>
        </p:blipFill>
        <p:spPr>
          <a:xfrm>
            <a:off x="5276470" y="2340029"/>
            <a:ext cx="2409076" cy="1951352"/>
          </a:xfrm>
          <a:prstGeom prst="rect">
            <a:avLst/>
          </a:prstGeom>
          <a:noFill/>
          <a:ln>
            <a:noFill/>
          </a:ln>
        </p:spPr>
      </p:pic>
      <p:sp>
        <p:nvSpPr>
          <p:cNvPr id="854" name="Google Shape;854;p32"/>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52"/>
                                        </p:tgtEl>
                                      </p:cBhvr>
                                    </p:animEffect>
                                    <p:set>
                                      <p:cBhvr>
                                        <p:cTn id="7" dur="1" fill="hold">
                                          <p:stCondLst>
                                            <p:cond delay="500"/>
                                          </p:stCondLst>
                                        </p:cTn>
                                        <p:tgtEl>
                                          <p:spTgt spid="8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33"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861" name="Google Shape;861;p33"/>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862" name="Google Shape;862;p33"/>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863" name="Google Shape;863;p33">
            <a:hlinkClick r:id="" action="ppaction://noaction">
              <a:snd r:embed="rId4" name="13. prix.wav"/>
            </a:hlinkClick>
          </p:cNvPr>
          <p:cNvSpPr txBox="1"/>
          <p:nvPr/>
        </p:nvSpPr>
        <p:spPr>
          <a:xfrm>
            <a:off x="4601657" y="4589768"/>
            <a:ext cx="313751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7200"/>
              <a:buFont typeface="Century Gothic"/>
              <a:buNone/>
            </a:pPr>
            <a:r>
              <a:rPr lang="en-GB" sz="7200" b="0" i="0" u="none" strike="noStrike" cap="none" dirty="0">
                <a:solidFill>
                  <a:srgbClr val="1E4E79"/>
                </a:solidFill>
                <a:latin typeface="Century Gothic"/>
                <a:ea typeface="Century Gothic"/>
                <a:cs typeface="Century Gothic"/>
                <a:sym typeface="Century Gothic"/>
              </a:rPr>
              <a:t>prix</a:t>
            </a:r>
            <a:endParaRPr dirty="0"/>
          </a:p>
        </p:txBody>
      </p:sp>
      <p:sp>
        <p:nvSpPr>
          <p:cNvPr id="864" name="Google Shape;864;p33"/>
          <p:cNvSpPr/>
          <p:nvPr/>
        </p:nvSpPr>
        <p:spPr>
          <a:xfrm>
            <a:off x="6970225" y="4840052"/>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865" name="Google Shape;865;p33"/>
          <p:cNvSpPr txBox="1"/>
          <p:nvPr/>
        </p:nvSpPr>
        <p:spPr>
          <a:xfrm>
            <a:off x="6886245" y="4266203"/>
            <a:ext cx="1626473"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500"/>
              <a:buFont typeface="Century Gothic"/>
              <a:buNone/>
            </a:pPr>
            <a:r>
              <a:rPr lang="en-GB" sz="2500" b="0" i="0" u="none" strike="noStrike" cap="none">
                <a:solidFill>
                  <a:srgbClr val="115076"/>
                </a:solidFill>
                <a:latin typeface="Century Gothic"/>
                <a:ea typeface="Century Gothic"/>
                <a:cs typeface="Century Gothic"/>
                <a:sym typeface="Century Gothic"/>
              </a:rPr>
              <a:t>[prize]</a:t>
            </a:r>
            <a:endParaRPr/>
          </a:p>
        </p:txBody>
      </p:sp>
      <p:pic>
        <p:nvPicPr>
          <p:cNvPr id="866" name="Google Shape;866;p33" descr="Red Ribbon Clip Art"/>
          <p:cNvPicPr preferRelativeResize="0"/>
          <p:nvPr/>
        </p:nvPicPr>
        <p:blipFill rotWithShape="1">
          <a:blip r:embed="rId5">
            <a:alphaModFix/>
          </a:blip>
          <a:srcRect/>
          <a:stretch/>
        </p:blipFill>
        <p:spPr>
          <a:xfrm>
            <a:off x="5568294" y="2268232"/>
            <a:ext cx="1317951" cy="2416244"/>
          </a:xfrm>
          <a:prstGeom prst="rect">
            <a:avLst/>
          </a:prstGeom>
          <a:noFill/>
          <a:ln>
            <a:noFill/>
          </a:ln>
        </p:spPr>
      </p:pic>
      <p:sp>
        <p:nvSpPr>
          <p:cNvPr id="867" name="Google Shape;867;p33"/>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64"/>
                                        </p:tgtEl>
                                      </p:cBhvr>
                                    </p:animEffect>
                                    <p:set>
                                      <p:cBhvr>
                                        <p:cTn id="7" dur="1" fill="hold">
                                          <p:stCondLst>
                                            <p:cond delay="500"/>
                                          </p:stCondLst>
                                        </p:cTn>
                                        <p:tgtEl>
                                          <p:spTgt spid="8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3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874" name="Google Shape;874;p34"/>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875" name="Google Shape;875;p34"/>
          <p:cNvSpPr/>
          <p:nvPr/>
        </p:nvSpPr>
        <p:spPr>
          <a:xfrm>
            <a:off x="10277475" y="249869"/>
            <a:ext cx="16324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a:t>
            </a:r>
            <a:endParaRPr sz="2000" b="1" i="0" u="none" strike="noStrike" cap="none">
              <a:solidFill>
                <a:srgbClr val="FFFFFF"/>
              </a:solidFill>
              <a:latin typeface="Century Gothic"/>
              <a:ea typeface="Century Gothic"/>
              <a:cs typeface="Century Gothic"/>
              <a:sym typeface="Century Gothic"/>
            </a:endParaRPr>
          </a:p>
        </p:txBody>
      </p:sp>
      <p:sp>
        <p:nvSpPr>
          <p:cNvPr id="876" name="Google Shape;876;p34">
            <a:hlinkClick r:id="" action="ppaction://noaction">
              <a:snd r:embed="rId4" name="13. aube.wav"/>
            </a:hlinkClick>
          </p:cNvPr>
          <p:cNvSpPr txBox="1"/>
          <p:nvPr/>
        </p:nvSpPr>
        <p:spPr>
          <a:xfrm>
            <a:off x="3760952" y="4572062"/>
            <a:ext cx="504112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7200"/>
              <a:buFont typeface="Century Gothic"/>
              <a:buNone/>
            </a:pPr>
            <a:r>
              <a:rPr lang="en-GB" sz="7200" b="0" i="0" u="none" strike="noStrike" cap="none" dirty="0" err="1">
                <a:solidFill>
                  <a:srgbClr val="115076"/>
                </a:solidFill>
                <a:latin typeface="Century Gothic"/>
                <a:ea typeface="Century Gothic"/>
                <a:cs typeface="Century Gothic"/>
                <a:sym typeface="Century Gothic"/>
              </a:rPr>
              <a:t>aub</a:t>
            </a:r>
            <a:r>
              <a:rPr lang="en-GB" sz="7200" b="0" i="0" u="none" strike="noStrike" cap="none" dirty="0" err="1">
                <a:solidFill>
                  <a:srgbClr val="FA6500"/>
                </a:solidFill>
                <a:latin typeface="Century Gothic"/>
                <a:ea typeface="Century Gothic"/>
                <a:cs typeface="Century Gothic"/>
                <a:sym typeface="Century Gothic"/>
              </a:rPr>
              <a:t>e</a:t>
            </a:r>
            <a:endParaRPr sz="7200" b="0" i="0" u="none" strike="noStrike" cap="none" dirty="0">
              <a:solidFill>
                <a:srgbClr val="FA6500"/>
              </a:solidFill>
              <a:latin typeface="Century Gothic"/>
              <a:ea typeface="Century Gothic"/>
              <a:cs typeface="Century Gothic"/>
              <a:sym typeface="Century Gothic"/>
            </a:endParaRPr>
          </a:p>
        </p:txBody>
      </p:sp>
      <p:sp>
        <p:nvSpPr>
          <p:cNvPr id="877" name="Google Shape;877;p34"/>
          <p:cNvSpPr txBox="1"/>
          <p:nvPr/>
        </p:nvSpPr>
        <p:spPr>
          <a:xfrm>
            <a:off x="7428198" y="4514371"/>
            <a:ext cx="1626473"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500"/>
              <a:buFont typeface="Century Gothic"/>
              <a:buNone/>
            </a:pPr>
            <a:r>
              <a:rPr lang="en-GB" sz="2500" b="0" i="0" u="none" strike="noStrike" cap="none">
                <a:solidFill>
                  <a:srgbClr val="115076"/>
                </a:solidFill>
                <a:latin typeface="Century Gothic"/>
                <a:ea typeface="Century Gothic"/>
                <a:cs typeface="Century Gothic"/>
                <a:sym typeface="Century Gothic"/>
              </a:rPr>
              <a:t>[dawn]</a:t>
            </a:r>
            <a:endParaRPr/>
          </a:p>
        </p:txBody>
      </p:sp>
      <p:sp>
        <p:nvSpPr>
          <p:cNvPr id="878" name="Google Shape;878;p34"/>
          <p:cNvSpPr/>
          <p:nvPr/>
        </p:nvSpPr>
        <p:spPr>
          <a:xfrm>
            <a:off x="6756249" y="3454347"/>
            <a:ext cx="218142" cy="29955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pic>
        <p:nvPicPr>
          <p:cNvPr id="879" name="Google Shape;879;p34" descr="Sunset, Island, Mar, Dusk, Brain, Imagination"/>
          <p:cNvPicPr preferRelativeResize="0"/>
          <p:nvPr/>
        </p:nvPicPr>
        <p:blipFill rotWithShape="1">
          <a:blip r:embed="rId5">
            <a:alphaModFix/>
          </a:blip>
          <a:srcRect/>
          <a:stretch/>
        </p:blipFill>
        <p:spPr>
          <a:xfrm>
            <a:off x="5027427" y="2454936"/>
            <a:ext cx="2859636" cy="1948127"/>
          </a:xfrm>
          <a:prstGeom prst="rect">
            <a:avLst/>
          </a:prstGeom>
          <a:noFill/>
          <a:ln>
            <a:noFill/>
          </a:ln>
        </p:spPr>
      </p:pic>
      <p:sp>
        <p:nvSpPr>
          <p:cNvPr id="880" name="Google Shape;880;p34"/>
          <p:cNvSpPr/>
          <p:nvPr/>
        </p:nvSpPr>
        <p:spPr>
          <a:xfrm>
            <a:off x="6865320" y="4822345"/>
            <a:ext cx="721216" cy="88546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881" name="Google Shape;881;p34"/>
          <p:cNvSpPr txBox="1"/>
          <p:nvPr/>
        </p:nvSpPr>
        <p:spPr>
          <a:xfrm>
            <a:off x="4668477" y="1401866"/>
            <a:ext cx="40398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SFe</a:t>
            </a:r>
            <a:r>
              <a:rPr lang="en-GB" sz="4000" b="0" i="0" u="none" strike="noStrike" cap="none">
                <a:solidFill>
                  <a:srgbClr val="1E4E79"/>
                </a:solidFill>
                <a:latin typeface="Century Gothic"/>
                <a:ea typeface="Century Gothic"/>
                <a:cs typeface="Century Gothic"/>
                <a:sym typeface="Century Gothic"/>
              </a:rPr>
              <a:t>]</a:t>
            </a:r>
            <a:r>
              <a:rPr lang="en-GB" sz="4000" b="1" i="0" u="none" strike="noStrike" cap="none">
                <a:solidFill>
                  <a:srgbClr val="1E4E79"/>
                </a:solidFill>
                <a:latin typeface="Century Gothic"/>
                <a:ea typeface="Century Gothic"/>
                <a:cs typeface="Century Gothic"/>
                <a:sym typeface="Century Gothic"/>
              </a:rPr>
              <a:t> </a:t>
            </a:r>
            <a:r>
              <a:rPr lang="en-GB" sz="4000" b="0" i="0" u="none" strike="noStrike" cap="none">
                <a:solidFill>
                  <a:srgbClr val="1E4E79"/>
                </a:solidFill>
                <a:latin typeface="Century Gothic"/>
                <a:ea typeface="Century Gothic"/>
                <a:cs typeface="Century Gothic"/>
                <a:sym typeface="Century Gothic"/>
              </a:rPr>
              <a:t>ou [</a:t>
            </a:r>
            <a:r>
              <a:rPr lang="en-GB" sz="4000" b="1" i="0" u="none" strike="noStrike" cap="none">
                <a:solidFill>
                  <a:srgbClr val="1E4E79"/>
                </a:solidFill>
                <a:latin typeface="Century Gothic"/>
                <a:ea typeface="Century Gothic"/>
                <a:cs typeface="Century Gothic"/>
                <a:sym typeface="Century Gothic"/>
              </a:rPr>
              <a:t>SFC</a:t>
            </a:r>
            <a:r>
              <a:rPr lang="en-GB" sz="4000" b="0" i="0" u="none" strike="noStrike" cap="none">
                <a:solidFill>
                  <a:srgbClr val="1E4E79"/>
                </a:solidFill>
                <a:latin typeface="Century Gothic"/>
                <a:ea typeface="Century Gothic"/>
                <a:cs typeface="Century Gothic"/>
                <a:sym typeface="Century Gothic"/>
              </a:rPr>
              <a:t>] ?</a:t>
            </a:r>
            <a:endParaRPr sz="40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78"/>
                                        </p:tgtEl>
                                      </p:cBhvr>
                                    </p:animEffect>
                                    <p:set>
                                      <p:cBhvr>
                                        <p:cTn id="7" dur="1" fill="hold">
                                          <p:stCondLst>
                                            <p:cond delay="500"/>
                                          </p:stCondLst>
                                        </p:cTn>
                                        <p:tgtEl>
                                          <p:spTgt spid="87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80"/>
                                        </p:tgtEl>
                                      </p:cBhvr>
                                    </p:animEffect>
                                    <p:set>
                                      <p:cBhvr>
                                        <p:cTn id="10" dur="1" fill="hold">
                                          <p:stCondLst>
                                            <p:cond delay="500"/>
                                          </p:stCondLst>
                                        </p:cTn>
                                        <p:tgtEl>
                                          <p:spTgt spid="8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35">
            <a:hlinkClick r:id="" action="ppaction://noaction">
              <a:snd r:embed="rId3" name="38.1 Le chat est mechant.wav"/>
            </a:hlinkClick>
          </p:cNvPr>
          <p:cNvSpPr/>
          <p:nvPr/>
        </p:nvSpPr>
        <p:spPr>
          <a:xfrm>
            <a:off x="407890" y="1564968"/>
            <a:ext cx="465994" cy="459243"/>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1</a:t>
            </a:r>
            <a:endParaRPr/>
          </a:p>
        </p:txBody>
      </p:sp>
      <p:sp>
        <p:nvSpPr>
          <p:cNvPr id="888" name="Google Shape;888;p35"/>
          <p:cNvSpPr txBox="1"/>
          <p:nvPr/>
        </p:nvSpPr>
        <p:spPr>
          <a:xfrm>
            <a:off x="924622" y="3648932"/>
            <a:ext cx="110652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a:solidFill>
                  <a:srgbClr val="1E4E79"/>
                </a:solidFill>
                <a:latin typeface="Century Gothic"/>
                <a:ea typeface="Century Gothic"/>
                <a:cs typeface="Century Gothic"/>
                <a:sym typeface="Century Gothic"/>
              </a:rPr>
              <a:t>Il fait les courses et je fais les magasins.</a:t>
            </a:r>
            <a:endParaRPr/>
          </a:p>
        </p:txBody>
      </p:sp>
      <p:sp>
        <p:nvSpPr>
          <p:cNvPr id="889" name="Google Shape;889;p35">
            <a:hlinkClick r:id="" action="ppaction://noaction">
              <a:snd r:embed="rId4" name="38.2 Nous trouvons le professeur amusant.wav"/>
            </a:hlinkClick>
          </p:cNvPr>
          <p:cNvSpPr/>
          <p:nvPr/>
        </p:nvSpPr>
        <p:spPr>
          <a:xfrm>
            <a:off x="407890" y="2272911"/>
            <a:ext cx="465994" cy="459243"/>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2</a:t>
            </a:r>
            <a:endParaRPr/>
          </a:p>
        </p:txBody>
      </p:sp>
      <p:sp>
        <p:nvSpPr>
          <p:cNvPr id="890" name="Google Shape;890;p35"/>
          <p:cNvSpPr txBox="1"/>
          <p:nvPr/>
        </p:nvSpPr>
        <p:spPr>
          <a:xfrm>
            <a:off x="873884" y="2925580"/>
            <a:ext cx="110652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a:solidFill>
                  <a:srgbClr val="1E4E79"/>
                </a:solidFill>
                <a:latin typeface="Century Gothic"/>
                <a:ea typeface="Century Gothic"/>
                <a:cs typeface="Century Gothic"/>
                <a:sym typeface="Century Gothic"/>
              </a:rPr>
              <a:t>Je suis petit mais Nicolas, mon frère, est grand.</a:t>
            </a:r>
            <a:endParaRPr/>
          </a:p>
        </p:txBody>
      </p:sp>
      <p:sp>
        <p:nvSpPr>
          <p:cNvPr id="891" name="Google Shape;891;p35">
            <a:hlinkClick r:id="" action="ppaction://noaction">
              <a:snd r:embed="rId5" name="38.3 Je suis petit mais Nicolas, mon frere, est grand.wav"/>
            </a:hlinkClick>
          </p:cNvPr>
          <p:cNvSpPr/>
          <p:nvPr/>
        </p:nvSpPr>
        <p:spPr>
          <a:xfrm>
            <a:off x="407890" y="2980854"/>
            <a:ext cx="465994" cy="459243"/>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3</a:t>
            </a:r>
            <a:endParaRPr/>
          </a:p>
        </p:txBody>
      </p:sp>
      <p:sp>
        <p:nvSpPr>
          <p:cNvPr id="892" name="Google Shape;892;p35"/>
          <p:cNvSpPr txBox="1"/>
          <p:nvPr/>
        </p:nvSpPr>
        <p:spPr>
          <a:xfrm>
            <a:off x="924622" y="2181900"/>
            <a:ext cx="110652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a:solidFill>
                  <a:srgbClr val="1E4E79"/>
                </a:solidFill>
                <a:latin typeface="Century Gothic"/>
                <a:ea typeface="Century Gothic"/>
                <a:cs typeface="Century Gothic"/>
                <a:sym typeface="Century Gothic"/>
              </a:rPr>
              <a:t>Nous trouvons le professeur amusant.    </a:t>
            </a:r>
            <a:endParaRPr/>
          </a:p>
        </p:txBody>
      </p:sp>
      <p:sp>
        <p:nvSpPr>
          <p:cNvPr id="893" name="Google Shape;893;p35">
            <a:hlinkClick r:id="" action="ppaction://noaction">
              <a:snd r:embed="rId6" name="38.4 Il fait les courses.wav"/>
            </a:hlinkClick>
          </p:cNvPr>
          <p:cNvSpPr/>
          <p:nvPr/>
        </p:nvSpPr>
        <p:spPr>
          <a:xfrm>
            <a:off x="407890" y="3688797"/>
            <a:ext cx="465994" cy="459243"/>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4</a:t>
            </a:r>
            <a:endParaRPr/>
          </a:p>
        </p:txBody>
      </p:sp>
      <p:sp>
        <p:nvSpPr>
          <p:cNvPr id="894" name="Google Shape;894;p35"/>
          <p:cNvSpPr txBox="1"/>
          <p:nvPr/>
        </p:nvSpPr>
        <p:spPr>
          <a:xfrm>
            <a:off x="924622" y="1494165"/>
            <a:ext cx="110652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a:solidFill>
                  <a:srgbClr val="1E4E79"/>
                </a:solidFill>
                <a:latin typeface="Century Gothic"/>
                <a:ea typeface="Century Gothic"/>
                <a:cs typeface="Century Gothic"/>
                <a:sym typeface="Century Gothic"/>
              </a:rPr>
              <a:t>Le chat* est méchant.</a:t>
            </a:r>
            <a:endParaRPr sz="2800" b="0" i="0" u="none" strike="noStrike" cap="none">
              <a:solidFill>
                <a:srgbClr val="1E4E79"/>
              </a:solidFill>
              <a:latin typeface="Century Gothic"/>
              <a:ea typeface="Century Gothic"/>
              <a:cs typeface="Century Gothic"/>
              <a:sym typeface="Century Gothic"/>
            </a:endParaRPr>
          </a:p>
        </p:txBody>
      </p:sp>
      <p:sp>
        <p:nvSpPr>
          <p:cNvPr id="895" name="Google Shape;895;p35">
            <a:hlinkClick r:id="" action="ppaction://noaction">
              <a:snd r:embed="rId7" name="38.5 Gaspard fait du sport.wav"/>
            </a:hlinkClick>
          </p:cNvPr>
          <p:cNvSpPr/>
          <p:nvPr/>
        </p:nvSpPr>
        <p:spPr>
          <a:xfrm>
            <a:off x="407890" y="4396740"/>
            <a:ext cx="465994" cy="459243"/>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i="0" u="none" strike="noStrike" cap="none">
                <a:solidFill>
                  <a:srgbClr val="FFFFFF"/>
                </a:solidFill>
                <a:latin typeface="Century Gothic"/>
                <a:ea typeface="Century Gothic"/>
                <a:cs typeface="Century Gothic"/>
                <a:sym typeface="Century Gothic"/>
              </a:rPr>
              <a:t>5</a:t>
            </a:r>
            <a:endParaRPr/>
          </a:p>
        </p:txBody>
      </p:sp>
      <p:sp>
        <p:nvSpPr>
          <p:cNvPr id="896" name="Google Shape;896;p35"/>
          <p:cNvSpPr txBox="1"/>
          <p:nvPr/>
        </p:nvSpPr>
        <p:spPr>
          <a:xfrm>
            <a:off x="924622" y="4422964"/>
            <a:ext cx="110652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a:solidFill>
                  <a:srgbClr val="1E4E79"/>
                </a:solidFill>
                <a:latin typeface="Century Gothic"/>
                <a:ea typeface="Century Gothic"/>
                <a:cs typeface="Century Gothic"/>
                <a:sym typeface="Century Gothic"/>
              </a:rPr>
              <a:t>Gaspard fait du sport et Clément regarde les films.</a:t>
            </a:r>
            <a:endParaRPr/>
          </a:p>
        </p:txBody>
      </p:sp>
      <p:sp>
        <p:nvSpPr>
          <p:cNvPr id="897" name="Google Shape;897;p35">
            <a:hlinkClick r:id="" action="ppaction://noaction">
              <a:snd r:embed="rId8" name="38.6 nous restons a Paris mais deux semaines.wav"/>
            </a:hlinkClick>
          </p:cNvPr>
          <p:cNvSpPr/>
          <p:nvPr/>
        </p:nvSpPr>
        <p:spPr>
          <a:xfrm>
            <a:off x="407890" y="5104684"/>
            <a:ext cx="465994" cy="459243"/>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6</a:t>
            </a:r>
            <a:endParaRPr sz="2800" b="1" i="0" u="none" strike="noStrike" cap="none">
              <a:solidFill>
                <a:srgbClr val="FFFFFF"/>
              </a:solidFill>
              <a:latin typeface="Century Gothic"/>
              <a:ea typeface="Century Gothic"/>
              <a:cs typeface="Century Gothic"/>
              <a:sym typeface="Century Gothic"/>
            </a:endParaRPr>
          </a:p>
        </p:txBody>
      </p:sp>
      <p:sp>
        <p:nvSpPr>
          <p:cNvPr id="898" name="Google Shape;898;p35"/>
          <p:cNvSpPr txBox="1"/>
          <p:nvPr/>
        </p:nvSpPr>
        <p:spPr>
          <a:xfrm>
            <a:off x="924622" y="5056763"/>
            <a:ext cx="1114076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a:solidFill>
                  <a:srgbClr val="1E4E79"/>
                </a:solidFill>
                <a:latin typeface="Century Gothic"/>
                <a:ea typeface="Century Gothic"/>
                <a:cs typeface="Century Gothic"/>
                <a:sym typeface="Century Gothic"/>
              </a:rPr>
              <a:t>Nous restons à Paris mais dans* deux semaines </a:t>
            </a:r>
            <a:endParaRPr/>
          </a:p>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a:solidFill>
                  <a:srgbClr val="1E4E79"/>
                </a:solidFill>
                <a:latin typeface="Century Gothic"/>
                <a:ea typeface="Century Gothic"/>
                <a:cs typeface="Century Gothic"/>
                <a:sym typeface="Century Gothic"/>
              </a:rPr>
              <a:t>nous retournons* à Londres.</a:t>
            </a:r>
            <a:endParaRPr/>
          </a:p>
        </p:txBody>
      </p:sp>
      <p:sp>
        <p:nvSpPr>
          <p:cNvPr id="899" name="Google Shape;899;p35"/>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900" name="Google Shape;900;p35"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901" name="Google Shape;901;p35"/>
          <p:cNvSpPr txBox="1"/>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600"/>
              <a:buFont typeface="Century Gothic"/>
              <a:buNone/>
            </a:pPr>
            <a:r>
              <a:rPr lang="en-GB" sz="3600" b="1" i="0" u="none" strike="noStrike" cap="none">
                <a:solidFill>
                  <a:srgbClr val="FFFFFF"/>
                </a:solidFill>
                <a:latin typeface="Century Gothic"/>
                <a:ea typeface="Century Gothic"/>
                <a:cs typeface="Century Gothic"/>
                <a:sym typeface="Century Gothic"/>
              </a:rPr>
              <a:t>Phonétique  </a:t>
            </a:r>
            <a:endParaRPr sz="3600" b="1" i="0" u="none" strike="noStrike" cap="none">
              <a:solidFill>
                <a:srgbClr val="FFFFFF"/>
              </a:solidFill>
              <a:latin typeface="Century Gothic"/>
              <a:ea typeface="Century Gothic"/>
              <a:cs typeface="Century Gothic"/>
              <a:sym typeface="Century Gothic"/>
            </a:endParaRPr>
          </a:p>
        </p:txBody>
      </p:sp>
      <p:pic>
        <p:nvPicPr>
          <p:cNvPr id="902" name="Google Shape;902;p35" descr="A close up of a logo&#10;&#10;Description automatically generated"/>
          <p:cNvPicPr preferRelativeResize="0"/>
          <p:nvPr/>
        </p:nvPicPr>
        <p:blipFill rotWithShape="1">
          <a:blip r:embed="rId10">
            <a:alphaModFix/>
          </a:blip>
          <a:srcRect/>
          <a:stretch/>
        </p:blipFill>
        <p:spPr>
          <a:xfrm>
            <a:off x="9704347" y="769686"/>
            <a:ext cx="1056059" cy="1056059"/>
          </a:xfrm>
          <a:prstGeom prst="rect">
            <a:avLst/>
          </a:prstGeom>
          <a:noFill/>
          <a:ln>
            <a:noFill/>
          </a:ln>
        </p:spPr>
      </p:pic>
      <p:sp>
        <p:nvSpPr>
          <p:cNvPr id="903" name="Google Shape;903;p35"/>
          <p:cNvSpPr/>
          <p:nvPr/>
        </p:nvSpPr>
        <p:spPr>
          <a:xfrm>
            <a:off x="6495002" y="265655"/>
            <a:ext cx="3035786" cy="1073238"/>
          </a:xfrm>
          <a:prstGeom prst="wedgeRoundRectCallout">
            <a:avLst>
              <a:gd name="adj1" fmla="val 57400"/>
              <a:gd name="adj2" fmla="val 29850"/>
              <a:gd name="adj3" fmla="val 16667"/>
            </a:avLst>
          </a:prstGeom>
          <a:solidFill>
            <a:srgbClr val="1E4E79"/>
          </a:solidFill>
          <a:ln w="12700" cap="flat" cmpd="sng">
            <a:solidFill>
              <a:srgbClr val="E65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 chat </a:t>
            </a:r>
            <a:r>
              <a:rPr lang="en-GB" sz="2000" b="0" i="0" u="none" strike="noStrike" cap="none">
                <a:solidFill>
                  <a:srgbClr val="FFFFFF"/>
                </a:solidFill>
                <a:latin typeface="Century Gothic"/>
                <a:ea typeface="Century Gothic"/>
                <a:cs typeface="Century Gothic"/>
                <a:sym typeface="Century Gothic"/>
              </a:rPr>
              <a:t>= cat</a:t>
            </a:r>
            <a:endParaRPr/>
          </a:p>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*dans </a:t>
            </a:r>
            <a:r>
              <a:rPr lang="en-GB" sz="2000" b="0" i="0" u="none" strike="noStrike" cap="none">
                <a:solidFill>
                  <a:srgbClr val="FFFFFF"/>
                </a:solidFill>
                <a:latin typeface="Century Gothic"/>
                <a:ea typeface="Century Gothic"/>
                <a:cs typeface="Century Gothic"/>
                <a:sym typeface="Century Gothic"/>
              </a:rPr>
              <a:t>= in</a:t>
            </a:r>
            <a:endParaRPr/>
          </a:p>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*retourner </a:t>
            </a:r>
            <a:r>
              <a:rPr lang="en-GB" sz="2000" b="0" i="0" u="none" strike="noStrike" cap="none">
                <a:solidFill>
                  <a:srgbClr val="FFFFFF"/>
                </a:solidFill>
                <a:latin typeface="Century Gothic"/>
                <a:ea typeface="Century Gothic"/>
                <a:cs typeface="Century Gothic"/>
                <a:sym typeface="Century Gothic"/>
              </a:rPr>
              <a:t>= to return</a:t>
            </a:r>
            <a:endParaRPr sz="20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5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95" name="Google Shape;1195;p55"/>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SFC</a:t>
            </a:r>
            <a:endParaRPr/>
          </a:p>
        </p:txBody>
      </p:sp>
      <p:sp>
        <p:nvSpPr>
          <p:cNvPr id="1196" name="Google Shape;1196;p55"/>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phonétique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97" name="Google Shape;1197;p55"/>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kumimoji="0" lang="en-GB" sz="66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Consolidation [2]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2387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55300" y="3075057"/>
            <a:ext cx="228139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they (m)</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788064" y="3749804"/>
            <a:ext cx="6158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il</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0" name="Rounded Rectangle 46">
            <a:extLst>
              <a:ext uri="{FF2B5EF4-FFF2-40B4-BE49-F238E27FC236}">
                <a16:creationId xmlns:a16="http://schemas.microsoft.com/office/drawing/2014/main" id="{8A22EB50-5506-4614-8C6B-DE3B249CFD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20317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019421" y="3075057"/>
            <a:ext cx="215315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(we)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318915" y="3749804"/>
            <a:ext cx="355417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(nous)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faison</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7" name="Rounded Rectangle 46">
            <a:extLst>
              <a:ext uri="{FF2B5EF4-FFF2-40B4-BE49-F238E27FC236}">
                <a16:creationId xmlns:a16="http://schemas.microsoft.com/office/drawing/2014/main" id="{7C322D99-FE18-4E4B-B9D4-A18296BEBBD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9298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227010" y="3075057"/>
            <a:ext cx="17379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history</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149272" y="3749804"/>
            <a:ext cx="189346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histoir</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7" name="Rounded Rectangle 46">
            <a:extLst>
              <a:ext uri="{FF2B5EF4-FFF2-40B4-BE49-F238E27FC236}">
                <a16:creationId xmlns:a16="http://schemas.microsoft.com/office/drawing/2014/main" id="{4F55C241-A9D8-4650-B847-72FA37300E7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24829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
          <p:cNvSpPr txBox="1">
            <a:spLocks noGrp="1"/>
          </p:cNvSpPr>
          <p:nvPr>
            <p:ph type="title"/>
          </p:nvPr>
        </p:nvSpPr>
        <p:spPr>
          <a:xfrm>
            <a:off x="14288" y="6730"/>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15076"/>
              </a:buClr>
              <a:buSzPct val="100000"/>
              <a:buFont typeface="Century Gothic"/>
              <a:buNone/>
            </a:pPr>
            <a:r>
              <a:rPr lang="en-GB" sz="11600" b="1">
                <a:solidFill>
                  <a:srgbClr val="115076"/>
                </a:solidFill>
                <a:latin typeface="Century Gothic"/>
                <a:ea typeface="Century Gothic"/>
                <a:cs typeface="Century Gothic"/>
                <a:sym typeface="Century Gothic"/>
              </a:rPr>
              <a:t>SFC</a:t>
            </a:r>
            <a:endParaRPr/>
          </a:p>
        </p:txBody>
      </p:sp>
      <p:sp>
        <p:nvSpPr>
          <p:cNvPr id="338" name="Google Shape;338;p4"/>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339" name="Google Shape;339;p4"/>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dirty="0">
                <a:solidFill>
                  <a:srgbClr val="1F4E79"/>
                </a:solidFill>
                <a:latin typeface="Century Gothic"/>
                <a:ea typeface="Century Gothic"/>
                <a:cs typeface="Century Gothic"/>
                <a:sym typeface="Century Gothic"/>
              </a:rPr>
              <a:t>dans</a:t>
            </a:r>
            <a:endParaRPr sz="16000" b="0" i="0" u="none" strike="noStrike" cap="none" dirty="0">
              <a:solidFill>
                <a:srgbClr val="1F4E79"/>
              </a:solidFill>
              <a:latin typeface="Century Gothic"/>
              <a:ea typeface="Century Gothic"/>
              <a:cs typeface="Century Gothic"/>
              <a:sym typeface="Century Gothic"/>
            </a:endParaRPr>
          </a:p>
        </p:txBody>
      </p:sp>
      <p:sp>
        <p:nvSpPr>
          <p:cNvPr id="340" name="Google Shape;340;p4"/>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341" name="Google Shape;341;p4" descr="Quiet Sign Clip Art"/>
          <p:cNvPicPr preferRelativeResize="0"/>
          <p:nvPr/>
        </p:nvPicPr>
        <p:blipFill rotWithShape="1">
          <a:blip r:embed="rId4">
            <a:alphaModFix/>
          </a:blip>
          <a:srcRect/>
          <a:stretch/>
        </p:blipFill>
        <p:spPr>
          <a:xfrm>
            <a:off x="7381562" y="4048044"/>
            <a:ext cx="666750" cy="942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500"/>
                                        <p:tgtEl>
                                          <p:spTgt spid="339"/>
                                        </p:tgtEl>
                                      </p:cBhvr>
                                    </p:animEffect>
                                  </p:childTnLst>
                                  <p:subTnLst>
                                    <p:audio>
                                      <p:cMediaNode>
                                        <p:cTn display="0" masterRel="sameClick">
                                          <p:stCondLst>
                                            <p:cond evt="begin" delay="0">
                                              <p:tn val="10"/>
                                            </p:cond>
                                          </p:stCondLst>
                                          <p:endCondLst>
                                            <p:cond evt="onStopAudio" delay="0">
                                              <p:tgtEl>
                                                <p:sldTgt/>
                                              </p:tgtEl>
                                            </p:cond>
                                          </p:endCondLst>
                                        </p:cTn>
                                        <p:tgtEl>
                                          <p:sndTgt r:embed="rId3" name="da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500"/>
                                        <p:tgtEl>
                                          <p:spTgt spid="340"/>
                                        </p:tgtEl>
                                      </p:cBhvr>
                                    </p:animEffect>
                                  </p:childTnLst>
                                </p:cTn>
                              </p:par>
                              <p:par>
                                <p:cTn id="18" presetID="10" presetClass="entr" presetSubtype="0" fill="hold" nodeType="withEffect">
                                  <p:stCondLst>
                                    <p:cond delay="0"/>
                                  </p:stCondLst>
                                  <p:childTnLst>
                                    <p:set>
                                      <p:cBhvr>
                                        <p:cTn id="19" dur="1" fill="hold">
                                          <p:stCondLst>
                                            <p:cond delay="0"/>
                                          </p:stCondLst>
                                        </p:cTn>
                                        <p:tgtEl>
                                          <p:spTgt spid="341"/>
                                        </p:tgtEl>
                                        <p:attrNameLst>
                                          <p:attrName>style.visibility</p:attrName>
                                        </p:attrNameLst>
                                      </p:cBhvr>
                                      <p:to>
                                        <p:strVal val="visible"/>
                                      </p:to>
                                    </p:set>
                                    <p:animEffect transition="in" filter="fade">
                                      <p:cBhvr>
                                        <p:cTn id="20"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227010" y="3075057"/>
            <a:ext cx="17379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history</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149272" y="3749804"/>
            <a:ext cx="189346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histoir</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7" name="Rounded Rectangle 46">
            <a:extLst>
              <a:ext uri="{FF2B5EF4-FFF2-40B4-BE49-F238E27FC236}">
                <a16:creationId xmlns:a16="http://schemas.microsoft.com/office/drawing/2014/main" id="{2EAA68C8-1723-47FA-B5FC-D316AF64465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0622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44831" y="3075057"/>
            <a:ext cx="15023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effort</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354457" y="3749804"/>
            <a:ext cx="148309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effor</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t</a:t>
            </a:r>
          </a:p>
        </p:txBody>
      </p:sp>
      <p:sp>
        <p:nvSpPr>
          <p:cNvPr id="7" name="Rounded Rectangle 46">
            <a:extLst>
              <a:ext uri="{FF2B5EF4-FFF2-40B4-BE49-F238E27FC236}">
                <a16:creationId xmlns:a16="http://schemas.microsoft.com/office/drawing/2014/main" id="{0C356274-A50B-457C-A1DA-DDD3ED998A8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72784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115602" y="3075057"/>
            <a:ext cx="196079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they (f)</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454645" y="3749804"/>
            <a:ext cx="128272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elle</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7" name="Rounded Rectangle 46">
            <a:extLst>
              <a:ext uri="{FF2B5EF4-FFF2-40B4-BE49-F238E27FC236}">
                <a16:creationId xmlns:a16="http://schemas.microsoft.com/office/drawing/2014/main" id="{8CF1B12C-7B3D-4944-B3B5-CBA741F7E80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78498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450358" y="3075057"/>
            <a:ext cx="329128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(you (pl))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504066" y="3749804"/>
            <a:ext cx="318388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vous</a:t>
            </a: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faite</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7" name="Rounded Rectangle 46">
            <a:extLst>
              <a:ext uri="{FF2B5EF4-FFF2-40B4-BE49-F238E27FC236}">
                <a16:creationId xmlns:a16="http://schemas.microsoft.com/office/drawing/2014/main" id="{8EF0638B-F0BF-4EA3-A58C-A7A9C1D2747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35003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52047" y="3075057"/>
            <a:ext cx="14879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party</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505943" y="3749804"/>
            <a:ext cx="118013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fêt</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a:t>
            </a:r>
          </a:p>
        </p:txBody>
      </p:sp>
      <p:sp>
        <p:nvSpPr>
          <p:cNvPr id="7" name="Rounded Rectangle 46">
            <a:extLst>
              <a:ext uri="{FF2B5EF4-FFF2-40B4-BE49-F238E27FC236}">
                <a16:creationId xmlns:a16="http://schemas.microsoft.com/office/drawing/2014/main" id="{1B849A90-B140-4A4F-969C-F0B4CEA139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94939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86564" y="3075057"/>
            <a:ext cx="221887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exercise</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922452" y="3749804"/>
            <a:ext cx="23471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exercic</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7" name="Rounded Rectangle 46">
            <a:extLst>
              <a:ext uri="{FF2B5EF4-FFF2-40B4-BE49-F238E27FC236}">
                <a16:creationId xmlns:a16="http://schemas.microsoft.com/office/drawing/2014/main" id="{D8C3FDD9-B06A-4668-852E-3A7791CB792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85006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851913" y="3075057"/>
            <a:ext cx="248818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(they)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269232" y="3749804"/>
            <a:ext cx="365356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ils</a:t>
            </a: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 /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elles</a:t>
            </a: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 fon</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t</a:t>
            </a:r>
          </a:p>
        </p:txBody>
      </p:sp>
      <p:sp>
        <p:nvSpPr>
          <p:cNvPr id="7" name="Rounded Rectangle 46">
            <a:extLst>
              <a:ext uri="{FF2B5EF4-FFF2-40B4-BE49-F238E27FC236}">
                <a16:creationId xmlns:a16="http://schemas.microsoft.com/office/drawing/2014/main" id="{74A70E9D-5AC4-4524-BDF5-017312A2425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33751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3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910" name="Google Shape;910;p3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SFC</a:t>
            </a:r>
            <a:endParaRPr/>
          </a:p>
        </p:txBody>
      </p:sp>
      <p:sp>
        <p:nvSpPr>
          <p:cNvPr id="911" name="Google Shape;911;p3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912" name="Google Shape;912;p3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[3]</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
          <p:cNvSpPr txBox="1">
            <a:spLocks noGrp="1"/>
          </p:cNvSpPr>
          <p:nvPr>
            <p:ph type="title"/>
          </p:nvPr>
        </p:nvSpPr>
        <p:spPr>
          <a:xfrm>
            <a:off x="8465" y="665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15076"/>
              </a:buClr>
              <a:buSzPct val="100000"/>
              <a:buFont typeface="Century Gothic"/>
              <a:buNone/>
            </a:pPr>
            <a:r>
              <a:rPr lang="en-GB" sz="11600" b="1">
                <a:solidFill>
                  <a:srgbClr val="115076"/>
                </a:solidFill>
                <a:latin typeface="Century Gothic"/>
                <a:ea typeface="Century Gothic"/>
                <a:cs typeface="Century Gothic"/>
                <a:sym typeface="Century Gothic"/>
              </a:rPr>
              <a:t>SFC</a:t>
            </a:r>
            <a:endParaRPr/>
          </a:p>
        </p:txBody>
      </p:sp>
      <p:sp>
        <p:nvSpPr>
          <p:cNvPr id="348" name="Google Shape;348;p5"/>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349" name="Google Shape;349;p5"/>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a:solidFill>
                  <a:srgbClr val="1F4E79"/>
                </a:solidFill>
                <a:latin typeface="Century Gothic"/>
                <a:ea typeface="Century Gothic"/>
                <a:cs typeface="Century Gothic"/>
                <a:sym typeface="Century Gothic"/>
              </a:rPr>
              <a:t>dans</a:t>
            </a:r>
            <a:endParaRPr sz="16000" b="0" i="0" u="none" strike="noStrike" cap="none">
              <a:solidFill>
                <a:srgbClr val="1F4E79"/>
              </a:solidFill>
              <a:latin typeface="Century Gothic"/>
              <a:ea typeface="Century Gothic"/>
              <a:cs typeface="Century Gothic"/>
              <a:sym typeface="Century Gothic"/>
            </a:endParaRPr>
          </a:p>
        </p:txBody>
      </p:sp>
      <p:sp>
        <p:nvSpPr>
          <p:cNvPr id="350" name="Google Shape;350;p5"/>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351" name="Google Shape;351;p5" descr="Quiet Sign Clip Art"/>
          <p:cNvPicPr preferRelativeResize="0"/>
          <p:nvPr/>
        </p:nvPicPr>
        <p:blipFill rotWithShape="1">
          <a:blip r:embed="rId3">
            <a:alphaModFix/>
          </a:blip>
          <a:srcRect/>
          <a:stretch/>
        </p:blipFill>
        <p:spPr>
          <a:xfrm>
            <a:off x="7381562" y="4048044"/>
            <a:ext cx="666750" cy="942976"/>
          </a:xfrm>
          <a:prstGeom prst="rect">
            <a:avLst/>
          </a:prstGeom>
          <a:noFill/>
          <a:ln>
            <a:noFill/>
          </a:ln>
        </p:spPr>
      </p:pic>
      <p:pic>
        <p:nvPicPr>
          <p:cNvPr id="352" name="Google Shape;352;p5" descr="box with an arrow pointing down"/>
          <p:cNvPicPr preferRelativeResize="0"/>
          <p:nvPr/>
        </p:nvPicPr>
        <p:blipFill rotWithShape="1">
          <a:blip r:embed="rId4">
            <a:alphaModFix/>
          </a:blip>
          <a:srcRect/>
          <a:stretch/>
        </p:blipFill>
        <p:spPr>
          <a:xfrm>
            <a:off x="5165988" y="4512981"/>
            <a:ext cx="1860024" cy="1568621"/>
          </a:xfrm>
          <a:prstGeom prst="rect">
            <a:avLst/>
          </a:prstGeom>
          <a:noFill/>
          <a:ln>
            <a:noFill/>
          </a:ln>
        </p:spPr>
      </p:pic>
      <p:sp>
        <p:nvSpPr>
          <p:cNvPr id="353" name="Google Shape;353;p5" descr="orange down arrow pointing into the box"/>
          <p:cNvSpPr/>
          <p:nvPr/>
        </p:nvSpPr>
        <p:spPr>
          <a:xfrm>
            <a:off x="5814545" y="4430941"/>
            <a:ext cx="560716" cy="1005108"/>
          </a:xfrm>
          <a:prstGeom prst="downArrow">
            <a:avLst>
              <a:gd name="adj1" fmla="val 50000"/>
              <a:gd name="adj2" fmla="val 50000"/>
            </a:avLst>
          </a:prstGeom>
          <a:solidFill>
            <a:srgbClr val="FA6500"/>
          </a:solidFill>
          <a:ln w="12700" cap="flat" cmpd="sng">
            <a:solidFill>
              <a:srgbClr val="FA65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
                                        </p:tgtEl>
                                        <p:attrNameLst>
                                          <p:attrName>style.visibility</p:attrName>
                                        </p:attrNameLst>
                                      </p:cBhvr>
                                      <p:to>
                                        <p:strVal val="visible"/>
                                      </p:to>
                                    </p:set>
                                    <p:animEffect transition="in" filter="fade">
                                      <p:cBhvr>
                                        <p:cTn id="12" dur="500"/>
                                        <p:tgtEl>
                                          <p:spTgt spid="3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0"/>
                                        </p:tgtEl>
                                        <p:attrNameLst>
                                          <p:attrName>style.visibility</p:attrName>
                                        </p:attrNameLst>
                                      </p:cBhvr>
                                      <p:to>
                                        <p:strVal val="visible"/>
                                      </p:to>
                                    </p:set>
                                    <p:animEffect transition="in" filter="fade">
                                      <p:cBhvr>
                                        <p:cTn id="17" dur="500"/>
                                        <p:tgtEl>
                                          <p:spTgt spid="350"/>
                                        </p:tgtEl>
                                      </p:cBhvr>
                                    </p:animEffect>
                                  </p:childTnLst>
                                </p:cTn>
                              </p:par>
                              <p:par>
                                <p:cTn id="18" presetID="10" presetClass="entr" presetSubtype="0" fill="hold" nodeType="withEffect">
                                  <p:stCondLst>
                                    <p:cond delay="0"/>
                                  </p:stCondLst>
                                  <p:childTnLst>
                                    <p:set>
                                      <p:cBhvr>
                                        <p:cTn id="19" dur="1" fill="hold">
                                          <p:stCondLst>
                                            <p:cond delay="0"/>
                                          </p:stCondLst>
                                        </p:cTn>
                                        <p:tgtEl>
                                          <p:spTgt spid="351"/>
                                        </p:tgtEl>
                                        <p:attrNameLst>
                                          <p:attrName>style.visibility</p:attrName>
                                        </p:attrNameLst>
                                      </p:cBhvr>
                                      <p:to>
                                        <p:strVal val="visible"/>
                                      </p:to>
                                    </p:set>
                                    <p:animEffect transition="in" filter="fade">
                                      <p:cBhvr>
                                        <p:cTn id="20" dur="500"/>
                                        <p:tgtEl>
                                          <p:spTgt spid="3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2"/>
                                        </p:tgtEl>
                                        <p:attrNameLst>
                                          <p:attrName>style.visibility</p:attrName>
                                        </p:attrNameLst>
                                      </p:cBhvr>
                                      <p:to>
                                        <p:strVal val="visible"/>
                                      </p:to>
                                    </p:set>
                                    <p:animEffect transition="in" filter="fade">
                                      <p:cBhvr>
                                        <p:cTn id="25" dur="500"/>
                                        <p:tgtEl>
                                          <p:spTgt spid="352"/>
                                        </p:tgtEl>
                                      </p:cBhvr>
                                    </p:animEffect>
                                  </p:childTnLst>
                                </p:cTn>
                              </p:par>
                              <p:par>
                                <p:cTn id="26" presetID="10" presetClass="entr" presetSubtype="0" fill="hold" nodeType="withEffect">
                                  <p:stCondLst>
                                    <p:cond delay="0"/>
                                  </p:stCondLst>
                                  <p:childTnLst>
                                    <p:set>
                                      <p:cBhvr>
                                        <p:cTn id="27" dur="1" fill="hold">
                                          <p:stCondLst>
                                            <p:cond delay="0"/>
                                          </p:stCondLst>
                                        </p:cTn>
                                        <p:tgtEl>
                                          <p:spTgt spid="353"/>
                                        </p:tgtEl>
                                        <p:attrNameLst>
                                          <p:attrName>style.visibility</p:attrName>
                                        </p:attrNameLst>
                                      </p:cBhvr>
                                      <p:to>
                                        <p:strVal val="visible"/>
                                      </p:to>
                                    </p:set>
                                    <p:animEffect transition="in" filter="fade">
                                      <p:cBhvr>
                                        <p:cTn id="28"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3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910" name="Google Shape;910;p3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SFC</a:t>
            </a:r>
            <a:endParaRPr/>
          </a:p>
        </p:txBody>
      </p:sp>
      <p:sp>
        <p:nvSpPr>
          <p:cNvPr id="911" name="Google Shape;911;p3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912" name="Google Shape;912;p3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[4]</a:t>
            </a:r>
            <a:endParaRPr dirty="0"/>
          </a:p>
        </p:txBody>
      </p:sp>
    </p:spTree>
    <p:extLst>
      <p:ext uri="{BB962C8B-B14F-4D97-AF65-F5344CB8AC3E}">
        <p14:creationId xmlns:p14="http://schemas.microsoft.com/office/powerpoint/2010/main" val="2027800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39"/>
          <p:cNvSpPr txBox="1">
            <a:spLocks noGrp="1"/>
          </p:cNvSpPr>
          <p:nvPr>
            <p:ph type="title"/>
          </p:nvPr>
        </p:nvSpPr>
        <p:spPr>
          <a:xfrm>
            <a:off x="0" y="20212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15076"/>
              </a:buClr>
              <a:buSzPct val="100000"/>
              <a:buFont typeface="Century Gothic"/>
              <a:buNone/>
            </a:pPr>
            <a:r>
              <a:rPr lang="en-GB" sz="11600" b="1">
                <a:solidFill>
                  <a:srgbClr val="115076"/>
                </a:solidFill>
                <a:latin typeface="Century Gothic"/>
                <a:ea typeface="Century Gothic"/>
                <a:cs typeface="Century Gothic"/>
                <a:sym typeface="Century Gothic"/>
              </a:rPr>
              <a:t>SFC</a:t>
            </a:r>
            <a:br>
              <a:rPr lang="en-GB" sz="11600" b="1">
                <a:solidFill>
                  <a:srgbClr val="115076"/>
                </a:solidFill>
                <a:latin typeface="Century Gothic"/>
                <a:ea typeface="Century Gothic"/>
                <a:cs typeface="Century Gothic"/>
                <a:sym typeface="Century Gothic"/>
              </a:rPr>
            </a:br>
            <a:endParaRPr/>
          </a:p>
        </p:txBody>
      </p:sp>
      <p:sp>
        <p:nvSpPr>
          <p:cNvPr id="941" name="Google Shape;941;p39"/>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942" name="Google Shape;942;p39"/>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a:solidFill>
                  <a:srgbClr val="1F4E79"/>
                </a:solidFill>
                <a:latin typeface="Century Gothic"/>
                <a:ea typeface="Century Gothic"/>
                <a:cs typeface="Century Gothic"/>
                <a:sym typeface="Century Gothic"/>
              </a:rPr>
              <a:t>dans</a:t>
            </a:r>
            <a:endParaRPr sz="16000" b="0" i="0" u="none" strike="noStrike" cap="none">
              <a:solidFill>
                <a:srgbClr val="1F4E79"/>
              </a:solidFill>
              <a:latin typeface="Century Gothic"/>
              <a:ea typeface="Century Gothic"/>
              <a:cs typeface="Century Gothic"/>
              <a:sym typeface="Century Gothic"/>
            </a:endParaRPr>
          </a:p>
        </p:txBody>
      </p:sp>
      <p:sp>
        <p:nvSpPr>
          <p:cNvPr id="943" name="Google Shape;943;p39"/>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944" name="Google Shape;944;p39" descr="Quiet Sign Clip Art"/>
          <p:cNvPicPr preferRelativeResize="0"/>
          <p:nvPr/>
        </p:nvPicPr>
        <p:blipFill rotWithShape="1">
          <a:blip r:embed="rId3">
            <a:alphaModFix/>
          </a:blip>
          <a:srcRect/>
          <a:stretch/>
        </p:blipFill>
        <p:spPr>
          <a:xfrm>
            <a:off x="7381562" y="4048044"/>
            <a:ext cx="666750" cy="942976"/>
          </a:xfrm>
          <a:prstGeom prst="rect">
            <a:avLst/>
          </a:prstGeom>
          <a:noFill/>
          <a:ln>
            <a:noFill/>
          </a:ln>
        </p:spPr>
      </p:pic>
      <p:pic>
        <p:nvPicPr>
          <p:cNvPr id="945" name="Google Shape;945;p39" descr="box with orange down arrow"/>
          <p:cNvPicPr preferRelativeResize="0"/>
          <p:nvPr/>
        </p:nvPicPr>
        <p:blipFill rotWithShape="1">
          <a:blip r:embed="rId4">
            <a:alphaModFix/>
          </a:blip>
          <a:srcRect/>
          <a:stretch/>
        </p:blipFill>
        <p:spPr>
          <a:xfrm>
            <a:off x="5165988" y="4512981"/>
            <a:ext cx="1860024" cy="1568621"/>
          </a:xfrm>
          <a:prstGeom prst="rect">
            <a:avLst/>
          </a:prstGeom>
          <a:noFill/>
          <a:ln>
            <a:noFill/>
          </a:ln>
        </p:spPr>
      </p:pic>
      <p:sp>
        <p:nvSpPr>
          <p:cNvPr id="946" name="Google Shape;946;p39" descr="orange down arrow"/>
          <p:cNvSpPr/>
          <p:nvPr/>
        </p:nvSpPr>
        <p:spPr>
          <a:xfrm>
            <a:off x="5814545" y="4430941"/>
            <a:ext cx="560716" cy="1005108"/>
          </a:xfrm>
          <a:prstGeom prst="downArrow">
            <a:avLst>
              <a:gd name="adj1" fmla="val 50000"/>
              <a:gd name="adj2" fmla="val 50000"/>
            </a:avLst>
          </a:prstGeom>
          <a:solidFill>
            <a:srgbClr val="FA6500"/>
          </a:solidFill>
          <a:ln w="12700" cap="flat" cmpd="sng">
            <a:solidFill>
              <a:srgbClr val="FA65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500"/>
                                        <p:tgtEl>
                                          <p:spTgt spid="9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1"/>
                                        </p:tgtEl>
                                        <p:attrNameLst>
                                          <p:attrName>style.visibility</p:attrName>
                                        </p:attrNameLst>
                                      </p:cBhvr>
                                      <p:to>
                                        <p:strVal val="visible"/>
                                      </p:to>
                                    </p:set>
                                    <p:animEffect transition="in" filter="fade">
                                      <p:cBhvr>
                                        <p:cTn id="12" dur="500"/>
                                        <p:tgtEl>
                                          <p:spTgt spid="9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2"/>
                                        </p:tgtEl>
                                        <p:attrNameLst>
                                          <p:attrName>style.visibility</p:attrName>
                                        </p:attrNameLst>
                                      </p:cBhvr>
                                      <p:to>
                                        <p:strVal val="visible"/>
                                      </p:to>
                                    </p:set>
                                    <p:animEffect transition="in" filter="fade">
                                      <p:cBhvr>
                                        <p:cTn id="17" dur="500"/>
                                        <p:tgtEl>
                                          <p:spTgt spid="9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43"/>
                                        </p:tgtEl>
                                        <p:attrNameLst>
                                          <p:attrName>style.visibility</p:attrName>
                                        </p:attrNameLst>
                                      </p:cBhvr>
                                      <p:to>
                                        <p:strVal val="visible"/>
                                      </p:to>
                                    </p:set>
                                    <p:animEffect transition="in" filter="fade">
                                      <p:cBhvr>
                                        <p:cTn id="22" dur="500"/>
                                        <p:tgtEl>
                                          <p:spTgt spid="943"/>
                                        </p:tgtEl>
                                      </p:cBhvr>
                                    </p:animEffect>
                                  </p:childTnLst>
                                </p:cTn>
                              </p:par>
                              <p:par>
                                <p:cTn id="23" presetID="10" presetClass="entr" presetSubtype="0" fill="hold" nodeType="withEffect">
                                  <p:stCondLst>
                                    <p:cond delay="0"/>
                                  </p:stCondLst>
                                  <p:childTnLst>
                                    <p:set>
                                      <p:cBhvr>
                                        <p:cTn id="24" dur="1" fill="hold">
                                          <p:stCondLst>
                                            <p:cond delay="0"/>
                                          </p:stCondLst>
                                        </p:cTn>
                                        <p:tgtEl>
                                          <p:spTgt spid="944"/>
                                        </p:tgtEl>
                                        <p:attrNameLst>
                                          <p:attrName>style.visibility</p:attrName>
                                        </p:attrNameLst>
                                      </p:cBhvr>
                                      <p:to>
                                        <p:strVal val="visible"/>
                                      </p:to>
                                    </p:set>
                                    <p:animEffect transition="in" filter="fade">
                                      <p:cBhvr>
                                        <p:cTn id="25" dur="500"/>
                                        <p:tgtEl>
                                          <p:spTgt spid="9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45"/>
                                        </p:tgtEl>
                                        <p:attrNameLst>
                                          <p:attrName>style.visibility</p:attrName>
                                        </p:attrNameLst>
                                      </p:cBhvr>
                                      <p:to>
                                        <p:strVal val="visible"/>
                                      </p:to>
                                    </p:set>
                                    <p:animEffect transition="in" filter="fade">
                                      <p:cBhvr>
                                        <p:cTn id="30" dur="500"/>
                                        <p:tgtEl>
                                          <p:spTgt spid="945"/>
                                        </p:tgtEl>
                                      </p:cBhvr>
                                    </p:animEffect>
                                  </p:childTnLst>
                                </p:cTn>
                              </p:par>
                              <p:par>
                                <p:cTn id="31" presetID="10" presetClass="entr" presetSubtype="0" fill="hold" nodeType="withEffect">
                                  <p:stCondLst>
                                    <p:cond delay="0"/>
                                  </p:stCondLst>
                                  <p:childTnLst>
                                    <p:set>
                                      <p:cBhvr>
                                        <p:cTn id="32" dur="1" fill="hold">
                                          <p:stCondLst>
                                            <p:cond delay="0"/>
                                          </p:stCondLst>
                                        </p:cTn>
                                        <p:tgtEl>
                                          <p:spTgt spid="946"/>
                                        </p:tgtEl>
                                        <p:attrNameLst>
                                          <p:attrName>style.visibility</p:attrName>
                                        </p:attrNameLst>
                                      </p:cBhvr>
                                      <p:to>
                                        <p:strVal val="visible"/>
                                      </p:to>
                                    </p:set>
                                    <p:animEffect transition="in" filter="fade">
                                      <p:cBhvr>
                                        <p:cTn id="33" dur="500"/>
                                        <p:tgtEl>
                                          <p:spTgt spid="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57"/>
          <p:cNvSpPr txBox="1">
            <a:spLocks noGrp="1"/>
          </p:cNvSpPr>
          <p:nvPr>
            <p:ph type="title"/>
          </p:nvPr>
        </p:nvSpPr>
        <p:spPr>
          <a:xfrm>
            <a:off x="492195" y="27718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15076"/>
              </a:buClr>
              <a:buSzPct val="100000"/>
              <a:buFont typeface="Century Gothic"/>
              <a:buNone/>
            </a:pPr>
            <a:r>
              <a:rPr lang="en-GB" sz="10800" b="1">
                <a:solidFill>
                  <a:srgbClr val="115076"/>
                </a:solidFill>
              </a:rPr>
              <a:t>SFC</a:t>
            </a:r>
            <a:endParaRPr/>
          </a:p>
        </p:txBody>
      </p:sp>
      <p:pic>
        <p:nvPicPr>
          <p:cNvPr id="1216" name="Google Shape;1216;p57"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sp>
        <p:nvSpPr>
          <p:cNvPr id="1217" name="Google Shape;1217;p57"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pic>
        <p:nvPicPr>
          <p:cNvPr id="1218" name="Google Shape;1218;p57"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1219" name="Google Shape;1219;p57"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sp>
        <p:nvSpPr>
          <p:cNvPr id="1220" name="Google Shape;1220;p57"/>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dirty="0">
                <a:solidFill>
                  <a:srgbClr val="115076"/>
                </a:solidFill>
                <a:latin typeface="Century Gothic"/>
                <a:ea typeface="Century Gothic"/>
                <a:cs typeface="Century Gothic"/>
                <a:sym typeface="Century Gothic"/>
              </a:rPr>
              <a:t>dans</a:t>
            </a:r>
            <a:endParaRPr sz="6000" b="0" i="0" u="none" strike="noStrike" cap="none" dirty="0">
              <a:solidFill>
                <a:srgbClr val="FA6500"/>
              </a:solidFill>
              <a:latin typeface="Century Gothic"/>
              <a:ea typeface="Century Gothic"/>
              <a:cs typeface="Century Gothic"/>
              <a:sym typeface="Century Gothic"/>
            </a:endParaRPr>
          </a:p>
        </p:txBody>
      </p:sp>
      <p:sp>
        <p:nvSpPr>
          <p:cNvPr id="1221" name="Google Shape;1221;p57"/>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1222" name="Google Shape;1222;p57"/>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peti</a:t>
            </a:r>
            <a:r>
              <a:rPr lang="en-GB" sz="6000" b="0" i="0" u="none" strike="sngStrike" cap="none" dirty="0">
                <a:solidFill>
                  <a:srgbClr val="E65D00"/>
                </a:solidFill>
                <a:latin typeface="Century Gothic"/>
                <a:ea typeface="Century Gothic"/>
                <a:cs typeface="Century Gothic"/>
                <a:sym typeface="Century Gothic"/>
              </a:rPr>
              <a:t>t</a:t>
            </a:r>
            <a:endParaRPr dirty="0"/>
          </a:p>
        </p:txBody>
      </p:sp>
      <p:grpSp>
        <p:nvGrpSpPr>
          <p:cNvPr id="1223" name="Google Shape;1223;p57" descr="a tall boy and a small boy with arrow pointing to the small boy"/>
          <p:cNvGrpSpPr/>
          <p:nvPr/>
        </p:nvGrpSpPr>
        <p:grpSpPr>
          <a:xfrm>
            <a:off x="1199148" y="1347764"/>
            <a:ext cx="1423730" cy="1953518"/>
            <a:chOff x="1199148" y="1347764"/>
            <a:chExt cx="1423730" cy="1953518"/>
          </a:xfrm>
        </p:grpSpPr>
        <p:pic>
          <p:nvPicPr>
            <p:cNvPr id="1224" name="Google Shape;1224;p57" descr="tall boy"/>
            <p:cNvPicPr preferRelativeResize="0"/>
            <p:nvPr/>
          </p:nvPicPr>
          <p:blipFill rotWithShape="1">
            <a:blip r:embed="rId11">
              <a:alphaModFix/>
            </a:blip>
            <a:srcRect/>
            <a:stretch/>
          </p:blipFill>
          <p:spPr>
            <a:xfrm>
              <a:off x="1199148" y="1347764"/>
              <a:ext cx="976759" cy="1953518"/>
            </a:xfrm>
            <a:prstGeom prst="rect">
              <a:avLst/>
            </a:prstGeom>
            <a:noFill/>
            <a:ln>
              <a:noFill/>
            </a:ln>
          </p:spPr>
        </p:pic>
        <p:pic>
          <p:nvPicPr>
            <p:cNvPr id="1225" name="Google Shape;1225;p57" descr="small boy"/>
            <p:cNvPicPr preferRelativeResize="0"/>
            <p:nvPr/>
          </p:nvPicPr>
          <p:blipFill rotWithShape="1">
            <a:blip r:embed="rId12">
              <a:alphaModFix/>
            </a:blip>
            <a:srcRect/>
            <a:stretch/>
          </p:blipFill>
          <p:spPr>
            <a:xfrm>
              <a:off x="1996404" y="2048334"/>
              <a:ext cx="626474" cy="1252948"/>
            </a:xfrm>
            <a:prstGeom prst="rect">
              <a:avLst/>
            </a:prstGeom>
            <a:noFill/>
            <a:ln>
              <a:noFill/>
            </a:ln>
          </p:spPr>
        </p:pic>
        <p:sp>
          <p:nvSpPr>
            <p:cNvPr id="1226" name="Google Shape;1226;p57"/>
            <p:cNvSpPr/>
            <p:nvPr/>
          </p:nvSpPr>
          <p:spPr>
            <a:xfrm>
              <a:off x="2151840" y="1347764"/>
              <a:ext cx="315601" cy="635876"/>
            </a:xfrm>
            <a:prstGeom prst="downArrow">
              <a:avLst>
                <a:gd name="adj1" fmla="val 50000"/>
                <a:gd name="adj2" fmla="val 50000"/>
              </a:avLst>
            </a:prstGeom>
            <a:solidFill>
              <a:srgbClr val="E65D00"/>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grpSp>
      <p:sp>
        <p:nvSpPr>
          <p:cNvPr id="1227" name="Google Shape;1227;p57"/>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mo</a:t>
            </a:r>
            <a:r>
              <a:rPr lang="en-GB" sz="6000" b="0" i="0" u="none" strike="sngStrike" cap="none" dirty="0">
                <a:solidFill>
                  <a:srgbClr val="E65D00"/>
                </a:solidFill>
                <a:latin typeface="Century Gothic"/>
                <a:ea typeface="Century Gothic"/>
                <a:cs typeface="Century Gothic"/>
                <a:sym typeface="Century Gothic"/>
              </a:rPr>
              <a:t>t</a:t>
            </a:r>
            <a:endParaRPr dirty="0"/>
          </a:p>
        </p:txBody>
      </p:sp>
      <p:pic>
        <p:nvPicPr>
          <p:cNvPr id="1228" name="Google Shape;1228;p57" descr="crossword with words"/>
          <p:cNvPicPr preferRelativeResize="0"/>
          <p:nvPr/>
        </p:nvPicPr>
        <p:blipFill rotWithShape="1">
          <a:blip r:embed="rId13">
            <a:alphaModFix/>
          </a:blip>
          <a:srcRect/>
          <a:stretch/>
        </p:blipFill>
        <p:spPr>
          <a:xfrm>
            <a:off x="1074061" y="4451526"/>
            <a:ext cx="2284874" cy="1587987"/>
          </a:xfrm>
          <a:prstGeom prst="rect">
            <a:avLst/>
          </a:prstGeom>
          <a:noFill/>
          <a:ln>
            <a:noFill/>
          </a:ln>
        </p:spPr>
      </p:pic>
      <p:sp>
        <p:nvSpPr>
          <p:cNvPr id="1229" name="Google Shape;1229;p57"/>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err="1">
                <a:solidFill>
                  <a:srgbClr val="1E4E79"/>
                </a:solidFill>
                <a:latin typeface="Century Gothic"/>
                <a:ea typeface="Century Gothic"/>
                <a:cs typeface="Century Gothic"/>
                <a:sym typeface="Century Gothic"/>
              </a:rPr>
              <a:t>mai</a:t>
            </a:r>
            <a:r>
              <a:rPr lang="en-GB" sz="6000" b="0" i="0" u="none" strike="sngStrike" cap="none" dirty="0" err="1">
                <a:solidFill>
                  <a:srgbClr val="E65D00"/>
                </a:solidFill>
                <a:latin typeface="Century Gothic"/>
                <a:ea typeface="Century Gothic"/>
                <a:cs typeface="Century Gothic"/>
                <a:sym typeface="Century Gothic"/>
              </a:rPr>
              <a:t>s</a:t>
            </a:r>
            <a:endParaRPr sz="6000" b="0" i="0" u="none" strike="sngStrike" cap="none" dirty="0">
              <a:solidFill>
                <a:srgbClr val="E65D00"/>
              </a:solidFill>
              <a:latin typeface="Century Gothic"/>
              <a:ea typeface="Century Gothic"/>
              <a:cs typeface="Century Gothic"/>
              <a:sym typeface="Century Gothic"/>
            </a:endParaRPr>
          </a:p>
        </p:txBody>
      </p:sp>
      <p:sp>
        <p:nvSpPr>
          <p:cNvPr id="1230" name="Google Shape;1230;p57"/>
          <p:cNvSpPr txBox="1"/>
          <p:nvPr/>
        </p:nvSpPr>
        <p:spPr>
          <a:xfrm>
            <a:off x="5008069" y="5623594"/>
            <a:ext cx="185560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3600"/>
              <a:buFont typeface="Century Gothic"/>
              <a:buNone/>
            </a:pPr>
            <a:r>
              <a:rPr lang="en-GB" sz="3600" b="0" i="0" u="none" strike="noStrike" cap="none">
                <a:solidFill>
                  <a:srgbClr val="115076"/>
                </a:solidFill>
                <a:latin typeface="Century Gothic"/>
                <a:ea typeface="Century Gothic"/>
                <a:cs typeface="Century Gothic"/>
                <a:sym typeface="Century Gothic"/>
              </a:rPr>
              <a:t>[but]</a:t>
            </a:r>
            <a:endParaRPr/>
          </a:p>
        </p:txBody>
      </p:sp>
      <p:pic>
        <p:nvPicPr>
          <p:cNvPr id="1231" name="Google Shape;1231;p57" descr="face icon to show 'but'"/>
          <p:cNvPicPr preferRelativeResize="0"/>
          <p:nvPr/>
        </p:nvPicPr>
        <p:blipFill rotWithShape="1">
          <a:blip r:embed="rId14">
            <a:alphaModFix/>
          </a:blip>
          <a:srcRect/>
          <a:stretch/>
        </p:blipFill>
        <p:spPr>
          <a:xfrm>
            <a:off x="6713198" y="4962383"/>
            <a:ext cx="1455327" cy="1455327"/>
          </a:xfrm>
          <a:prstGeom prst="rect">
            <a:avLst/>
          </a:prstGeom>
          <a:noFill/>
          <a:ln>
            <a:noFill/>
          </a:ln>
        </p:spPr>
      </p:pic>
      <p:sp>
        <p:nvSpPr>
          <p:cNvPr id="1232" name="Google Shape;1232;p57"/>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pri</a:t>
            </a:r>
            <a:r>
              <a:rPr lang="en-GB" sz="6000" b="0" i="0" u="none" strike="sngStrike" cap="none" dirty="0">
                <a:solidFill>
                  <a:srgbClr val="E65D00"/>
                </a:solidFill>
                <a:latin typeface="Century Gothic"/>
                <a:ea typeface="Century Gothic"/>
                <a:cs typeface="Century Gothic"/>
                <a:sym typeface="Century Gothic"/>
              </a:rPr>
              <a:t>x</a:t>
            </a:r>
            <a:endParaRPr dirty="0"/>
          </a:p>
        </p:txBody>
      </p:sp>
      <p:grpSp>
        <p:nvGrpSpPr>
          <p:cNvPr id="1233" name="Google Shape;1233;p57" descr="a prize"/>
          <p:cNvGrpSpPr/>
          <p:nvPr/>
        </p:nvGrpSpPr>
        <p:grpSpPr>
          <a:xfrm>
            <a:off x="8704595" y="1029553"/>
            <a:ext cx="2725699" cy="1936044"/>
            <a:chOff x="8711284" y="862548"/>
            <a:chExt cx="2725699" cy="1936044"/>
          </a:xfrm>
        </p:grpSpPr>
        <p:pic>
          <p:nvPicPr>
            <p:cNvPr id="1234" name="Google Shape;1234;p57" descr="prize"/>
            <p:cNvPicPr preferRelativeResize="0"/>
            <p:nvPr/>
          </p:nvPicPr>
          <p:blipFill rotWithShape="1">
            <a:blip r:embed="rId15">
              <a:alphaModFix/>
            </a:blip>
            <a:srcRect/>
            <a:stretch/>
          </p:blipFill>
          <p:spPr>
            <a:xfrm>
              <a:off x="8711284" y="1100550"/>
              <a:ext cx="1371776" cy="1159150"/>
            </a:xfrm>
            <a:prstGeom prst="rect">
              <a:avLst/>
            </a:prstGeom>
            <a:noFill/>
            <a:ln>
              <a:noFill/>
            </a:ln>
          </p:spPr>
        </p:pic>
        <p:pic>
          <p:nvPicPr>
            <p:cNvPr id="1235" name="Google Shape;1235;p57" descr="a prize"/>
            <p:cNvPicPr preferRelativeResize="0"/>
            <p:nvPr/>
          </p:nvPicPr>
          <p:blipFill rotWithShape="1">
            <a:blip r:embed="rId16">
              <a:alphaModFix/>
            </a:blip>
            <a:srcRect/>
            <a:stretch/>
          </p:blipFill>
          <p:spPr>
            <a:xfrm>
              <a:off x="10083060" y="862548"/>
              <a:ext cx="1353923" cy="1936044"/>
            </a:xfrm>
            <a:prstGeom prst="rect">
              <a:avLst/>
            </a:prstGeom>
            <a:noFill/>
            <a:ln>
              <a:noFill/>
            </a:ln>
          </p:spPr>
        </p:pic>
        <p:sp>
          <p:nvSpPr>
            <p:cNvPr id="1236" name="Google Shape;1236;p57"/>
            <p:cNvSpPr txBox="1"/>
            <p:nvPr/>
          </p:nvSpPr>
          <p:spPr>
            <a:xfrm rot="-2065989">
              <a:off x="8803874" y="1335977"/>
              <a:ext cx="14901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entury Gothic"/>
                <a:buNone/>
              </a:pPr>
              <a:r>
                <a:rPr lang="en-GB" sz="2000" b="1" i="0" u="none" strike="noStrike" cap="none">
                  <a:solidFill>
                    <a:srgbClr val="000000"/>
                  </a:solidFill>
                  <a:latin typeface="Century Gothic"/>
                  <a:ea typeface="Century Gothic"/>
                  <a:cs typeface="Century Gothic"/>
                  <a:sym typeface="Century Gothic"/>
                </a:rPr>
                <a:t>€15.95</a:t>
              </a:r>
              <a:endParaRPr/>
            </a:p>
          </p:txBody>
        </p:sp>
      </p:grpSp>
      <p:sp>
        <p:nvSpPr>
          <p:cNvPr id="1237" name="Google Shape;1237;p57"/>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gran</a:t>
            </a:r>
            <a:r>
              <a:rPr lang="en-GB" sz="6000" b="0" i="0" u="none" strike="sngStrike" cap="none" dirty="0">
                <a:solidFill>
                  <a:srgbClr val="E65D00"/>
                </a:solidFill>
                <a:latin typeface="Century Gothic"/>
                <a:ea typeface="Century Gothic"/>
                <a:cs typeface="Century Gothic"/>
                <a:sym typeface="Century Gothic"/>
              </a:rPr>
              <a:t>d</a:t>
            </a:r>
            <a:endParaRPr dirty="0"/>
          </a:p>
        </p:txBody>
      </p:sp>
      <p:grpSp>
        <p:nvGrpSpPr>
          <p:cNvPr id="1238" name="Google Shape;1238;p57" descr="tall boy and a small boy with the arrow pointing to the tall boy"/>
          <p:cNvGrpSpPr/>
          <p:nvPr/>
        </p:nvGrpSpPr>
        <p:grpSpPr>
          <a:xfrm>
            <a:off x="9353908" y="4032078"/>
            <a:ext cx="1667202" cy="1953518"/>
            <a:chOff x="12297240" y="3985624"/>
            <a:chExt cx="1667202" cy="1953518"/>
          </a:xfrm>
        </p:grpSpPr>
        <p:pic>
          <p:nvPicPr>
            <p:cNvPr id="1239" name="Google Shape;1239;p57" descr="tall boy"/>
            <p:cNvPicPr preferRelativeResize="0"/>
            <p:nvPr/>
          </p:nvPicPr>
          <p:blipFill rotWithShape="1">
            <a:blip r:embed="rId11">
              <a:alphaModFix/>
            </a:blip>
            <a:srcRect/>
            <a:stretch/>
          </p:blipFill>
          <p:spPr>
            <a:xfrm>
              <a:off x="12297240" y="3985624"/>
              <a:ext cx="976759" cy="1953518"/>
            </a:xfrm>
            <a:prstGeom prst="rect">
              <a:avLst/>
            </a:prstGeom>
            <a:noFill/>
            <a:ln>
              <a:noFill/>
            </a:ln>
          </p:spPr>
        </p:pic>
        <p:pic>
          <p:nvPicPr>
            <p:cNvPr id="1240" name="Google Shape;1240;p57" descr="small boy"/>
            <p:cNvPicPr preferRelativeResize="0"/>
            <p:nvPr/>
          </p:nvPicPr>
          <p:blipFill rotWithShape="1">
            <a:blip r:embed="rId12">
              <a:alphaModFix/>
            </a:blip>
            <a:srcRect/>
            <a:stretch/>
          </p:blipFill>
          <p:spPr>
            <a:xfrm>
              <a:off x="13121605" y="4674695"/>
              <a:ext cx="626474" cy="1252948"/>
            </a:xfrm>
            <a:prstGeom prst="rect">
              <a:avLst/>
            </a:prstGeom>
            <a:noFill/>
            <a:ln>
              <a:noFill/>
            </a:ln>
          </p:spPr>
        </p:pic>
        <p:sp>
          <p:nvSpPr>
            <p:cNvPr id="1241" name="Google Shape;1241;p57" descr="arrow"/>
            <p:cNvSpPr/>
            <p:nvPr/>
          </p:nvSpPr>
          <p:spPr>
            <a:xfrm rot="5400000" flipH="1">
              <a:off x="13373782" y="3931972"/>
              <a:ext cx="409638" cy="771682"/>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319109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8"/>
                                        </p:tgtEl>
                                        <p:attrNameLst>
                                          <p:attrName>style.visibility</p:attrName>
                                        </p:attrNameLst>
                                      </p:cBhvr>
                                      <p:to>
                                        <p:strVal val="visible"/>
                                      </p:to>
                                    </p:set>
                                    <p:animEffect transition="in" filter="fade">
                                      <p:cBhvr>
                                        <p:cTn id="7" dur="500"/>
                                        <p:tgtEl>
                                          <p:spTgt spid="1218"/>
                                        </p:tgtEl>
                                      </p:cBhvr>
                                    </p:animEffect>
                                  </p:childTnLst>
                                </p:cTn>
                              </p:par>
                              <p:par>
                                <p:cTn id="8" presetID="10" presetClass="entr" presetSubtype="0" fill="hold" nodeType="withEffect">
                                  <p:stCondLst>
                                    <p:cond delay="0"/>
                                  </p:stCondLst>
                                  <p:childTnLst>
                                    <p:set>
                                      <p:cBhvr>
                                        <p:cTn id="9" dur="1" fill="hold">
                                          <p:stCondLst>
                                            <p:cond delay="0"/>
                                          </p:stCondLst>
                                        </p:cTn>
                                        <p:tgtEl>
                                          <p:spTgt spid="1219"/>
                                        </p:tgtEl>
                                        <p:attrNameLst>
                                          <p:attrName>style.visibility</p:attrName>
                                        </p:attrNameLst>
                                      </p:cBhvr>
                                      <p:to>
                                        <p:strVal val="visible"/>
                                      </p:to>
                                    </p:set>
                                    <p:animEffect transition="in" filter="fade">
                                      <p:cBhvr>
                                        <p:cTn id="10" dur="500"/>
                                        <p:tgtEl>
                                          <p:spTgt spid="1219"/>
                                        </p:tgtEl>
                                      </p:cBhvr>
                                    </p:animEffect>
                                  </p:childTnLst>
                                </p:cTn>
                              </p:par>
                              <p:par>
                                <p:cTn id="11" presetID="10" presetClass="entr" presetSubtype="0" fill="hold" nodeType="withEffect">
                                  <p:stCondLst>
                                    <p:cond delay="0"/>
                                  </p:stCondLst>
                                  <p:childTnLst>
                                    <p:set>
                                      <p:cBhvr>
                                        <p:cTn id="12" dur="1" fill="hold">
                                          <p:stCondLst>
                                            <p:cond delay="0"/>
                                          </p:stCondLst>
                                        </p:cTn>
                                        <p:tgtEl>
                                          <p:spTgt spid="1217"/>
                                        </p:tgtEl>
                                        <p:attrNameLst>
                                          <p:attrName>style.visibility</p:attrName>
                                        </p:attrNameLst>
                                      </p:cBhvr>
                                      <p:to>
                                        <p:strVal val="visible"/>
                                      </p:to>
                                    </p:set>
                                    <p:animEffect transition="in" filter="fade">
                                      <p:cBhvr>
                                        <p:cTn id="13" dur="500"/>
                                        <p:tgtEl>
                                          <p:spTgt spid="1217"/>
                                        </p:tgtEl>
                                      </p:cBhvr>
                                    </p:animEffect>
                                  </p:childTnLst>
                                </p:cTn>
                              </p:par>
                              <p:par>
                                <p:cTn id="14" presetID="10" presetClass="entr" presetSubtype="0" fill="hold" nodeType="withEffect">
                                  <p:stCondLst>
                                    <p:cond delay="0"/>
                                  </p:stCondLst>
                                  <p:childTnLst>
                                    <p:set>
                                      <p:cBhvr>
                                        <p:cTn id="15" dur="1" fill="hold">
                                          <p:stCondLst>
                                            <p:cond delay="0"/>
                                          </p:stCondLst>
                                        </p:cTn>
                                        <p:tgtEl>
                                          <p:spTgt spid="1220"/>
                                        </p:tgtEl>
                                        <p:attrNameLst>
                                          <p:attrName>style.visibility</p:attrName>
                                        </p:attrNameLst>
                                      </p:cBhvr>
                                      <p:to>
                                        <p:strVal val="visible"/>
                                      </p:to>
                                    </p:set>
                                    <p:animEffect transition="in" filter="fade">
                                      <p:cBhvr>
                                        <p:cTn id="16" dur="500"/>
                                        <p:tgtEl>
                                          <p:spTgt spid="1220"/>
                                        </p:tgtEl>
                                      </p:cBhvr>
                                    </p:animEffect>
                                  </p:childTnLst>
                                  <p:subTnLst>
                                    <p:audio>
                                      <p:cMediaNode>
                                        <p:cTn display="0" masterRel="sameClick">
                                          <p:stCondLst>
                                            <p:cond evt="begin" delay="0">
                                              <p:tn val="14"/>
                                            </p:cond>
                                          </p:stCondLst>
                                          <p:endCondLst>
                                            <p:cond evt="onStopAudio" delay="0">
                                              <p:tgtEl>
                                                <p:sldTgt/>
                                              </p:tgtEl>
                                            </p:cond>
                                          </p:endCondLst>
                                        </p:cTn>
                                        <p:tgtEl>
                                          <p:sndTgt r:embed="rId3" name="dans.wav"/>
                                        </p:tgtEl>
                                      </p:cMediaNode>
                                    </p:audio>
                                  </p:subTnLst>
                                </p:cTn>
                              </p:par>
                              <p:par>
                                <p:cTn id="17" presetID="10" presetClass="entr" presetSubtype="0" fill="hold" nodeType="withEffect">
                                  <p:stCondLst>
                                    <p:cond delay="0"/>
                                  </p:stCondLst>
                                  <p:childTnLst>
                                    <p:set>
                                      <p:cBhvr>
                                        <p:cTn id="18" dur="1" fill="hold">
                                          <p:stCondLst>
                                            <p:cond delay="0"/>
                                          </p:stCondLst>
                                        </p:cTn>
                                        <p:tgtEl>
                                          <p:spTgt spid="1221"/>
                                        </p:tgtEl>
                                        <p:attrNameLst>
                                          <p:attrName>style.visibility</p:attrName>
                                        </p:attrNameLst>
                                      </p:cBhvr>
                                      <p:to>
                                        <p:strVal val="visible"/>
                                      </p:to>
                                    </p:set>
                                    <p:animEffect transition="in" filter="fade">
                                      <p:cBhvr>
                                        <p:cTn id="19" dur="500"/>
                                        <p:tgtEl>
                                          <p:spTgt spid="1221"/>
                                        </p:tgtEl>
                                      </p:cBhvr>
                                    </p:animEffect>
                                  </p:childTnLst>
                                </p:cTn>
                              </p:par>
                              <p:par>
                                <p:cTn id="20" presetID="10" presetClass="entr" presetSubtype="0" fill="hold" nodeType="withEffect">
                                  <p:stCondLst>
                                    <p:cond delay="0"/>
                                  </p:stCondLst>
                                  <p:childTnLst>
                                    <p:set>
                                      <p:cBhvr>
                                        <p:cTn id="21" dur="1" fill="hold">
                                          <p:stCondLst>
                                            <p:cond delay="0"/>
                                          </p:stCondLst>
                                        </p:cTn>
                                        <p:tgtEl>
                                          <p:spTgt spid="1216"/>
                                        </p:tgtEl>
                                        <p:attrNameLst>
                                          <p:attrName>style.visibility</p:attrName>
                                        </p:attrNameLst>
                                      </p:cBhvr>
                                      <p:to>
                                        <p:strVal val="visible"/>
                                      </p:to>
                                    </p:set>
                                    <p:animEffect transition="in" filter="fade">
                                      <p:cBhvr>
                                        <p:cTn id="22" dur="500"/>
                                        <p:tgtEl>
                                          <p:spTgt spid="12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2"/>
                                        </p:tgtEl>
                                        <p:attrNameLst>
                                          <p:attrName>style.visibility</p:attrName>
                                        </p:attrNameLst>
                                      </p:cBhvr>
                                      <p:to>
                                        <p:strVal val="visible"/>
                                      </p:to>
                                    </p:set>
                                    <p:animEffect transition="in" filter="fade">
                                      <p:cBhvr>
                                        <p:cTn id="27" dur="500"/>
                                        <p:tgtEl>
                                          <p:spTgt spid="1222"/>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3"/>
                                        </p:tgtEl>
                                        <p:attrNameLst>
                                          <p:attrName>style.visibility</p:attrName>
                                        </p:attrNameLst>
                                      </p:cBhvr>
                                      <p:to>
                                        <p:strVal val="visible"/>
                                      </p:to>
                                    </p:set>
                                    <p:animEffect transition="in" filter="fade">
                                      <p:cBhvr>
                                        <p:cTn id="32" dur="500"/>
                                        <p:tgtEl>
                                          <p:spTgt spid="12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32"/>
                                        </p:tgtEl>
                                        <p:attrNameLst>
                                          <p:attrName>style.visibility</p:attrName>
                                        </p:attrNameLst>
                                      </p:cBhvr>
                                      <p:to>
                                        <p:strVal val="visible"/>
                                      </p:to>
                                    </p:set>
                                    <p:animEffect transition="in" filter="fade">
                                      <p:cBhvr>
                                        <p:cTn id="37" dur="500"/>
                                        <p:tgtEl>
                                          <p:spTgt spid="1232"/>
                                        </p:tgtEl>
                                      </p:cBhvr>
                                    </p:animEffect>
                                  </p:childTnLst>
                                  <p:subTnLst>
                                    <p:audio>
                                      <p:cMediaNode>
                                        <p:cTn display="0" masterRel="sameClick">
                                          <p:stCondLst>
                                            <p:cond evt="begin" delay="0">
                                              <p:tn val="35"/>
                                            </p:cond>
                                          </p:stCondLst>
                                          <p:endCondLst>
                                            <p:cond evt="onStopAudio" delay="0">
                                              <p:tgtEl>
                                                <p:sldTgt/>
                                              </p:tgtEl>
                                            </p:cond>
                                          </p:endCondLst>
                                        </p:cTn>
                                        <p:tgtEl>
                                          <p:sndTgt r:embed="rId5" name="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33"/>
                                        </p:tgtEl>
                                        <p:attrNameLst>
                                          <p:attrName>style.visibility</p:attrName>
                                        </p:attrNameLst>
                                      </p:cBhvr>
                                      <p:to>
                                        <p:strVal val="visible"/>
                                      </p:to>
                                    </p:set>
                                    <p:animEffect transition="in" filter="fade">
                                      <p:cBhvr>
                                        <p:cTn id="42" dur="500"/>
                                        <p:tgtEl>
                                          <p:spTgt spid="12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27"/>
                                        </p:tgtEl>
                                        <p:attrNameLst>
                                          <p:attrName>style.visibility</p:attrName>
                                        </p:attrNameLst>
                                      </p:cBhvr>
                                      <p:to>
                                        <p:strVal val="visible"/>
                                      </p:to>
                                    </p:set>
                                    <p:animEffect transition="in" filter="fade">
                                      <p:cBhvr>
                                        <p:cTn id="47" dur="500"/>
                                        <p:tgtEl>
                                          <p:spTgt spid="1227"/>
                                        </p:tgtEl>
                                      </p:cBhvr>
                                    </p:animEffect>
                                  </p:childTnLst>
                                  <p:subTnLst>
                                    <p:audio>
                                      <p:cMediaNode>
                                        <p:cTn display="0" masterRel="sameClick">
                                          <p:stCondLst>
                                            <p:cond evt="begin" delay="0">
                                              <p:tn val="45"/>
                                            </p:cond>
                                          </p:stCondLst>
                                          <p:endCondLst>
                                            <p:cond evt="onStopAudio" delay="0">
                                              <p:tgtEl>
                                                <p:sldTgt/>
                                              </p:tgtEl>
                                            </p:cond>
                                          </p:endCondLst>
                                        </p:cTn>
                                        <p:tgtEl>
                                          <p:sndTgt r:embed="rId6" name="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28"/>
                                        </p:tgtEl>
                                        <p:attrNameLst>
                                          <p:attrName>style.visibility</p:attrName>
                                        </p:attrNameLst>
                                      </p:cBhvr>
                                      <p:to>
                                        <p:strVal val="visible"/>
                                      </p:to>
                                    </p:set>
                                    <p:animEffect transition="in" filter="fade">
                                      <p:cBhvr>
                                        <p:cTn id="52" dur="500"/>
                                        <p:tgtEl>
                                          <p:spTgt spid="12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29"/>
                                        </p:tgtEl>
                                        <p:attrNameLst>
                                          <p:attrName>style.visibility</p:attrName>
                                        </p:attrNameLst>
                                      </p:cBhvr>
                                      <p:to>
                                        <p:strVal val="visible"/>
                                      </p:to>
                                    </p:set>
                                    <p:animEffect transition="in" filter="fade">
                                      <p:cBhvr>
                                        <p:cTn id="57" dur="500"/>
                                        <p:tgtEl>
                                          <p:spTgt spid="1229"/>
                                        </p:tgtEl>
                                      </p:cBhvr>
                                    </p:animEffect>
                                  </p:childTnLst>
                                  <p:subTnLst>
                                    <p:audio>
                                      <p:cMediaNode>
                                        <p:cTn display="0" masterRel="sameClick">
                                          <p:stCondLst>
                                            <p:cond evt="begin" delay="0">
                                              <p:tn val="55"/>
                                            </p:cond>
                                          </p:stCondLst>
                                          <p:endCondLst>
                                            <p:cond evt="onStopAudio" delay="0">
                                              <p:tgtEl>
                                                <p:sldTgt/>
                                              </p:tgtEl>
                                            </p:cond>
                                          </p:endCondLst>
                                        </p:cTn>
                                        <p:tgtEl>
                                          <p:sndTgt r:embed="rId7" name="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30"/>
                                        </p:tgtEl>
                                        <p:attrNameLst>
                                          <p:attrName>style.visibility</p:attrName>
                                        </p:attrNameLst>
                                      </p:cBhvr>
                                      <p:to>
                                        <p:strVal val="visible"/>
                                      </p:to>
                                    </p:set>
                                    <p:animEffect transition="in" filter="fade">
                                      <p:cBhvr>
                                        <p:cTn id="62" dur="500"/>
                                        <p:tgtEl>
                                          <p:spTgt spid="1230"/>
                                        </p:tgtEl>
                                      </p:cBhvr>
                                    </p:animEffect>
                                  </p:childTnLst>
                                </p:cTn>
                              </p:par>
                              <p:par>
                                <p:cTn id="63" presetID="10" presetClass="entr" presetSubtype="0" fill="hold" nodeType="withEffect">
                                  <p:stCondLst>
                                    <p:cond delay="0"/>
                                  </p:stCondLst>
                                  <p:childTnLst>
                                    <p:set>
                                      <p:cBhvr>
                                        <p:cTn id="64" dur="1" fill="hold">
                                          <p:stCondLst>
                                            <p:cond delay="0"/>
                                          </p:stCondLst>
                                        </p:cTn>
                                        <p:tgtEl>
                                          <p:spTgt spid="1231"/>
                                        </p:tgtEl>
                                        <p:attrNameLst>
                                          <p:attrName>style.visibility</p:attrName>
                                        </p:attrNameLst>
                                      </p:cBhvr>
                                      <p:to>
                                        <p:strVal val="visible"/>
                                      </p:to>
                                    </p:set>
                                    <p:animEffect transition="in" filter="fade">
                                      <p:cBhvr>
                                        <p:cTn id="65" dur="500"/>
                                        <p:tgtEl>
                                          <p:spTgt spid="123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37"/>
                                        </p:tgtEl>
                                        <p:attrNameLst>
                                          <p:attrName>style.visibility</p:attrName>
                                        </p:attrNameLst>
                                      </p:cBhvr>
                                      <p:to>
                                        <p:strVal val="visible"/>
                                      </p:to>
                                    </p:set>
                                    <p:animEffect transition="in" filter="fade">
                                      <p:cBhvr>
                                        <p:cTn id="70" dur="500"/>
                                        <p:tgtEl>
                                          <p:spTgt spid="1237"/>
                                        </p:tgtEl>
                                      </p:cBhvr>
                                    </p:animEffect>
                                  </p:childTnLst>
                                  <p:subTnLst>
                                    <p:audio>
                                      <p:cMediaNode>
                                        <p:cTn display="0" masterRel="sameClick">
                                          <p:stCondLst>
                                            <p:cond evt="begin" delay="0">
                                              <p:tn val="68"/>
                                            </p:cond>
                                          </p:stCondLst>
                                          <p:endCondLst>
                                            <p:cond evt="onStopAudio" delay="0">
                                              <p:tgtEl>
                                                <p:sldTgt/>
                                              </p:tgtEl>
                                            </p:cond>
                                          </p:endCondLst>
                                        </p:cTn>
                                        <p:tgtEl>
                                          <p:sndTgt r:embed="rId8" name="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238"/>
                                        </p:tgtEl>
                                        <p:attrNameLst>
                                          <p:attrName>style.visibility</p:attrName>
                                        </p:attrNameLst>
                                      </p:cBhvr>
                                      <p:to>
                                        <p:strVal val="visible"/>
                                      </p:to>
                                    </p:set>
                                    <p:animEffect transition="in" filter="fade">
                                      <p:cBhvr>
                                        <p:cTn id="75" dur="500"/>
                                        <p:tgtEl>
                                          <p:spTgt spid="1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41"/>
          <p:cNvSpPr txBox="1">
            <a:spLocks noGrp="1"/>
          </p:cNvSpPr>
          <p:nvPr>
            <p:ph type="title"/>
          </p:nvPr>
        </p:nvSpPr>
        <p:spPr>
          <a:xfrm>
            <a:off x="324852" y="376249"/>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15076"/>
              </a:buClr>
              <a:buSzPct val="100000"/>
              <a:buFont typeface="Century Gothic"/>
              <a:buNone/>
            </a:pPr>
            <a:r>
              <a:rPr lang="en-GB" sz="10800" b="1">
                <a:solidFill>
                  <a:srgbClr val="115076"/>
                </a:solidFill>
              </a:rPr>
              <a:t>SFC</a:t>
            </a:r>
            <a:br>
              <a:rPr lang="en-GB" sz="9600" b="1">
                <a:solidFill>
                  <a:srgbClr val="115076"/>
                </a:solidFill>
              </a:rPr>
            </a:br>
            <a:endParaRPr/>
          </a:p>
        </p:txBody>
      </p:sp>
      <p:sp>
        <p:nvSpPr>
          <p:cNvPr id="985" name="Google Shape;985;p41"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86" name="Google Shape;986;p41"/>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dirty="0">
                <a:solidFill>
                  <a:srgbClr val="115076"/>
                </a:solidFill>
                <a:latin typeface="Century Gothic"/>
                <a:ea typeface="Century Gothic"/>
                <a:cs typeface="Century Gothic"/>
                <a:sym typeface="Century Gothic"/>
              </a:rPr>
              <a:t>dans</a:t>
            </a:r>
            <a:endParaRPr sz="6000" b="0" i="0" u="none" strike="noStrike" cap="none" dirty="0">
              <a:solidFill>
                <a:srgbClr val="FA6500"/>
              </a:solidFill>
              <a:latin typeface="Century Gothic"/>
              <a:ea typeface="Century Gothic"/>
              <a:cs typeface="Century Gothic"/>
              <a:sym typeface="Century Gothic"/>
            </a:endParaRPr>
          </a:p>
        </p:txBody>
      </p:sp>
      <p:sp>
        <p:nvSpPr>
          <p:cNvPr id="987" name="Google Shape;987;p41"/>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988" name="Google Shape;988;p41"/>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peti</a:t>
            </a:r>
            <a:r>
              <a:rPr lang="en-GB" sz="6000" b="0" i="0" u="none" strike="sngStrike" cap="none" dirty="0">
                <a:solidFill>
                  <a:srgbClr val="E65D00"/>
                </a:solidFill>
                <a:latin typeface="Century Gothic"/>
                <a:ea typeface="Century Gothic"/>
                <a:cs typeface="Century Gothic"/>
                <a:sym typeface="Century Gothic"/>
              </a:rPr>
              <a:t>t</a:t>
            </a:r>
            <a:endParaRPr dirty="0"/>
          </a:p>
        </p:txBody>
      </p:sp>
      <p:sp>
        <p:nvSpPr>
          <p:cNvPr id="989" name="Google Shape;989;p41"/>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mo</a:t>
            </a:r>
            <a:r>
              <a:rPr lang="en-GB" sz="6000" b="0" i="0" u="none" strike="sngStrike" cap="none" dirty="0">
                <a:solidFill>
                  <a:srgbClr val="E65D00"/>
                </a:solidFill>
                <a:latin typeface="Century Gothic"/>
                <a:ea typeface="Century Gothic"/>
                <a:cs typeface="Century Gothic"/>
                <a:sym typeface="Century Gothic"/>
              </a:rPr>
              <a:t>t</a:t>
            </a:r>
            <a:endParaRPr dirty="0"/>
          </a:p>
        </p:txBody>
      </p:sp>
      <p:sp>
        <p:nvSpPr>
          <p:cNvPr id="990" name="Google Shape;990;p41"/>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err="1">
                <a:solidFill>
                  <a:srgbClr val="1E4E79"/>
                </a:solidFill>
                <a:latin typeface="Century Gothic"/>
                <a:ea typeface="Century Gothic"/>
                <a:cs typeface="Century Gothic"/>
                <a:sym typeface="Century Gothic"/>
              </a:rPr>
              <a:t>mai</a:t>
            </a:r>
            <a:r>
              <a:rPr lang="en-GB" sz="6000" b="0" i="0" u="none" strike="sngStrike" cap="none" dirty="0" err="1">
                <a:solidFill>
                  <a:srgbClr val="E65D00"/>
                </a:solidFill>
                <a:latin typeface="Century Gothic"/>
                <a:ea typeface="Century Gothic"/>
                <a:cs typeface="Century Gothic"/>
                <a:sym typeface="Century Gothic"/>
              </a:rPr>
              <a:t>s</a:t>
            </a:r>
            <a:endParaRPr sz="6000" b="0" i="0" u="none" strike="sngStrike" cap="none" dirty="0">
              <a:solidFill>
                <a:srgbClr val="E65D00"/>
              </a:solidFill>
              <a:latin typeface="Century Gothic"/>
              <a:ea typeface="Century Gothic"/>
              <a:cs typeface="Century Gothic"/>
              <a:sym typeface="Century Gothic"/>
            </a:endParaRPr>
          </a:p>
        </p:txBody>
      </p:sp>
      <p:sp>
        <p:nvSpPr>
          <p:cNvPr id="991" name="Google Shape;991;p41"/>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pri</a:t>
            </a:r>
            <a:r>
              <a:rPr lang="en-GB" sz="6000" b="0" i="0" u="none" strike="sngStrike" cap="none" dirty="0">
                <a:solidFill>
                  <a:srgbClr val="E65D00"/>
                </a:solidFill>
                <a:latin typeface="Century Gothic"/>
                <a:ea typeface="Century Gothic"/>
                <a:cs typeface="Century Gothic"/>
                <a:sym typeface="Century Gothic"/>
              </a:rPr>
              <a:t>x</a:t>
            </a:r>
            <a:endParaRPr dirty="0"/>
          </a:p>
        </p:txBody>
      </p:sp>
      <p:sp>
        <p:nvSpPr>
          <p:cNvPr id="992" name="Google Shape;992;p41"/>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gran</a:t>
            </a:r>
            <a:r>
              <a:rPr lang="en-GB" sz="6000" b="0" i="0" u="none" strike="sngStrike" cap="none" dirty="0">
                <a:solidFill>
                  <a:srgbClr val="E65D00"/>
                </a:solidFill>
                <a:latin typeface="Century Gothic"/>
                <a:ea typeface="Century Gothic"/>
                <a:cs typeface="Century Gothic"/>
                <a:sym typeface="Century Gothic"/>
              </a:rPr>
              <a:t>d</a:t>
            </a:r>
            <a:endParaRPr dirty="0"/>
          </a:p>
        </p:txBody>
      </p:sp>
      <p:pic>
        <p:nvPicPr>
          <p:cNvPr id="993" name="Google Shape;993;p41" descr="Quiet Sign Clip Art"/>
          <p:cNvPicPr preferRelativeResize="0"/>
          <p:nvPr/>
        </p:nvPicPr>
        <p:blipFill rotWithShape="1">
          <a:blip r:embed="rId8">
            <a:alphaModFix/>
          </a:blip>
          <a:srcRect/>
          <a:stretch/>
        </p:blipFill>
        <p:spPr>
          <a:xfrm>
            <a:off x="6846150" y="207569"/>
            <a:ext cx="666750" cy="942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
                                        </p:tgtEl>
                                        <p:attrNameLst>
                                          <p:attrName>style.visibility</p:attrName>
                                        </p:attrNameLst>
                                      </p:cBhvr>
                                      <p:to>
                                        <p:strVal val="visible"/>
                                      </p:to>
                                    </p:set>
                                    <p:animEffect transition="in" filter="fade">
                                      <p:cBhvr>
                                        <p:cTn id="7" dur="500"/>
                                        <p:tgtEl>
                                          <p:spTgt spid="993"/>
                                        </p:tgtEl>
                                      </p:cBhvr>
                                    </p:animEffect>
                                  </p:childTnLst>
                                </p:cTn>
                              </p:par>
                              <p:par>
                                <p:cTn id="8" presetID="10" presetClass="entr" presetSubtype="0" fill="hold" nodeType="withEffect">
                                  <p:stCondLst>
                                    <p:cond delay="0"/>
                                  </p:stCondLst>
                                  <p:childTnLst>
                                    <p:set>
                                      <p:cBhvr>
                                        <p:cTn id="9" dur="1" fill="hold">
                                          <p:stCondLst>
                                            <p:cond delay="0"/>
                                          </p:stCondLst>
                                        </p:cTn>
                                        <p:tgtEl>
                                          <p:spTgt spid="986"/>
                                        </p:tgtEl>
                                        <p:attrNameLst>
                                          <p:attrName>style.visibility</p:attrName>
                                        </p:attrNameLst>
                                      </p:cBhvr>
                                      <p:to>
                                        <p:strVal val="visible"/>
                                      </p:to>
                                    </p:set>
                                    <p:animEffect transition="in" filter="fade">
                                      <p:cBhvr>
                                        <p:cTn id="10" dur="500"/>
                                        <p:tgtEl>
                                          <p:spTgt spid="986"/>
                                        </p:tgtEl>
                                      </p:cBhvr>
                                    </p:animEffect>
                                  </p:childTnLst>
                                  <p:subTnLst>
                                    <p:audio>
                                      <p:cMediaNode>
                                        <p:cTn display="0" masterRel="sameClick">
                                          <p:stCondLst>
                                            <p:cond evt="begin" delay="0">
                                              <p:tn val="8"/>
                                            </p:cond>
                                          </p:stCondLst>
                                          <p:endCondLst>
                                            <p:cond evt="onStopAudio" delay="0">
                                              <p:tgtEl>
                                                <p:sldTgt/>
                                              </p:tgtEl>
                                            </p:cond>
                                          </p:endCondLst>
                                        </p:cTn>
                                        <p:tgtEl>
                                          <p:sndTgt r:embed="rId3" name="dans.wav"/>
                                        </p:tgtEl>
                                      </p:cMediaNode>
                                    </p:audio>
                                  </p:subTnLst>
                                </p:cTn>
                              </p:par>
                              <p:par>
                                <p:cTn id="11" presetID="10" presetClass="entr" presetSubtype="0" fill="hold" nodeType="withEffect">
                                  <p:stCondLst>
                                    <p:cond delay="0"/>
                                  </p:stCondLst>
                                  <p:childTnLst>
                                    <p:set>
                                      <p:cBhvr>
                                        <p:cTn id="12" dur="1" fill="hold">
                                          <p:stCondLst>
                                            <p:cond delay="0"/>
                                          </p:stCondLst>
                                        </p:cTn>
                                        <p:tgtEl>
                                          <p:spTgt spid="987"/>
                                        </p:tgtEl>
                                        <p:attrNameLst>
                                          <p:attrName>style.visibility</p:attrName>
                                        </p:attrNameLst>
                                      </p:cBhvr>
                                      <p:to>
                                        <p:strVal val="visible"/>
                                      </p:to>
                                    </p:set>
                                    <p:animEffect transition="in" filter="fade">
                                      <p:cBhvr>
                                        <p:cTn id="13" dur="500"/>
                                        <p:tgtEl>
                                          <p:spTgt spid="987"/>
                                        </p:tgtEl>
                                      </p:cBhvr>
                                    </p:animEffect>
                                  </p:childTnLst>
                                </p:cTn>
                              </p:par>
                              <p:par>
                                <p:cTn id="14" presetID="10" presetClass="entr" presetSubtype="0" fill="hold" nodeType="withEffect">
                                  <p:stCondLst>
                                    <p:cond delay="0"/>
                                  </p:stCondLst>
                                  <p:childTnLst>
                                    <p:set>
                                      <p:cBhvr>
                                        <p:cTn id="15" dur="1" fill="hold">
                                          <p:stCondLst>
                                            <p:cond delay="0"/>
                                          </p:stCondLst>
                                        </p:cTn>
                                        <p:tgtEl>
                                          <p:spTgt spid="985"/>
                                        </p:tgtEl>
                                        <p:attrNameLst>
                                          <p:attrName>style.visibility</p:attrName>
                                        </p:attrNameLst>
                                      </p:cBhvr>
                                      <p:to>
                                        <p:strVal val="visible"/>
                                      </p:to>
                                    </p:set>
                                    <p:animEffect transition="in" filter="fade">
                                      <p:cBhvr>
                                        <p:cTn id="16" dur="500"/>
                                        <p:tgtEl>
                                          <p:spTgt spid="9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88"/>
                                        </p:tgtEl>
                                        <p:attrNameLst>
                                          <p:attrName>style.visibility</p:attrName>
                                        </p:attrNameLst>
                                      </p:cBhvr>
                                      <p:to>
                                        <p:strVal val="visible"/>
                                      </p:to>
                                    </p:set>
                                    <p:animEffect transition="in" filter="fade">
                                      <p:cBhvr>
                                        <p:cTn id="21" dur="500"/>
                                        <p:tgtEl>
                                          <p:spTgt spid="988"/>
                                        </p:tgtEl>
                                      </p:cBhvr>
                                    </p:animEffect>
                                  </p:childTnLst>
                                  <p:subTnLst>
                                    <p:audio>
                                      <p:cMediaNode>
                                        <p:cTn display="0" masterRel="sameClick">
                                          <p:stCondLst>
                                            <p:cond evt="begin" delay="0">
                                              <p:tn val="19"/>
                                            </p:cond>
                                          </p:stCondLst>
                                          <p:endCondLst>
                                            <p:cond evt="onStopAudio" delay="0">
                                              <p:tgtEl>
                                                <p:sldTgt/>
                                              </p:tgtEl>
                                            </p:cond>
                                          </p:endCondLst>
                                        </p:cTn>
                                        <p:tgtEl>
                                          <p:sndTgt r:embed="rId4" name="prix.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91"/>
                                        </p:tgtEl>
                                        <p:attrNameLst>
                                          <p:attrName>style.visibility</p:attrName>
                                        </p:attrNameLst>
                                      </p:cBhvr>
                                      <p:to>
                                        <p:strVal val="visible"/>
                                      </p:to>
                                    </p:set>
                                    <p:animEffect transition="in" filter="fade">
                                      <p:cBhvr>
                                        <p:cTn id="26" dur="500"/>
                                        <p:tgtEl>
                                          <p:spTgt spid="991"/>
                                        </p:tgtEl>
                                      </p:cBhvr>
                                    </p:animEffect>
                                  </p:childTnLst>
                                  <p:subTnLst>
                                    <p:audio>
                                      <p:cMediaNode>
                                        <p:cTn display="0" masterRel="sameClick">
                                          <p:stCondLst>
                                            <p:cond evt="begin" delay="0">
                                              <p:tn val="24"/>
                                            </p:cond>
                                          </p:stCondLst>
                                          <p:endCondLst>
                                            <p:cond evt="onStopAudio" delay="0">
                                              <p:tgtEl>
                                                <p:sldTgt/>
                                              </p:tgtEl>
                                            </p:cond>
                                          </p:endCondLst>
                                        </p:cTn>
                                        <p:tgtEl>
                                          <p:sndTgt r:embed="rId4" name="pri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89"/>
                                        </p:tgtEl>
                                        <p:attrNameLst>
                                          <p:attrName>style.visibility</p:attrName>
                                        </p:attrNameLst>
                                      </p:cBhvr>
                                      <p:to>
                                        <p:strVal val="visible"/>
                                      </p:to>
                                    </p:set>
                                    <p:animEffect transition="in" filter="fade">
                                      <p:cBhvr>
                                        <p:cTn id="31" dur="500"/>
                                        <p:tgtEl>
                                          <p:spTgt spid="989"/>
                                        </p:tgtEl>
                                      </p:cBhvr>
                                    </p:animEffect>
                                  </p:childTnLst>
                                  <p:subTnLst>
                                    <p:audio>
                                      <p:cMediaNode>
                                        <p:cTn display="0" masterRel="sameClick">
                                          <p:stCondLst>
                                            <p:cond evt="begin" delay="0">
                                              <p:tn val="29"/>
                                            </p:cond>
                                          </p:stCondLst>
                                          <p:endCondLst>
                                            <p:cond evt="onStopAudio" delay="0">
                                              <p:tgtEl>
                                                <p:sldTgt/>
                                              </p:tgtEl>
                                            </p:cond>
                                          </p:endCondLst>
                                        </p:cTn>
                                        <p:tgtEl>
                                          <p:sndTgt r:embed="rId5" name="mot.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90"/>
                                        </p:tgtEl>
                                        <p:attrNameLst>
                                          <p:attrName>style.visibility</p:attrName>
                                        </p:attrNameLst>
                                      </p:cBhvr>
                                      <p:to>
                                        <p:strVal val="visible"/>
                                      </p:to>
                                    </p:set>
                                    <p:animEffect transition="in" filter="fade">
                                      <p:cBhvr>
                                        <p:cTn id="36" dur="500"/>
                                        <p:tgtEl>
                                          <p:spTgt spid="990"/>
                                        </p:tgtEl>
                                      </p:cBhvr>
                                    </p:animEffect>
                                  </p:childTnLst>
                                  <p:subTnLst>
                                    <p:audio>
                                      <p:cMediaNode>
                                        <p:cTn display="0" masterRel="sameClick">
                                          <p:stCondLst>
                                            <p:cond evt="begin" delay="0">
                                              <p:tn val="34"/>
                                            </p:cond>
                                          </p:stCondLst>
                                          <p:endCondLst>
                                            <p:cond evt="onStopAudio" delay="0">
                                              <p:tgtEl>
                                                <p:sldTgt/>
                                              </p:tgtEl>
                                            </p:cond>
                                          </p:endCondLst>
                                        </p:cTn>
                                        <p:tgtEl>
                                          <p:sndTgt r:embed="rId6" name="mais.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92"/>
                                        </p:tgtEl>
                                        <p:attrNameLst>
                                          <p:attrName>style.visibility</p:attrName>
                                        </p:attrNameLst>
                                      </p:cBhvr>
                                      <p:to>
                                        <p:strVal val="visible"/>
                                      </p:to>
                                    </p:set>
                                    <p:animEffect transition="in" filter="fade">
                                      <p:cBhvr>
                                        <p:cTn id="41" dur="500"/>
                                        <p:tgtEl>
                                          <p:spTgt spid="992"/>
                                        </p:tgtEl>
                                      </p:cBhvr>
                                    </p:animEffect>
                                  </p:childTnLst>
                                  <p:subTnLst>
                                    <p:audio>
                                      <p:cMediaNode>
                                        <p:cTn display="0" masterRel="sameClick">
                                          <p:stCondLst>
                                            <p:cond evt="begin" delay="0">
                                              <p:tn val="39"/>
                                            </p:cond>
                                          </p:stCondLst>
                                          <p:endCondLst>
                                            <p:cond evt="onStopAudio" delay="0">
                                              <p:tgtEl>
                                                <p:sldTgt/>
                                              </p:tgtEl>
                                            </p:cond>
                                          </p:endCondLst>
                                        </p:cTn>
                                        <p:tgtEl>
                                          <p:sndTgt r:embed="rId7"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42"/>
          <p:cNvSpPr txBox="1">
            <a:spLocks noGrp="1"/>
          </p:cNvSpPr>
          <p:nvPr>
            <p:ph type="title"/>
          </p:nvPr>
        </p:nvSpPr>
        <p:spPr>
          <a:xfrm>
            <a:off x="449331" y="35576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15076"/>
              </a:buClr>
              <a:buSzPct val="100000"/>
              <a:buFont typeface="Century Gothic"/>
              <a:buNone/>
            </a:pPr>
            <a:r>
              <a:rPr lang="en-GB" sz="10800" b="1">
                <a:solidFill>
                  <a:srgbClr val="115076"/>
                </a:solidFill>
              </a:rPr>
              <a:t>SFC</a:t>
            </a:r>
            <a:br>
              <a:rPr lang="en-GB" sz="9600" b="1">
                <a:solidFill>
                  <a:srgbClr val="115076"/>
                </a:solidFill>
              </a:rPr>
            </a:br>
            <a:endParaRPr/>
          </a:p>
        </p:txBody>
      </p:sp>
      <p:pic>
        <p:nvPicPr>
          <p:cNvPr id="1000" name="Google Shape;1000;p42" descr="Quiet Sign Clip Art"/>
          <p:cNvPicPr preferRelativeResize="0"/>
          <p:nvPr/>
        </p:nvPicPr>
        <p:blipFill rotWithShape="1">
          <a:blip r:embed="rId3">
            <a:alphaModFix/>
          </a:blip>
          <a:srcRect/>
          <a:stretch/>
        </p:blipFill>
        <p:spPr>
          <a:xfrm>
            <a:off x="6846150" y="207569"/>
            <a:ext cx="666750" cy="942976"/>
          </a:xfrm>
          <a:prstGeom prst="rect">
            <a:avLst/>
          </a:prstGeom>
          <a:noFill/>
          <a:ln>
            <a:noFill/>
          </a:ln>
        </p:spPr>
      </p:pic>
      <p:sp>
        <p:nvSpPr>
          <p:cNvPr id="1001" name="Google Shape;1001;p42"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pic>
        <p:nvPicPr>
          <p:cNvPr id="1002" name="Google Shape;1002;p42" descr="open box"/>
          <p:cNvPicPr preferRelativeResize="0"/>
          <p:nvPr/>
        </p:nvPicPr>
        <p:blipFill rotWithShape="1">
          <a:blip r:embed="rId4">
            <a:alphaModFix/>
          </a:blip>
          <a:srcRect/>
          <a:stretch/>
        </p:blipFill>
        <p:spPr>
          <a:xfrm>
            <a:off x="5071565" y="1929020"/>
            <a:ext cx="2021192" cy="1704539"/>
          </a:xfrm>
          <a:prstGeom prst="rect">
            <a:avLst/>
          </a:prstGeom>
          <a:noFill/>
          <a:ln>
            <a:noFill/>
          </a:ln>
        </p:spPr>
      </p:pic>
      <p:sp>
        <p:nvSpPr>
          <p:cNvPr id="1003" name="Google Shape;1003;p42"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004" name="Google Shape;1004;p42"/>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a:solidFill>
                  <a:srgbClr val="115076"/>
                </a:solidFill>
                <a:latin typeface="Century Gothic"/>
                <a:ea typeface="Century Gothic"/>
                <a:cs typeface="Century Gothic"/>
                <a:sym typeface="Century Gothic"/>
              </a:rPr>
              <a:t>dans</a:t>
            </a:r>
            <a:endParaRPr sz="6000" b="0" i="0" u="none" strike="noStrike" cap="none">
              <a:solidFill>
                <a:srgbClr val="FA6500"/>
              </a:solidFill>
              <a:latin typeface="Century Gothic"/>
              <a:ea typeface="Century Gothic"/>
              <a:cs typeface="Century Gothic"/>
              <a:sym typeface="Century Gothic"/>
            </a:endParaRPr>
          </a:p>
        </p:txBody>
      </p:sp>
      <p:sp>
        <p:nvSpPr>
          <p:cNvPr id="1005" name="Google Shape;1005;p42"/>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1006" name="Google Shape;1006;p42"/>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peti</a:t>
            </a:r>
            <a:r>
              <a:rPr lang="en-GB" sz="6000" b="0" i="0" u="none" strike="sngStrike" cap="none">
                <a:solidFill>
                  <a:srgbClr val="E65D00"/>
                </a:solidFill>
                <a:latin typeface="Century Gothic"/>
                <a:ea typeface="Century Gothic"/>
                <a:cs typeface="Century Gothic"/>
                <a:sym typeface="Century Gothic"/>
              </a:rPr>
              <a:t>t</a:t>
            </a:r>
            <a:endParaRPr/>
          </a:p>
        </p:txBody>
      </p:sp>
      <p:grpSp>
        <p:nvGrpSpPr>
          <p:cNvPr id="1007" name="Google Shape;1007;p42" descr="a tall boy and a small boy with arrow pointing to the small boy"/>
          <p:cNvGrpSpPr/>
          <p:nvPr/>
        </p:nvGrpSpPr>
        <p:grpSpPr>
          <a:xfrm>
            <a:off x="1199148" y="1347764"/>
            <a:ext cx="1423730" cy="1953518"/>
            <a:chOff x="1199148" y="1347764"/>
            <a:chExt cx="1423730" cy="1953518"/>
          </a:xfrm>
        </p:grpSpPr>
        <p:pic>
          <p:nvPicPr>
            <p:cNvPr id="1008" name="Google Shape;1008;p42" descr="tall boy"/>
            <p:cNvPicPr preferRelativeResize="0"/>
            <p:nvPr/>
          </p:nvPicPr>
          <p:blipFill rotWithShape="1">
            <a:blip r:embed="rId5">
              <a:alphaModFix/>
            </a:blip>
            <a:srcRect/>
            <a:stretch/>
          </p:blipFill>
          <p:spPr>
            <a:xfrm>
              <a:off x="1199148" y="1347764"/>
              <a:ext cx="976759" cy="1953518"/>
            </a:xfrm>
            <a:prstGeom prst="rect">
              <a:avLst/>
            </a:prstGeom>
            <a:noFill/>
            <a:ln>
              <a:noFill/>
            </a:ln>
          </p:spPr>
        </p:pic>
        <p:pic>
          <p:nvPicPr>
            <p:cNvPr id="1009" name="Google Shape;1009;p42" descr="small boy"/>
            <p:cNvPicPr preferRelativeResize="0"/>
            <p:nvPr/>
          </p:nvPicPr>
          <p:blipFill rotWithShape="1">
            <a:blip r:embed="rId6">
              <a:alphaModFix/>
            </a:blip>
            <a:srcRect/>
            <a:stretch/>
          </p:blipFill>
          <p:spPr>
            <a:xfrm>
              <a:off x="1996404" y="2048334"/>
              <a:ext cx="626474" cy="1252948"/>
            </a:xfrm>
            <a:prstGeom prst="rect">
              <a:avLst/>
            </a:prstGeom>
            <a:noFill/>
            <a:ln>
              <a:noFill/>
            </a:ln>
          </p:spPr>
        </p:pic>
        <p:sp>
          <p:nvSpPr>
            <p:cNvPr id="1010" name="Google Shape;1010;p42"/>
            <p:cNvSpPr/>
            <p:nvPr/>
          </p:nvSpPr>
          <p:spPr>
            <a:xfrm>
              <a:off x="2151840" y="1347764"/>
              <a:ext cx="315601" cy="635876"/>
            </a:xfrm>
            <a:prstGeom prst="downArrow">
              <a:avLst>
                <a:gd name="adj1" fmla="val 50000"/>
                <a:gd name="adj2" fmla="val 50000"/>
              </a:avLst>
            </a:prstGeom>
            <a:solidFill>
              <a:srgbClr val="E65D00"/>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1011" name="Google Shape;1011;p42"/>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mo</a:t>
            </a:r>
            <a:r>
              <a:rPr lang="en-GB" sz="6000" b="0" i="0" u="none" strike="sngStrike" cap="none">
                <a:solidFill>
                  <a:srgbClr val="E65D00"/>
                </a:solidFill>
                <a:latin typeface="Century Gothic"/>
                <a:ea typeface="Century Gothic"/>
                <a:cs typeface="Century Gothic"/>
                <a:sym typeface="Century Gothic"/>
              </a:rPr>
              <a:t>t</a:t>
            </a:r>
            <a:endParaRPr/>
          </a:p>
        </p:txBody>
      </p:sp>
      <p:pic>
        <p:nvPicPr>
          <p:cNvPr id="1012" name="Google Shape;1012;p42" descr="crossword with words"/>
          <p:cNvPicPr preferRelativeResize="0"/>
          <p:nvPr/>
        </p:nvPicPr>
        <p:blipFill rotWithShape="1">
          <a:blip r:embed="rId7">
            <a:alphaModFix/>
          </a:blip>
          <a:srcRect/>
          <a:stretch/>
        </p:blipFill>
        <p:spPr>
          <a:xfrm>
            <a:off x="1074061" y="4451526"/>
            <a:ext cx="2284874" cy="1587987"/>
          </a:xfrm>
          <a:prstGeom prst="rect">
            <a:avLst/>
          </a:prstGeom>
          <a:noFill/>
          <a:ln>
            <a:noFill/>
          </a:ln>
        </p:spPr>
      </p:pic>
      <p:sp>
        <p:nvSpPr>
          <p:cNvPr id="1013" name="Google Shape;1013;p42"/>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mai</a:t>
            </a:r>
            <a:r>
              <a:rPr lang="en-GB" sz="6000" b="0" i="0" u="none" strike="sngStrike" cap="none">
                <a:solidFill>
                  <a:srgbClr val="E65D00"/>
                </a:solidFill>
                <a:latin typeface="Century Gothic"/>
                <a:ea typeface="Century Gothic"/>
                <a:cs typeface="Century Gothic"/>
                <a:sym typeface="Century Gothic"/>
              </a:rPr>
              <a:t>s</a:t>
            </a:r>
            <a:endParaRPr sz="6000" b="0" i="0" u="none" strike="sngStrike" cap="none">
              <a:solidFill>
                <a:srgbClr val="E65D00"/>
              </a:solidFill>
              <a:latin typeface="Century Gothic"/>
              <a:ea typeface="Century Gothic"/>
              <a:cs typeface="Century Gothic"/>
              <a:sym typeface="Century Gothic"/>
            </a:endParaRPr>
          </a:p>
        </p:txBody>
      </p:sp>
      <p:sp>
        <p:nvSpPr>
          <p:cNvPr id="1014" name="Google Shape;1014;p42"/>
          <p:cNvSpPr txBox="1"/>
          <p:nvPr/>
        </p:nvSpPr>
        <p:spPr>
          <a:xfrm>
            <a:off x="5008069" y="5623594"/>
            <a:ext cx="185560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3600"/>
              <a:buFont typeface="Century Gothic"/>
              <a:buNone/>
            </a:pPr>
            <a:r>
              <a:rPr lang="en-GB" sz="3600" b="0" i="0" u="none" strike="noStrike" cap="none">
                <a:solidFill>
                  <a:srgbClr val="115076"/>
                </a:solidFill>
                <a:latin typeface="Century Gothic"/>
                <a:ea typeface="Century Gothic"/>
                <a:cs typeface="Century Gothic"/>
                <a:sym typeface="Century Gothic"/>
              </a:rPr>
              <a:t>[but]</a:t>
            </a:r>
            <a:endParaRPr/>
          </a:p>
        </p:txBody>
      </p:sp>
      <p:pic>
        <p:nvPicPr>
          <p:cNvPr id="1015" name="Google Shape;1015;p42" descr="face icon to show 'but'"/>
          <p:cNvPicPr preferRelativeResize="0"/>
          <p:nvPr/>
        </p:nvPicPr>
        <p:blipFill rotWithShape="1">
          <a:blip r:embed="rId8">
            <a:alphaModFix/>
          </a:blip>
          <a:srcRect/>
          <a:stretch/>
        </p:blipFill>
        <p:spPr>
          <a:xfrm>
            <a:off x="6713198" y="4962383"/>
            <a:ext cx="1455327" cy="1455327"/>
          </a:xfrm>
          <a:prstGeom prst="rect">
            <a:avLst/>
          </a:prstGeom>
          <a:noFill/>
          <a:ln>
            <a:noFill/>
          </a:ln>
        </p:spPr>
      </p:pic>
      <p:sp>
        <p:nvSpPr>
          <p:cNvPr id="1016" name="Google Shape;1016;p42"/>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pri</a:t>
            </a:r>
            <a:r>
              <a:rPr lang="en-GB" sz="6000" b="0" i="0" u="none" strike="sngStrike" cap="none">
                <a:solidFill>
                  <a:srgbClr val="E65D00"/>
                </a:solidFill>
                <a:latin typeface="Century Gothic"/>
                <a:ea typeface="Century Gothic"/>
                <a:cs typeface="Century Gothic"/>
                <a:sym typeface="Century Gothic"/>
              </a:rPr>
              <a:t>x</a:t>
            </a:r>
            <a:endParaRPr/>
          </a:p>
        </p:txBody>
      </p:sp>
      <p:grpSp>
        <p:nvGrpSpPr>
          <p:cNvPr id="1017" name="Google Shape;1017;p42" descr="a prize"/>
          <p:cNvGrpSpPr/>
          <p:nvPr/>
        </p:nvGrpSpPr>
        <p:grpSpPr>
          <a:xfrm>
            <a:off x="8704595" y="1029553"/>
            <a:ext cx="2725699" cy="1936044"/>
            <a:chOff x="8711284" y="862548"/>
            <a:chExt cx="2725699" cy="1936044"/>
          </a:xfrm>
        </p:grpSpPr>
        <p:pic>
          <p:nvPicPr>
            <p:cNvPr id="1018" name="Google Shape;1018;p42" descr="price tag"/>
            <p:cNvPicPr preferRelativeResize="0"/>
            <p:nvPr/>
          </p:nvPicPr>
          <p:blipFill rotWithShape="1">
            <a:blip r:embed="rId9">
              <a:alphaModFix/>
            </a:blip>
            <a:srcRect/>
            <a:stretch/>
          </p:blipFill>
          <p:spPr>
            <a:xfrm>
              <a:off x="8711284" y="1100550"/>
              <a:ext cx="1371776" cy="1159150"/>
            </a:xfrm>
            <a:prstGeom prst="rect">
              <a:avLst/>
            </a:prstGeom>
            <a:noFill/>
            <a:ln>
              <a:noFill/>
            </a:ln>
          </p:spPr>
        </p:pic>
        <p:pic>
          <p:nvPicPr>
            <p:cNvPr id="1019" name="Google Shape;1019;p42" descr="a prize"/>
            <p:cNvPicPr preferRelativeResize="0"/>
            <p:nvPr/>
          </p:nvPicPr>
          <p:blipFill rotWithShape="1">
            <a:blip r:embed="rId10">
              <a:alphaModFix/>
            </a:blip>
            <a:srcRect/>
            <a:stretch/>
          </p:blipFill>
          <p:spPr>
            <a:xfrm>
              <a:off x="10083060" y="862548"/>
              <a:ext cx="1353923" cy="1936044"/>
            </a:xfrm>
            <a:prstGeom prst="rect">
              <a:avLst/>
            </a:prstGeom>
            <a:noFill/>
            <a:ln>
              <a:noFill/>
            </a:ln>
          </p:spPr>
        </p:pic>
        <p:sp>
          <p:nvSpPr>
            <p:cNvPr id="1020" name="Google Shape;1020;p42"/>
            <p:cNvSpPr txBox="1"/>
            <p:nvPr/>
          </p:nvSpPr>
          <p:spPr>
            <a:xfrm rot="-2065989">
              <a:off x="8803874" y="1335977"/>
              <a:ext cx="14901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entury Gothic"/>
                <a:buNone/>
              </a:pPr>
              <a:r>
                <a:rPr lang="en-GB" sz="2000" b="1" i="0" u="none" strike="noStrike" cap="none">
                  <a:solidFill>
                    <a:srgbClr val="000000"/>
                  </a:solidFill>
                  <a:latin typeface="Century Gothic"/>
                  <a:ea typeface="Century Gothic"/>
                  <a:cs typeface="Century Gothic"/>
                  <a:sym typeface="Century Gothic"/>
                </a:rPr>
                <a:t>€15.95</a:t>
              </a:r>
              <a:endParaRPr/>
            </a:p>
          </p:txBody>
        </p:sp>
      </p:grpSp>
      <p:sp>
        <p:nvSpPr>
          <p:cNvPr id="1021" name="Google Shape;1021;p42"/>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gran</a:t>
            </a:r>
            <a:r>
              <a:rPr lang="en-GB" sz="6000" b="0" i="0" u="none" strike="sngStrike" cap="none">
                <a:solidFill>
                  <a:srgbClr val="E65D00"/>
                </a:solidFill>
                <a:latin typeface="Century Gothic"/>
                <a:ea typeface="Century Gothic"/>
                <a:cs typeface="Century Gothic"/>
                <a:sym typeface="Century Gothic"/>
              </a:rPr>
              <a:t>d</a:t>
            </a:r>
            <a:endParaRPr/>
          </a:p>
        </p:txBody>
      </p:sp>
      <p:grpSp>
        <p:nvGrpSpPr>
          <p:cNvPr id="1022" name="Google Shape;1022;p42" descr="tall boy and a small boy with the arrow pointing to the tall boy"/>
          <p:cNvGrpSpPr/>
          <p:nvPr/>
        </p:nvGrpSpPr>
        <p:grpSpPr>
          <a:xfrm>
            <a:off x="9353908" y="4032078"/>
            <a:ext cx="1667202" cy="1953518"/>
            <a:chOff x="12297240" y="3985624"/>
            <a:chExt cx="1667202" cy="1953518"/>
          </a:xfrm>
        </p:grpSpPr>
        <p:pic>
          <p:nvPicPr>
            <p:cNvPr id="1023" name="Google Shape;1023;p42" descr="tall boy"/>
            <p:cNvPicPr preferRelativeResize="0"/>
            <p:nvPr/>
          </p:nvPicPr>
          <p:blipFill rotWithShape="1">
            <a:blip r:embed="rId5">
              <a:alphaModFix/>
            </a:blip>
            <a:srcRect/>
            <a:stretch/>
          </p:blipFill>
          <p:spPr>
            <a:xfrm>
              <a:off x="12297240" y="3985624"/>
              <a:ext cx="976759" cy="1953518"/>
            </a:xfrm>
            <a:prstGeom prst="rect">
              <a:avLst/>
            </a:prstGeom>
            <a:noFill/>
            <a:ln>
              <a:noFill/>
            </a:ln>
          </p:spPr>
        </p:pic>
        <p:pic>
          <p:nvPicPr>
            <p:cNvPr id="1024" name="Google Shape;1024;p42" descr="small boy"/>
            <p:cNvPicPr preferRelativeResize="0"/>
            <p:nvPr/>
          </p:nvPicPr>
          <p:blipFill rotWithShape="1">
            <a:blip r:embed="rId6">
              <a:alphaModFix/>
            </a:blip>
            <a:srcRect/>
            <a:stretch/>
          </p:blipFill>
          <p:spPr>
            <a:xfrm>
              <a:off x="13121605" y="4674695"/>
              <a:ext cx="626474" cy="1252948"/>
            </a:xfrm>
            <a:prstGeom prst="rect">
              <a:avLst/>
            </a:prstGeom>
            <a:noFill/>
            <a:ln>
              <a:noFill/>
            </a:ln>
          </p:spPr>
        </p:pic>
        <p:sp>
          <p:nvSpPr>
            <p:cNvPr id="1025" name="Google Shape;1025;p42"/>
            <p:cNvSpPr/>
            <p:nvPr/>
          </p:nvSpPr>
          <p:spPr>
            <a:xfrm rot="5400000" flipH="1">
              <a:off x="13373782" y="3931972"/>
              <a:ext cx="409638" cy="771682"/>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2"/>
                                        </p:tgtEl>
                                        <p:attrNameLst>
                                          <p:attrName>style.visibility</p:attrName>
                                        </p:attrNameLst>
                                      </p:cBhvr>
                                      <p:to>
                                        <p:strVal val="visible"/>
                                      </p:to>
                                    </p:set>
                                    <p:animEffect transition="in" filter="fade">
                                      <p:cBhvr>
                                        <p:cTn id="12" dur="500"/>
                                        <p:tgtEl>
                                          <p:spTgt spid="1002"/>
                                        </p:tgtEl>
                                      </p:cBhvr>
                                    </p:animEffect>
                                  </p:childTnLst>
                                </p:cTn>
                              </p:par>
                              <p:par>
                                <p:cTn id="13" presetID="10" presetClass="entr" presetSubtype="0" fill="hold" nodeType="withEffect">
                                  <p:stCondLst>
                                    <p:cond delay="0"/>
                                  </p:stCondLst>
                                  <p:childTnLst>
                                    <p:set>
                                      <p:cBhvr>
                                        <p:cTn id="14" dur="1" fill="hold">
                                          <p:stCondLst>
                                            <p:cond delay="0"/>
                                          </p:stCondLst>
                                        </p:cTn>
                                        <p:tgtEl>
                                          <p:spTgt spid="1003"/>
                                        </p:tgtEl>
                                        <p:attrNameLst>
                                          <p:attrName>style.visibility</p:attrName>
                                        </p:attrNameLst>
                                      </p:cBhvr>
                                      <p:to>
                                        <p:strVal val="visible"/>
                                      </p:to>
                                    </p:set>
                                    <p:animEffect transition="in" filter="fade">
                                      <p:cBhvr>
                                        <p:cTn id="15" dur="500"/>
                                        <p:tgtEl>
                                          <p:spTgt spid="1003"/>
                                        </p:tgtEl>
                                      </p:cBhvr>
                                    </p:animEffect>
                                  </p:childTnLst>
                                </p:cTn>
                              </p:par>
                              <p:par>
                                <p:cTn id="16" presetID="10" presetClass="entr" presetSubtype="0" fill="hold" nodeType="withEffect">
                                  <p:stCondLst>
                                    <p:cond delay="0"/>
                                  </p:stCondLst>
                                  <p:childTnLst>
                                    <p:set>
                                      <p:cBhvr>
                                        <p:cTn id="17" dur="1" fill="hold">
                                          <p:stCondLst>
                                            <p:cond delay="0"/>
                                          </p:stCondLst>
                                        </p:cTn>
                                        <p:tgtEl>
                                          <p:spTgt spid="1001"/>
                                        </p:tgtEl>
                                        <p:attrNameLst>
                                          <p:attrName>style.visibility</p:attrName>
                                        </p:attrNameLst>
                                      </p:cBhvr>
                                      <p:to>
                                        <p:strVal val="visible"/>
                                      </p:to>
                                    </p:set>
                                    <p:animEffect transition="in" filter="fade">
                                      <p:cBhvr>
                                        <p:cTn id="18" dur="500"/>
                                        <p:tgtEl>
                                          <p:spTgt spid="1001"/>
                                        </p:tgtEl>
                                      </p:cBhvr>
                                    </p:animEffect>
                                  </p:childTnLst>
                                </p:cTn>
                              </p:par>
                              <p:par>
                                <p:cTn id="19" presetID="10" presetClass="entr" presetSubtype="0" fill="hold" nodeType="withEffect">
                                  <p:stCondLst>
                                    <p:cond delay="0"/>
                                  </p:stCondLst>
                                  <p:childTnLst>
                                    <p:set>
                                      <p:cBhvr>
                                        <p:cTn id="20" dur="1" fill="hold">
                                          <p:stCondLst>
                                            <p:cond delay="0"/>
                                          </p:stCondLst>
                                        </p:cTn>
                                        <p:tgtEl>
                                          <p:spTgt spid="1004"/>
                                        </p:tgtEl>
                                        <p:attrNameLst>
                                          <p:attrName>style.visibility</p:attrName>
                                        </p:attrNameLst>
                                      </p:cBhvr>
                                      <p:to>
                                        <p:strVal val="visible"/>
                                      </p:to>
                                    </p:set>
                                    <p:animEffect transition="in" filter="fade">
                                      <p:cBhvr>
                                        <p:cTn id="21" dur="500"/>
                                        <p:tgtEl>
                                          <p:spTgt spid="1004"/>
                                        </p:tgtEl>
                                      </p:cBhvr>
                                    </p:animEffect>
                                  </p:childTnLst>
                                </p:cTn>
                              </p:par>
                              <p:par>
                                <p:cTn id="22" presetID="10" presetClass="entr" presetSubtype="0" fill="hold" nodeType="withEffect">
                                  <p:stCondLst>
                                    <p:cond delay="0"/>
                                  </p:stCondLst>
                                  <p:childTnLst>
                                    <p:set>
                                      <p:cBhvr>
                                        <p:cTn id="23" dur="1" fill="hold">
                                          <p:stCondLst>
                                            <p:cond delay="0"/>
                                          </p:stCondLst>
                                        </p:cTn>
                                        <p:tgtEl>
                                          <p:spTgt spid="1005"/>
                                        </p:tgtEl>
                                        <p:attrNameLst>
                                          <p:attrName>style.visibility</p:attrName>
                                        </p:attrNameLst>
                                      </p:cBhvr>
                                      <p:to>
                                        <p:strVal val="visible"/>
                                      </p:to>
                                    </p:set>
                                    <p:animEffect transition="in" filter="fade">
                                      <p:cBhvr>
                                        <p:cTn id="24" dur="500"/>
                                        <p:tgtEl>
                                          <p:spTgt spid="1005"/>
                                        </p:tgtEl>
                                      </p:cBhvr>
                                    </p:animEffect>
                                  </p:childTnLst>
                                </p:cTn>
                              </p:par>
                              <p:par>
                                <p:cTn id="25" presetID="10" presetClass="entr" presetSubtype="0" fill="hold" nodeType="withEffect">
                                  <p:stCondLst>
                                    <p:cond delay="0"/>
                                  </p:stCondLst>
                                  <p:childTnLst>
                                    <p:set>
                                      <p:cBhvr>
                                        <p:cTn id="26" dur="1" fill="hold">
                                          <p:stCondLst>
                                            <p:cond delay="0"/>
                                          </p:stCondLst>
                                        </p:cTn>
                                        <p:tgtEl>
                                          <p:spTgt spid="1000"/>
                                        </p:tgtEl>
                                        <p:attrNameLst>
                                          <p:attrName>style.visibility</p:attrName>
                                        </p:attrNameLst>
                                      </p:cBhvr>
                                      <p:to>
                                        <p:strVal val="visible"/>
                                      </p:to>
                                    </p:set>
                                    <p:animEffect transition="in" filter="fade">
                                      <p:cBhvr>
                                        <p:cTn id="27" dur="500"/>
                                        <p:tgtEl>
                                          <p:spTgt spid="10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6"/>
                                        </p:tgtEl>
                                        <p:attrNameLst>
                                          <p:attrName>style.visibility</p:attrName>
                                        </p:attrNameLst>
                                      </p:cBhvr>
                                      <p:to>
                                        <p:strVal val="visible"/>
                                      </p:to>
                                    </p:set>
                                    <p:animEffect transition="in" filter="fade">
                                      <p:cBhvr>
                                        <p:cTn id="32" dur="500"/>
                                        <p:tgtEl>
                                          <p:spTgt spid="10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07"/>
                                        </p:tgtEl>
                                        <p:attrNameLst>
                                          <p:attrName>style.visibility</p:attrName>
                                        </p:attrNameLst>
                                      </p:cBhvr>
                                      <p:to>
                                        <p:strVal val="visible"/>
                                      </p:to>
                                    </p:set>
                                    <p:animEffect transition="in" filter="fade">
                                      <p:cBhvr>
                                        <p:cTn id="37" dur="500"/>
                                        <p:tgtEl>
                                          <p:spTgt spid="100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16"/>
                                        </p:tgtEl>
                                        <p:attrNameLst>
                                          <p:attrName>style.visibility</p:attrName>
                                        </p:attrNameLst>
                                      </p:cBhvr>
                                      <p:to>
                                        <p:strVal val="visible"/>
                                      </p:to>
                                    </p:set>
                                    <p:animEffect transition="in" filter="fade">
                                      <p:cBhvr>
                                        <p:cTn id="42" dur="500"/>
                                        <p:tgtEl>
                                          <p:spTgt spid="10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17"/>
                                        </p:tgtEl>
                                        <p:attrNameLst>
                                          <p:attrName>style.visibility</p:attrName>
                                        </p:attrNameLst>
                                      </p:cBhvr>
                                      <p:to>
                                        <p:strVal val="visible"/>
                                      </p:to>
                                    </p:set>
                                    <p:animEffect transition="in" filter="fade">
                                      <p:cBhvr>
                                        <p:cTn id="47" dur="500"/>
                                        <p:tgtEl>
                                          <p:spTgt spid="10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1"/>
                                        </p:tgtEl>
                                        <p:attrNameLst>
                                          <p:attrName>style.visibility</p:attrName>
                                        </p:attrNameLst>
                                      </p:cBhvr>
                                      <p:to>
                                        <p:strVal val="visible"/>
                                      </p:to>
                                    </p:set>
                                    <p:animEffect transition="in" filter="fade">
                                      <p:cBhvr>
                                        <p:cTn id="52" dur="500"/>
                                        <p:tgtEl>
                                          <p:spTgt spid="10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12"/>
                                        </p:tgtEl>
                                        <p:attrNameLst>
                                          <p:attrName>style.visibility</p:attrName>
                                        </p:attrNameLst>
                                      </p:cBhvr>
                                      <p:to>
                                        <p:strVal val="visible"/>
                                      </p:to>
                                    </p:set>
                                    <p:animEffect transition="in" filter="fade">
                                      <p:cBhvr>
                                        <p:cTn id="57" dur="500"/>
                                        <p:tgtEl>
                                          <p:spTgt spid="10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13"/>
                                        </p:tgtEl>
                                        <p:attrNameLst>
                                          <p:attrName>style.visibility</p:attrName>
                                        </p:attrNameLst>
                                      </p:cBhvr>
                                      <p:to>
                                        <p:strVal val="visible"/>
                                      </p:to>
                                    </p:set>
                                    <p:animEffect transition="in" filter="fade">
                                      <p:cBhvr>
                                        <p:cTn id="62" dur="500"/>
                                        <p:tgtEl>
                                          <p:spTgt spid="10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14"/>
                                        </p:tgtEl>
                                        <p:attrNameLst>
                                          <p:attrName>style.visibility</p:attrName>
                                        </p:attrNameLst>
                                      </p:cBhvr>
                                      <p:to>
                                        <p:strVal val="visible"/>
                                      </p:to>
                                    </p:set>
                                    <p:animEffect transition="in" filter="fade">
                                      <p:cBhvr>
                                        <p:cTn id="67" dur="500"/>
                                        <p:tgtEl>
                                          <p:spTgt spid="1014"/>
                                        </p:tgtEl>
                                      </p:cBhvr>
                                    </p:animEffect>
                                  </p:childTnLst>
                                </p:cTn>
                              </p:par>
                              <p:par>
                                <p:cTn id="68" presetID="10" presetClass="entr" presetSubtype="0" fill="hold" nodeType="withEffect">
                                  <p:stCondLst>
                                    <p:cond delay="0"/>
                                  </p:stCondLst>
                                  <p:childTnLst>
                                    <p:set>
                                      <p:cBhvr>
                                        <p:cTn id="69" dur="1" fill="hold">
                                          <p:stCondLst>
                                            <p:cond delay="0"/>
                                          </p:stCondLst>
                                        </p:cTn>
                                        <p:tgtEl>
                                          <p:spTgt spid="1015"/>
                                        </p:tgtEl>
                                        <p:attrNameLst>
                                          <p:attrName>style.visibility</p:attrName>
                                        </p:attrNameLst>
                                      </p:cBhvr>
                                      <p:to>
                                        <p:strVal val="visible"/>
                                      </p:to>
                                    </p:set>
                                    <p:animEffect transition="in" filter="fade">
                                      <p:cBhvr>
                                        <p:cTn id="70" dur="500"/>
                                        <p:tgtEl>
                                          <p:spTgt spid="101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1"/>
                                        </p:tgtEl>
                                        <p:attrNameLst>
                                          <p:attrName>style.visibility</p:attrName>
                                        </p:attrNameLst>
                                      </p:cBhvr>
                                      <p:to>
                                        <p:strVal val="visible"/>
                                      </p:to>
                                    </p:set>
                                    <p:animEffect transition="in" filter="fade">
                                      <p:cBhvr>
                                        <p:cTn id="75" dur="500"/>
                                        <p:tgtEl>
                                          <p:spTgt spid="10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22"/>
                                        </p:tgtEl>
                                        <p:attrNameLst>
                                          <p:attrName>style.visibility</p:attrName>
                                        </p:attrNameLst>
                                      </p:cBhvr>
                                      <p:to>
                                        <p:strVal val="visible"/>
                                      </p:to>
                                    </p:set>
                                    <p:animEffect transition="in" filter="fade">
                                      <p:cBhvr>
                                        <p:cTn id="80" dur="500"/>
                                        <p:tgtEl>
                                          <p:spTgt spid="1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43"/>
          <p:cNvSpPr txBox="1"/>
          <p:nvPr/>
        </p:nvSpPr>
        <p:spPr>
          <a:xfrm>
            <a:off x="3092669" y="810043"/>
            <a:ext cx="6006662"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4E79"/>
              </a:buClr>
              <a:buSzPts val="6600"/>
              <a:buFont typeface="Century Gothic"/>
              <a:buNone/>
            </a:pPr>
            <a:r>
              <a:rPr lang="en-GB" sz="6600" b="0" i="0" u="none" strike="noStrike" cap="none">
                <a:solidFill>
                  <a:srgbClr val="1F4E79"/>
                </a:solidFill>
                <a:latin typeface="Century Gothic"/>
                <a:ea typeface="Century Gothic"/>
                <a:cs typeface="Century Gothic"/>
                <a:sym typeface="Century Gothic"/>
              </a:rPr>
              <a:t>… except for</a:t>
            </a:r>
            <a:endParaRPr/>
          </a:p>
        </p:txBody>
      </p:sp>
      <p:sp>
        <p:nvSpPr>
          <p:cNvPr id="1032" name="Google Shape;1032;p43"/>
          <p:cNvSpPr txBox="1"/>
          <p:nvPr/>
        </p:nvSpPr>
        <p:spPr>
          <a:xfrm>
            <a:off x="1847193" y="2441621"/>
            <a:ext cx="8497614"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4E79"/>
              </a:buClr>
              <a:buSzPts val="12000"/>
              <a:buFont typeface="Century Gothic"/>
              <a:buNone/>
            </a:pPr>
            <a:r>
              <a:rPr lang="en-GB" sz="12000" b="1" i="0" u="none" strike="noStrike" cap="none">
                <a:solidFill>
                  <a:srgbClr val="1F4E79"/>
                </a:solidFill>
                <a:latin typeface="Century Gothic"/>
                <a:ea typeface="Century Gothic"/>
                <a:cs typeface="Century Gothic"/>
                <a:sym typeface="Century Gothic"/>
              </a:rPr>
              <a:t>c  r  f  l</a:t>
            </a:r>
            <a:endParaRPr/>
          </a:p>
          <a:p>
            <a:pPr marL="0" marR="0" lvl="0" indent="0" algn="ctr" rtl="0">
              <a:lnSpc>
                <a:spcPct val="100000"/>
              </a:lnSpc>
              <a:spcBef>
                <a:spcPts val="0"/>
              </a:spcBef>
              <a:spcAft>
                <a:spcPts val="0"/>
              </a:spcAft>
              <a:buClr>
                <a:srgbClr val="1F4E79"/>
              </a:buClr>
              <a:buSzPts val="4800"/>
              <a:buFont typeface="Century Gothic"/>
              <a:buNone/>
            </a:pPr>
            <a:r>
              <a:rPr lang="en-GB" sz="4800" b="0" i="0" u="none" strike="noStrike" cap="none">
                <a:solidFill>
                  <a:srgbClr val="1F4E79"/>
                </a:solidFill>
                <a:latin typeface="Century Gothic"/>
                <a:ea typeface="Century Gothic"/>
                <a:cs typeface="Century Gothic"/>
                <a:sym typeface="Century Gothic"/>
              </a:rPr>
              <a:t>Be</a:t>
            </a:r>
            <a:r>
              <a:rPr lang="en-GB" sz="4800" b="0" i="0" u="none" strike="noStrike" cap="none">
                <a:solidFill>
                  <a:srgbClr val="000000"/>
                </a:solidFill>
                <a:latin typeface="Century Gothic"/>
                <a:ea typeface="Century Gothic"/>
                <a:cs typeface="Century Gothic"/>
                <a:sym typeface="Century Gothic"/>
              </a:rPr>
              <a:t>  </a:t>
            </a:r>
            <a:r>
              <a:rPr lang="en-GB" sz="4800" b="1" i="0" u="none" strike="noStrike" cap="none">
                <a:solidFill>
                  <a:srgbClr val="FA6500"/>
                </a:solidFill>
                <a:latin typeface="Century Gothic"/>
                <a:ea typeface="Century Gothic"/>
                <a:cs typeface="Century Gothic"/>
                <a:sym typeface="Century Gothic"/>
              </a:rPr>
              <a:t>c</a:t>
            </a:r>
            <a:r>
              <a:rPr lang="en-GB" sz="4800" b="0" i="0" u="none" strike="noStrike" cap="none">
                <a:solidFill>
                  <a:srgbClr val="000000"/>
                </a:solidFill>
                <a:latin typeface="Century Gothic"/>
                <a:ea typeface="Century Gothic"/>
                <a:cs typeface="Century Gothic"/>
                <a:sym typeface="Century Gothic"/>
              </a:rPr>
              <a:t> </a:t>
            </a:r>
            <a:r>
              <a:rPr lang="en-GB" sz="4800" b="0" i="0" u="none" strike="noStrike" cap="none">
                <a:solidFill>
                  <a:srgbClr val="1F4E79"/>
                </a:solidFill>
                <a:latin typeface="Century Gothic"/>
                <a:ea typeface="Century Gothic"/>
                <a:cs typeface="Century Gothic"/>
                <a:sym typeface="Century Gothic"/>
              </a:rPr>
              <a:t>a</a:t>
            </a:r>
            <a:r>
              <a:rPr lang="en-GB" sz="4800" b="0" i="0" u="none" strike="noStrike" cap="none">
                <a:solidFill>
                  <a:srgbClr val="000000"/>
                </a:solidFill>
                <a:latin typeface="Century Gothic"/>
                <a:ea typeface="Century Gothic"/>
                <a:cs typeface="Century Gothic"/>
                <a:sym typeface="Century Gothic"/>
              </a:rPr>
              <a:t> </a:t>
            </a:r>
            <a:r>
              <a:rPr lang="en-GB" sz="4800" b="1" i="0" u="none" strike="noStrike" cap="none">
                <a:solidFill>
                  <a:srgbClr val="FA6500"/>
                </a:solidFill>
                <a:latin typeface="Century Gothic"/>
                <a:ea typeface="Century Gothic"/>
                <a:cs typeface="Century Gothic"/>
                <a:sym typeface="Century Gothic"/>
              </a:rPr>
              <a:t>r</a:t>
            </a:r>
            <a:r>
              <a:rPr lang="en-GB" sz="4800" b="0" i="0" u="none" strike="noStrike" cap="none">
                <a:solidFill>
                  <a:srgbClr val="000000"/>
                </a:solidFill>
                <a:latin typeface="Century Gothic"/>
                <a:ea typeface="Century Gothic"/>
                <a:cs typeface="Century Gothic"/>
                <a:sym typeface="Century Gothic"/>
              </a:rPr>
              <a:t> </a:t>
            </a:r>
            <a:r>
              <a:rPr lang="en-GB" sz="4800" b="0" i="0" u="none" strike="noStrike" cap="none">
                <a:solidFill>
                  <a:srgbClr val="1F4E79"/>
                </a:solidFill>
                <a:latin typeface="Century Gothic"/>
                <a:ea typeface="Century Gothic"/>
                <a:cs typeface="Century Gothic"/>
                <a:sym typeface="Century Gothic"/>
              </a:rPr>
              <a:t>e</a:t>
            </a:r>
            <a:r>
              <a:rPr lang="en-GB" sz="4800" b="0" i="0" u="none" strike="noStrike" cap="none">
                <a:solidFill>
                  <a:srgbClr val="000000"/>
                </a:solidFill>
                <a:latin typeface="Century Gothic"/>
                <a:ea typeface="Century Gothic"/>
                <a:cs typeface="Century Gothic"/>
                <a:sym typeface="Century Gothic"/>
              </a:rPr>
              <a:t> </a:t>
            </a:r>
            <a:r>
              <a:rPr lang="en-GB" sz="4800" b="1" i="0" u="none" strike="noStrike" cap="none">
                <a:solidFill>
                  <a:srgbClr val="FA6500"/>
                </a:solidFill>
                <a:latin typeface="Century Gothic"/>
                <a:ea typeface="Century Gothic"/>
                <a:cs typeface="Century Gothic"/>
                <a:sym typeface="Century Gothic"/>
              </a:rPr>
              <a:t>f</a:t>
            </a:r>
            <a:r>
              <a:rPr lang="en-GB" sz="4800" b="0" i="0" u="none" strike="noStrike" cap="none">
                <a:solidFill>
                  <a:srgbClr val="000000"/>
                </a:solidFill>
                <a:latin typeface="Century Gothic"/>
                <a:ea typeface="Century Gothic"/>
                <a:cs typeface="Century Gothic"/>
                <a:sym typeface="Century Gothic"/>
              </a:rPr>
              <a:t> </a:t>
            </a:r>
            <a:r>
              <a:rPr lang="en-GB" sz="4800" b="0" i="0" u="none" strike="noStrike" cap="none">
                <a:solidFill>
                  <a:srgbClr val="1F4E79"/>
                </a:solidFill>
                <a:latin typeface="Century Gothic"/>
                <a:ea typeface="Century Gothic"/>
                <a:cs typeface="Century Gothic"/>
                <a:sym typeface="Century Gothic"/>
              </a:rPr>
              <a:t>u</a:t>
            </a:r>
            <a:r>
              <a:rPr lang="en-GB" sz="4800" b="1" i="0" u="none" strike="noStrike" cap="none">
                <a:solidFill>
                  <a:srgbClr val="000000"/>
                </a:solidFill>
                <a:latin typeface="Century Gothic"/>
                <a:ea typeface="Century Gothic"/>
                <a:cs typeface="Century Gothic"/>
                <a:sym typeface="Century Gothic"/>
              </a:rPr>
              <a:t> </a:t>
            </a:r>
            <a:r>
              <a:rPr lang="en-GB" sz="4800" b="1" i="0" u="none" strike="noStrike" cap="none">
                <a:solidFill>
                  <a:srgbClr val="FA6500"/>
                </a:solidFill>
                <a:latin typeface="Century Gothic"/>
                <a:ea typeface="Century Gothic"/>
                <a:cs typeface="Century Gothic"/>
                <a:sym typeface="Century Gothic"/>
              </a:rPr>
              <a:t>l</a:t>
            </a:r>
            <a:r>
              <a:rPr lang="en-GB" sz="4800" b="1" i="0" u="none" strike="noStrike" cap="none">
                <a:solidFill>
                  <a:srgbClr val="000000"/>
                </a:solidFill>
                <a:latin typeface="Century Gothic"/>
                <a:ea typeface="Century Gothic"/>
                <a:cs typeface="Century Gothic"/>
                <a:sym typeface="Century Gothic"/>
              </a:rPr>
              <a:t>  </a:t>
            </a:r>
            <a:r>
              <a:rPr lang="en-GB" sz="4800" b="0" i="0" u="none" strike="noStrike" cap="none">
                <a:solidFill>
                  <a:srgbClr val="1F4E79"/>
                </a:solidFill>
                <a:latin typeface="Century Gothic"/>
                <a:ea typeface="Century Gothic"/>
                <a:cs typeface="Century Gothic"/>
                <a:sym typeface="Century Gothic"/>
              </a:rPr>
              <a:t>with these!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Google Shape;1038;p4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039" name="Google Shape;1039;p44"/>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040" name="Google Shape;1040;p44"/>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041" name="Google Shape;1041;p44"/>
          <p:cNvSpPr txBox="1"/>
          <p:nvPr/>
        </p:nvSpPr>
        <p:spPr>
          <a:xfrm>
            <a:off x="5341623" y="3041918"/>
            <a:ext cx="15087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heart</a:t>
            </a:r>
            <a:endParaRPr/>
          </a:p>
        </p:txBody>
      </p:sp>
      <p:sp>
        <p:nvSpPr>
          <p:cNvPr id="1042" name="Google Shape;1042;p44"/>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043" name="Google Shape;1043;p44"/>
          <p:cNvSpPr/>
          <p:nvPr/>
        </p:nvSpPr>
        <p:spPr>
          <a:xfrm>
            <a:off x="8765500"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044" name="Google Shape;1044;p44"/>
          <p:cNvSpPr txBox="1"/>
          <p:nvPr/>
        </p:nvSpPr>
        <p:spPr>
          <a:xfrm>
            <a:off x="5312774" y="3749804"/>
            <a:ext cx="156645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cœu</a:t>
            </a:r>
            <a:r>
              <a:rPr lang="en-GB" sz="4000" b="1" i="0" u="none" strike="noStrike" cap="none">
                <a:solidFill>
                  <a:srgbClr val="EE6000"/>
                </a:solidFill>
                <a:latin typeface="Century Gothic"/>
                <a:ea typeface="Century Gothic"/>
                <a:cs typeface="Century Gothic"/>
                <a:sym typeface="Century Gothic"/>
              </a:rPr>
              <a:t>r</a:t>
            </a:r>
            <a:endParaRPr sz="4000" b="1" i="0" u="none" strike="noStrike" cap="none">
              <a:solidFill>
                <a:srgbClr val="EE6000"/>
              </a:solidFill>
              <a:latin typeface="Century Gothic"/>
              <a:ea typeface="Century Gothic"/>
              <a:cs typeface="Century Gothic"/>
              <a:sym typeface="Century Gothic"/>
            </a:endParaRPr>
          </a:p>
        </p:txBody>
      </p:sp>
      <p:pic>
        <p:nvPicPr>
          <p:cNvPr id="1045" name="Google Shape;1045;p44"/>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046" name="Google Shape;1046;p44"/>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4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053" name="Google Shape;1053;p45"/>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054" name="Google Shape;1054;p45"/>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055" name="Google Shape;1055;p45"/>
          <p:cNvSpPr txBox="1"/>
          <p:nvPr/>
        </p:nvSpPr>
        <p:spPr>
          <a:xfrm>
            <a:off x="5245442" y="3041918"/>
            <a:ext cx="170110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maths</a:t>
            </a:r>
            <a:endParaRPr/>
          </a:p>
        </p:txBody>
      </p:sp>
      <p:sp>
        <p:nvSpPr>
          <p:cNvPr id="1056" name="Google Shape;1056;p45"/>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057" name="Google Shape;1057;p45"/>
          <p:cNvSpPr/>
          <p:nvPr/>
        </p:nvSpPr>
        <p:spPr>
          <a:xfrm>
            <a:off x="2083082"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058" name="Google Shape;1058;p45"/>
          <p:cNvSpPr txBox="1"/>
          <p:nvPr/>
        </p:nvSpPr>
        <p:spPr>
          <a:xfrm>
            <a:off x="5231822" y="3749804"/>
            <a:ext cx="172835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math</a:t>
            </a:r>
            <a:r>
              <a:rPr lang="en-GB" sz="4000" b="1" i="0" u="none" strike="noStrike" cap="none">
                <a:solidFill>
                  <a:srgbClr val="EE6000"/>
                </a:solidFill>
                <a:latin typeface="Century Gothic"/>
                <a:ea typeface="Century Gothic"/>
                <a:cs typeface="Century Gothic"/>
                <a:sym typeface="Century Gothic"/>
              </a:rPr>
              <a:t>s</a:t>
            </a:r>
            <a:endParaRPr/>
          </a:p>
        </p:txBody>
      </p:sp>
      <p:pic>
        <p:nvPicPr>
          <p:cNvPr id="1059" name="Google Shape;1059;p45"/>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060" name="Google Shape;1060;p45"/>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Google Shape;1066;p4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067" name="Google Shape;1067;p46"/>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068" name="Google Shape;1068;p46"/>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069" name="Google Shape;1069;p46"/>
          <p:cNvSpPr txBox="1"/>
          <p:nvPr/>
        </p:nvSpPr>
        <p:spPr>
          <a:xfrm>
            <a:off x="5458643" y="3041918"/>
            <a:ext cx="12747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time</a:t>
            </a:r>
            <a:endParaRPr/>
          </a:p>
        </p:txBody>
      </p:sp>
      <p:sp>
        <p:nvSpPr>
          <p:cNvPr id="1070" name="Google Shape;1070;p46"/>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071" name="Google Shape;1071;p46"/>
          <p:cNvSpPr/>
          <p:nvPr/>
        </p:nvSpPr>
        <p:spPr>
          <a:xfrm>
            <a:off x="2083082"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072" name="Google Shape;1072;p46"/>
          <p:cNvSpPr txBox="1"/>
          <p:nvPr/>
        </p:nvSpPr>
        <p:spPr>
          <a:xfrm>
            <a:off x="5222204" y="3749804"/>
            <a:ext cx="174759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temp</a:t>
            </a:r>
            <a:r>
              <a:rPr lang="en-GB" sz="4000" b="1" i="0" u="none" strike="noStrike" cap="none">
                <a:solidFill>
                  <a:srgbClr val="EE6000"/>
                </a:solidFill>
                <a:latin typeface="Century Gothic"/>
                <a:ea typeface="Century Gothic"/>
                <a:cs typeface="Century Gothic"/>
                <a:sym typeface="Century Gothic"/>
              </a:rPr>
              <a:t>s</a:t>
            </a:r>
            <a:endParaRPr/>
          </a:p>
        </p:txBody>
      </p:sp>
      <p:pic>
        <p:nvPicPr>
          <p:cNvPr id="1073" name="Google Shape;1073;p46"/>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074" name="Google Shape;1074;p46"/>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47"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081" name="Google Shape;1081;p47"/>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082" name="Google Shape;1082;p47"/>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083" name="Google Shape;1083;p47"/>
          <p:cNvSpPr txBox="1"/>
          <p:nvPr/>
        </p:nvSpPr>
        <p:spPr>
          <a:xfrm>
            <a:off x="4964118" y="3041918"/>
            <a:ext cx="226376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German</a:t>
            </a:r>
            <a:endParaRPr/>
          </a:p>
        </p:txBody>
      </p:sp>
      <p:sp>
        <p:nvSpPr>
          <p:cNvPr id="1084" name="Google Shape;1084;p47"/>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085" name="Google Shape;1085;p47"/>
          <p:cNvSpPr/>
          <p:nvPr/>
        </p:nvSpPr>
        <p:spPr>
          <a:xfrm>
            <a:off x="2083082"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086" name="Google Shape;1086;p47"/>
          <p:cNvSpPr txBox="1"/>
          <p:nvPr/>
        </p:nvSpPr>
        <p:spPr>
          <a:xfrm>
            <a:off x="4817447" y="3749804"/>
            <a:ext cx="255711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alleman</a:t>
            </a:r>
            <a:r>
              <a:rPr lang="en-GB" sz="4000" b="1" i="0" u="none" strike="noStrike" cap="none">
                <a:solidFill>
                  <a:srgbClr val="EE6000"/>
                </a:solidFill>
                <a:latin typeface="Century Gothic"/>
                <a:ea typeface="Century Gothic"/>
                <a:cs typeface="Century Gothic"/>
                <a:sym typeface="Century Gothic"/>
              </a:rPr>
              <a:t>d</a:t>
            </a:r>
            <a:endParaRPr sz="4000" b="1" i="0" u="none" strike="noStrike" cap="none">
              <a:solidFill>
                <a:srgbClr val="EE6000"/>
              </a:solidFill>
              <a:latin typeface="Century Gothic"/>
              <a:ea typeface="Century Gothic"/>
              <a:cs typeface="Century Gothic"/>
              <a:sym typeface="Century Gothic"/>
            </a:endParaRPr>
          </a:p>
        </p:txBody>
      </p:sp>
      <p:pic>
        <p:nvPicPr>
          <p:cNvPr id="1087" name="Google Shape;1087;p47"/>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088" name="Google Shape;1088;p47"/>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
          <p:cNvSpPr txBox="1">
            <a:spLocks noGrp="1"/>
          </p:cNvSpPr>
          <p:nvPr>
            <p:ph type="title"/>
          </p:nvPr>
        </p:nvSpPr>
        <p:spPr>
          <a:xfrm>
            <a:off x="492195" y="27718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15076"/>
              </a:buClr>
              <a:buSzPct val="100000"/>
              <a:buFont typeface="Century Gothic"/>
              <a:buNone/>
            </a:pPr>
            <a:r>
              <a:rPr lang="en-GB" sz="10800" b="1">
                <a:solidFill>
                  <a:srgbClr val="115076"/>
                </a:solidFill>
              </a:rPr>
              <a:t>SFC</a:t>
            </a:r>
            <a:endParaRPr/>
          </a:p>
        </p:txBody>
      </p:sp>
      <p:pic>
        <p:nvPicPr>
          <p:cNvPr id="360" name="Google Shape;360;p6"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sp>
        <p:nvSpPr>
          <p:cNvPr id="361" name="Google Shape;361;p6"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pic>
        <p:nvPicPr>
          <p:cNvPr id="362" name="Google Shape;362;p6"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363" name="Google Shape;363;p6"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64" name="Google Shape;364;p6"/>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dirty="0">
                <a:solidFill>
                  <a:srgbClr val="115076"/>
                </a:solidFill>
                <a:latin typeface="Century Gothic"/>
                <a:ea typeface="Century Gothic"/>
                <a:cs typeface="Century Gothic"/>
                <a:sym typeface="Century Gothic"/>
              </a:rPr>
              <a:t>dans</a:t>
            </a:r>
            <a:endParaRPr sz="6000" b="0" i="0" u="none" strike="noStrike" cap="none" dirty="0">
              <a:solidFill>
                <a:srgbClr val="FA6500"/>
              </a:solidFill>
              <a:latin typeface="Century Gothic"/>
              <a:ea typeface="Century Gothic"/>
              <a:cs typeface="Century Gothic"/>
              <a:sym typeface="Century Gothic"/>
            </a:endParaRPr>
          </a:p>
        </p:txBody>
      </p:sp>
      <p:sp>
        <p:nvSpPr>
          <p:cNvPr id="365" name="Google Shape;365;p6"/>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366" name="Google Shape;366;p6"/>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peti</a:t>
            </a:r>
            <a:r>
              <a:rPr lang="en-GB" sz="6000" b="0" i="0" u="none" strike="sngStrike" cap="none" dirty="0">
                <a:solidFill>
                  <a:srgbClr val="E65D00"/>
                </a:solidFill>
                <a:latin typeface="Century Gothic"/>
                <a:ea typeface="Century Gothic"/>
                <a:cs typeface="Century Gothic"/>
                <a:sym typeface="Century Gothic"/>
              </a:rPr>
              <a:t>t</a:t>
            </a:r>
            <a:endParaRPr dirty="0"/>
          </a:p>
        </p:txBody>
      </p:sp>
      <p:grpSp>
        <p:nvGrpSpPr>
          <p:cNvPr id="367" name="Google Shape;367;p6" descr="a tall boy and a small boy with arrow pointing to the small boy"/>
          <p:cNvGrpSpPr/>
          <p:nvPr/>
        </p:nvGrpSpPr>
        <p:grpSpPr>
          <a:xfrm>
            <a:off x="1199148" y="1347764"/>
            <a:ext cx="1423730" cy="1953518"/>
            <a:chOff x="1199148" y="1347764"/>
            <a:chExt cx="1423730" cy="1953518"/>
          </a:xfrm>
        </p:grpSpPr>
        <p:pic>
          <p:nvPicPr>
            <p:cNvPr id="368" name="Google Shape;368;p6" descr="tall boy"/>
            <p:cNvPicPr preferRelativeResize="0"/>
            <p:nvPr/>
          </p:nvPicPr>
          <p:blipFill rotWithShape="1">
            <a:blip r:embed="rId11">
              <a:alphaModFix/>
            </a:blip>
            <a:srcRect/>
            <a:stretch/>
          </p:blipFill>
          <p:spPr>
            <a:xfrm>
              <a:off x="1199148" y="1347764"/>
              <a:ext cx="976759" cy="1953518"/>
            </a:xfrm>
            <a:prstGeom prst="rect">
              <a:avLst/>
            </a:prstGeom>
            <a:noFill/>
            <a:ln>
              <a:noFill/>
            </a:ln>
          </p:spPr>
        </p:pic>
        <p:pic>
          <p:nvPicPr>
            <p:cNvPr id="369" name="Google Shape;369;p6" descr="small boy"/>
            <p:cNvPicPr preferRelativeResize="0"/>
            <p:nvPr/>
          </p:nvPicPr>
          <p:blipFill rotWithShape="1">
            <a:blip r:embed="rId12">
              <a:alphaModFix/>
            </a:blip>
            <a:srcRect/>
            <a:stretch/>
          </p:blipFill>
          <p:spPr>
            <a:xfrm>
              <a:off x="1996404" y="2048334"/>
              <a:ext cx="626474" cy="1252948"/>
            </a:xfrm>
            <a:prstGeom prst="rect">
              <a:avLst/>
            </a:prstGeom>
            <a:noFill/>
            <a:ln>
              <a:noFill/>
            </a:ln>
          </p:spPr>
        </p:pic>
        <p:sp>
          <p:nvSpPr>
            <p:cNvPr id="370" name="Google Shape;370;p6"/>
            <p:cNvSpPr/>
            <p:nvPr/>
          </p:nvSpPr>
          <p:spPr>
            <a:xfrm>
              <a:off x="2151840" y="1347764"/>
              <a:ext cx="315601" cy="635876"/>
            </a:xfrm>
            <a:prstGeom prst="downArrow">
              <a:avLst>
                <a:gd name="adj1" fmla="val 50000"/>
                <a:gd name="adj2" fmla="val 50000"/>
              </a:avLst>
            </a:prstGeom>
            <a:solidFill>
              <a:srgbClr val="E65D00"/>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371" name="Google Shape;371;p6"/>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mo</a:t>
            </a:r>
            <a:r>
              <a:rPr lang="en-GB" sz="6000" b="0" i="0" u="none" strike="sngStrike" cap="none" dirty="0">
                <a:solidFill>
                  <a:srgbClr val="E65D00"/>
                </a:solidFill>
                <a:latin typeface="Century Gothic"/>
                <a:ea typeface="Century Gothic"/>
                <a:cs typeface="Century Gothic"/>
                <a:sym typeface="Century Gothic"/>
              </a:rPr>
              <a:t>t</a:t>
            </a:r>
            <a:endParaRPr dirty="0"/>
          </a:p>
        </p:txBody>
      </p:sp>
      <p:pic>
        <p:nvPicPr>
          <p:cNvPr id="372" name="Google Shape;372;p6" descr="crossword with words"/>
          <p:cNvPicPr preferRelativeResize="0"/>
          <p:nvPr/>
        </p:nvPicPr>
        <p:blipFill rotWithShape="1">
          <a:blip r:embed="rId13">
            <a:alphaModFix/>
          </a:blip>
          <a:srcRect/>
          <a:stretch/>
        </p:blipFill>
        <p:spPr>
          <a:xfrm>
            <a:off x="1074061" y="4451526"/>
            <a:ext cx="2284874" cy="1587987"/>
          </a:xfrm>
          <a:prstGeom prst="rect">
            <a:avLst/>
          </a:prstGeom>
          <a:noFill/>
          <a:ln>
            <a:noFill/>
          </a:ln>
        </p:spPr>
      </p:pic>
      <p:sp>
        <p:nvSpPr>
          <p:cNvPr id="373" name="Google Shape;373;p6"/>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err="1">
                <a:solidFill>
                  <a:srgbClr val="1E4E79"/>
                </a:solidFill>
                <a:latin typeface="Century Gothic"/>
                <a:ea typeface="Century Gothic"/>
                <a:cs typeface="Century Gothic"/>
                <a:sym typeface="Century Gothic"/>
              </a:rPr>
              <a:t>mai</a:t>
            </a:r>
            <a:r>
              <a:rPr lang="en-GB" sz="6000" b="0" i="0" u="none" strike="sngStrike" cap="none" dirty="0" err="1">
                <a:solidFill>
                  <a:srgbClr val="E65D00"/>
                </a:solidFill>
                <a:latin typeface="Century Gothic"/>
                <a:ea typeface="Century Gothic"/>
                <a:cs typeface="Century Gothic"/>
                <a:sym typeface="Century Gothic"/>
              </a:rPr>
              <a:t>s</a:t>
            </a:r>
            <a:endParaRPr sz="6000" b="0" i="0" u="none" strike="sngStrike" cap="none" dirty="0">
              <a:solidFill>
                <a:srgbClr val="E65D00"/>
              </a:solidFill>
              <a:latin typeface="Century Gothic"/>
              <a:ea typeface="Century Gothic"/>
              <a:cs typeface="Century Gothic"/>
              <a:sym typeface="Century Gothic"/>
            </a:endParaRPr>
          </a:p>
        </p:txBody>
      </p:sp>
      <p:sp>
        <p:nvSpPr>
          <p:cNvPr id="374" name="Google Shape;374;p6"/>
          <p:cNvSpPr txBox="1"/>
          <p:nvPr/>
        </p:nvSpPr>
        <p:spPr>
          <a:xfrm>
            <a:off x="5008069" y="5623594"/>
            <a:ext cx="185560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3600"/>
              <a:buFont typeface="Century Gothic"/>
              <a:buNone/>
            </a:pPr>
            <a:r>
              <a:rPr lang="en-GB" sz="3600" b="0" i="0" u="none" strike="noStrike" cap="none">
                <a:solidFill>
                  <a:srgbClr val="115076"/>
                </a:solidFill>
                <a:latin typeface="Century Gothic"/>
                <a:ea typeface="Century Gothic"/>
                <a:cs typeface="Century Gothic"/>
                <a:sym typeface="Century Gothic"/>
              </a:rPr>
              <a:t>[but]</a:t>
            </a:r>
            <a:endParaRPr/>
          </a:p>
        </p:txBody>
      </p:sp>
      <p:pic>
        <p:nvPicPr>
          <p:cNvPr id="375" name="Google Shape;375;p6" descr="face icon to show 'but'"/>
          <p:cNvPicPr preferRelativeResize="0"/>
          <p:nvPr/>
        </p:nvPicPr>
        <p:blipFill rotWithShape="1">
          <a:blip r:embed="rId14">
            <a:alphaModFix/>
          </a:blip>
          <a:srcRect/>
          <a:stretch/>
        </p:blipFill>
        <p:spPr>
          <a:xfrm>
            <a:off x="6713198" y="4962383"/>
            <a:ext cx="1455327" cy="1455327"/>
          </a:xfrm>
          <a:prstGeom prst="rect">
            <a:avLst/>
          </a:prstGeom>
          <a:noFill/>
          <a:ln>
            <a:noFill/>
          </a:ln>
        </p:spPr>
      </p:pic>
      <p:sp>
        <p:nvSpPr>
          <p:cNvPr id="376" name="Google Shape;376;p6"/>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pri</a:t>
            </a:r>
            <a:r>
              <a:rPr lang="en-GB" sz="6000" b="0" i="0" u="none" strike="sngStrike" cap="none" dirty="0">
                <a:solidFill>
                  <a:srgbClr val="E65D00"/>
                </a:solidFill>
                <a:latin typeface="Century Gothic"/>
                <a:ea typeface="Century Gothic"/>
                <a:cs typeface="Century Gothic"/>
                <a:sym typeface="Century Gothic"/>
              </a:rPr>
              <a:t>x</a:t>
            </a:r>
            <a:endParaRPr dirty="0"/>
          </a:p>
        </p:txBody>
      </p:sp>
      <p:grpSp>
        <p:nvGrpSpPr>
          <p:cNvPr id="377" name="Google Shape;377;p6" descr="a prize"/>
          <p:cNvGrpSpPr/>
          <p:nvPr/>
        </p:nvGrpSpPr>
        <p:grpSpPr>
          <a:xfrm>
            <a:off x="8704595" y="1029553"/>
            <a:ext cx="2725699" cy="1936044"/>
            <a:chOff x="8711284" y="862548"/>
            <a:chExt cx="2725699" cy="1936044"/>
          </a:xfrm>
        </p:grpSpPr>
        <p:pic>
          <p:nvPicPr>
            <p:cNvPr id="378" name="Google Shape;378;p6" descr="prize"/>
            <p:cNvPicPr preferRelativeResize="0"/>
            <p:nvPr/>
          </p:nvPicPr>
          <p:blipFill rotWithShape="1">
            <a:blip r:embed="rId15">
              <a:alphaModFix/>
            </a:blip>
            <a:srcRect/>
            <a:stretch/>
          </p:blipFill>
          <p:spPr>
            <a:xfrm>
              <a:off x="8711284" y="1100550"/>
              <a:ext cx="1371776" cy="1159150"/>
            </a:xfrm>
            <a:prstGeom prst="rect">
              <a:avLst/>
            </a:prstGeom>
            <a:noFill/>
            <a:ln>
              <a:noFill/>
            </a:ln>
          </p:spPr>
        </p:pic>
        <p:pic>
          <p:nvPicPr>
            <p:cNvPr id="379" name="Google Shape;379;p6" descr="a prize"/>
            <p:cNvPicPr preferRelativeResize="0"/>
            <p:nvPr/>
          </p:nvPicPr>
          <p:blipFill rotWithShape="1">
            <a:blip r:embed="rId16">
              <a:alphaModFix/>
            </a:blip>
            <a:srcRect/>
            <a:stretch/>
          </p:blipFill>
          <p:spPr>
            <a:xfrm>
              <a:off x="10083060" y="862548"/>
              <a:ext cx="1353923" cy="1936044"/>
            </a:xfrm>
            <a:prstGeom prst="rect">
              <a:avLst/>
            </a:prstGeom>
            <a:noFill/>
            <a:ln>
              <a:noFill/>
            </a:ln>
          </p:spPr>
        </p:pic>
        <p:sp>
          <p:nvSpPr>
            <p:cNvPr id="380" name="Google Shape;380;p6"/>
            <p:cNvSpPr txBox="1"/>
            <p:nvPr/>
          </p:nvSpPr>
          <p:spPr>
            <a:xfrm rot="-2065989">
              <a:off x="8803874" y="1335977"/>
              <a:ext cx="14901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entury Gothic"/>
                <a:buNone/>
              </a:pPr>
              <a:r>
                <a:rPr lang="en-GB" sz="2000" b="1" i="0" u="none" strike="noStrike" cap="none">
                  <a:solidFill>
                    <a:srgbClr val="000000"/>
                  </a:solidFill>
                  <a:latin typeface="Century Gothic"/>
                  <a:ea typeface="Century Gothic"/>
                  <a:cs typeface="Century Gothic"/>
                  <a:sym typeface="Century Gothic"/>
                </a:rPr>
                <a:t>€15.95</a:t>
              </a:r>
              <a:endParaRPr/>
            </a:p>
          </p:txBody>
        </p:sp>
      </p:grpSp>
      <p:sp>
        <p:nvSpPr>
          <p:cNvPr id="381" name="Google Shape;381;p6"/>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gran</a:t>
            </a:r>
            <a:r>
              <a:rPr lang="en-GB" sz="6000" b="0" i="0" u="none" strike="sngStrike" cap="none" dirty="0">
                <a:solidFill>
                  <a:srgbClr val="E65D00"/>
                </a:solidFill>
                <a:latin typeface="Century Gothic"/>
                <a:ea typeface="Century Gothic"/>
                <a:cs typeface="Century Gothic"/>
                <a:sym typeface="Century Gothic"/>
              </a:rPr>
              <a:t>d</a:t>
            </a:r>
            <a:endParaRPr dirty="0"/>
          </a:p>
        </p:txBody>
      </p:sp>
      <p:grpSp>
        <p:nvGrpSpPr>
          <p:cNvPr id="382" name="Google Shape;382;p6" descr="tall boy and a small boy with the arrow pointing to the tall boy"/>
          <p:cNvGrpSpPr/>
          <p:nvPr/>
        </p:nvGrpSpPr>
        <p:grpSpPr>
          <a:xfrm>
            <a:off x="9353908" y="4032078"/>
            <a:ext cx="1667202" cy="1953518"/>
            <a:chOff x="12297240" y="3985624"/>
            <a:chExt cx="1667202" cy="1953518"/>
          </a:xfrm>
        </p:grpSpPr>
        <p:pic>
          <p:nvPicPr>
            <p:cNvPr id="383" name="Google Shape;383;p6" descr="tall boy"/>
            <p:cNvPicPr preferRelativeResize="0"/>
            <p:nvPr/>
          </p:nvPicPr>
          <p:blipFill rotWithShape="1">
            <a:blip r:embed="rId11">
              <a:alphaModFix/>
            </a:blip>
            <a:srcRect/>
            <a:stretch/>
          </p:blipFill>
          <p:spPr>
            <a:xfrm>
              <a:off x="12297240" y="3985624"/>
              <a:ext cx="976759" cy="1953518"/>
            </a:xfrm>
            <a:prstGeom prst="rect">
              <a:avLst/>
            </a:prstGeom>
            <a:noFill/>
            <a:ln>
              <a:noFill/>
            </a:ln>
          </p:spPr>
        </p:pic>
        <p:pic>
          <p:nvPicPr>
            <p:cNvPr id="384" name="Google Shape;384;p6" descr="small boy"/>
            <p:cNvPicPr preferRelativeResize="0"/>
            <p:nvPr/>
          </p:nvPicPr>
          <p:blipFill rotWithShape="1">
            <a:blip r:embed="rId12">
              <a:alphaModFix/>
            </a:blip>
            <a:srcRect/>
            <a:stretch/>
          </p:blipFill>
          <p:spPr>
            <a:xfrm>
              <a:off x="13121605" y="4674695"/>
              <a:ext cx="626474" cy="1252948"/>
            </a:xfrm>
            <a:prstGeom prst="rect">
              <a:avLst/>
            </a:prstGeom>
            <a:noFill/>
            <a:ln>
              <a:noFill/>
            </a:ln>
          </p:spPr>
        </p:pic>
        <p:sp>
          <p:nvSpPr>
            <p:cNvPr id="385" name="Google Shape;385;p6" descr="arrow"/>
            <p:cNvSpPr/>
            <p:nvPr/>
          </p:nvSpPr>
          <p:spPr>
            <a:xfrm rot="5400000" flipH="1">
              <a:off x="13373782" y="3931972"/>
              <a:ext cx="409638" cy="771682"/>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par>
                                <p:cTn id="11" presetID="10" presetClass="entr" presetSubtype="0" fill="hold" nodeType="withEffect">
                                  <p:stCondLst>
                                    <p:cond delay="0"/>
                                  </p:stCondLst>
                                  <p:childTnLst>
                                    <p:set>
                                      <p:cBhvr>
                                        <p:cTn id="12" dur="1" fill="hold">
                                          <p:stCondLst>
                                            <p:cond delay="0"/>
                                          </p:stCondLst>
                                        </p:cTn>
                                        <p:tgtEl>
                                          <p:spTgt spid="361"/>
                                        </p:tgtEl>
                                        <p:attrNameLst>
                                          <p:attrName>style.visibility</p:attrName>
                                        </p:attrNameLst>
                                      </p:cBhvr>
                                      <p:to>
                                        <p:strVal val="visible"/>
                                      </p:to>
                                    </p:set>
                                    <p:animEffect transition="in" filter="fade">
                                      <p:cBhvr>
                                        <p:cTn id="13" dur="500"/>
                                        <p:tgtEl>
                                          <p:spTgt spid="361"/>
                                        </p:tgtEl>
                                      </p:cBhvr>
                                    </p:animEffect>
                                  </p:childTnLst>
                                </p:cTn>
                              </p:par>
                              <p:par>
                                <p:cTn id="14" presetID="10" presetClass="entr" presetSubtype="0" fill="hold" nodeType="withEffect">
                                  <p:stCondLst>
                                    <p:cond delay="0"/>
                                  </p:stCondLst>
                                  <p:childTnLst>
                                    <p:set>
                                      <p:cBhvr>
                                        <p:cTn id="15" dur="1" fill="hold">
                                          <p:stCondLst>
                                            <p:cond delay="0"/>
                                          </p:stCondLst>
                                        </p:cTn>
                                        <p:tgtEl>
                                          <p:spTgt spid="364"/>
                                        </p:tgtEl>
                                        <p:attrNameLst>
                                          <p:attrName>style.visibility</p:attrName>
                                        </p:attrNameLst>
                                      </p:cBhvr>
                                      <p:to>
                                        <p:strVal val="visible"/>
                                      </p:to>
                                    </p:set>
                                    <p:animEffect transition="in" filter="fade">
                                      <p:cBhvr>
                                        <p:cTn id="16" dur="500"/>
                                        <p:tgtEl>
                                          <p:spTgt spid="364"/>
                                        </p:tgtEl>
                                      </p:cBhvr>
                                    </p:animEffect>
                                  </p:childTnLst>
                                  <p:subTnLst>
                                    <p:audio>
                                      <p:cMediaNode>
                                        <p:cTn display="0" masterRel="sameClick">
                                          <p:stCondLst>
                                            <p:cond evt="begin" delay="0">
                                              <p:tn val="14"/>
                                            </p:cond>
                                          </p:stCondLst>
                                          <p:endCondLst>
                                            <p:cond evt="onStopAudio" delay="0">
                                              <p:tgtEl>
                                                <p:sldTgt/>
                                              </p:tgtEl>
                                            </p:cond>
                                          </p:endCondLst>
                                        </p:cTn>
                                        <p:tgtEl>
                                          <p:sndTgt r:embed="rId3" name="dans.wav"/>
                                        </p:tgtEl>
                                      </p:cMediaNode>
                                    </p:audio>
                                  </p:subTnLst>
                                </p:cTn>
                              </p:par>
                              <p:par>
                                <p:cTn id="17" presetID="10" presetClass="entr" presetSubtype="0"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animEffect transition="in" filter="fade">
                                      <p:cBhvr>
                                        <p:cTn id="19" dur="500"/>
                                        <p:tgtEl>
                                          <p:spTgt spid="365"/>
                                        </p:tgtEl>
                                      </p:cBhvr>
                                    </p:animEffect>
                                  </p:childTnLst>
                                </p:cTn>
                              </p:par>
                              <p:par>
                                <p:cTn id="20" presetID="10" presetClass="entr" presetSubtype="0" fill="hold" nodeType="withEffect">
                                  <p:stCondLst>
                                    <p:cond delay="0"/>
                                  </p:stCondLst>
                                  <p:childTnLst>
                                    <p:set>
                                      <p:cBhvr>
                                        <p:cTn id="21" dur="1" fill="hold">
                                          <p:stCondLst>
                                            <p:cond delay="0"/>
                                          </p:stCondLst>
                                        </p:cTn>
                                        <p:tgtEl>
                                          <p:spTgt spid="360"/>
                                        </p:tgtEl>
                                        <p:attrNameLst>
                                          <p:attrName>style.visibility</p:attrName>
                                        </p:attrNameLst>
                                      </p:cBhvr>
                                      <p:to>
                                        <p:strVal val="visible"/>
                                      </p:to>
                                    </p:set>
                                    <p:animEffect transition="in" filter="fade">
                                      <p:cBhvr>
                                        <p:cTn id="22" dur="500"/>
                                        <p:tgtEl>
                                          <p:spTgt spid="3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6"/>
                                        </p:tgtEl>
                                        <p:attrNameLst>
                                          <p:attrName>style.visibility</p:attrName>
                                        </p:attrNameLst>
                                      </p:cBhvr>
                                      <p:to>
                                        <p:strVal val="visible"/>
                                      </p:to>
                                    </p:set>
                                    <p:animEffect transition="in" filter="fade">
                                      <p:cBhvr>
                                        <p:cTn id="27" dur="500"/>
                                        <p:tgtEl>
                                          <p:spTgt spid="366"/>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7"/>
                                        </p:tgtEl>
                                        <p:attrNameLst>
                                          <p:attrName>style.visibility</p:attrName>
                                        </p:attrNameLst>
                                      </p:cBhvr>
                                      <p:to>
                                        <p:strVal val="visible"/>
                                      </p:to>
                                    </p:set>
                                    <p:animEffect transition="in" filter="fade">
                                      <p:cBhvr>
                                        <p:cTn id="32" dur="500"/>
                                        <p:tgtEl>
                                          <p:spTgt spid="3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6"/>
                                        </p:tgtEl>
                                        <p:attrNameLst>
                                          <p:attrName>style.visibility</p:attrName>
                                        </p:attrNameLst>
                                      </p:cBhvr>
                                      <p:to>
                                        <p:strVal val="visible"/>
                                      </p:to>
                                    </p:set>
                                    <p:animEffect transition="in" filter="fade">
                                      <p:cBhvr>
                                        <p:cTn id="37" dur="500"/>
                                        <p:tgtEl>
                                          <p:spTgt spid="376"/>
                                        </p:tgtEl>
                                      </p:cBhvr>
                                    </p:animEffect>
                                  </p:childTnLst>
                                  <p:subTnLst>
                                    <p:audio>
                                      <p:cMediaNode>
                                        <p:cTn display="0" masterRel="sameClick">
                                          <p:stCondLst>
                                            <p:cond evt="begin" delay="0">
                                              <p:tn val="35"/>
                                            </p:cond>
                                          </p:stCondLst>
                                          <p:endCondLst>
                                            <p:cond evt="onStopAudio" delay="0">
                                              <p:tgtEl>
                                                <p:sldTgt/>
                                              </p:tgtEl>
                                            </p:cond>
                                          </p:endCondLst>
                                        </p:cTn>
                                        <p:tgtEl>
                                          <p:sndTgt r:embed="rId5" name="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7"/>
                                        </p:tgtEl>
                                        <p:attrNameLst>
                                          <p:attrName>style.visibility</p:attrName>
                                        </p:attrNameLst>
                                      </p:cBhvr>
                                      <p:to>
                                        <p:strVal val="visible"/>
                                      </p:to>
                                    </p:set>
                                    <p:animEffect transition="in" filter="fade">
                                      <p:cBhvr>
                                        <p:cTn id="42" dur="500"/>
                                        <p:tgtEl>
                                          <p:spTgt spid="3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1"/>
                                        </p:tgtEl>
                                        <p:attrNameLst>
                                          <p:attrName>style.visibility</p:attrName>
                                        </p:attrNameLst>
                                      </p:cBhvr>
                                      <p:to>
                                        <p:strVal val="visible"/>
                                      </p:to>
                                    </p:set>
                                    <p:animEffect transition="in" filter="fade">
                                      <p:cBhvr>
                                        <p:cTn id="47" dur="500"/>
                                        <p:tgtEl>
                                          <p:spTgt spid="371"/>
                                        </p:tgtEl>
                                      </p:cBhvr>
                                    </p:animEffect>
                                  </p:childTnLst>
                                  <p:subTnLst>
                                    <p:audio>
                                      <p:cMediaNode>
                                        <p:cTn display="0" masterRel="sameClick">
                                          <p:stCondLst>
                                            <p:cond evt="begin" delay="0">
                                              <p:tn val="45"/>
                                            </p:cond>
                                          </p:stCondLst>
                                          <p:endCondLst>
                                            <p:cond evt="onStopAudio" delay="0">
                                              <p:tgtEl>
                                                <p:sldTgt/>
                                              </p:tgtEl>
                                            </p:cond>
                                          </p:endCondLst>
                                        </p:cTn>
                                        <p:tgtEl>
                                          <p:sndTgt r:embed="rId6" name="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2"/>
                                        </p:tgtEl>
                                        <p:attrNameLst>
                                          <p:attrName>style.visibility</p:attrName>
                                        </p:attrNameLst>
                                      </p:cBhvr>
                                      <p:to>
                                        <p:strVal val="visible"/>
                                      </p:to>
                                    </p:set>
                                    <p:animEffect transition="in" filter="fade">
                                      <p:cBhvr>
                                        <p:cTn id="52" dur="500"/>
                                        <p:tgtEl>
                                          <p:spTgt spid="37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3"/>
                                        </p:tgtEl>
                                        <p:attrNameLst>
                                          <p:attrName>style.visibility</p:attrName>
                                        </p:attrNameLst>
                                      </p:cBhvr>
                                      <p:to>
                                        <p:strVal val="visible"/>
                                      </p:to>
                                    </p:set>
                                    <p:animEffect transition="in" filter="fade">
                                      <p:cBhvr>
                                        <p:cTn id="57" dur="500"/>
                                        <p:tgtEl>
                                          <p:spTgt spid="373"/>
                                        </p:tgtEl>
                                      </p:cBhvr>
                                    </p:animEffect>
                                  </p:childTnLst>
                                  <p:subTnLst>
                                    <p:audio>
                                      <p:cMediaNode>
                                        <p:cTn display="0" masterRel="sameClick">
                                          <p:stCondLst>
                                            <p:cond evt="begin" delay="0">
                                              <p:tn val="55"/>
                                            </p:cond>
                                          </p:stCondLst>
                                          <p:endCondLst>
                                            <p:cond evt="onStopAudio" delay="0">
                                              <p:tgtEl>
                                                <p:sldTgt/>
                                              </p:tgtEl>
                                            </p:cond>
                                          </p:endCondLst>
                                        </p:cTn>
                                        <p:tgtEl>
                                          <p:sndTgt r:embed="rId7" name="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74"/>
                                        </p:tgtEl>
                                        <p:attrNameLst>
                                          <p:attrName>style.visibility</p:attrName>
                                        </p:attrNameLst>
                                      </p:cBhvr>
                                      <p:to>
                                        <p:strVal val="visible"/>
                                      </p:to>
                                    </p:set>
                                    <p:animEffect transition="in" filter="fade">
                                      <p:cBhvr>
                                        <p:cTn id="62" dur="500"/>
                                        <p:tgtEl>
                                          <p:spTgt spid="374"/>
                                        </p:tgtEl>
                                      </p:cBhvr>
                                    </p:animEffect>
                                  </p:childTnLst>
                                </p:cTn>
                              </p:par>
                              <p:par>
                                <p:cTn id="63" presetID="10" presetClass="entr" presetSubtype="0" fill="hold" nodeType="withEffect">
                                  <p:stCondLst>
                                    <p:cond delay="0"/>
                                  </p:stCondLst>
                                  <p:childTnLst>
                                    <p:set>
                                      <p:cBhvr>
                                        <p:cTn id="64" dur="1" fill="hold">
                                          <p:stCondLst>
                                            <p:cond delay="0"/>
                                          </p:stCondLst>
                                        </p:cTn>
                                        <p:tgtEl>
                                          <p:spTgt spid="375"/>
                                        </p:tgtEl>
                                        <p:attrNameLst>
                                          <p:attrName>style.visibility</p:attrName>
                                        </p:attrNameLst>
                                      </p:cBhvr>
                                      <p:to>
                                        <p:strVal val="visible"/>
                                      </p:to>
                                    </p:set>
                                    <p:animEffect transition="in" filter="fade">
                                      <p:cBhvr>
                                        <p:cTn id="65" dur="500"/>
                                        <p:tgtEl>
                                          <p:spTgt spid="37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81"/>
                                        </p:tgtEl>
                                        <p:attrNameLst>
                                          <p:attrName>style.visibility</p:attrName>
                                        </p:attrNameLst>
                                      </p:cBhvr>
                                      <p:to>
                                        <p:strVal val="visible"/>
                                      </p:to>
                                    </p:set>
                                    <p:animEffect transition="in" filter="fade">
                                      <p:cBhvr>
                                        <p:cTn id="70" dur="500"/>
                                        <p:tgtEl>
                                          <p:spTgt spid="381"/>
                                        </p:tgtEl>
                                      </p:cBhvr>
                                    </p:animEffect>
                                  </p:childTnLst>
                                  <p:subTnLst>
                                    <p:audio>
                                      <p:cMediaNode>
                                        <p:cTn display="0" masterRel="sameClick">
                                          <p:stCondLst>
                                            <p:cond evt="begin" delay="0">
                                              <p:tn val="68"/>
                                            </p:cond>
                                          </p:stCondLst>
                                          <p:endCondLst>
                                            <p:cond evt="onStopAudio" delay="0">
                                              <p:tgtEl>
                                                <p:sldTgt/>
                                              </p:tgtEl>
                                            </p:cond>
                                          </p:endCondLst>
                                        </p:cTn>
                                        <p:tgtEl>
                                          <p:sndTgt r:embed="rId8" name="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82"/>
                                        </p:tgtEl>
                                        <p:attrNameLst>
                                          <p:attrName>style.visibility</p:attrName>
                                        </p:attrNameLst>
                                      </p:cBhvr>
                                      <p:to>
                                        <p:strVal val="visible"/>
                                      </p:to>
                                    </p:set>
                                    <p:animEffect transition="in" filter="fade">
                                      <p:cBhvr>
                                        <p:cTn id="75"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4" name="Google Shape;1094;p48"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095" name="Google Shape;1095;p48"/>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096" name="Google Shape;1096;p48"/>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097" name="Google Shape;1097;p48"/>
          <p:cNvSpPr txBox="1"/>
          <p:nvPr/>
        </p:nvSpPr>
        <p:spPr>
          <a:xfrm>
            <a:off x="4963319" y="3041918"/>
            <a:ext cx="226536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different</a:t>
            </a:r>
            <a:endParaRPr/>
          </a:p>
        </p:txBody>
      </p:sp>
      <p:sp>
        <p:nvSpPr>
          <p:cNvPr id="1098" name="Google Shape;1098;p48"/>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099" name="Google Shape;1099;p48"/>
          <p:cNvSpPr/>
          <p:nvPr/>
        </p:nvSpPr>
        <p:spPr>
          <a:xfrm>
            <a:off x="2083082"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100" name="Google Shape;1100;p48"/>
          <p:cNvSpPr txBox="1"/>
          <p:nvPr/>
        </p:nvSpPr>
        <p:spPr>
          <a:xfrm>
            <a:off x="4972940" y="3749804"/>
            <a:ext cx="224612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différen</a:t>
            </a:r>
            <a:r>
              <a:rPr lang="en-GB" sz="4000" b="1" i="0" u="none" strike="noStrike" cap="none">
                <a:solidFill>
                  <a:srgbClr val="EE6000"/>
                </a:solidFill>
                <a:latin typeface="Century Gothic"/>
                <a:ea typeface="Century Gothic"/>
                <a:cs typeface="Century Gothic"/>
                <a:sym typeface="Century Gothic"/>
              </a:rPr>
              <a:t>t</a:t>
            </a:r>
            <a:endParaRPr sz="4000" b="1" i="0" u="none" strike="noStrike" cap="none">
              <a:solidFill>
                <a:srgbClr val="EE6000"/>
              </a:solidFill>
              <a:latin typeface="Century Gothic"/>
              <a:ea typeface="Century Gothic"/>
              <a:cs typeface="Century Gothic"/>
              <a:sym typeface="Century Gothic"/>
            </a:endParaRPr>
          </a:p>
        </p:txBody>
      </p:sp>
      <p:pic>
        <p:nvPicPr>
          <p:cNvPr id="1101" name="Google Shape;1101;p48"/>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102" name="Google Shape;1102;p48"/>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49"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09" name="Google Shape;1109;p49"/>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110" name="Google Shape;1110;p49"/>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111" name="Google Shape;1111;p49"/>
          <p:cNvSpPr txBox="1"/>
          <p:nvPr/>
        </p:nvSpPr>
        <p:spPr>
          <a:xfrm>
            <a:off x="5307163" y="3041918"/>
            <a:ext cx="157767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black</a:t>
            </a:r>
            <a:endParaRPr/>
          </a:p>
        </p:txBody>
      </p:sp>
      <p:sp>
        <p:nvSpPr>
          <p:cNvPr id="1112" name="Google Shape;1112;p49"/>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113" name="Google Shape;1113;p49"/>
          <p:cNvSpPr/>
          <p:nvPr/>
        </p:nvSpPr>
        <p:spPr>
          <a:xfrm>
            <a:off x="8765500"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114" name="Google Shape;1114;p49"/>
          <p:cNvSpPr txBox="1"/>
          <p:nvPr/>
        </p:nvSpPr>
        <p:spPr>
          <a:xfrm>
            <a:off x="5546014" y="3749804"/>
            <a:ext cx="109998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noi</a:t>
            </a:r>
            <a:r>
              <a:rPr lang="en-GB" sz="4000" b="1" i="0" u="none" strike="noStrike" cap="none">
                <a:solidFill>
                  <a:srgbClr val="EE6000"/>
                </a:solidFill>
                <a:latin typeface="Century Gothic"/>
                <a:ea typeface="Century Gothic"/>
                <a:cs typeface="Century Gothic"/>
                <a:sym typeface="Century Gothic"/>
              </a:rPr>
              <a:t>r</a:t>
            </a:r>
            <a:endParaRPr/>
          </a:p>
        </p:txBody>
      </p:sp>
      <p:pic>
        <p:nvPicPr>
          <p:cNvPr id="1115" name="Google Shape;1115;p49"/>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116" name="Google Shape;1116;p49"/>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5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23" name="Google Shape;1123;p50"/>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124" name="Google Shape;1124;p50"/>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125" name="Google Shape;1125;p50"/>
          <p:cNvSpPr txBox="1"/>
          <p:nvPr/>
        </p:nvSpPr>
        <p:spPr>
          <a:xfrm>
            <a:off x="4759739" y="3041918"/>
            <a:ext cx="26725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which (m)</a:t>
            </a:r>
            <a:endParaRPr/>
          </a:p>
        </p:txBody>
      </p:sp>
      <p:sp>
        <p:nvSpPr>
          <p:cNvPr id="1126" name="Google Shape;1126;p50"/>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127" name="Google Shape;1127;p50"/>
          <p:cNvSpPr/>
          <p:nvPr/>
        </p:nvSpPr>
        <p:spPr>
          <a:xfrm>
            <a:off x="8765500"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128" name="Google Shape;1128;p50"/>
          <p:cNvSpPr txBox="1"/>
          <p:nvPr/>
        </p:nvSpPr>
        <p:spPr>
          <a:xfrm>
            <a:off x="5444224" y="3749804"/>
            <a:ext cx="130356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que</a:t>
            </a:r>
            <a:r>
              <a:rPr lang="en-GB" sz="4000" b="1" i="0" u="none" strike="noStrike" cap="none">
                <a:solidFill>
                  <a:srgbClr val="EE6000"/>
                </a:solidFill>
                <a:latin typeface="Century Gothic"/>
                <a:ea typeface="Century Gothic"/>
                <a:cs typeface="Century Gothic"/>
                <a:sym typeface="Century Gothic"/>
              </a:rPr>
              <a:t>l</a:t>
            </a:r>
            <a:endParaRPr sz="4000" b="1" i="0" u="none" strike="noStrike" cap="none">
              <a:solidFill>
                <a:srgbClr val="EE6000"/>
              </a:solidFill>
              <a:latin typeface="Century Gothic"/>
              <a:ea typeface="Century Gothic"/>
              <a:cs typeface="Century Gothic"/>
              <a:sym typeface="Century Gothic"/>
            </a:endParaRPr>
          </a:p>
        </p:txBody>
      </p:sp>
      <p:pic>
        <p:nvPicPr>
          <p:cNvPr id="1129" name="Google Shape;1129;p50"/>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130" name="Google Shape;1130;p50"/>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1136" name="Google Shape;1136;p5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37" name="Google Shape;1137;p51"/>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138" name="Google Shape;1138;p51"/>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139" name="Google Shape;1139;p51"/>
          <p:cNvSpPr txBox="1"/>
          <p:nvPr/>
        </p:nvSpPr>
        <p:spPr>
          <a:xfrm>
            <a:off x="5411359" y="3041918"/>
            <a:ext cx="136928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soon</a:t>
            </a:r>
            <a:endParaRPr/>
          </a:p>
        </p:txBody>
      </p:sp>
      <p:sp>
        <p:nvSpPr>
          <p:cNvPr id="1140" name="Google Shape;1140;p51"/>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141" name="Google Shape;1141;p51"/>
          <p:cNvSpPr/>
          <p:nvPr/>
        </p:nvSpPr>
        <p:spPr>
          <a:xfrm>
            <a:off x="2083082"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142" name="Google Shape;1142;p51"/>
          <p:cNvSpPr txBox="1"/>
          <p:nvPr/>
        </p:nvSpPr>
        <p:spPr>
          <a:xfrm>
            <a:off x="5122822" y="3749804"/>
            <a:ext cx="194636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bientô</a:t>
            </a:r>
            <a:r>
              <a:rPr lang="en-GB" sz="4000" b="1" i="0" u="none" strike="noStrike" cap="none">
                <a:solidFill>
                  <a:srgbClr val="EE6000"/>
                </a:solidFill>
                <a:latin typeface="Century Gothic"/>
                <a:ea typeface="Century Gothic"/>
                <a:cs typeface="Century Gothic"/>
                <a:sym typeface="Century Gothic"/>
              </a:rPr>
              <a:t>t</a:t>
            </a:r>
            <a:endParaRPr sz="4000" b="1" i="0" u="none" strike="noStrike" cap="none">
              <a:solidFill>
                <a:srgbClr val="EE6000"/>
              </a:solidFill>
              <a:latin typeface="Century Gothic"/>
              <a:ea typeface="Century Gothic"/>
              <a:cs typeface="Century Gothic"/>
              <a:sym typeface="Century Gothic"/>
            </a:endParaRPr>
          </a:p>
        </p:txBody>
      </p:sp>
      <p:pic>
        <p:nvPicPr>
          <p:cNvPr id="1143" name="Google Shape;1143;p51"/>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144" name="Google Shape;1144;p51"/>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5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51" name="Google Shape;1151;p52"/>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152" name="Google Shape;1152;p52"/>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153" name="Google Shape;1153;p52"/>
          <p:cNvSpPr txBox="1"/>
          <p:nvPr/>
        </p:nvSpPr>
        <p:spPr>
          <a:xfrm>
            <a:off x="4266018" y="3041918"/>
            <a:ext cx="365997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for, in order to</a:t>
            </a:r>
            <a:endParaRPr/>
          </a:p>
        </p:txBody>
      </p:sp>
      <p:sp>
        <p:nvSpPr>
          <p:cNvPr id="1154" name="Google Shape;1154;p52"/>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155" name="Google Shape;1155;p52"/>
          <p:cNvSpPr/>
          <p:nvPr/>
        </p:nvSpPr>
        <p:spPr>
          <a:xfrm>
            <a:off x="8765500"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156" name="Google Shape;1156;p52"/>
          <p:cNvSpPr txBox="1"/>
          <p:nvPr/>
        </p:nvSpPr>
        <p:spPr>
          <a:xfrm>
            <a:off x="5422585" y="3749804"/>
            <a:ext cx="1346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pou</a:t>
            </a:r>
            <a:r>
              <a:rPr lang="en-GB" sz="4000" b="1" i="0" u="none" strike="noStrike" cap="none">
                <a:solidFill>
                  <a:srgbClr val="EE6000"/>
                </a:solidFill>
                <a:latin typeface="Century Gothic"/>
                <a:ea typeface="Century Gothic"/>
                <a:cs typeface="Century Gothic"/>
                <a:sym typeface="Century Gothic"/>
              </a:rPr>
              <a:t>r</a:t>
            </a:r>
            <a:endParaRPr/>
          </a:p>
        </p:txBody>
      </p:sp>
      <p:pic>
        <p:nvPicPr>
          <p:cNvPr id="1157" name="Google Shape;1157;p52"/>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158" name="Google Shape;1158;p52"/>
          <p:cNvPicPr preferRelativeResize="0"/>
          <p:nvPr/>
        </p:nvPicPr>
        <p:blipFill rotWithShape="1">
          <a:blip r:embed="rId5">
            <a:alphaModFix/>
          </a:blip>
          <a:srcRect/>
          <a:stretch/>
        </p:blipFill>
        <p:spPr>
          <a:xfrm>
            <a:off x="2334356" y="4684346"/>
            <a:ext cx="757452" cy="7890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p53"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65" name="Google Shape;1165;p53"/>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166" name="Google Shape;1166;p53"/>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167" name="Google Shape;1167;p53"/>
          <p:cNvSpPr txBox="1"/>
          <p:nvPr/>
        </p:nvSpPr>
        <p:spPr>
          <a:xfrm>
            <a:off x="4722312" y="3041918"/>
            <a:ext cx="291856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white (m.)</a:t>
            </a:r>
            <a:endParaRPr/>
          </a:p>
        </p:txBody>
      </p:sp>
      <p:sp>
        <p:nvSpPr>
          <p:cNvPr id="1168" name="Google Shape;1168;p53"/>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169" name="Google Shape;1169;p53"/>
          <p:cNvSpPr/>
          <p:nvPr/>
        </p:nvSpPr>
        <p:spPr>
          <a:xfrm>
            <a:off x="2083082" y="4438489"/>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170" name="Google Shape;1170;p53"/>
          <p:cNvSpPr txBox="1"/>
          <p:nvPr/>
        </p:nvSpPr>
        <p:spPr>
          <a:xfrm>
            <a:off x="5281521" y="3749804"/>
            <a:ext cx="162897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blan</a:t>
            </a:r>
            <a:r>
              <a:rPr lang="en-GB" sz="4000" b="1" i="0" u="none" strike="noStrike" cap="none">
                <a:solidFill>
                  <a:srgbClr val="EE6000"/>
                </a:solidFill>
                <a:latin typeface="Century Gothic"/>
                <a:ea typeface="Century Gothic"/>
                <a:cs typeface="Century Gothic"/>
                <a:sym typeface="Century Gothic"/>
              </a:rPr>
              <a:t>c</a:t>
            </a:r>
            <a:endParaRPr/>
          </a:p>
        </p:txBody>
      </p:sp>
      <p:pic>
        <p:nvPicPr>
          <p:cNvPr id="1171" name="Google Shape;1171;p53"/>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172" name="Google Shape;1172;p53"/>
          <p:cNvPicPr preferRelativeResize="0"/>
          <p:nvPr/>
        </p:nvPicPr>
        <p:blipFill rotWithShape="1">
          <a:blip r:embed="rId5">
            <a:alphaModFix/>
          </a:blip>
          <a:srcRect/>
          <a:stretch/>
        </p:blipFill>
        <p:spPr>
          <a:xfrm>
            <a:off x="2334356" y="4684346"/>
            <a:ext cx="757452" cy="789012"/>
          </a:xfrm>
          <a:prstGeom prst="rect">
            <a:avLst/>
          </a:prstGeom>
          <a:noFill/>
          <a:ln>
            <a:noFill/>
          </a:ln>
        </p:spPr>
      </p:pic>
      <p:sp>
        <p:nvSpPr>
          <p:cNvPr id="1173" name="Google Shape;1173;p53"/>
          <p:cNvSpPr/>
          <p:nvPr/>
        </p:nvSpPr>
        <p:spPr>
          <a:xfrm>
            <a:off x="7547404" y="2465358"/>
            <a:ext cx="4063823" cy="1861006"/>
          </a:xfrm>
          <a:prstGeom prst="wedgeEllipseCallout">
            <a:avLst>
              <a:gd name="adj1" fmla="val -47317"/>
              <a:gd name="adj2" fmla="val 42268"/>
            </a:avLst>
          </a:prstGeom>
          <a:solidFill>
            <a:srgbClr val="115076"/>
          </a:solidFill>
          <a:ln w="9525" cap="flat" cmpd="sng">
            <a:solidFill>
              <a:srgbClr val="EE6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FFF"/>
                </a:solidFill>
                <a:latin typeface="Century Gothic"/>
                <a:ea typeface="Century Gothic"/>
                <a:cs typeface="Century Gothic"/>
                <a:sym typeface="Century Gothic"/>
              </a:rPr>
              <a:t>This is an exception!</a:t>
            </a:r>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FFF"/>
                </a:solidFill>
                <a:latin typeface="Century Gothic"/>
                <a:ea typeface="Century Gothic"/>
                <a:cs typeface="Century Gothic"/>
                <a:sym typeface="Century Gothic"/>
              </a:rPr>
              <a:t>In most French words, a final </a:t>
            </a:r>
            <a:r>
              <a:rPr lang="en-GB" sz="2000" b="1" i="0" u="none" strike="noStrike" cap="none">
                <a:solidFill>
                  <a:srgbClr val="FFFFFF"/>
                </a:solidFill>
                <a:latin typeface="Century Gothic"/>
                <a:ea typeface="Century Gothic"/>
                <a:cs typeface="Century Gothic"/>
                <a:sym typeface="Century Gothic"/>
              </a:rPr>
              <a:t>c</a:t>
            </a:r>
            <a:r>
              <a:rPr lang="en-GB" sz="2000" b="0" i="0" u="none" strike="noStrike" cap="none">
                <a:solidFill>
                  <a:srgbClr val="FFFFFF"/>
                </a:solidFill>
                <a:latin typeface="Century Gothic"/>
                <a:ea typeface="Century Gothic"/>
                <a:cs typeface="Century Gothic"/>
                <a:sym typeface="Century Gothic"/>
              </a:rPr>
              <a:t> is </a:t>
            </a:r>
            <a:r>
              <a:rPr lang="en-GB" sz="2000" b="1" i="0" u="none" strike="noStrike" cap="none">
                <a:solidFill>
                  <a:srgbClr val="FFFFFF"/>
                </a:solidFill>
                <a:latin typeface="Century Gothic"/>
                <a:ea typeface="Century Gothic"/>
                <a:cs typeface="Century Gothic"/>
                <a:sym typeface="Century Gothic"/>
              </a:rPr>
              <a:t>not silent</a:t>
            </a:r>
            <a:r>
              <a:rPr lang="en-GB" sz="2000" b="0" i="0" u="none" strike="noStrike" cap="none">
                <a:solidFill>
                  <a:srgbClr val="FFFFFF"/>
                </a:solidFill>
                <a:latin typeface="Century Gothic"/>
                <a:ea typeface="Century Gothic"/>
                <a:cs typeface="Century Gothic"/>
                <a:sym typeface="Century Gothic"/>
              </a:rPr>
              <a:t> (eg. </a:t>
            </a:r>
            <a:r>
              <a:rPr lang="en-GB" sz="2000" b="1" i="1" u="none" strike="noStrike" cap="none">
                <a:solidFill>
                  <a:srgbClr val="FFFFFF"/>
                </a:solidFill>
                <a:latin typeface="Century Gothic"/>
                <a:ea typeface="Century Gothic"/>
                <a:cs typeface="Century Gothic"/>
                <a:sym typeface="Century Gothic"/>
              </a:rPr>
              <a:t>avec</a:t>
            </a:r>
            <a:r>
              <a:rPr lang="en-GB" sz="2000" b="0" i="0" u="none" strike="noStrike" cap="none">
                <a:solidFill>
                  <a:srgbClr val="FFFFFF"/>
                </a:solidFill>
                <a:latin typeface="Century Gothic"/>
                <a:ea typeface="Century Gothic"/>
                <a:cs typeface="Century Gothic"/>
                <a:sym typeface="Century Gothic"/>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pic>
        <p:nvPicPr>
          <p:cNvPr id="1179" name="Google Shape;1179;p5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80" name="Google Shape;1180;p54"/>
          <p:cNvSpPr txBox="1">
            <a:spLocks noGrp="1"/>
          </p:cNvSpPr>
          <p:nvPr>
            <p:ph type="title"/>
          </p:nvPr>
        </p:nvSpPr>
        <p:spPr>
          <a:xfrm>
            <a:off x="17760" y="296864"/>
            <a:ext cx="5600700" cy="8087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C’est un SFC ?</a:t>
            </a:r>
            <a:endParaRPr/>
          </a:p>
        </p:txBody>
      </p:sp>
      <p:sp>
        <p:nvSpPr>
          <p:cNvPr id="1181" name="Google Shape;1181;p54"/>
          <p:cNvSpPr/>
          <p:nvPr/>
        </p:nvSpPr>
        <p:spPr>
          <a:xfrm>
            <a:off x="10439401" y="223022"/>
            <a:ext cx="1618288" cy="499964"/>
          </a:xfrm>
          <a:prstGeom prst="roundRect">
            <a:avLst>
              <a:gd name="adj" fmla="val 16667"/>
            </a:avLst>
          </a:prstGeom>
          <a:solidFill>
            <a:srgbClr val="115076"/>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écrire</a:t>
            </a:r>
            <a:endParaRPr sz="2000" b="1" i="0" u="none" strike="noStrike" cap="none">
              <a:solidFill>
                <a:srgbClr val="FFFFFF"/>
              </a:solidFill>
              <a:latin typeface="Century Gothic"/>
              <a:ea typeface="Century Gothic"/>
              <a:cs typeface="Century Gothic"/>
              <a:sym typeface="Century Gothic"/>
            </a:endParaRPr>
          </a:p>
        </p:txBody>
      </p:sp>
      <p:sp>
        <p:nvSpPr>
          <p:cNvPr id="1182" name="Google Shape;1182;p54"/>
          <p:cNvSpPr txBox="1"/>
          <p:nvPr/>
        </p:nvSpPr>
        <p:spPr>
          <a:xfrm>
            <a:off x="4722312" y="3041918"/>
            <a:ext cx="291856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4000"/>
              <a:buFont typeface="Century Gothic"/>
              <a:buNone/>
            </a:pPr>
            <a:r>
              <a:rPr lang="en-GB" sz="4000" b="0" i="0" u="none" strike="noStrike" cap="none">
                <a:solidFill>
                  <a:srgbClr val="115076"/>
                </a:solidFill>
                <a:latin typeface="Century Gothic"/>
                <a:ea typeface="Century Gothic"/>
                <a:cs typeface="Century Gothic"/>
                <a:sym typeface="Century Gothic"/>
              </a:rPr>
              <a:t>white (f.)</a:t>
            </a:r>
            <a:endParaRPr/>
          </a:p>
        </p:txBody>
      </p:sp>
      <p:sp>
        <p:nvSpPr>
          <p:cNvPr id="1183" name="Google Shape;1183;p54"/>
          <p:cNvSpPr txBox="1"/>
          <p:nvPr/>
        </p:nvSpPr>
        <p:spPr>
          <a:xfrm>
            <a:off x="3091808" y="1734804"/>
            <a:ext cx="6008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4400"/>
              <a:buFont typeface="Century Gothic"/>
              <a:buNone/>
            </a:pPr>
            <a:r>
              <a:rPr lang="en-GB" sz="4400" b="1" i="0" u="none" strike="noStrike" cap="none">
                <a:solidFill>
                  <a:srgbClr val="115076"/>
                </a:solidFill>
                <a:latin typeface="Century Gothic"/>
                <a:ea typeface="Century Gothic"/>
                <a:cs typeface="Century Gothic"/>
                <a:sym typeface="Century Gothic"/>
              </a:rPr>
              <a:t>En français, c’est … ?</a:t>
            </a:r>
            <a:endParaRPr/>
          </a:p>
        </p:txBody>
      </p:sp>
      <p:sp>
        <p:nvSpPr>
          <p:cNvPr id="1184" name="Google Shape;1184;p54"/>
          <p:cNvSpPr/>
          <p:nvPr/>
        </p:nvSpPr>
        <p:spPr>
          <a:xfrm>
            <a:off x="8765500" y="4426918"/>
            <a:ext cx="1260000" cy="1260000"/>
          </a:xfrm>
          <a:prstGeom prst="ellipse">
            <a:avLst/>
          </a:prstGeom>
          <a:noFill/>
          <a:ln w="762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185" name="Google Shape;1185;p54"/>
          <p:cNvSpPr txBox="1"/>
          <p:nvPr/>
        </p:nvSpPr>
        <p:spPr>
          <a:xfrm>
            <a:off x="4943026" y="3749804"/>
            <a:ext cx="24771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E6000"/>
              </a:buClr>
              <a:buSzPts val="4000"/>
              <a:buFont typeface="Century Gothic"/>
              <a:buNone/>
            </a:pPr>
            <a:r>
              <a:rPr lang="en-GB" sz="4000" b="0" i="0" u="none" strike="noStrike" cap="none">
                <a:solidFill>
                  <a:srgbClr val="EE6000"/>
                </a:solidFill>
                <a:latin typeface="Century Gothic"/>
                <a:ea typeface="Century Gothic"/>
                <a:cs typeface="Century Gothic"/>
                <a:sym typeface="Century Gothic"/>
              </a:rPr>
              <a:t>blan</a:t>
            </a:r>
            <a:r>
              <a:rPr lang="en-GB" sz="4000" b="1" i="0" u="none" strike="noStrike" cap="none">
                <a:solidFill>
                  <a:srgbClr val="EE6000"/>
                </a:solidFill>
                <a:latin typeface="Century Gothic"/>
                <a:ea typeface="Century Gothic"/>
                <a:cs typeface="Century Gothic"/>
                <a:sym typeface="Century Gothic"/>
              </a:rPr>
              <a:t>che</a:t>
            </a:r>
            <a:endParaRPr/>
          </a:p>
        </p:txBody>
      </p:sp>
      <p:pic>
        <p:nvPicPr>
          <p:cNvPr id="1186" name="Google Shape;1186;p54"/>
          <p:cNvPicPr preferRelativeResize="0"/>
          <p:nvPr/>
        </p:nvPicPr>
        <p:blipFill rotWithShape="1">
          <a:blip r:embed="rId4">
            <a:alphaModFix/>
          </a:blip>
          <a:srcRect/>
          <a:stretch/>
        </p:blipFill>
        <p:spPr>
          <a:xfrm>
            <a:off x="9100184" y="4663620"/>
            <a:ext cx="590632" cy="809738"/>
          </a:xfrm>
          <a:prstGeom prst="rect">
            <a:avLst/>
          </a:prstGeom>
          <a:noFill/>
          <a:ln>
            <a:noFill/>
          </a:ln>
        </p:spPr>
      </p:pic>
      <p:pic>
        <p:nvPicPr>
          <p:cNvPr id="1187" name="Google Shape;1187;p54"/>
          <p:cNvPicPr preferRelativeResize="0"/>
          <p:nvPr/>
        </p:nvPicPr>
        <p:blipFill rotWithShape="1">
          <a:blip r:embed="rId5">
            <a:alphaModFix/>
          </a:blip>
          <a:srcRect/>
          <a:stretch/>
        </p:blipFill>
        <p:spPr>
          <a:xfrm>
            <a:off x="2334356" y="4684346"/>
            <a:ext cx="757452" cy="789012"/>
          </a:xfrm>
          <a:prstGeom prst="rect">
            <a:avLst/>
          </a:prstGeom>
          <a:noFill/>
          <a:ln>
            <a:noFill/>
          </a:ln>
        </p:spPr>
      </p:pic>
      <p:sp>
        <p:nvSpPr>
          <p:cNvPr id="1188" name="Google Shape;1188;p54"/>
          <p:cNvSpPr/>
          <p:nvPr/>
        </p:nvSpPr>
        <p:spPr>
          <a:xfrm>
            <a:off x="7640877" y="2836293"/>
            <a:ext cx="4063823" cy="995422"/>
          </a:xfrm>
          <a:prstGeom prst="wedgeEllipseCallout">
            <a:avLst>
              <a:gd name="adj1" fmla="val -47317"/>
              <a:gd name="adj2" fmla="val 42268"/>
            </a:avLst>
          </a:prstGeom>
          <a:solidFill>
            <a:srgbClr val="115076"/>
          </a:solidFill>
          <a:ln w="9525" cap="flat" cmpd="sng">
            <a:solidFill>
              <a:srgbClr val="EE6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FFF"/>
                </a:solidFill>
                <a:latin typeface="Century Gothic"/>
                <a:ea typeface="Century Gothic"/>
                <a:cs typeface="Century Gothic"/>
                <a:sym typeface="Century Gothic"/>
              </a:rPr>
              <a:t>This is an </a:t>
            </a:r>
            <a:r>
              <a:rPr lang="en-GB" sz="2000" b="1" i="0" u="none" strike="noStrike" cap="none">
                <a:solidFill>
                  <a:srgbClr val="FFFFFF"/>
                </a:solidFill>
                <a:latin typeface="Century Gothic"/>
                <a:ea typeface="Century Gothic"/>
                <a:cs typeface="Century Gothic"/>
                <a:sym typeface="Century Gothic"/>
              </a:rPr>
              <a:t>irregular </a:t>
            </a:r>
            <a:r>
              <a:rPr lang="en-GB" sz="2000" b="0" i="0" u="none" strike="noStrike" cap="none">
                <a:solidFill>
                  <a:srgbClr val="FFFFFF"/>
                </a:solidFill>
                <a:latin typeface="Century Gothic"/>
                <a:ea typeface="Century Gothic"/>
                <a:cs typeface="Century Gothic"/>
                <a:sym typeface="Century Gothic"/>
              </a:rPr>
              <a:t>femine form.</a:t>
            </a:r>
            <a:endParaRPr sz="20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5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95" name="Google Shape;1195;p55"/>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SFC</a:t>
            </a:r>
            <a:endParaRPr/>
          </a:p>
        </p:txBody>
      </p:sp>
      <p:sp>
        <p:nvSpPr>
          <p:cNvPr id="1196" name="Google Shape;1196;p55"/>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1197" name="Google Shape;1197;p55"/>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[4]</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56"/>
          <p:cNvSpPr txBox="1">
            <a:spLocks noGrp="1"/>
          </p:cNvSpPr>
          <p:nvPr>
            <p:ph type="title"/>
          </p:nvPr>
        </p:nvSpPr>
        <p:spPr>
          <a:xfrm>
            <a:off x="8465" y="-208494"/>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15076"/>
              </a:buClr>
              <a:buSzPts val="11600"/>
              <a:buFont typeface="Century Gothic"/>
              <a:buNone/>
            </a:pPr>
            <a:r>
              <a:rPr lang="en-GB" sz="11600" b="1">
                <a:solidFill>
                  <a:srgbClr val="115076"/>
                </a:solidFill>
                <a:latin typeface="Century Gothic"/>
                <a:ea typeface="Century Gothic"/>
                <a:cs typeface="Century Gothic"/>
                <a:sym typeface="Century Gothic"/>
              </a:rPr>
              <a:t>SFC</a:t>
            </a:r>
            <a:endParaRPr/>
          </a:p>
        </p:txBody>
      </p:sp>
      <p:sp>
        <p:nvSpPr>
          <p:cNvPr id="1204" name="Google Shape;1204;p56"/>
          <p:cNvSpPr txBox="1"/>
          <p:nvPr/>
        </p:nvSpPr>
        <p:spPr>
          <a:xfrm>
            <a:off x="1089671" y="1444479"/>
            <a:ext cx="1001265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5400"/>
              <a:buFont typeface="Century Gothic"/>
              <a:buNone/>
            </a:pPr>
            <a:r>
              <a:rPr lang="en-GB" sz="5400" b="1" i="0" u="none" strike="noStrike" cap="none">
                <a:solidFill>
                  <a:srgbClr val="1E4E79"/>
                </a:solidFill>
                <a:latin typeface="Century Gothic"/>
                <a:ea typeface="Century Gothic"/>
                <a:cs typeface="Century Gothic"/>
                <a:sym typeface="Century Gothic"/>
              </a:rPr>
              <a:t>S</a:t>
            </a:r>
            <a:r>
              <a:rPr lang="en-GB" sz="5400" b="0" i="0" u="none" strike="noStrike" cap="none">
                <a:solidFill>
                  <a:srgbClr val="1E4E79"/>
                </a:solidFill>
                <a:latin typeface="Century Gothic"/>
                <a:ea typeface="Century Gothic"/>
                <a:cs typeface="Century Gothic"/>
                <a:sym typeface="Century Gothic"/>
              </a:rPr>
              <a:t>ilent </a:t>
            </a:r>
            <a:r>
              <a:rPr lang="en-GB" sz="5400" b="1" i="0" u="none" strike="noStrike" cap="none">
                <a:solidFill>
                  <a:srgbClr val="1E4E79"/>
                </a:solidFill>
                <a:latin typeface="Century Gothic"/>
                <a:ea typeface="Century Gothic"/>
                <a:cs typeface="Century Gothic"/>
                <a:sym typeface="Century Gothic"/>
              </a:rPr>
              <a:t>f</a:t>
            </a:r>
            <a:r>
              <a:rPr lang="en-GB" sz="5400" b="0" i="0" u="none" strike="noStrike" cap="none">
                <a:solidFill>
                  <a:srgbClr val="1E4E79"/>
                </a:solidFill>
                <a:latin typeface="Century Gothic"/>
                <a:ea typeface="Century Gothic"/>
                <a:cs typeface="Century Gothic"/>
                <a:sym typeface="Century Gothic"/>
              </a:rPr>
              <a:t>inal </a:t>
            </a:r>
            <a:r>
              <a:rPr lang="en-GB" sz="5400" b="1" i="0" u="none" strike="noStrike" cap="none">
                <a:solidFill>
                  <a:srgbClr val="1E4E79"/>
                </a:solidFill>
                <a:latin typeface="Century Gothic"/>
                <a:ea typeface="Century Gothic"/>
                <a:cs typeface="Century Gothic"/>
                <a:sym typeface="Century Gothic"/>
              </a:rPr>
              <a:t>c</a:t>
            </a:r>
            <a:r>
              <a:rPr lang="en-GB" sz="5400" b="0" i="0" u="none" strike="noStrike" cap="none">
                <a:solidFill>
                  <a:srgbClr val="1E4E79"/>
                </a:solidFill>
                <a:latin typeface="Century Gothic"/>
                <a:ea typeface="Century Gothic"/>
                <a:cs typeface="Century Gothic"/>
                <a:sym typeface="Century Gothic"/>
              </a:rPr>
              <a:t>onsonant</a:t>
            </a:r>
            <a:endParaRPr/>
          </a:p>
        </p:txBody>
      </p:sp>
      <p:sp>
        <p:nvSpPr>
          <p:cNvPr id="1205" name="Google Shape;1205;p56"/>
          <p:cNvSpPr txBox="1"/>
          <p:nvPr/>
        </p:nvSpPr>
        <p:spPr>
          <a:xfrm flipH="1">
            <a:off x="3195405" y="1876396"/>
            <a:ext cx="580119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16000"/>
              <a:buFont typeface="Century Gothic"/>
              <a:buNone/>
            </a:pPr>
            <a:r>
              <a:rPr lang="en-GB" sz="16000" b="0" i="0" u="none" strike="noStrike" cap="none" dirty="0">
                <a:solidFill>
                  <a:srgbClr val="1F4E79"/>
                </a:solidFill>
                <a:latin typeface="Century Gothic"/>
                <a:ea typeface="Century Gothic"/>
                <a:cs typeface="Century Gothic"/>
                <a:sym typeface="Century Gothic"/>
              </a:rPr>
              <a:t>dans</a:t>
            </a:r>
            <a:endParaRPr sz="16000" b="0" i="0" u="none" strike="noStrike" cap="none" dirty="0">
              <a:solidFill>
                <a:srgbClr val="1F4E79"/>
              </a:solidFill>
              <a:latin typeface="Century Gothic"/>
              <a:ea typeface="Century Gothic"/>
              <a:cs typeface="Century Gothic"/>
              <a:sym typeface="Century Gothic"/>
            </a:endParaRPr>
          </a:p>
        </p:txBody>
      </p:sp>
      <p:sp>
        <p:nvSpPr>
          <p:cNvPr id="1206" name="Google Shape;1206;p56"/>
          <p:cNvSpPr txBox="1"/>
          <p:nvPr/>
        </p:nvSpPr>
        <p:spPr>
          <a:xfrm>
            <a:off x="7171025" y="2367809"/>
            <a:ext cx="108782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6500"/>
              </a:buClr>
              <a:buSzPts val="12000"/>
              <a:buFont typeface="Century Gothic"/>
              <a:buNone/>
            </a:pPr>
            <a:r>
              <a:rPr lang="en-GB" sz="12000" b="1" i="0" u="none" strike="noStrike" cap="none">
                <a:solidFill>
                  <a:srgbClr val="FA6500"/>
                </a:solidFill>
                <a:latin typeface="Century Gothic"/>
                <a:ea typeface="Century Gothic"/>
                <a:cs typeface="Century Gothic"/>
                <a:sym typeface="Century Gothic"/>
              </a:rPr>
              <a:t>X</a:t>
            </a:r>
            <a:endParaRPr/>
          </a:p>
        </p:txBody>
      </p:sp>
      <p:pic>
        <p:nvPicPr>
          <p:cNvPr id="1207" name="Google Shape;1207;p56" descr="Quiet Sign Clip Art"/>
          <p:cNvPicPr preferRelativeResize="0"/>
          <p:nvPr/>
        </p:nvPicPr>
        <p:blipFill rotWithShape="1">
          <a:blip r:embed="rId4">
            <a:alphaModFix/>
          </a:blip>
          <a:srcRect/>
          <a:stretch/>
        </p:blipFill>
        <p:spPr>
          <a:xfrm>
            <a:off x="7381562" y="4048044"/>
            <a:ext cx="666750" cy="942976"/>
          </a:xfrm>
          <a:prstGeom prst="rect">
            <a:avLst/>
          </a:prstGeom>
          <a:noFill/>
          <a:ln>
            <a:noFill/>
          </a:ln>
        </p:spPr>
      </p:pic>
      <p:pic>
        <p:nvPicPr>
          <p:cNvPr id="1208" name="Google Shape;1208;p56" descr="box with an arrow pointing down"/>
          <p:cNvPicPr preferRelativeResize="0"/>
          <p:nvPr/>
        </p:nvPicPr>
        <p:blipFill rotWithShape="1">
          <a:blip r:embed="rId5">
            <a:alphaModFix/>
          </a:blip>
          <a:srcRect/>
          <a:stretch/>
        </p:blipFill>
        <p:spPr>
          <a:xfrm>
            <a:off x="5165988" y="4512981"/>
            <a:ext cx="1860024" cy="1568621"/>
          </a:xfrm>
          <a:prstGeom prst="rect">
            <a:avLst/>
          </a:prstGeom>
          <a:noFill/>
          <a:ln>
            <a:noFill/>
          </a:ln>
        </p:spPr>
      </p:pic>
      <p:sp>
        <p:nvSpPr>
          <p:cNvPr id="1209" name="Google Shape;1209;p56" descr="orange down arrow pointing into the box"/>
          <p:cNvSpPr/>
          <p:nvPr/>
        </p:nvSpPr>
        <p:spPr>
          <a:xfrm>
            <a:off x="5814545" y="4430941"/>
            <a:ext cx="560716" cy="1005108"/>
          </a:xfrm>
          <a:prstGeom prst="downArrow">
            <a:avLst>
              <a:gd name="adj1" fmla="val 50000"/>
              <a:gd name="adj2" fmla="val 50000"/>
            </a:avLst>
          </a:prstGeom>
          <a:solidFill>
            <a:srgbClr val="FA6500"/>
          </a:solidFill>
          <a:ln w="12700" cap="flat" cmpd="sng">
            <a:solidFill>
              <a:srgbClr val="FA65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4"/>
                                        </p:tgtEl>
                                        <p:attrNameLst>
                                          <p:attrName>style.visibility</p:attrName>
                                        </p:attrNameLst>
                                      </p:cBhvr>
                                      <p:to>
                                        <p:strVal val="visible"/>
                                      </p:to>
                                    </p:set>
                                    <p:animEffect transition="in" filter="fade">
                                      <p:cBhvr>
                                        <p:cTn id="7" dur="500"/>
                                        <p:tgtEl>
                                          <p:spTgt spid="1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5"/>
                                        </p:tgtEl>
                                        <p:attrNameLst>
                                          <p:attrName>style.visibility</p:attrName>
                                        </p:attrNameLst>
                                      </p:cBhvr>
                                      <p:to>
                                        <p:strVal val="visible"/>
                                      </p:to>
                                    </p:set>
                                    <p:animEffect transition="in" filter="fade">
                                      <p:cBhvr>
                                        <p:cTn id="12" dur="500"/>
                                        <p:tgtEl>
                                          <p:spTgt spid="1205"/>
                                        </p:tgtEl>
                                      </p:cBhvr>
                                    </p:animEffect>
                                  </p:childTnLst>
                                  <p:subTnLst>
                                    <p:audio>
                                      <p:cMediaNode>
                                        <p:cTn display="0" masterRel="sameClick">
                                          <p:stCondLst>
                                            <p:cond evt="begin" delay="0">
                                              <p:tn val="10"/>
                                            </p:cond>
                                          </p:stCondLst>
                                          <p:endCondLst>
                                            <p:cond evt="onStopAudio" delay="0">
                                              <p:tgtEl>
                                                <p:sldTgt/>
                                              </p:tgtEl>
                                            </p:cond>
                                          </p:endCondLst>
                                        </p:cTn>
                                        <p:tgtEl>
                                          <p:sndTgt r:embed="rId3" name="da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6"/>
                                        </p:tgtEl>
                                        <p:attrNameLst>
                                          <p:attrName>style.visibility</p:attrName>
                                        </p:attrNameLst>
                                      </p:cBhvr>
                                      <p:to>
                                        <p:strVal val="visible"/>
                                      </p:to>
                                    </p:set>
                                    <p:animEffect transition="in" filter="fade">
                                      <p:cBhvr>
                                        <p:cTn id="17" dur="500"/>
                                        <p:tgtEl>
                                          <p:spTgt spid="1206"/>
                                        </p:tgtEl>
                                      </p:cBhvr>
                                    </p:animEffect>
                                  </p:childTnLst>
                                </p:cTn>
                              </p:par>
                              <p:par>
                                <p:cTn id="18" presetID="10" presetClass="entr" presetSubtype="0" fill="hold" nodeType="withEffect">
                                  <p:stCondLst>
                                    <p:cond delay="0"/>
                                  </p:stCondLst>
                                  <p:childTnLst>
                                    <p:set>
                                      <p:cBhvr>
                                        <p:cTn id="19" dur="1" fill="hold">
                                          <p:stCondLst>
                                            <p:cond delay="0"/>
                                          </p:stCondLst>
                                        </p:cTn>
                                        <p:tgtEl>
                                          <p:spTgt spid="1207"/>
                                        </p:tgtEl>
                                        <p:attrNameLst>
                                          <p:attrName>style.visibility</p:attrName>
                                        </p:attrNameLst>
                                      </p:cBhvr>
                                      <p:to>
                                        <p:strVal val="visible"/>
                                      </p:to>
                                    </p:set>
                                    <p:animEffect transition="in" filter="fade">
                                      <p:cBhvr>
                                        <p:cTn id="20" dur="500"/>
                                        <p:tgtEl>
                                          <p:spTgt spid="120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08"/>
                                        </p:tgtEl>
                                        <p:attrNameLst>
                                          <p:attrName>style.visibility</p:attrName>
                                        </p:attrNameLst>
                                      </p:cBhvr>
                                      <p:to>
                                        <p:strVal val="visible"/>
                                      </p:to>
                                    </p:set>
                                    <p:animEffect transition="in" filter="fade">
                                      <p:cBhvr>
                                        <p:cTn id="25" dur="500"/>
                                        <p:tgtEl>
                                          <p:spTgt spid="1208"/>
                                        </p:tgtEl>
                                      </p:cBhvr>
                                    </p:animEffect>
                                  </p:childTnLst>
                                </p:cTn>
                              </p:par>
                              <p:par>
                                <p:cTn id="26" presetID="10" presetClass="entr" presetSubtype="0" fill="hold" nodeType="withEffect">
                                  <p:stCondLst>
                                    <p:cond delay="0"/>
                                  </p:stCondLst>
                                  <p:childTnLst>
                                    <p:set>
                                      <p:cBhvr>
                                        <p:cTn id="27" dur="1" fill="hold">
                                          <p:stCondLst>
                                            <p:cond delay="0"/>
                                          </p:stCondLst>
                                        </p:cTn>
                                        <p:tgtEl>
                                          <p:spTgt spid="1209"/>
                                        </p:tgtEl>
                                        <p:attrNameLst>
                                          <p:attrName>style.visibility</p:attrName>
                                        </p:attrNameLst>
                                      </p:cBhvr>
                                      <p:to>
                                        <p:strVal val="visible"/>
                                      </p:to>
                                    </p:set>
                                    <p:animEffect transition="in" filter="fade">
                                      <p:cBhvr>
                                        <p:cTn id="28"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57"/>
          <p:cNvSpPr txBox="1">
            <a:spLocks noGrp="1"/>
          </p:cNvSpPr>
          <p:nvPr>
            <p:ph type="title"/>
          </p:nvPr>
        </p:nvSpPr>
        <p:spPr>
          <a:xfrm>
            <a:off x="492195" y="27718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15076"/>
              </a:buClr>
              <a:buSzPct val="100000"/>
              <a:buFont typeface="Century Gothic"/>
              <a:buNone/>
            </a:pPr>
            <a:r>
              <a:rPr lang="en-GB" sz="10800" b="1">
                <a:solidFill>
                  <a:srgbClr val="115076"/>
                </a:solidFill>
              </a:rPr>
              <a:t>SFC</a:t>
            </a:r>
            <a:endParaRPr/>
          </a:p>
        </p:txBody>
      </p:sp>
      <p:pic>
        <p:nvPicPr>
          <p:cNvPr id="1216" name="Google Shape;1216;p57"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sp>
        <p:nvSpPr>
          <p:cNvPr id="1217" name="Google Shape;1217;p57"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pic>
        <p:nvPicPr>
          <p:cNvPr id="1218" name="Google Shape;1218;p57"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1219" name="Google Shape;1219;p57"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sp>
        <p:nvSpPr>
          <p:cNvPr id="1220" name="Google Shape;1220;p57"/>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dirty="0">
                <a:solidFill>
                  <a:srgbClr val="115076"/>
                </a:solidFill>
                <a:latin typeface="Century Gothic"/>
                <a:ea typeface="Century Gothic"/>
                <a:cs typeface="Century Gothic"/>
                <a:sym typeface="Century Gothic"/>
              </a:rPr>
              <a:t>dans</a:t>
            </a:r>
            <a:endParaRPr sz="6000" b="0" i="0" u="none" strike="noStrike" cap="none" dirty="0">
              <a:solidFill>
                <a:srgbClr val="FA6500"/>
              </a:solidFill>
              <a:latin typeface="Century Gothic"/>
              <a:ea typeface="Century Gothic"/>
              <a:cs typeface="Century Gothic"/>
              <a:sym typeface="Century Gothic"/>
            </a:endParaRPr>
          </a:p>
        </p:txBody>
      </p:sp>
      <p:sp>
        <p:nvSpPr>
          <p:cNvPr id="1221" name="Google Shape;1221;p57"/>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1222" name="Google Shape;1222;p57"/>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peti</a:t>
            </a:r>
            <a:r>
              <a:rPr lang="en-GB" sz="6000" b="0" i="0" u="none" strike="sngStrike" cap="none" dirty="0">
                <a:solidFill>
                  <a:srgbClr val="E65D00"/>
                </a:solidFill>
                <a:latin typeface="Century Gothic"/>
                <a:ea typeface="Century Gothic"/>
                <a:cs typeface="Century Gothic"/>
                <a:sym typeface="Century Gothic"/>
              </a:rPr>
              <a:t>t</a:t>
            </a:r>
            <a:endParaRPr dirty="0"/>
          </a:p>
        </p:txBody>
      </p:sp>
      <p:grpSp>
        <p:nvGrpSpPr>
          <p:cNvPr id="1223" name="Google Shape;1223;p57" descr="a tall boy and a small boy with arrow pointing to the small boy"/>
          <p:cNvGrpSpPr/>
          <p:nvPr/>
        </p:nvGrpSpPr>
        <p:grpSpPr>
          <a:xfrm>
            <a:off x="1199148" y="1347764"/>
            <a:ext cx="1423730" cy="1953518"/>
            <a:chOff x="1199148" y="1347764"/>
            <a:chExt cx="1423730" cy="1953518"/>
          </a:xfrm>
        </p:grpSpPr>
        <p:pic>
          <p:nvPicPr>
            <p:cNvPr id="1224" name="Google Shape;1224;p57" descr="tall boy"/>
            <p:cNvPicPr preferRelativeResize="0"/>
            <p:nvPr/>
          </p:nvPicPr>
          <p:blipFill rotWithShape="1">
            <a:blip r:embed="rId11">
              <a:alphaModFix/>
            </a:blip>
            <a:srcRect/>
            <a:stretch/>
          </p:blipFill>
          <p:spPr>
            <a:xfrm>
              <a:off x="1199148" y="1347764"/>
              <a:ext cx="976759" cy="1953518"/>
            </a:xfrm>
            <a:prstGeom prst="rect">
              <a:avLst/>
            </a:prstGeom>
            <a:noFill/>
            <a:ln>
              <a:noFill/>
            </a:ln>
          </p:spPr>
        </p:pic>
        <p:pic>
          <p:nvPicPr>
            <p:cNvPr id="1225" name="Google Shape;1225;p57" descr="small boy"/>
            <p:cNvPicPr preferRelativeResize="0"/>
            <p:nvPr/>
          </p:nvPicPr>
          <p:blipFill rotWithShape="1">
            <a:blip r:embed="rId12">
              <a:alphaModFix/>
            </a:blip>
            <a:srcRect/>
            <a:stretch/>
          </p:blipFill>
          <p:spPr>
            <a:xfrm>
              <a:off x="1996404" y="2048334"/>
              <a:ext cx="626474" cy="1252948"/>
            </a:xfrm>
            <a:prstGeom prst="rect">
              <a:avLst/>
            </a:prstGeom>
            <a:noFill/>
            <a:ln>
              <a:noFill/>
            </a:ln>
          </p:spPr>
        </p:pic>
        <p:sp>
          <p:nvSpPr>
            <p:cNvPr id="1226" name="Google Shape;1226;p57"/>
            <p:cNvSpPr/>
            <p:nvPr/>
          </p:nvSpPr>
          <p:spPr>
            <a:xfrm>
              <a:off x="2151840" y="1347764"/>
              <a:ext cx="315601" cy="635876"/>
            </a:xfrm>
            <a:prstGeom prst="downArrow">
              <a:avLst>
                <a:gd name="adj1" fmla="val 50000"/>
                <a:gd name="adj2" fmla="val 50000"/>
              </a:avLst>
            </a:prstGeom>
            <a:solidFill>
              <a:srgbClr val="E65D00"/>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grpSp>
      <p:sp>
        <p:nvSpPr>
          <p:cNvPr id="1227" name="Google Shape;1227;p57"/>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mo</a:t>
            </a:r>
            <a:r>
              <a:rPr lang="en-GB" sz="6000" b="0" i="0" u="none" strike="sngStrike" cap="none" dirty="0">
                <a:solidFill>
                  <a:srgbClr val="E65D00"/>
                </a:solidFill>
                <a:latin typeface="Century Gothic"/>
                <a:ea typeface="Century Gothic"/>
                <a:cs typeface="Century Gothic"/>
                <a:sym typeface="Century Gothic"/>
              </a:rPr>
              <a:t>t</a:t>
            </a:r>
            <a:endParaRPr dirty="0"/>
          </a:p>
        </p:txBody>
      </p:sp>
      <p:pic>
        <p:nvPicPr>
          <p:cNvPr id="1228" name="Google Shape;1228;p57" descr="crossword with words"/>
          <p:cNvPicPr preferRelativeResize="0"/>
          <p:nvPr/>
        </p:nvPicPr>
        <p:blipFill rotWithShape="1">
          <a:blip r:embed="rId13">
            <a:alphaModFix/>
          </a:blip>
          <a:srcRect/>
          <a:stretch/>
        </p:blipFill>
        <p:spPr>
          <a:xfrm>
            <a:off x="1074061" y="4451526"/>
            <a:ext cx="2284874" cy="1587987"/>
          </a:xfrm>
          <a:prstGeom prst="rect">
            <a:avLst/>
          </a:prstGeom>
          <a:noFill/>
          <a:ln>
            <a:noFill/>
          </a:ln>
        </p:spPr>
      </p:pic>
      <p:sp>
        <p:nvSpPr>
          <p:cNvPr id="1229" name="Google Shape;1229;p57"/>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err="1">
                <a:solidFill>
                  <a:srgbClr val="1E4E79"/>
                </a:solidFill>
                <a:latin typeface="Century Gothic"/>
                <a:ea typeface="Century Gothic"/>
                <a:cs typeface="Century Gothic"/>
                <a:sym typeface="Century Gothic"/>
              </a:rPr>
              <a:t>mai</a:t>
            </a:r>
            <a:r>
              <a:rPr lang="en-GB" sz="6000" b="0" i="0" u="none" strike="sngStrike" cap="none" dirty="0" err="1">
                <a:solidFill>
                  <a:srgbClr val="E65D00"/>
                </a:solidFill>
                <a:latin typeface="Century Gothic"/>
                <a:ea typeface="Century Gothic"/>
                <a:cs typeface="Century Gothic"/>
                <a:sym typeface="Century Gothic"/>
              </a:rPr>
              <a:t>s</a:t>
            </a:r>
            <a:endParaRPr sz="6000" b="0" i="0" u="none" strike="sngStrike" cap="none" dirty="0">
              <a:solidFill>
                <a:srgbClr val="E65D00"/>
              </a:solidFill>
              <a:latin typeface="Century Gothic"/>
              <a:ea typeface="Century Gothic"/>
              <a:cs typeface="Century Gothic"/>
              <a:sym typeface="Century Gothic"/>
            </a:endParaRPr>
          </a:p>
        </p:txBody>
      </p:sp>
      <p:sp>
        <p:nvSpPr>
          <p:cNvPr id="1230" name="Google Shape;1230;p57"/>
          <p:cNvSpPr txBox="1"/>
          <p:nvPr/>
        </p:nvSpPr>
        <p:spPr>
          <a:xfrm>
            <a:off x="5008069" y="5623594"/>
            <a:ext cx="185560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3600"/>
              <a:buFont typeface="Century Gothic"/>
              <a:buNone/>
            </a:pPr>
            <a:r>
              <a:rPr lang="en-GB" sz="3600" b="0" i="0" u="none" strike="noStrike" cap="none">
                <a:solidFill>
                  <a:srgbClr val="115076"/>
                </a:solidFill>
                <a:latin typeface="Century Gothic"/>
                <a:ea typeface="Century Gothic"/>
                <a:cs typeface="Century Gothic"/>
                <a:sym typeface="Century Gothic"/>
              </a:rPr>
              <a:t>[but]</a:t>
            </a:r>
            <a:endParaRPr/>
          </a:p>
        </p:txBody>
      </p:sp>
      <p:pic>
        <p:nvPicPr>
          <p:cNvPr id="1231" name="Google Shape;1231;p57" descr="face icon to show 'but'"/>
          <p:cNvPicPr preferRelativeResize="0"/>
          <p:nvPr/>
        </p:nvPicPr>
        <p:blipFill rotWithShape="1">
          <a:blip r:embed="rId14">
            <a:alphaModFix/>
          </a:blip>
          <a:srcRect/>
          <a:stretch/>
        </p:blipFill>
        <p:spPr>
          <a:xfrm>
            <a:off x="6713198" y="4962383"/>
            <a:ext cx="1455327" cy="1455327"/>
          </a:xfrm>
          <a:prstGeom prst="rect">
            <a:avLst/>
          </a:prstGeom>
          <a:noFill/>
          <a:ln>
            <a:noFill/>
          </a:ln>
        </p:spPr>
      </p:pic>
      <p:sp>
        <p:nvSpPr>
          <p:cNvPr id="1232" name="Google Shape;1232;p57"/>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pri</a:t>
            </a:r>
            <a:r>
              <a:rPr lang="en-GB" sz="6000" b="0" i="0" u="none" strike="sngStrike" cap="none" dirty="0">
                <a:solidFill>
                  <a:srgbClr val="E65D00"/>
                </a:solidFill>
                <a:latin typeface="Century Gothic"/>
                <a:ea typeface="Century Gothic"/>
                <a:cs typeface="Century Gothic"/>
                <a:sym typeface="Century Gothic"/>
              </a:rPr>
              <a:t>x</a:t>
            </a:r>
            <a:endParaRPr dirty="0"/>
          </a:p>
        </p:txBody>
      </p:sp>
      <p:grpSp>
        <p:nvGrpSpPr>
          <p:cNvPr id="1233" name="Google Shape;1233;p57" descr="a prize"/>
          <p:cNvGrpSpPr/>
          <p:nvPr/>
        </p:nvGrpSpPr>
        <p:grpSpPr>
          <a:xfrm>
            <a:off x="8704595" y="1029553"/>
            <a:ext cx="2725699" cy="1936044"/>
            <a:chOff x="8711284" y="862548"/>
            <a:chExt cx="2725699" cy="1936044"/>
          </a:xfrm>
        </p:grpSpPr>
        <p:pic>
          <p:nvPicPr>
            <p:cNvPr id="1234" name="Google Shape;1234;p57" descr="prize"/>
            <p:cNvPicPr preferRelativeResize="0"/>
            <p:nvPr/>
          </p:nvPicPr>
          <p:blipFill rotWithShape="1">
            <a:blip r:embed="rId15">
              <a:alphaModFix/>
            </a:blip>
            <a:srcRect/>
            <a:stretch/>
          </p:blipFill>
          <p:spPr>
            <a:xfrm>
              <a:off x="8711284" y="1100550"/>
              <a:ext cx="1371776" cy="1159150"/>
            </a:xfrm>
            <a:prstGeom prst="rect">
              <a:avLst/>
            </a:prstGeom>
            <a:noFill/>
            <a:ln>
              <a:noFill/>
            </a:ln>
          </p:spPr>
        </p:pic>
        <p:pic>
          <p:nvPicPr>
            <p:cNvPr id="1235" name="Google Shape;1235;p57" descr="a prize"/>
            <p:cNvPicPr preferRelativeResize="0"/>
            <p:nvPr/>
          </p:nvPicPr>
          <p:blipFill rotWithShape="1">
            <a:blip r:embed="rId16">
              <a:alphaModFix/>
            </a:blip>
            <a:srcRect/>
            <a:stretch/>
          </p:blipFill>
          <p:spPr>
            <a:xfrm>
              <a:off x="10083060" y="862548"/>
              <a:ext cx="1353923" cy="1936044"/>
            </a:xfrm>
            <a:prstGeom prst="rect">
              <a:avLst/>
            </a:prstGeom>
            <a:noFill/>
            <a:ln>
              <a:noFill/>
            </a:ln>
          </p:spPr>
        </p:pic>
        <p:sp>
          <p:nvSpPr>
            <p:cNvPr id="1236" name="Google Shape;1236;p57"/>
            <p:cNvSpPr txBox="1"/>
            <p:nvPr/>
          </p:nvSpPr>
          <p:spPr>
            <a:xfrm rot="-2065989">
              <a:off x="8803874" y="1335977"/>
              <a:ext cx="149013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entury Gothic"/>
                <a:buNone/>
              </a:pPr>
              <a:r>
                <a:rPr lang="en-GB" sz="2000" b="1" i="0" u="none" strike="noStrike" cap="none">
                  <a:solidFill>
                    <a:srgbClr val="000000"/>
                  </a:solidFill>
                  <a:latin typeface="Century Gothic"/>
                  <a:ea typeface="Century Gothic"/>
                  <a:cs typeface="Century Gothic"/>
                  <a:sym typeface="Century Gothic"/>
                </a:rPr>
                <a:t>€15.95</a:t>
              </a:r>
              <a:endParaRPr/>
            </a:p>
          </p:txBody>
        </p:sp>
      </p:grpSp>
      <p:sp>
        <p:nvSpPr>
          <p:cNvPr id="1237" name="Google Shape;1237;p57"/>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gran</a:t>
            </a:r>
            <a:r>
              <a:rPr lang="en-GB" sz="6000" b="0" i="0" u="none" strike="sngStrike" cap="none" dirty="0">
                <a:solidFill>
                  <a:srgbClr val="E65D00"/>
                </a:solidFill>
                <a:latin typeface="Century Gothic"/>
                <a:ea typeface="Century Gothic"/>
                <a:cs typeface="Century Gothic"/>
                <a:sym typeface="Century Gothic"/>
              </a:rPr>
              <a:t>d</a:t>
            </a:r>
            <a:endParaRPr dirty="0"/>
          </a:p>
        </p:txBody>
      </p:sp>
      <p:grpSp>
        <p:nvGrpSpPr>
          <p:cNvPr id="1238" name="Google Shape;1238;p57" descr="tall boy and a small boy with the arrow pointing to the tall boy"/>
          <p:cNvGrpSpPr/>
          <p:nvPr/>
        </p:nvGrpSpPr>
        <p:grpSpPr>
          <a:xfrm>
            <a:off x="9353908" y="4032078"/>
            <a:ext cx="1667202" cy="1953518"/>
            <a:chOff x="12297240" y="3985624"/>
            <a:chExt cx="1667202" cy="1953518"/>
          </a:xfrm>
        </p:grpSpPr>
        <p:pic>
          <p:nvPicPr>
            <p:cNvPr id="1239" name="Google Shape;1239;p57" descr="tall boy"/>
            <p:cNvPicPr preferRelativeResize="0"/>
            <p:nvPr/>
          </p:nvPicPr>
          <p:blipFill rotWithShape="1">
            <a:blip r:embed="rId11">
              <a:alphaModFix/>
            </a:blip>
            <a:srcRect/>
            <a:stretch/>
          </p:blipFill>
          <p:spPr>
            <a:xfrm>
              <a:off x="12297240" y="3985624"/>
              <a:ext cx="976759" cy="1953518"/>
            </a:xfrm>
            <a:prstGeom prst="rect">
              <a:avLst/>
            </a:prstGeom>
            <a:noFill/>
            <a:ln>
              <a:noFill/>
            </a:ln>
          </p:spPr>
        </p:pic>
        <p:pic>
          <p:nvPicPr>
            <p:cNvPr id="1240" name="Google Shape;1240;p57" descr="small boy"/>
            <p:cNvPicPr preferRelativeResize="0"/>
            <p:nvPr/>
          </p:nvPicPr>
          <p:blipFill rotWithShape="1">
            <a:blip r:embed="rId12">
              <a:alphaModFix/>
            </a:blip>
            <a:srcRect/>
            <a:stretch/>
          </p:blipFill>
          <p:spPr>
            <a:xfrm>
              <a:off x="13121605" y="4674695"/>
              <a:ext cx="626474" cy="1252948"/>
            </a:xfrm>
            <a:prstGeom prst="rect">
              <a:avLst/>
            </a:prstGeom>
            <a:noFill/>
            <a:ln>
              <a:noFill/>
            </a:ln>
          </p:spPr>
        </p:pic>
        <p:sp>
          <p:nvSpPr>
            <p:cNvPr id="1241" name="Google Shape;1241;p57" descr="arrow"/>
            <p:cNvSpPr/>
            <p:nvPr/>
          </p:nvSpPr>
          <p:spPr>
            <a:xfrm rot="5400000" flipH="1">
              <a:off x="13373782" y="3931972"/>
              <a:ext cx="409638" cy="771682"/>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8"/>
                                        </p:tgtEl>
                                        <p:attrNameLst>
                                          <p:attrName>style.visibility</p:attrName>
                                        </p:attrNameLst>
                                      </p:cBhvr>
                                      <p:to>
                                        <p:strVal val="visible"/>
                                      </p:to>
                                    </p:set>
                                    <p:animEffect transition="in" filter="fade">
                                      <p:cBhvr>
                                        <p:cTn id="7" dur="500"/>
                                        <p:tgtEl>
                                          <p:spTgt spid="1218"/>
                                        </p:tgtEl>
                                      </p:cBhvr>
                                    </p:animEffect>
                                  </p:childTnLst>
                                </p:cTn>
                              </p:par>
                              <p:par>
                                <p:cTn id="8" presetID="10" presetClass="entr" presetSubtype="0" fill="hold" nodeType="withEffect">
                                  <p:stCondLst>
                                    <p:cond delay="0"/>
                                  </p:stCondLst>
                                  <p:childTnLst>
                                    <p:set>
                                      <p:cBhvr>
                                        <p:cTn id="9" dur="1" fill="hold">
                                          <p:stCondLst>
                                            <p:cond delay="0"/>
                                          </p:stCondLst>
                                        </p:cTn>
                                        <p:tgtEl>
                                          <p:spTgt spid="1219"/>
                                        </p:tgtEl>
                                        <p:attrNameLst>
                                          <p:attrName>style.visibility</p:attrName>
                                        </p:attrNameLst>
                                      </p:cBhvr>
                                      <p:to>
                                        <p:strVal val="visible"/>
                                      </p:to>
                                    </p:set>
                                    <p:animEffect transition="in" filter="fade">
                                      <p:cBhvr>
                                        <p:cTn id="10" dur="500"/>
                                        <p:tgtEl>
                                          <p:spTgt spid="1219"/>
                                        </p:tgtEl>
                                      </p:cBhvr>
                                    </p:animEffect>
                                  </p:childTnLst>
                                </p:cTn>
                              </p:par>
                              <p:par>
                                <p:cTn id="11" presetID="10" presetClass="entr" presetSubtype="0" fill="hold" nodeType="withEffect">
                                  <p:stCondLst>
                                    <p:cond delay="0"/>
                                  </p:stCondLst>
                                  <p:childTnLst>
                                    <p:set>
                                      <p:cBhvr>
                                        <p:cTn id="12" dur="1" fill="hold">
                                          <p:stCondLst>
                                            <p:cond delay="0"/>
                                          </p:stCondLst>
                                        </p:cTn>
                                        <p:tgtEl>
                                          <p:spTgt spid="1217"/>
                                        </p:tgtEl>
                                        <p:attrNameLst>
                                          <p:attrName>style.visibility</p:attrName>
                                        </p:attrNameLst>
                                      </p:cBhvr>
                                      <p:to>
                                        <p:strVal val="visible"/>
                                      </p:to>
                                    </p:set>
                                    <p:animEffect transition="in" filter="fade">
                                      <p:cBhvr>
                                        <p:cTn id="13" dur="500"/>
                                        <p:tgtEl>
                                          <p:spTgt spid="1217"/>
                                        </p:tgtEl>
                                      </p:cBhvr>
                                    </p:animEffect>
                                  </p:childTnLst>
                                </p:cTn>
                              </p:par>
                              <p:par>
                                <p:cTn id="14" presetID="10" presetClass="entr" presetSubtype="0" fill="hold" nodeType="withEffect">
                                  <p:stCondLst>
                                    <p:cond delay="0"/>
                                  </p:stCondLst>
                                  <p:childTnLst>
                                    <p:set>
                                      <p:cBhvr>
                                        <p:cTn id="15" dur="1" fill="hold">
                                          <p:stCondLst>
                                            <p:cond delay="0"/>
                                          </p:stCondLst>
                                        </p:cTn>
                                        <p:tgtEl>
                                          <p:spTgt spid="1220"/>
                                        </p:tgtEl>
                                        <p:attrNameLst>
                                          <p:attrName>style.visibility</p:attrName>
                                        </p:attrNameLst>
                                      </p:cBhvr>
                                      <p:to>
                                        <p:strVal val="visible"/>
                                      </p:to>
                                    </p:set>
                                    <p:animEffect transition="in" filter="fade">
                                      <p:cBhvr>
                                        <p:cTn id="16" dur="500"/>
                                        <p:tgtEl>
                                          <p:spTgt spid="1220"/>
                                        </p:tgtEl>
                                      </p:cBhvr>
                                    </p:animEffect>
                                  </p:childTnLst>
                                  <p:subTnLst>
                                    <p:audio>
                                      <p:cMediaNode>
                                        <p:cTn display="0" masterRel="sameClick">
                                          <p:stCondLst>
                                            <p:cond evt="begin" delay="0">
                                              <p:tn val="14"/>
                                            </p:cond>
                                          </p:stCondLst>
                                          <p:endCondLst>
                                            <p:cond evt="onStopAudio" delay="0">
                                              <p:tgtEl>
                                                <p:sldTgt/>
                                              </p:tgtEl>
                                            </p:cond>
                                          </p:endCondLst>
                                        </p:cTn>
                                        <p:tgtEl>
                                          <p:sndTgt r:embed="rId3" name="dans.wav"/>
                                        </p:tgtEl>
                                      </p:cMediaNode>
                                    </p:audio>
                                  </p:subTnLst>
                                </p:cTn>
                              </p:par>
                              <p:par>
                                <p:cTn id="17" presetID="10" presetClass="entr" presetSubtype="0" fill="hold" nodeType="withEffect">
                                  <p:stCondLst>
                                    <p:cond delay="0"/>
                                  </p:stCondLst>
                                  <p:childTnLst>
                                    <p:set>
                                      <p:cBhvr>
                                        <p:cTn id="18" dur="1" fill="hold">
                                          <p:stCondLst>
                                            <p:cond delay="0"/>
                                          </p:stCondLst>
                                        </p:cTn>
                                        <p:tgtEl>
                                          <p:spTgt spid="1221"/>
                                        </p:tgtEl>
                                        <p:attrNameLst>
                                          <p:attrName>style.visibility</p:attrName>
                                        </p:attrNameLst>
                                      </p:cBhvr>
                                      <p:to>
                                        <p:strVal val="visible"/>
                                      </p:to>
                                    </p:set>
                                    <p:animEffect transition="in" filter="fade">
                                      <p:cBhvr>
                                        <p:cTn id="19" dur="500"/>
                                        <p:tgtEl>
                                          <p:spTgt spid="1221"/>
                                        </p:tgtEl>
                                      </p:cBhvr>
                                    </p:animEffect>
                                  </p:childTnLst>
                                </p:cTn>
                              </p:par>
                              <p:par>
                                <p:cTn id="20" presetID="10" presetClass="entr" presetSubtype="0" fill="hold" nodeType="withEffect">
                                  <p:stCondLst>
                                    <p:cond delay="0"/>
                                  </p:stCondLst>
                                  <p:childTnLst>
                                    <p:set>
                                      <p:cBhvr>
                                        <p:cTn id="21" dur="1" fill="hold">
                                          <p:stCondLst>
                                            <p:cond delay="0"/>
                                          </p:stCondLst>
                                        </p:cTn>
                                        <p:tgtEl>
                                          <p:spTgt spid="1216"/>
                                        </p:tgtEl>
                                        <p:attrNameLst>
                                          <p:attrName>style.visibility</p:attrName>
                                        </p:attrNameLst>
                                      </p:cBhvr>
                                      <p:to>
                                        <p:strVal val="visible"/>
                                      </p:to>
                                    </p:set>
                                    <p:animEffect transition="in" filter="fade">
                                      <p:cBhvr>
                                        <p:cTn id="22" dur="500"/>
                                        <p:tgtEl>
                                          <p:spTgt spid="12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2"/>
                                        </p:tgtEl>
                                        <p:attrNameLst>
                                          <p:attrName>style.visibility</p:attrName>
                                        </p:attrNameLst>
                                      </p:cBhvr>
                                      <p:to>
                                        <p:strVal val="visible"/>
                                      </p:to>
                                    </p:set>
                                    <p:animEffect transition="in" filter="fade">
                                      <p:cBhvr>
                                        <p:cTn id="27" dur="500"/>
                                        <p:tgtEl>
                                          <p:spTgt spid="1222"/>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3"/>
                                        </p:tgtEl>
                                        <p:attrNameLst>
                                          <p:attrName>style.visibility</p:attrName>
                                        </p:attrNameLst>
                                      </p:cBhvr>
                                      <p:to>
                                        <p:strVal val="visible"/>
                                      </p:to>
                                    </p:set>
                                    <p:animEffect transition="in" filter="fade">
                                      <p:cBhvr>
                                        <p:cTn id="32" dur="500"/>
                                        <p:tgtEl>
                                          <p:spTgt spid="12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32"/>
                                        </p:tgtEl>
                                        <p:attrNameLst>
                                          <p:attrName>style.visibility</p:attrName>
                                        </p:attrNameLst>
                                      </p:cBhvr>
                                      <p:to>
                                        <p:strVal val="visible"/>
                                      </p:to>
                                    </p:set>
                                    <p:animEffect transition="in" filter="fade">
                                      <p:cBhvr>
                                        <p:cTn id="37" dur="500"/>
                                        <p:tgtEl>
                                          <p:spTgt spid="1232"/>
                                        </p:tgtEl>
                                      </p:cBhvr>
                                    </p:animEffect>
                                  </p:childTnLst>
                                  <p:subTnLst>
                                    <p:audio>
                                      <p:cMediaNode>
                                        <p:cTn display="0" masterRel="sameClick">
                                          <p:stCondLst>
                                            <p:cond evt="begin" delay="0">
                                              <p:tn val="35"/>
                                            </p:cond>
                                          </p:stCondLst>
                                          <p:endCondLst>
                                            <p:cond evt="onStopAudio" delay="0">
                                              <p:tgtEl>
                                                <p:sldTgt/>
                                              </p:tgtEl>
                                            </p:cond>
                                          </p:endCondLst>
                                        </p:cTn>
                                        <p:tgtEl>
                                          <p:sndTgt r:embed="rId5" name="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33"/>
                                        </p:tgtEl>
                                        <p:attrNameLst>
                                          <p:attrName>style.visibility</p:attrName>
                                        </p:attrNameLst>
                                      </p:cBhvr>
                                      <p:to>
                                        <p:strVal val="visible"/>
                                      </p:to>
                                    </p:set>
                                    <p:animEffect transition="in" filter="fade">
                                      <p:cBhvr>
                                        <p:cTn id="42" dur="500"/>
                                        <p:tgtEl>
                                          <p:spTgt spid="12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27"/>
                                        </p:tgtEl>
                                        <p:attrNameLst>
                                          <p:attrName>style.visibility</p:attrName>
                                        </p:attrNameLst>
                                      </p:cBhvr>
                                      <p:to>
                                        <p:strVal val="visible"/>
                                      </p:to>
                                    </p:set>
                                    <p:animEffect transition="in" filter="fade">
                                      <p:cBhvr>
                                        <p:cTn id="47" dur="500"/>
                                        <p:tgtEl>
                                          <p:spTgt spid="1227"/>
                                        </p:tgtEl>
                                      </p:cBhvr>
                                    </p:animEffect>
                                  </p:childTnLst>
                                  <p:subTnLst>
                                    <p:audio>
                                      <p:cMediaNode>
                                        <p:cTn display="0" masterRel="sameClick">
                                          <p:stCondLst>
                                            <p:cond evt="begin" delay="0">
                                              <p:tn val="45"/>
                                            </p:cond>
                                          </p:stCondLst>
                                          <p:endCondLst>
                                            <p:cond evt="onStopAudio" delay="0">
                                              <p:tgtEl>
                                                <p:sldTgt/>
                                              </p:tgtEl>
                                            </p:cond>
                                          </p:endCondLst>
                                        </p:cTn>
                                        <p:tgtEl>
                                          <p:sndTgt r:embed="rId6" name="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28"/>
                                        </p:tgtEl>
                                        <p:attrNameLst>
                                          <p:attrName>style.visibility</p:attrName>
                                        </p:attrNameLst>
                                      </p:cBhvr>
                                      <p:to>
                                        <p:strVal val="visible"/>
                                      </p:to>
                                    </p:set>
                                    <p:animEffect transition="in" filter="fade">
                                      <p:cBhvr>
                                        <p:cTn id="52" dur="500"/>
                                        <p:tgtEl>
                                          <p:spTgt spid="12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29"/>
                                        </p:tgtEl>
                                        <p:attrNameLst>
                                          <p:attrName>style.visibility</p:attrName>
                                        </p:attrNameLst>
                                      </p:cBhvr>
                                      <p:to>
                                        <p:strVal val="visible"/>
                                      </p:to>
                                    </p:set>
                                    <p:animEffect transition="in" filter="fade">
                                      <p:cBhvr>
                                        <p:cTn id="57" dur="500"/>
                                        <p:tgtEl>
                                          <p:spTgt spid="1229"/>
                                        </p:tgtEl>
                                      </p:cBhvr>
                                    </p:animEffect>
                                  </p:childTnLst>
                                  <p:subTnLst>
                                    <p:audio>
                                      <p:cMediaNode>
                                        <p:cTn display="0" masterRel="sameClick">
                                          <p:stCondLst>
                                            <p:cond evt="begin" delay="0">
                                              <p:tn val="55"/>
                                            </p:cond>
                                          </p:stCondLst>
                                          <p:endCondLst>
                                            <p:cond evt="onStopAudio" delay="0">
                                              <p:tgtEl>
                                                <p:sldTgt/>
                                              </p:tgtEl>
                                            </p:cond>
                                          </p:endCondLst>
                                        </p:cTn>
                                        <p:tgtEl>
                                          <p:sndTgt r:embed="rId7" name="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30"/>
                                        </p:tgtEl>
                                        <p:attrNameLst>
                                          <p:attrName>style.visibility</p:attrName>
                                        </p:attrNameLst>
                                      </p:cBhvr>
                                      <p:to>
                                        <p:strVal val="visible"/>
                                      </p:to>
                                    </p:set>
                                    <p:animEffect transition="in" filter="fade">
                                      <p:cBhvr>
                                        <p:cTn id="62" dur="500"/>
                                        <p:tgtEl>
                                          <p:spTgt spid="1230"/>
                                        </p:tgtEl>
                                      </p:cBhvr>
                                    </p:animEffect>
                                  </p:childTnLst>
                                </p:cTn>
                              </p:par>
                              <p:par>
                                <p:cTn id="63" presetID="10" presetClass="entr" presetSubtype="0" fill="hold" nodeType="withEffect">
                                  <p:stCondLst>
                                    <p:cond delay="0"/>
                                  </p:stCondLst>
                                  <p:childTnLst>
                                    <p:set>
                                      <p:cBhvr>
                                        <p:cTn id="64" dur="1" fill="hold">
                                          <p:stCondLst>
                                            <p:cond delay="0"/>
                                          </p:stCondLst>
                                        </p:cTn>
                                        <p:tgtEl>
                                          <p:spTgt spid="1231"/>
                                        </p:tgtEl>
                                        <p:attrNameLst>
                                          <p:attrName>style.visibility</p:attrName>
                                        </p:attrNameLst>
                                      </p:cBhvr>
                                      <p:to>
                                        <p:strVal val="visible"/>
                                      </p:to>
                                    </p:set>
                                    <p:animEffect transition="in" filter="fade">
                                      <p:cBhvr>
                                        <p:cTn id="65" dur="500"/>
                                        <p:tgtEl>
                                          <p:spTgt spid="123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37"/>
                                        </p:tgtEl>
                                        <p:attrNameLst>
                                          <p:attrName>style.visibility</p:attrName>
                                        </p:attrNameLst>
                                      </p:cBhvr>
                                      <p:to>
                                        <p:strVal val="visible"/>
                                      </p:to>
                                    </p:set>
                                    <p:animEffect transition="in" filter="fade">
                                      <p:cBhvr>
                                        <p:cTn id="70" dur="500"/>
                                        <p:tgtEl>
                                          <p:spTgt spid="1237"/>
                                        </p:tgtEl>
                                      </p:cBhvr>
                                    </p:animEffect>
                                  </p:childTnLst>
                                  <p:subTnLst>
                                    <p:audio>
                                      <p:cMediaNode>
                                        <p:cTn display="0" masterRel="sameClick">
                                          <p:stCondLst>
                                            <p:cond evt="begin" delay="0">
                                              <p:tn val="68"/>
                                            </p:cond>
                                          </p:stCondLst>
                                          <p:endCondLst>
                                            <p:cond evt="onStopAudio" delay="0">
                                              <p:tgtEl>
                                                <p:sldTgt/>
                                              </p:tgtEl>
                                            </p:cond>
                                          </p:endCondLst>
                                        </p:cTn>
                                        <p:tgtEl>
                                          <p:sndTgt r:embed="rId8" name="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238"/>
                                        </p:tgtEl>
                                        <p:attrNameLst>
                                          <p:attrName>style.visibility</p:attrName>
                                        </p:attrNameLst>
                                      </p:cBhvr>
                                      <p:to>
                                        <p:strVal val="visible"/>
                                      </p:to>
                                    </p:set>
                                    <p:animEffect transition="in" filter="fade">
                                      <p:cBhvr>
                                        <p:cTn id="75" dur="500"/>
                                        <p:tgtEl>
                                          <p:spTgt spid="1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7"/>
          <p:cNvSpPr txBox="1">
            <a:spLocks noGrp="1"/>
          </p:cNvSpPr>
          <p:nvPr>
            <p:ph type="title"/>
          </p:nvPr>
        </p:nvSpPr>
        <p:spPr>
          <a:xfrm>
            <a:off x="496308" y="34767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15076"/>
              </a:buClr>
              <a:buSzPct val="100000"/>
              <a:buFont typeface="Century Gothic"/>
              <a:buNone/>
            </a:pPr>
            <a:r>
              <a:rPr lang="en-GB" sz="10800" b="1">
                <a:solidFill>
                  <a:srgbClr val="115076"/>
                </a:solidFill>
              </a:rPr>
              <a:t>SFC</a:t>
            </a:r>
            <a:endParaRPr/>
          </a:p>
        </p:txBody>
      </p:sp>
      <p:sp>
        <p:nvSpPr>
          <p:cNvPr id="392" name="Google Shape;392;p7"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93" name="Google Shape;393;p7"/>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dirty="0">
                <a:solidFill>
                  <a:srgbClr val="115076"/>
                </a:solidFill>
                <a:latin typeface="Century Gothic"/>
                <a:ea typeface="Century Gothic"/>
                <a:cs typeface="Century Gothic"/>
                <a:sym typeface="Century Gothic"/>
              </a:rPr>
              <a:t>dans</a:t>
            </a:r>
            <a:endParaRPr sz="6000" b="0" i="0" u="none" strike="noStrike" cap="none" dirty="0">
              <a:solidFill>
                <a:srgbClr val="FA6500"/>
              </a:solidFill>
              <a:latin typeface="Century Gothic"/>
              <a:ea typeface="Century Gothic"/>
              <a:cs typeface="Century Gothic"/>
              <a:sym typeface="Century Gothic"/>
            </a:endParaRPr>
          </a:p>
        </p:txBody>
      </p:sp>
      <p:sp>
        <p:nvSpPr>
          <p:cNvPr id="394" name="Google Shape;394;p7"/>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395" name="Google Shape;395;p7"/>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peti</a:t>
            </a:r>
            <a:r>
              <a:rPr lang="en-GB" sz="6000" b="0" i="0" u="none" strike="sngStrike" cap="none" dirty="0">
                <a:solidFill>
                  <a:srgbClr val="E65D00"/>
                </a:solidFill>
                <a:latin typeface="Century Gothic"/>
                <a:ea typeface="Century Gothic"/>
                <a:cs typeface="Century Gothic"/>
                <a:sym typeface="Century Gothic"/>
              </a:rPr>
              <a:t>t</a:t>
            </a:r>
            <a:endParaRPr dirty="0"/>
          </a:p>
        </p:txBody>
      </p:sp>
      <p:sp>
        <p:nvSpPr>
          <p:cNvPr id="396" name="Google Shape;396;p7"/>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mo</a:t>
            </a:r>
            <a:r>
              <a:rPr lang="en-GB" sz="6000" b="0" i="0" u="none" strike="sngStrike" cap="none" dirty="0">
                <a:solidFill>
                  <a:srgbClr val="E65D00"/>
                </a:solidFill>
                <a:latin typeface="Century Gothic"/>
                <a:ea typeface="Century Gothic"/>
                <a:cs typeface="Century Gothic"/>
                <a:sym typeface="Century Gothic"/>
              </a:rPr>
              <a:t>t</a:t>
            </a:r>
            <a:endParaRPr dirty="0"/>
          </a:p>
        </p:txBody>
      </p:sp>
      <p:sp>
        <p:nvSpPr>
          <p:cNvPr id="397" name="Google Shape;397;p7"/>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err="1">
                <a:solidFill>
                  <a:srgbClr val="1E4E79"/>
                </a:solidFill>
                <a:latin typeface="Century Gothic"/>
                <a:ea typeface="Century Gothic"/>
                <a:cs typeface="Century Gothic"/>
                <a:sym typeface="Century Gothic"/>
              </a:rPr>
              <a:t>mai</a:t>
            </a:r>
            <a:r>
              <a:rPr lang="en-GB" sz="6000" b="0" i="0" u="none" strike="sngStrike" cap="none" dirty="0" err="1">
                <a:solidFill>
                  <a:srgbClr val="E65D00"/>
                </a:solidFill>
                <a:latin typeface="Century Gothic"/>
                <a:ea typeface="Century Gothic"/>
                <a:cs typeface="Century Gothic"/>
                <a:sym typeface="Century Gothic"/>
              </a:rPr>
              <a:t>s</a:t>
            </a:r>
            <a:endParaRPr sz="6000" b="0" i="0" u="none" strike="sngStrike" cap="none" dirty="0">
              <a:solidFill>
                <a:srgbClr val="E65D00"/>
              </a:solidFill>
              <a:latin typeface="Century Gothic"/>
              <a:ea typeface="Century Gothic"/>
              <a:cs typeface="Century Gothic"/>
              <a:sym typeface="Century Gothic"/>
            </a:endParaRPr>
          </a:p>
        </p:txBody>
      </p:sp>
      <p:sp>
        <p:nvSpPr>
          <p:cNvPr id="398" name="Google Shape;398;p7"/>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pri</a:t>
            </a:r>
            <a:r>
              <a:rPr lang="en-GB" sz="6000" b="0" i="0" u="none" strike="sngStrike" cap="none" dirty="0">
                <a:solidFill>
                  <a:srgbClr val="E65D00"/>
                </a:solidFill>
                <a:latin typeface="Century Gothic"/>
                <a:ea typeface="Century Gothic"/>
                <a:cs typeface="Century Gothic"/>
                <a:sym typeface="Century Gothic"/>
              </a:rPr>
              <a:t>x</a:t>
            </a:r>
            <a:endParaRPr dirty="0"/>
          </a:p>
        </p:txBody>
      </p:sp>
      <p:sp>
        <p:nvSpPr>
          <p:cNvPr id="399" name="Google Shape;399;p7"/>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dirty="0">
                <a:solidFill>
                  <a:srgbClr val="1E4E79"/>
                </a:solidFill>
                <a:latin typeface="Century Gothic"/>
                <a:ea typeface="Century Gothic"/>
                <a:cs typeface="Century Gothic"/>
                <a:sym typeface="Century Gothic"/>
              </a:rPr>
              <a:t>gran</a:t>
            </a:r>
            <a:r>
              <a:rPr lang="en-GB" sz="6000" b="0" i="0" u="none" strike="sngStrike" cap="none" dirty="0">
                <a:solidFill>
                  <a:srgbClr val="E65D00"/>
                </a:solidFill>
                <a:latin typeface="Century Gothic"/>
                <a:ea typeface="Century Gothic"/>
                <a:cs typeface="Century Gothic"/>
                <a:sym typeface="Century Gothic"/>
              </a:rPr>
              <a:t>d</a:t>
            </a:r>
            <a:endParaRPr dirty="0"/>
          </a:p>
        </p:txBody>
      </p:sp>
      <p:pic>
        <p:nvPicPr>
          <p:cNvPr id="400" name="Google Shape;400;p7"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pic>
        <p:nvPicPr>
          <p:cNvPr id="401" name="Google Shape;401;p7"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402" name="Google Shape;402;p7"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par>
                                <p:cTn id="8" presetID="10" presetClass="entr" presetSubtype="0" fill="hold" nodeType="withEffect">
                                  <p:stCondLst>
                                    <p:cond delay="0"/>
                                  </p:stCondLst>
                                  <p:childTnLst>
                                    <p:set>
                                      <p:cBhvr>
                                        <p:cTn id="9" dur="1" fill="hold">
                                          <p:stCondLst>
                                            <p:cond delay="0"/>
                                          </p:stCondLst>
                                        </p:cTn>
                                        <p:tgtEl>
                                          <p:spTgt spid="393"/>
                                        </p:tgtEl>
                                        <p:attrNameLst>
                                          <p:attrName>style.visibility</p:attrName>
                                        </p:attrNameLst>
                                      </p:cBhvr>
                                      <p:to>
                                        <p:strVal val="visible"/>
                                      </p:to>
                                    </p:set>
                                    <p:animEffect transition="in" filter="fade">
                                      <p:cBhvr>
                                        <p:cTn id="10" dur="500"/>
                                        <p:tgtEl>
                                          <p:spTgt spid="393"/>
                                        </p:tgtEl>
                                      </p:cBhvr>
                                    </p:animEffect>
                                  </p:childTnLst>
                                  <p:subTnLst>
                                    <p:audio>
                                      <p:cMediaNode>
                                        <p:cTn display="0" masterRel="sameClick">
                                          <p:stCondLst>
                                            <p:cond evt="begin" delay="0">
                                              <p:tn val="8"/>
                                            </p:cond>
                                          </p:stCondLst>
                                          <p:endCondLst>
                                            <p:cond evt="onStopAudio" delay="0">
                                              <p:tgtEl>
                                                <p:sldTgt/>
                                              </p:tgtEl>
                                            </p:cond>
                                          </p:endCondLst>
                                        </p:cTn>
                                        <p:tgtEl>
                                          <p:sndTgt r:embed="rId3" name="dans.wav"/>
                                        </p:tgtEl>
                                      </p:cMediaNode>
                                    </p:audio>
                                  </p:subTnLst>
                                </p:cTn>
                              </p:par>
                              <p:par>
                                <p:cTn id="11" presetID="10" presetClass="entr" presetSubtype="0" fill="hold" nodeType="withEffect">
                                  <p:stCondLst>
                                    <p:cond delay="0"/>
                                  </p:stCondLst>
                                  <p:childTnLst>
                                    <p:set>
                                      <p:cBhvr>
                                        <p:cTn id="12" dur="1" fill="hold">
                                          <p:stCondLst>
                                            <p:cond delay="0"/>
                                          </p:stCondLst>
                                        </p:cTn>
                                        <p:tgtEl>
                                          <p:spTgt spid="394"/>
                                        </p:tgtEl>
                                        <p:attrNameLst>
                                          <p:attrName>style.visibility</p:attrName>
                                        </p:attrNameLst>
                                      </p:cBhvr>
                                      <p:to>
                                        <p:strVal val="visible"/>
                                      </p:to>
                                    </p:set>
                                    <p:animEffect transition="in" filter="fade">
                                      <p:cBhvr>
                                        <p:cTn id="13" dur="500"/>
                                        <p:tgtEl>
                                          <p:spTgt spid="394"/>
                                        </p:tgtEl>
                                      </p:cBhvr>
                                    </p:animEffect>
                                  </p:childTnLst>
                                </p:cTn>
                              </p:par>
                              <p:par>
                                <p:cTn id="14" presetID="10" presetClass="entr" presetSubtype="0" fill="hold" nodeType="with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500"/>
                                        <p:tgtEl>
                                          <p:spTgt spid="400"/>
                                        </p:tgtEl>
                                      </p:cBhvr>
                                    </p:animEffect>
                                  </p:childTnLst>
                                </p:cTn>
                              </p:par>
                              <p:par>
                                <p:cTn id="17" presetID="10" presetClass="entr" presetSubtype="0" fill="hold" nodeType="withEffect">
                                  <p:stCondLst>
                                    <p:cond delay="0"/>
                                  </p:stCondLst>
                                  <p:childTnLst>
                                    <p:set>
                                      <p:cBhvr>
                                        <p:cTn id="18" dur="1" fill="hold">
                                          <p:stCondLst>
                                            <p:cond delay="0"/>
                                          </p:stCondLst>
                                        </p:cTn>
                                        <p:tgtEl>
                                          <p:spTgt spid="402"/>
                                        </p:tgtEl>
                                        <p:attrNameLst>
                                          <p:attrName>style.visibility</p:attrName>
                                        </p:attrNameLst>
                                      </p:cBhvr>
                                      <p:to>
                                        <p:strVal val="visible"/>
                                      </p:to>
                                    </p:set>
                                    <p:animEffect transition="in" filter="fade">
                                      <p:cBhvr>
                                        <p:cTn id="19" dur="500"/>
                                        <p:tgtEl>
                                          <p:spTgt spid="402"/>
                                        </p:tgtEl>
                                      </p:cBhvr>
                                    </p:animEffect>
                                  </p:childTnLst>
                                </p:cTn>
                              </p:par>
                              <p:par>
                                <p:cTn id="20" presetID="10" presetClass="entr" presetSubtype="0" fill="hold" nodeType="withEffect">
                                  <p:stCondLst>
                                    <p:cond delay="0"/>
                                  </p:stCondLst>
                                  <p:childTnLst>
                                    <p:set>
                                      <p:cBhvr>
                                        <p:cTn id="21" dur="1" fill="hold">
                                          <p:stCondLst>
                                            <p:cond delay="0"/>
                                          </p:stCondLst>
                                        </p:cTn>
                                        <p:tgtEl>
                                          <p:spTgt spid="401"/>
                                        </p:tgtEl>
                                        <p:attrNameLst>
                                          <p:attrName>style.visibility</p:attrName>
                                        </p:attrNameLst>
                                      </p:cBhvr>
                                      <p:to>
                                        <p:strVal val="visible"/>
                                      </p:to>
                                    </p:set>
                                    <p:animEffect transition="in" filter="fade">
                                      <p:cBhvr>
                                        <p:cTn id="22" dur="500"/>
                                        <p:tgtEl>
                                          <p:spTgt spid="4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5"/>
                                        </p:tgtEl>
                                        <p:attrNameLst>
                                          <p:attrName>style.visibility</p:attrName>
                                        </p:attrNameLst>
                                      </p:cBhvr>
                                      <p:to>
                                        <p:strVal val="visible"/>
                                      </p:to>
                                    </p:set>
                                    <p:animEffect transition="in" filter="fade">
                                      <p:cBhvr>
                                        <p:cTn id="27" dur="500"/>
                                        <p:tgtEl>
                                          <p:spTgt spid="395"/>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8"/>
                                        </p:tgtEl>
                                        <p:attrNameLst>
                                          <p:attrName>style.visibility</p:attrName>
                                        </p:attrNameLst>
                                      </p:cBhvr>
                                      <p:to>
                                        <p:strVal val="visible"/>
                                      </p:to>
                                    </p:set>
                                    <p:animEffect transition="in" filter="fade">
                                      <p:cBhvr>
                                        <p:cTn id="32" dur="500"/>
                                        <p:tgtEl>
                                          <p:spTgt spid="398"/>
                                        </p:tgtEl>
                                      </p:cBhvr>
                                    </p:animEffect>
                                  </p:childTnLst>
                                  <p:subTnLst>
                                    <p:audio>
                                      <p:cMediaNode>
                                        <p:cTn display="0" masterRel="sameClick">
                                          <p:stCondLst>
                                            <p:cond evt="begin" delay="0">
                                              <p:tn val="30"/>
                                            </p:cond>
                                          </p:stCondLst>
                                          <p:endCondLst>
                                            <p:cond evt="onStopAudio" delay="0">
                                              <p:tgtEl>
                                                <p:sldTgt/>
                                              </p:tgtEl>
                                            </p:cond>
                                          </p:endCondLst>
                                        </p:cTn>
                                        <p:tgtEl>
                                          <p:sndTgt r:embed="rId5" name="prix.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6"/>
                                        </p:tgtEl>
                                        <p:attrNameLst>
                                          <p:attrName>style.visibility</p:attrName>
                                        </p:attrNameLst>
                                      </p:cBhvr>
                                      <p:to>
                                        <p:strVal val="visible"/>
                                      </p:to>
                                    </p:set>
                                    <p:animEffect transition="in" filter="fade">
                                      <p:cBhvr>
                                        <p:cTn id="37" dur="500"/>
                                        <p:tgtEl>
                                          <p:spTgt spid="396"/>
                                        </p:tgtEl>
                                      </p:cBhvr>
                                    </p:animEffect>
                                  </p:childTnLst>
                                  <p:subTnLst>
                                    <p:audio>
                                      <p:cMediaNode>
                                        <p:cTn display="0" masterRel="sameClick">
                                          <p:stCondLst>
                                            <p:cond evt="begin" delay="0">
                                              <p:tn val="35"/>
                                            </p:cond>
                                          </p:stCondLst>
                                          <p:endCondLst>
                                            <p:cond evt="onStopAudio" delay="0">
                                              <p:tgtEl>
                                                <p:sldTgt/>
                                              </p:tgtEl>
                                            </p:cond>
                                          </p:endCondLst>
                                        </p:cTn>
                                        <p:tgtEl>
                                          <p:sndTgt r:embed="rId6" name="mo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7"/>
                                        </p:tgtEl>
                                        <p:attrNameLst>
                                          <p:attrName>style.visibility</p:attrName>
                                        </p:attrNameLst>
                                      </p:cBhvr>
                                      <p:to>
                                        <p:strVal val="visible"/>
                                      </p:to>
                                    </p:set>
                                    <p:animEffect transition="in" filter="fade">
                                      <p:cBhvr>
                                        <p:cTn id="42" dur="500"/>
                                        <p:tgtEl>
                                          <p:spTgt spid="397"/>
                                        </p:tgtEl>
                                      </p:cBhvr>
                                    </p:animEffect>
                                  </p:childTnLst>
                                  <p:subTnLst>
                                    <p:audio>
                                      <p:cMediaNode>
                                        <p:cTn display="0" masterRel="sameClick">
                                          <p:stCondLst>
                                            <p:cond evt="begin" delay="0">
                                              <p:tn val="40"/>
                                            </p:cond>
                                          </p:stCondLst>
                                          <p:endCondLst>
                                            <p:cond evt="onStopAudio" delay="0">
                                              <p:tgtEl>
                                                <p:sldTgt/>
                                              </p:tgtEl>
                                            </p:cond>
                                          </p:endCondLst>
                                        </p:cTn>
                                        <p:tgtEl>
                                          <p:sndTgt r:embed="rId7" name="mai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9"/>
                                        </p:tgtEl>
                                        <p:attrNameLst>
                                          <p:attrName>style.visibility</p:attrName>
                                        </p:attrNameLst>
                                      </p:cBhvr>
                                      <p:to>
                                        <p:strVal val="visible"/>
                                      </p:to>
                                    </p:set>
                                    <p:animEffect transition="in" filter="fade">
                                      <p:cBhvr>
                                        <p:cTn id="47" dur="500"/>
                                        <p:tgtEl>
                                          <p:spTgt spid="399"/>
                                        </p:tgtEl>
                                      </p:cBhvr>
                                    </p:animEffect>
                                  </p:childTnLst>
                                  <p:subTnLst>
                                    <p:audio>
                                      <p:cMediaNode>
                                        <p:cTn display="0" masterRel="sameClick">
                                          <p:stCondLst>
                                            <p:cond evt="begin" delay="0">
                                              <p:tn val="45"/>
                                            </p:cond>
                                          </p:stCondLst>
                                          <p:endCondLst>
                                            <p:cond evt="onStopAudio" delay="0">
                                              <p:tgtEl>
                                                <p:sldTgt/>
                                              </p:tgtEl>
                                            </p:cond>
                                          </p:endCondLst>
                                        </p:cTn>
                                        <p:tgtEl>
                                          <p:sndTgt r:embed="rId8"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58"/>
          <p:cNvSpPr txBox="1"/>
          <p:nvPr/>
        </p:nvSpPr>
        <p:spPr>
          <a:xfrm>
            <a:off x="3092669" y="808808"/>
            <a:ext cx="6006662"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600"/>
              <a:buFont typeface="Century Gothic"/>
              <a:buNone/>
            </a:pPr>
            <a:r>
              <a:rPr lang="en-GB" sz="6600" b="0" i="0" u="none" strike="noStrike" cap="none">
                <a:solidFill>
                  <a:srgbClr val="115076"/>
                </a:solidFill>
                <a:latin typeface="Century Gothic"/>
                <a:ea typeface="Century Gothic"/>
                <a:cs typeface="Century Gothic"/>
                <a:sym typeface="Century Gothic"/>
              </a:rPr>
              <a:t>… except for</a:t>
            </a:r>
            <a:endParaRPr/>
          </a:p>
        </p:txBody>
      </p:sp>
      <p:sp>
        <p:nvSpPr>
          <p:cNvPr id="1248" name="Google Shape;1248;p58"/>
          <p:cNvSpPr txBox="1"/>
          <p:nvPr/>
        </p:nvSpPr>
        <p:spPr>
          <a:xfrm>
            <a:off x="1134475" y="2279218"/>
            <a:ext cx="9923049"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2000"/>
              <a:buFont typeface="Century Gothic"/>
              <a:buNone/>
            </a:pPr>
            <a:r>
              <a:rPr lang="en-GB" sz="12000" b="0" i="0" u="none" strike="noStrike" cap="none">
                <a:solidFill>
                  <a:srgbClr val="115076"/>
                </a:solidFill>
                <a:latin typeface="Century Gothic"/>
                <a:ea typeface="Century Gothic"/>
                <a:cs typeface="Century Gothic"/>
                <a:sym typeface="Century Gothic"/>
              </a:rPr>
              <a:t>c r f l</a:t>
            </a:r>
            <a:endParaRPr/>
          </a:p>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a:solidFill>
                  <a:srgbClr val="115076"/>
                </a:solidFill>
                <a:latin typeface="Century Gothic"/>
                <a:ea typeface="Century Gothic"/>
                <a:cs typeface="Century Gothic"/>
                <a:sym typeface="Century Gothic"/>
              </a:rPr>
              <a:t>Be</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c</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a</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r</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e</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f</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u</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l</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with these!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1253"/>
        <p:cNvGrpSpPr/>
        <p:nvPr/>
      </p:nvGrpSpPr>
      <p:grpSpPr>
        <a:xfrm>
          <a:off x="0" y="0"/>
          <a:ext cx="0" cy="0"/>
          <a:chOff x="0" y="0"/>
          <a:chExt cx="0" cy="0"/>
        </a:xfrm>
      </p:grpSpPr>
      <p:pic>
        <p:nvPicPr>
          <p:cNvPr id="1254" name="Google Shape;1254;p59"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255" name="Google Shape;1255;p59"/>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a:t>
            </a:r>
            <a:endParaRPr sz="3600" b="1">
              <a:solidFill>
                <a:schemeClr val="lt1"/>
              </a:solidFill>
            </a:endParaRPr>
          </a:p>
        </p:txBody>
      </p:sp>
      <p:sp>
        <p:nvSpPr>
          <p:cNvPr id="1256" name="Google Shape;1256;p59"/>
          <p:cNvSpPr txBox="1"/>
          <p:nvPr/>
        </p:nvSpPr>
        <p:spPr>
          <a:xfrm>
            <a:off x="6062310" y="779843"/>
            <a:ext cx="55306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Écoute et choisis le bon mot.</a:t>
            </a:r>
            <a:endParaRPr/>
          </a:p>
        </p:txBody>
      </p:sp>
      <p:graphicFrame>
        <p:nvGraphicFramePr>
          <p:cNvPr id="1257" name="Google Shape;1257;p59"/>
          <p:cNvGraphicFramePr/>
          <p:nvPr>
            <p:extLst>
              <p:ext uri="{D42A27DB-BD31-4B8C-83A1-F6EECF244321}">
                <p14:modId xmlns:p14="http://schemas.microsoft.com/office/powerpoint/2010/main" val="105141064"/>
              </p:ext>
            </p:extLst>
          </p:nvPr>
        </p:nvGraphicFramePr>
        <p:xfrm>
          <a:off x="595478" y="1443660"/>
          <a:ext cx="8486050" cy="2286050"/>
        </p:xfrm>
        <a:graphic>
          <a:graphicData uri="http://schemas.openxmlformats.org/drawingml/2006/table">
            <a:tbl>
              <a:tblPr firstRow="1" bandRow="1">
                <a:noFill/>
                <a:tableStyleId>{729B6918-ED5B-4E87-A70A-ABD9EA03D3AE}</a:tableStyleId>
              </a:tblPr>
              <a:tblGrid>
                <a:gridCol w="2443025">
                  <a:extLst>
                    <a:ext uri="{9D8B030D-6E8A-4147-A177-3AD203B41FA5}">
                      <a16:colId xmlns:a16="http://schemas.microsoft.com/office/drawing/2014/main" val="20000"/>
                    </a:ext>
                  </a:extLst>
                </a:gridCol>
                <a:gridCol w="2443025">
                  <a:extLst>
                    <a:ext uri="{9D8B030D-6E8A-4147-A177-3AD203B41FA5}">
                      <a16:colId xmlns:a16="http://schemas.microsoft.com/office/drawing/2014/main" val="20001"/>
                    </a:ext>
                  </a:extLst>
                </a:gridCol>
                <a:gridCol w="36000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u="none" strike="noStrike" cap="none">
                          <a:solidFill>
                            <a:schemeClr val="lt1"/>
                          </a:solidFill>
                          <a:latin typeface="Century Gothic"/>
                          <a:ea typeface="Century Gothic"/>
                          <a:cs typeface="Century Gothic"/>
                          <a:sym typeface="Century Gothic"/>
                        </a:rPr>
                        <a:t>tu</a:t>
                      </a:r>
                      <a:endParaRPr/>
                    </a:p>
                  </a:txBody>
                  <a:tcPr marL="91450" marR="91450" marT="45725" marB="45725">
                    <a:solidFill>
                      <a:srgbClr val="115076"/>
                    </a:solidFill>
                  </a:tcPr>
                </a:tc>
                <a:tc>
                  <a:txBody>
                    <a:bodyPr/>
                    <a:lstStyle/>
                    <a:p>
                      <a:pPr marL="0" marR="0" lvl="0" indent="0" algn="ctr" rtl="0">
                        <a:spcBef>
                          <a:spcPts val="0"/>
                        </a:spcBef>
                        <a:spcAft>
                          <a:spcPts val="0"/>
                        </a:spcAft>
                        <a:buNone/>
                      </a:pPr>
                      <a:r>
                        <a:rPr lang="en-GB" sz="2400" u="none" strike="noStrike" cap="none">
                          <a:solidFill>
                            <a:schemeClr val="lt1"/>
                          </a:solidFill>
                          <a:latin typeface="Century Gothic"/>
                          <a:ea typeface="Century Gothic"/>
                          <a:cs typeface="Century Gothic"/>
                          <a:sym typeface="Century Gothic"/>
                        </a:rPr>
                        <a:t>elles</a:t>
                      </a:r>
                      <a:endParaRPr/>
                    </a:p>
                  </a:txBody>
                  <a:tcPr marL="91450" marR="91450" marT="45725" marB="45725">
                    <a:solidFill>
                      <a:srgbClr val="115076"/>
                    </a:solidFill>
                  </a:tcPr>
                </a:tc>
                <a:tc>
                  <a:txBody>
                    <a:bodyPr/>
                    <a:lstStyle/>
                    <a:p>
                      <a:pPr marL="0" marR="0" lvl="0" indent="0" algn="ctr" rtl="0">
                        <a:spcBef>
                          <a:spcPts val="0"/>
                        </a:spcBef>
                        <a:spcAft>
                          <a:spcPts val="0"/>
                        </a:spcAft>
                        <a:buNone/>
                      </a:pPr>
                      <a:r>
                        <a:rPr lang="en-GB" sz="2400" u="none" strike="noStrike" cap="none">
                          <a:solidFill>
                            <a:schemeClr val="lt1"/>
                          </a:solidFill>
                          <a:latin typeface="Century Gothic"/>
                          <a:ea typeface="Century Gothic"/>
                          <a:cs typeface="Century Gothic"/>
                          <a:sym typeface="Century Gothic"/>
                        </a:rPr>
                        <a:t>meaning</a:t>
                      </a:r>
                      <a:endParaRPr sz="2400" u="none" strike="noStrike" cap="none">
                        <a:solidFill>
                          <a:schemeClr val="lt1"/>
                        </a:solidFill>
                        <a:latin typeface="Century Gothic"/>
                        <a:ea typeface="Century Gothic"/>
                        <a:cs typeface="Century Gothic"/>
                        <a:sym typeface="Century Gothic"/>
                      </a:endParaRPr>
                    </a:p>
                  </a:txBody>
                  <a:tcPr marL="91450" marR="91450" marT="45725" marB="45725">
                    <a:solidFill>
                      <a:srgbClr val="115076"/>
                    </a:solidFill>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conduis</a:t>
                      </a:r>
                      <a:endParaRPr/>
                    </a:p>
                  </a:txBody>
                  <a:tcPr marL="91450" marR="91450" marT="45725" marB="45725"/>
                </a:tc>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conduisent</a:t>
                      </a:r>
                      <a:endParaRPr/>
                    </a:p>
                  </a:txBody>
                  <a:tcPr marL="91450" marR="91450" marT="45725" marB="45725"/>
                </a:tc>
                <a:tc>
                  <a:txBody>
                    <a:bodyPr/>
                    <a:lstStyle/>
                    <a:p>
                      <a:pPr marL="0" marR="0" lvl="0" indent="0" algn="ctr" rtl="0">
                        <a:spcBef>
                          <a:spcPts val="0"/>
                        </a:spcBef>
                        <a:spcAft>
                          <a:spcPts val="0"/>
                        </a:spcAft>
                        <a:buNone/>
                      </a:pPr>
                      <a:r>
                        <a:rPr lang="en-GB" sz="2000" i="0" u="none" strike="noStrike" cap="none">
                          <a:solidFill>
                            <a:srgbClr val="1F3864"/>
                          </a:solidFill>
                          <a:latin typeface="Century Gothic"/>
                          <a:ea typeface="Century Gothic"/>
                          <a:cs typeface="Century Gothic"/>
                          <a:sym typeface="Century Gothic"/>
                        </a:rPr>
                        <a:t>conduire [to drive]</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perds</a:t>
                      </a:r>
                      <a:endParaRPr/>
                    </a:p>
                  </a:txBody>
                  <a:tcPr marL="91450" marR="91450" marT="45725" marB="45725"/>
                </a:tc>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perdent</a:t>
                      </a:r>
                      <a:endParaRPr/>
                    </a:p>
                  </a:txBody>
                  <a:tcPr marL="91450" marR="91450" marT="45725" marB="45725"/>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perdre [to lose]</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400" u="none" strike="noStrike" cap="none" dirty="0">
                          <a:solidFill>
                            <a:srgbClr val="1F3864"/>
                          </a:solidFill>
                          <a:latin typeface="Century Gothic"/>
                          <a:ea typeface="Century Gothic"/>
                          <a:cs typeface="Century Gothic"/>
                          <a:sym typeface="Century Gothic"/>
                        </a:rPr>
                        <a:t>apport</a:t>
                      </a:r>
                      <a:endParaRPr dirty="0"/>
                    </a:p>
                  </a:txBody>
                  <a:tcPr marL="91450" marR="91450" marT="45725" marB="45725"/>
                </a:tc>
                <a:tc>
                  <a:txBody>
                    <a:bodyPr/>
                    <a:lstStyle/>
                    <a:p>
                      <a:pPr marL="0" marR="0" lvl="0" indent="0" algn="ctr" rtl="0">
                        <a:spcBef>
                          <a:spcPts val="0"/>
                        </a:spcBef>
                        <a:spcAft>
                          <a:spcPts val="0"/>
                        </a:spcAft>
                        <a:buNone/>
                      </a:pPr>
                      <a:r>
                        <a:rPr lang="en-GB" sz="2400" u="none" strike="noStrike" cap="none" dirty="0" err="1">
                          <a:solidFill>
                            <a:srgbClr val="1F3864"/>
                          </a:solidFill>
                          <a:latin typeface="Century Gothic"/>
                          <a:ea typeface="Century Gothic"/>
                          <a:cs typeface="Century Gothic"/>
                          <a:sym typeface="Century Gothic"/>
                        </a:rPr>
                        <a:t>apportent</a:t>
                      </a:r>
                      <a:endParaRPr dirty="0"/>
                    </a:p>
                  </a:txBody>
                  <a:tcPr marL="91450" marR="91450" marT="45725" marB="45725"/>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apporter</a:t>
                      </a:r>
                      <a:r>
                        <a:rPr lang="en-GB" sz="2000" b="0" i="0" u="none" strike="noStrike" cap="none" dirty="0">
                          <a:solidFill>
                            <a:srgbClr val="1F3864"/>
                          </a:solidFill>
                          <a:latin typeface="Century Gothic"/>
                          <a:ea typeface="Century Gothic"/>
                          <a:cs typeface="Century Gothic"/>
                          <a:sym typeface="Century Gothic"/>
                        </a:rPr>
                        <a:t> [to bring]</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lis</a:t>
                      </a:r>
                      <a:endParaRPr/>
                    </a:p>
                  </a:txBody>
                  <a:tcPr marL="91450" marR="91450" marT="45725" marB="45725"/>
                </a:tc>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lisent</a:t>
                      </a:r>
                      <a:endParaRPr/>
                    </a:p>
                  </a:txBody>
                  <a:tcPr marL="91450" marR="91450" marT="45725" marB="45725"/>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lire [to read]</a:t>
                      </a:r>
                      <a:endParaRPr sz="2000" i="0" u="none" strike="noStrike" cap="none" dirty="0">
                        <a:solidFill>
                          <a:srgbClr val="1F3864"/>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4"/>
                  </a:ext>
                </a:extLst>
              </a:tr>
            </a:tbl>
          </a:graphicData>
        </a:graphic>
      </p:graphicFrame>
      <p:sp>
        <p:nvSpPr>
          <p:cNvPr id="1258" name="Google Shape;1258;p59">
            <a:hlinkClick r:id="" action="ppaction://noaction">
              <a:snd r:embed="rId4" name="conduis.wav"/>
            </a:hlinkClick>
          </p:cNvPr>
          <p:cNvSpPr/>
          <p:nvPr/>
        </p:nvSpPr>
        <p:spPr>
          <a:xfrm>
            <a:off x="199478" y="1904374"/>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1</a:t>
            </a:r>
            <a:endParaRPr/>
          </a:p>
        </p:txBody>
      </p:sp>
      <p:sp>
        <p:nvSpPr>
          <p:cNvPr id="1259" name="Google Shape;1259;p59">
            <a:hlinkClick r:id="" action="ppaction://noaction">
              <a:snd r:embed="rId5" name="perdent.wav"/>
            </a:hlinkClick>
          </p:cNvPr>
          <p:cNvSpPr/>
          <p:nvPr/>
        </p:nvSpPr>
        <p:spPr>
          <a:xfrm>
            <a:off x="199478" y="2363529"/>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2</a:t>
            </a:r>
            <a:endParaRPr/>
          </a:p>
        </p:txBody>
      </p:sp>
      <p:sp>
        <p:nvSpPr>
          <p:cNvPr id="1260" name="Google Shape;1260;p59">
            <a:hlinkClick r:id="" action="ppaction://noaction">
              <a:snd r:embed="rId6" name="apport.wav"/>
            </a:hlinkClick>
          </p:cNvPr>
          <p:cNvSpPr/>
          <p:nvPr/>
        </p:nvSpPr>
        <p:spPr>
          <a:xfrm>
            <a:off x="199478" y="2822684"/>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3</a:t>
            </a:r>
            <a:endParaRPr/>
          </a:p>
        </p:txBody>
      </p:sp>
      <p:sp>
        <p:nvSpPr>
          <p:cNvPr id="1261" name="Google Shape;1261;p59">
            <a:hlinkClick r:id="" action="ppaction://noaction">
              <a:snd r:embed="rId7" name="lisent.wav"/>
            </a:hlinkClick>
          </p:cNvPr>
          <p:cNvSpPr/>
          <p:nvPr/>
        </p:nvSpPr>
        <p:spPr>
          <a:xfrm>
            <a:off x="199478" y="3281839"/>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4</a:t>
            </a:r>
            <a:endParaRPr/>
          </a:p>
        </p:txBody>
      </p:sp>
      <p:sp>
        <p:nvSpPr>
          <p:cNvPr id="1262" name="Google Shape;1262;p59"/>
          <p:cNvSpPr/>
          <p:nvPr/>
        </p:nvSpPr>
        <p:spPr>
          <a:xfrm>
            <a:off x="3388593" y="1917815"/>
            <a:ext cx="1958720" cy="396000"/>
          </a:xfrm>
          <a:prstGeom prst="rect">
            <a:avLst/>
          </a:prstGeom>
          <a:solidFill>
            <a:srgbClr val="D2DEEF"/>
          </a:solidFill>
          <a:ln w="12700" cap="flat" cmpd="sng">
            <a:solidFill>
              <a:srgbClr val="D2DE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63" name="Google Shape;1263;p59"/>
          <p:cNvSpPr/>
          <p:nvPr/>
        </p:nvSpPr>
        <p:spPr>
          <a:xfrm>
            <a:off x="954112" y="2361043"/>
            <a:ext cx="1958720" cy="417268"/>
          </a:xfrm>
          <a:prstGeom prst="rect">
            <a:avLst/>
          </a:prstGeom>
          <a:solidFill>
            <a:srgbClr val="EAEFF7"/>
          </a:solidFill>
          <a:ln w="12700" cap="flat" cmpd="sng">
            <a:solidFill>
              <a:srgbClr val="EAEF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64" name="Google Shape;1264;p59"/>
          <p:cNvSpPr/>
          <p:nvPr/>
        </p:nvSpPr>
        <p:spPr>
          <a:xfrm>
            <a:off x="3228622" y="2833557"/>
            <a:ext cx="1958720" cy="417268"/>
          </a:xfrm>
          <a:prstGeom prst="rect">
            <a:avLst/>
          </a:prstGeom>
          <a:solidFill>
            <a:srgbClr val="D2DEEF"/>
          </a:solidFill>
          <a:ln w="12700" cap="flat" cmpd="sng">
            <a:solidFill>
              <a:srgbClr val="D2DE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65" name="Google Shape;1265;p59"/>
          <p:cNvSpPr/>
          <p:nvPr/>
        </p:nvSpPr>
        <p:spPr>
          <a:xfrm>
            <a:off x="869525" y="3294884"/>
            <a:ext cx="1958720" cy="382955"/>
          </a:xfrm>
          <a:prstGeom prst="rect">
            <a:avLst/>
          </a:prstGeom>
          <a:solidFill>
            <a:srgbClr val="EAEFF7"/>
          </a:solidFill>
          <a:ln w="12700" cap="flat" cmpd="sng">
            <a:solidFill>
              <a:srgbClr val="EAEF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66" name="Google Shape;1266;p59"/>
          <p:cNvSpPr/>
          <p:nvPr/>
        </p:nvSpPr>
        <p:spPr>
          <a:xfrm>
            <a:off x="9980023" y="249868"/>
            <a:ext cx="1929898"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écouter / lire</a:t>
            </a:r>
            <a:endParaRPr/>
          </a:p>
        </p:txBody>
      </p:sp>
      <p:pic>
        <p:nvPicPr>
          <p:cNvPr id="1267" name="Google Shape;1267;p59" descr="Old Man, Drive, Vintage Car, Car"/>
          <p:cNvPicPr preferRelativeResize="0"/>
          <p:nvPr/>
        </p:nvPicPr>
        <p:blipFill rotWithShape="1">
          <a:blip r:embed="rId8">
            <a:alphaModFix/>
          </a:blip>
          <a:srcRect/>
          <a:stretch/>
        </p:blipFill>
        <p:spPr>
          <a:xfrm>
            <a:off x="9226188" y="1348269"/>
            <a:ext cx="1671586" cy="1112210"/>
          </a:xfrm>
          <a:prstGeom prst="rect">
            <a:avLst/>
          </a:prstGeom>
          <a:noFill/>
          <a:ln>
            <a:noFill/>
          </a:ln>
        </p:spPr>
      </p:pic>
      <p:pic>
        <p:nvPicPr>
          <p:cNvPr id="1268" name="Google Shape;1268;p59" descr="Girl, Books, School, Reading, Learning"/>
          <p:cNvPicPr preferRelativeResize="0"/>
          <p:nvPr/>
        </p:nvPicPr>
        <p:blipFill rotWithShape="1">
          <a:blip r:embed="rId9">
            <a:alphaModFix/>
          </a:blip>
          <a:srcRect/>
          <a:stretch/>
        </p:blipFill>
        <p:spPr>
          <a:xfrm>
            <a:off x="10903723" y="2223335"/>
            <a:ext cx="1027491" cy="2054981"/>
          </a:xfrm>
          <a:prstGeom prst="rect">
            <a:avLst/>
          </a:prstGeom>
          <a:noFill/>
          <a:ln>
            <a:noFill/>
          </a:ln>
        </p:spPr>
      </p:pic>
      <p:pic>
        <p:nvPicPr>
          <p:cNvPr id="1269" name="Google Shape;1269;p59" descr="Bone, Dead, Head, Skeleton, Skull, Skull"/>
          <p:cNvPicPr preferRelativeResize="0"/>
          <p:nvPr/>
        </p:nvPicPr>
        <p:blipFill rotWithShape="1">
          <a:blip r:embed="rId10">
            <a:alphaModFix/>
          </a:blip>
          <a:srcRect/>
          <a:stretch/>
        </p:blipFill>
        <p:spPr>
          <a:xfrm>
            <a:off x="10780989" y="5196978"/>
            <a:ext cx="1128932" cy="852971"/>
          </a:xfrm>
          <a:prstGeom prst="rect">
            <a:avLst/>
          </a:prstGeom>
          <a:noFill/>
          <a:ln>
            <a:noFill/>
          </a:ln>
        </p:spPr>
      </p:pic>
      <p:graphicFrame>
        <p:nvGraphicFramePr>
          <p:cNvPr id="1270" name="Google Shape;1270;p59"/>
          <p:cNvGraphicFramePr/>
          <p:nvPr/>
        </p:nvGraphicFramePr>
        <p:xfrm>
          <a:off x="595478" y="3877286"/>
          <a:ext cx="8486050" cy="2286050"/>
        </p:xfrm>
        <a:graphic>
          <a:graphicData uri="http://schemas.openxmlformats.org/drawingml/2006/table">
            <a:tbl>
              <a:tblPr firstRow="1" bandRow="1">
                <a:noFill/>
                <a:tableStyleId>{729B6918-ED5B-4E87-A70A-ABD9EA03D3AE}</a:tableStyleId>
              </a:tblPr>
              <a:tblGrid>
                <a:gridCol w="2443025">
                  <a:extLst>
                    <a:ext uri="{9D8B030D-6E8A-4147-A177-3AD203B41FA5}">
                      <a16:colId xmlns:a16="http://schemas.microsoft.com/office/drawing/2014/main" val="20000"/>
                    </a:ext>
                  </a:extLst>
                </a:gridCol>
                <a:gridCol w="2443025">
                  <a:extLst>
                    <a:ext uri="{9D8B030D-6E8A-4147-A177-3AD203B41FA5}">
                      <a16:colId xmlns:a16="http://schemas.microsoft.com/office/drawing/2014/main" val="20001"/>
                    </a:ext>
                  </a:extLst>
                </a:gridCol>
                <a:gridCol w="36000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u="none" strike="noStrike" cap="none">
                          <a:solidFill>
                            <a:schemeClr val="lt1"/>
                          </a:solidFill>
                          <a:latin typeface="Century Gothic"/>
                          <a:ea typeface="Century Gothic"/>
                          <a:cs typeface="Century Gothic"/>
                          <a:sym typeface="Century Gothic"/>
                        </a:rPr>
                        <a:t>il est</a:t>
                      </a:r>
                      <a:endParaRPr/>
                    </a:p>
                  </a:txBody>
                  <a:tcPr marL="91450" marR="91450" marT="45725" marB="45725">
                    <a:solidFill>
                      <a:srgbClr val="115076"/>
                    </a:solidFill>
                  </a:tcPr>
                </a:tc>
                <a:tc>
                  <a:txBody>
                    <a:bodyPr/>
                    <a:lstStyle/>
                    <a:p>
                      <a:pPr marL="0" marR="0" lvl="0" indent="0" algn="ctr" rtl="0">
                        <a:spcBef>
                          <a:spcPts val="0"/>
                        </a:spcBef>
                        <a:spcAft>
                          <a:spcPts val="0"/>
                        </a:spcAft>
                        <a:buNone/>
                      </a:pPr>
                      <a:r>
                        <a:rPr lang="en-GB" sz="2400" u="none" strike="noStrike" cap="none">
                          <a:solidFill>
                            <a:schemeClr val="lt1"/>
                          </a:solidFill>
                          <a:latin typeface="Century Gothic"/>
                          <a:ea typeface="Century Gothic"/>
                          <a:cs typeface="Century Gothic"/>
                          <a:sym typeface="Century Gothic"/>
                        </a:rPr>
                        <a:t>elle est</a:t>
                      </a:r>
                      <a:endParaRPr/>
                    </a:p>
                  </a:txBody>
                  <a:tcPr marL="91450" marR="91450" marT="45725" marB="45725">
                    <a:solidFill>
                      <a:srgbClr val="115076"/>
                    </a:solidFill>
                  </a:tcPr>
                </a:tc>
                <a:tc>
                  <a:txBody>
                    <a:bodyPr/>
                    <a:lstStyle/>
                    <a:p>
                      <a:pPr marL="0" marR="0" lvl="0" indent="0" algn="ctr" rtl="0">
                        <a:spcBef>
                          <a:spcPts val="0"/>
                        </a:spcBef>
                        <a:spcAft>
                          <a:spcPts val="0"/>
                        </a:spcAft>
                        <a:buNone/>
                      </a:pPr>
                      <a:r>
                        <a:rPr lang="en-GB" sz="2400" u="none" strike="noStrike" cap="none">
                          <a:solidFill>
                            <a:schemeClr val="lt1"/>
                          </a:solidFill>
                          <a:latin typeface="Century Gothic"/>
                          <a:ea typeface="Century Gothic"/>
                          <a:cs typeface="Century Gothic"/>
                          <a:sym typeface="Century Gothic"/>
                        </a:rPr>
                        <a:t>meaning</a:t>
                      </a:r>
                      <a:endParaRPr sz="2400" u="none" strike="noStrike" cap="none">
                        <a:solidFill>
                          <a:schemeClr val="lt1"/>
                        </a:solidFill>
                        <a:latin typeface="Century Gothic"/>
                        <a:ea typeface="Century Gothic"/>
                        <a:cs typeface="Century Gothic"/>
                        <a:sym typeface="Century Gothic"/>
                      </a:endParaRPr>
                    </a:p>
                  </a:txBody>
                  <a:tcPr marL="91450" marR="91450" marT="45725" marB="45725">
                    <a:solidFill>
                      <a:srgbClr val="115076"/>
                    </a:solidFill>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polonais</a:t>
                      </a:r>
                      <a:endParaRPr/>
                    </a:p>
                  </a:txBody>
                  <a:tcPr marL="91450" marR="91450" marT="45725" marB="45725"/>
                </a:tc>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polonaise</a:t>
                      </a:r>
                      <a:endParaRPr/>
                    </a:p>
                  </a:txBody>
                  <a:tcPr marL="91450" marR="91450" marT="45725" marB="45725"/>
                </a:tc>
                <a:tc>
                  <a:txBody>
                    <a:bodyPr/>
                    <a:lstStyle/>
                    <a:p>
                      <a:pPr marL="0" marR="0" lvl="0" indent="0" algn="ctr" rtl="0">
                        <a:spcBef>
                          <a:spcPts val="0"/>
                        </a:spcBef>
                        <a:spcAft>
                          <a:spcPts val="0"/>
                        </a:spcAft>
                        <a:buNone/>
                      </a:pPr>
                      <a:r>
                        <a:rPr lang="en-GB" sz="2000" u="none" strike="noStrike" cap="none">
                          <a:solidFill>
                            <a:srgbClr val="1F3864"/>
                          </a:solidFill>
                          <a:latin typeface="Century Gothic"/>
                          <a:ea typeface="Century Gothic"/>
                          <a:cs typeface="Century Gothic"/>
                          <a:sym typeface="Century Gothic"/>
                        </a:rPr>
                        <a:t>Polish nationality (m/f)</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blond</a:t>
                      </a:r>
                      <a:endParaRPr/>
                    </a:p>
                  </a:txBody>
                  <a:tcPr marL="91450" marR="91450" marT="45725" marB="45725"/>
                </a:tc>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blonde</a:t>
                      </a:r>
                      <a:endParaRPr/>
                    </a:p>
                  </a:txBody>
                  <a:tcPr marL="91450" marR="91450" marT="45725" marB="45725"/>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u="none" strike="noStrike" cap="none">
                          <a:solidFill>
                            <a:srgbClr val="1F3864"/>
                          </a:solidFill>
                          <a:latin typeface="Century Gothic"/>
                          <a:ea typeface="Century Gothic"/>
                          <a:cs typeface="Century Gothic"/>
                          <a:sym typeface="Century Gothic"/>
                        </a:rPr>
                        <a:t>blond (m/f)</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mort</a:t>
                      </a:r>
                      <a:endParaRPr/>
                    </a:p>
                  </a:txBody>
                  <a:tcPr marL="91450" marR="91450" marT="45725" marB="45725"/>
                </a:tc>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morte</a:t>
                      </a:r>
                      <a:endParaRPr/>
                    </a:p>
                  </a:txBody>
                  <a:tcPr marL="91450" marR="91450" marT="45725" marB="45725"/>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dead [m/f]</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japonais</a:t>
                      </a:r>
                      <a:endParaRPr/>
                    </a:p>
                  </a:txBody>
                  <a:tcPr marL="91450" marR="91450" marT="45725" marB="45725"/>
                </a:tc>
                <a:tc>
                  <a:txBody>
                    <a:bodyPr/>
                    <a:lstStyle/>
                    <a:p>
                      <a:pPr marL="0" marR="0" lvl="0" indent="0" algn="ctr" rtl="0">
                        <a:spcBef>
                          <a:spcPts val="0"/>
                        </a:spcBef>
                        <a:spcAft>
                          <a:spcPts val="0"/>
                        </a:spcAft>
                        <a:buNone/>
                      </a:pPr>
                      <a:r>
                        <a:rPr lang="en-GB" sz="2400" u="none" strike="noStrike" cap="none">
                          <a:solidFill>
                            <a:srgbClr val="1F3864"/>
                          </a:solidFill>
                          <a:latin typeface="Century Gothic"/>
                          <a:ea typeface="Century Gothic"/>
                          <a:cs typeface="Century Gothic"/>
                          <a:sym typeface="Century Gothic"/>
                        </a:rPr>
                        <a:t>japonaise</a:t>
                      </a:r>
                      <a:endParaRPr/>
                    </a:p>
                  </a:txBody>
                  <a:tcPr marL="91450" marR="91450" marT="45725" marB="45725"/>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Japanese nationality (m/f)</a:t>
                      </a:r>
                      <a:endParaRPr/>
                    </a:p>
                  </a:txBody>
                  <a:tcPr marL="91450" marR="91450" marT="45725" marB="45725"/>
                </a:tc>
                <a:extLst>
                  <a:ext uri="{0D108BD9-81ED-4DB2-BD59-A6C34878D82A}">
                    <a16:rowId xmlns:a16="http://schemas.microsoft.com/office/drawing/2014/main" val="10004"/>
                  </a:ext>
                </a:extLst>
              </a:tr>
            </a:tbl>
          </a:graphicData>
        </a:graphic>
      </p:graphicFrame>
      <p:sp>
        <p:nvSpPr>
          <p:cNvPr id="1271" name="Google Shape;1271;p59"/>
          <p:cNvSpPr/>
          <p:nvPr/>
        </p:nvSpPr>
        <p:spPr>
          <a:xfrm>
            <a:off x="3228622" y="4357938"/>
            <a:ext cx="1958720" cy="379885"/>
          </a:xfrm>
          <a:prstGeom prst="rect">
            <a:avLst/>
          </a:prstGeom>
          <a:solidFill>
            <a:srgbClr val="D2DEEF"/>
          </a:solidFill>
          <a:ln w="12700" cap="flat" cmpd="sng">
            <a:solidFill>
              <a:srgbClr val="D2DE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72" name="Google Shape;1272;p59"/>
          <p:cNvSpPr/>
          <p:nvPr/>
        </p:nvSpPr>
        <p:spPr>
          <a:xfrm>
            <a:off x="3306664" y="4815550"/>
            <a:ext cx="1958720" cy="417268"/>
          </a:xfrm>
          <a:prstGeom prst="rect">
            <a:avLst/>
          </a:prstGeom>
          <a:solidFill>
            <a:srgbClr val="EAEFF7"/>
          </a:solidFill>
          <a:ln w="12700" cap="flat" cmpd="sng">
            <a:solidFill>
              <a:srgbClr val="EAEF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73" name="Google Shape;1273;p59"/>
          <p:cNvSpPr/>
          <p:nvPr/>
        </p:nvSpPr>
        <p:spPr>
          <a:xfrm>
            <a:off x="869525" y="5282971"/>
            <a:ext cx="1958720" cy="417268"/>
          </a:xfrm>
          <a:prstGeom prst="rect">
            <a:avLst/>
          </a:prstGeom>
          <a:solidFill>
            <a:srgbClr val="D2DEEF"/>
          </a:solidFill>
          <a:ln w="12700" cap="flat" cmpd="sng">
            <a:solidFill>
              <a:srgbClr val="D2DE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74" name="Google Shape;1274;p59"/>
          <p:cNvSpPr/>
          <p:nvPr/>
        </p:nvSpPr>
        <p:spPr>
          <a:xfrm>
            <a:off x="907342" y="5715403"/>
            <a:ext cx="1958720" cy="396000"/>
          </a:xfrm>
          <a:prstGeom prst="rect">
            <a:avLst/>
          </a:prstGeom>
          <a:solidFill>
            <a:srgbClr val="EAEFF7"/>
          </a:solidFill>
          <a:ln w="12700" cap="flat" cmpd="sng">
            <a:solidFill>
              <a:srgbClr val="EAEF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275" name="Google Shape;1275;p59">
            <a:hlinkClick r:id="" action="ppaction://noaction">
              <a:snd r:embed="rId11" name="polonais.wav"/>
            </a:hlinkClick>
          </p:cNvPr>
          <p:cNvSpPr/>
          <p:nvPr/>
        </p:nvSpPr>
        <p:spPr>
          <a:xfrm>
            <a:off x="199478" y="4341823"/>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5</a:t>
            </a:r>
            <a:endParaRPr/>
          </a:p>
        </p:txBody>
      </p:sp>
      <p:sp>
        <p:nvSpPr>
          <p:cNvPr id="1276" name="Google Shape;1276;p59">
            <a:hlinkClick r:id="" action="ppaction://noaction">
              <a:snd r:embed="rId12" name="blond.wav"/>
            </a:hlinkClick>
          </p:cNvPr>
          <p:cNvSpPr/>
          <p:nvPr/>
        </p:nvSpPr>
        <p:spPr>
          <a:xfrm>
            <a:off x="199478" y="4800978"/>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6</a:t>
            </a:r>
            <a:endParaRPr/>
          </a:p>
        </p:txBody>
      </p:sp>
      <p:sp>
        <p:nvSpPr>
          <p:cNvPr id="1277" name="Google Shape;1277;p59">
            <a:hlinkClick r:id="" action="ppaction://noaction">
              <a:snd r:embed="rId13" name="japonaise.wav"/>
            </a:hlinkClick>
          </p:cNvPr>
          <p:cNvSpPr/>
          <p:nvPr/>
        </p:nvSpPr>
        <p:spPr>
          <a:xfrm>
            <a:off x="199478" y="5719289"/>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8</a:t>
            </a:r>
            <a:endParaRPr/>
          </a:p>
        </p:txBody>
      </p:sp>
      <p:sp>
        <p:nvSpPr>
          <p:cNvPr id="1278" name="Google Shape;1278;p59">
            <a:hlinkClick r:id="" action="ppaction://noaction">
              <a:snd r:embed="rId14" name="morte.wav"/>
            </a:hlinkClick>
          </p:cNvPr>
          <p:cNvSpPr/>
          <p:nvPr/>
        </p:nvSpPr>
        <p:spPr>
          <a:xfrm>
            <a:off x="199478" y="5260133"/>
            <a:ext cx="396000" cy="396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7</a:t>
            </a:r>
            <a:endParaRPr/>
          </a:p>
        </p:txBody>
      </p:sp>
      <p:sp>
        <p:nvSpPr>
          <p:cNvPr id="1279" name="Google Shape;1279;p59"/>
          <p:cNvSpPr/>
          <p:nvPr/>
        </p:nvSpPr>
        <p:spPr>
          <a:xfrm>
            <a:off x="2501282" y="183142"/>
            <a:ext cx="3244712" cy="1485438"/>
          </a:xfrm>
          <a:prstGeom prst="wedgeRoundRectCallout">
            <a:avLst>
              <a:gd name="adj1" fmla="val 7514"/>
              <a:gd name="adj2" fmla="val 66723"/>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The SFe means that the final consonant has to be pronounced in the words in this column!</a:t>
            </a:r>
            <a:endParaRPr/>
          </a:p>
        </p:txBody>
      </p:sp>
      <p:pic>
        <p:nvPicPr>
          <p:cNvPr id="1280" name="Google Shape;1280;p59" descr="User, Avatar, Female, Blond, Girl, Woman"/>
          <p:cNvPicPr preferRelativeResize="0"/>
          <p:nvPr/>
        </p:nvPicPr>
        <p:blipFill rotWithShape="1">
          <a:blip r:embed="rId15">
            <a:alphaModFix/>
          </a:blip>
          <a:srcRect/>
          <a:stretch/>
        </p:blipFill>
        <p:spPr>
          <a:xfrm>
            <a:off x="9369263" y="4017855"/>
            <a:ext cx="1279234" cy="12792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2"/>
                                        </p:tgtEl>
                                        <p:attrNameLst>
                                          <p:attrName>style.visibility</p:attrName>
                                        </p:attrNameLst>
                                      </p:cBhvr>
                                      <p:to>
                                        <p:strVal val="visible"/>
                                      </p:to>
                                    </p:set>
                                    <p:animEffect transition="in" filter="fade">
                                      <p:cBhvr>
                                        <p:cTn id="7" dur="500"/>
                                        <p:tgtEl>
                                          <p:spTgt spid="1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3"/>
                                        </p:tgtEl>
                                        <p:attrNameLst>
                                          <p:attrName>style.visibility</p:attrName>
                                        </p:attrNameLst>
                                      </p:cBhvr>
                                      <p:to>
                                        <p:strVal val="visible"/>
                                      </p:to>
                                    </p:set>
                                    <p:animEffect transition="in" filter="fade">
                                      <p:cBhvr>
                                        <p:cTn id="12" dur="500"/>
                                        <p:tgtEl>
                                          <p:spTgt spid="12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4"/>
                                        </p:tgtEl>
                                        <p:attrNameLst>
                                          <p:attrName>style.visibility</p:attrName>
                                        </p:attrNameLst>
                                      </p:cBhvr>
                                      <p:to>
                                        <p:strVal val="visible"/>
                                      </p:to>
                                    </p:set>
                                    <p:animEffect transition="in" filter="fade">
                                      <p:cBhvr>
                                        <p:cTn id="17" dur="500"/>
                                        <p:tgtEl>
                                          <p:spTgt spid="12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5"/>
                                        </p:tgtEl>
                                        <p:attrNameLst>
                                          <p:attrName>style.visibility</p:attrName>
                                        </p:attrNameLst>
                                      </p:cBhvr>
                                      <p:to>
                                        <p:strVal val="visible"/>
                                      </p:to>
                                    </p:set>
                                    <p:animEffect transition="in" filter="fade">
                                      <p:cBhvr>
                                        <p:cTn id="22" dur="500"/>
                                        <p:tgtEl>
                                          <p:spTgt spid="12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1"/>
                                        </p:tgtEl>
                                        <p:attrNameLst>
                                          <p:attrName>style.visibility</p:attrName>
                                        </p:attrNameLst>
                                      </p:cBhvr>
                                      <p:to>
                                        <p:strVal val="visible"/>
                                      </p:to>
                                    </p:set>
                                    <p:animEffect transition="in" filter="fade">
                                      <p:cBhvr>
                                        <p:cTn id="27" dur="500"/>
                                        <p:tgtEl>
                                          <p:spTgt spid="12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72"/>
                                        </p:tgtEl>
                                        <p:attrNameLst>
                                          <p:attrName>style.visibility</p:attrName>
                                        </p:attrNameLst>
                                      </p:cBhvr>
                                      <p:to>
                                        <p:strVal val="visible"/>
                                      </p:to>
                                    </p:set>
                                    <p:animEffect transition="in" filter="fade">
                                      <p:cBhvr>
                                        <p:cTn id="32" dur="500"/>
                                        <p:tgtEl>
                                          <p:spTgt spid="12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3"/>
                                        </p:tgtEl>
                                        <p:attrNameLst>
                                          <p:attrName>style.visibility</p:attrName>
                                        </p:attrNameLst>
                                      </p:cBhvr>
                                      <p:to>
                                        <p:strVal val="visible"/>
                                      </p:to>
                                    </p:set>
                                    <p:animEffect transition="in" filter="fade">
                                      <p:cBhvr>
                                        <p:cTn id="37" dur="500"/>
                                        <p:tgtEl>
                                          <p:spTgt spid="12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74"/>
                                        </p:tgtEl>
                                        <p:attrNameLst>
                                          <p:attrName>style.visibility</p:attrName>
                                        </p:attrNameLst>
                                      </p:cBhvr>
                                      <p:to>
                                        <p:strVal val="visible"/>
                                      </p:to>
                                    </p:set>
                                    <p:animEffect transition="in" filter="fade">
                                      <p:cBhvr>
                                        <p:cTn id="42" dur="500"/>
                                        <p:tgtEl>
                                          <p:spTgt spid="12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79"/>
                                        </p:tgtEl>
                                        <p:attrNameLst>
                                          <p:attrName>style.visibility</p:attrName>
                                        </p:attrNameLst>
                                      </p:cBhvr>
                                      <p:to>
                                        <p:strVal val="visible"/>
                                      </p:to>
                                    </p:set>
                                    <p:animEffect transition="in" filter="fade">
                                      <p:cBhvr>
                                        <p:cTn id="47" dur="500"/>
                                        <p:tgtEl>
                                          <p:spTgt spid="1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285"/>
        <p:cNvGrpSpPr/>
        <p:nvPr/>
      </p:nvGrpSpPr>
      <p:grpSpPr>
        <a:xfrm>
          <a:off x="0" y="0"/>
          <a:ext cx="0" cy="0"/>
          <a:chOff x="0" y="0"/>
          <a:chExt cx="0" cy="0"/>
        </a:xfrm>
      </p:grpSpPr>
      <p:graphicFrame>
        <p:nvGraphicFramePr>
          <p:cNvPr id="1286" name="Google Shape;1286;p60"/>
          <p:cNvGraphicFramePr/>
          <p:nvPr/>
        </p:nvGraphicFramePr>
        <p:xfrm>
          <a:off x="813913" y="1628700"/>
          <a:ext cx="10944000" cy="4494150"/>
        </p:xfrm>
        <a:graphic>
          <a:graphicData uri="http://schemas.openxmlformats.org/drawingml/2006/table">
            <a:tbl>
              <a:tblPr bandRow="1">
                <a:noFill/>
                <a:tableStyleId>{729B6918-ED5B-4E87-A70A-ABD9EA03D3AE}</a:tableStyleId>
              </a:tblPr>
              <a:tblGrid>
                <a:gridCol w="180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tblGrid>
              <a:tr h="749025">
                <a:tc>
                  <a:txBody>
                    <a:bodyPr/>
                    <a:lstStyle/>
                    <a:p>
                      <a:pPr marL="0" marR="0" lvl="0" indent="0" algn="ctr" rtl="0">
                        <a:spcBef>
                          <a:spcPts val="0"/>
                        </a:spcBef>
                        <a:spcAft>
                          <a:spcPts val="0"/>
                        </a:spcAft>
                        <a:buNone/>
                      </a:pPr>
                      <a:r>
                        <a:rPr lang="en-GB" sz="2400" b="1" u="none" strike="noStrike" cap="none">
                          <a:solidFill>
                            <a:srgbClr val="115076"/>
                          </a:solidFill>
                        </a:rPr>
                        <a:t>pris</a:t>
                      </a:r>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GB" sz="2400" b="1" u="none" strike="noStrike" cap="none">
                          <a:solidFill>
                            <a:srgbClr val="115076"/>
                          </a:solidFill>
                        </a:rPr>
                        <a:t>bas</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prise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dos</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base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dose</a:t>
                      </a:r>
                      <a:endParaRPr/>
                    </a:p>
                  </a:txBody>
                  <a:tcPr marL="91450" marR="91450" marT="45725" marB="45725"/>
                </a:tc>
                <a:extLst>
                  <a:ext uri="{0D108BD9-81ED-4DB2-BD59-A6C34878D82A}">
                    <a16:rowId xmlns:a16="http://schemas.microsoft.com/office/drawing/2014/main" val="10000"/>
                  </a:ext>
                </a:extLst>
              </a:tr>
              <a:tr h="749025">
                <a:tc>
                  <a:txBody>
                    <a:bodyPr/>
                    <a:lstStyle/>
                    <a:p>
                      <a:pPr marL="0" marR="0" lvl="0" indent="0" algn="ctr" rtl="0">
                        <a:spcBef>
                          <a:spcPts val="0"/>
                        </a:spcBef>
                        <a:spcAft>
                          <a:spcPts val="0"/>
                        </a:spcAft>
                        <a:buNone/>
                      </a:pPr>
                      <a:r>
                        <a:rPr lang="en-GB" sz="2400" b="1" u="none" strike="noStrike" cap="none">
                          <a:solidFill>
                            <a:srgbClr val="115076"/>
                          </a:solidFill>
                        </a:rPr>
                        <a:t>tonne</a:t>
                      </a:r>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GB" sz="2400" b="1" u="none" strike="noStrike" cap="none">
                          <a:solidFill>
                            <a:srgbClr val="115076"/>
                          </a:solidFill>
                        </a:rPr>
                        <a:t>prêt</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lourd</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ton</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lourde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prête</a:t>
                      </a:r>
                      <a:endParaRPr/>
                    </a:p>
                  </a:txBody>
                  <a:tcPr marL="91450" marR="91450" marT="45725" marB="45725"/>
                </a:tc>
                <a:extLst>
                  <a:ext uri="{0D108BD9-81ED-4DB2-BD59-A6C34878D82A}">
                    <a16:rowId xmlns:a16="http://schemas.microsoft.com/office/drawing/2014/main" val="10001"/>
                  </a:ext>
                </a:extLst>
              </a:tr>
              <a:tr h="749025">
                <a:tc>
                  <a:txBody>
                    <a:bodyPr/>
                    <a:lstStyle/>
                    <a:p>
                      <a:pPr marL="0" marR="0" lvl="0" indent="0" algn="ctr" rtl="0">
                        <a:spcBef>
                          <a:spcPts val="0"/>
                        </a:spcBef>
                        <a:spcAft>
                          <a:spcPts val="0"/>
                        </a:spcAft>
                        <a:buNone/>
                      </a:pPr>
                      <a:r>
                        <a:rPr lang="en-GB" sz="2400" b="1" u="none" strike="noStrike" cap="none">
                          <a:solidFill>
                            <a:srgbClr val="115076"/>
                          </a:solidFill>
                        </a:rPr>
                        <a:t>étroite</a:t>
                      </a:r>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GB" sz="2400" b="1" u="none" strike="noStrike" cap="none">
                          <a:solidFill>
                            <a:srgbClr val="115076"/>
                          </a:solidFill>
                        </a:rPr>
                        <a:t>sain</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adéquate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saine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étroit</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adéquat</a:t>
                      </a:r>
                      <a:endParaRPr/>
                    </a:p>
                  </a:txBody>
                  <a:tcPr marL="91450" marR="91450" marT="45725" marB="45725"/>
                </a:tc>
                <a:extLst>
                  <a:ext uri="{0D108BD9-81ED-4DB2-BD59-A6C34878D82A}">
                    <a16:rowId xmlns:a16="http://schemas.microsoft.com/office/drawing/2014/main" val="10002"/>
                  </a:ext>
                </a:extLst>
              </a:tr>
              <a:tr h="749025">
                <a:tc>
                  <a:txBody>
                    <a:bodyPr/>
                    <a:lstStyle/>
                    <a:p>
                      <a:pPr marL="0" marR="0" lvl="0" indent="0" algn="ctr" rtl="0">
                        <a:spcBef>
                          <a:spcPts val="0"/>
                        </a:spcBef>
                        <a:spcAft>
                          <a:spcPts val="0"/>
                        </a:spcAft>
                        <a:buNone/>
                      </a:pPr>
                      <a:r>
                        <a:rPr lang="en-GB" sz="2400" b="1" u="none" strike="noStrike" cap="none">
                          <a:solidFill>
                            <a:srgbClr val="115076"/>
                          </a:solidFill>
                        </a:rPr>
                        <a:t>confiante</a:t>
                      </a:r>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GB" sz="2400" b="1" u="none" strike="noStrike" cap="none">
                          <a:solidFill>
                            <a:srgbClr val="115076"/>
                          </a:solidFill>
                        </a:rPr>
                        <a:t>confiant</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opportun</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décent</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opportune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décente</a:t>
                      </a:r>
                      <a:endParaRPr/>
                    </a:p>
                  </a:txBody>
                  <a:tcPr marL="91450" marR="91450" marT="45725" marB="45725"/>
                </a:tc>
                <a:extLst>
                  <a:ext uri="{0D108BD9-81ED-4DB2-BD59-A6C34878D82A}">
                    <a16:rowId xmlns:a16="http://schemas.microsoft.com/office/drawing/2014/main" val="10003"/>
                  </a:ext>
                </a:extLst>
              </a:tr>
              <a:tr h="749025">
                <a:tc>
                  <a:txBody>
                    <a:bodyPr/>
                    <a:lstStyle/>
                    <a:p>
                      <a:pPr marL="0" marR="0" lvl="0" indent="0" algn="ctr" rtl="0">
                        <a:spcBef>
                          <a:spcPts val="0"/>
                        </a:spcBef>
                        <a:spcAft>
                          <a:spcPts val="0"/>
                        </a:spcAft>
                        <a:buNone/>
                      </a:pPr>
                      <a:r>
                        <a:rPr lang="en-GB" sz="2400" b="1" u="none" strike="noStrike" cap="none">
                          <a:solidFill>
                            <a:srgbClr val="115076"/>
                          </a:solidFill>
                        </a:rPr>
                        <a:t>manuscrit</a:t>
                      </a:r>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GB" sz="2400" b="1" u="none" strike="noStrike" cap="none">
                          <a:solidFill>
                            <a:srgbClr val="115076"/>
                          </a:solidFill>
                        </a:rPr>
                        <a:t>grosse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manuscrite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flagrant</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flagrante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gros</a:t>
                      </a:r>
                      <a:endParaRPr/>
                    </a:p>
                  </a:txBody>
                  <a:tcPr marL="91450" marR="91450" marT="45725" marB="45725"/>
                </a:tc>
                <a:extLst>
                  <a:ext uri="{0D108BD9-81ED-4DB2-BD59-A6C34878D82A}">
                    <a16:rowId xmlns:a16="http://schemas.microsoft.com/office/drawing/2014/main" val="10004"/>
                  </a:ext>
                </a:extLst>
              </a:tr>
              <a:tr h="749025">
                <a:tc>
                  <a:txBody>
                    <a:bodyPr/>
                    <a:lstStyle/>
                    <a:p>
                      <a:pPr marL="0" marR="0" lvl="0" indent="0" algn="ctr" rtl="0">
                        <a:spcBef>
                          <a:spcPts val="0"/>
                        </a:spcBef>
                        <a:spcAft>
                          <a:spcPts val="0"/>
                        </a:spcAft>
                        <a:buNone/>
                      </a:pPr>
                      <a:r>
                        <a:rPr lang="en-GB" sz="2400" b="1" u="none" strike="noStrike" cap="none">
                          <a:solidFill>
                            <a:srgbClr val="115076"/>
                          </a:solidFill>
                        </a:rPr>
                        <a:t>imminent</a:t>
                      </a:r>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GB" sz="2400" b="1" u="none" strike="noStrike" cap="none">
                          <a:solidFill>
                            <a:srgbClr val="115076"/>
                          </a:solidFill>
                        </a:rPr>
                        <a:t>romaine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fréquente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romain</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a:solidFill>
                            <a:srgbClr val="115076"/>
                          </a:solidFill>
                        </a:rPr>
                        <a:t>imminente</a:t>
                      </a:r>
                      <a:endParaRPr/>
                    </a:p>
                  </a:txBody>
                  <a:tcPr marL="91450" marR="91450" marT="45725" marB="45725"/>
                </a:tc>
                <a:tc>
                  <a:txBody>
                    <a:bodyPr/>
                    <a:lstStyle/>
                    <a:p>
                      <a:pPr marL="0" marR="0" lvl="0" indent="0" algn="ctr" rtl="0">
                        <a:spcBef>
                          <a:spcPts val="0"/>
                        </a:spcBef>
                        <a:spcAft>
                          <a:spcPts val="0"/>
                        </a:spcAft>
                        <a:buNone/>
                      </a:pPr>
                      <a:r>
                        <a:rPr lang="en-GB" sz="2400" b="1" u="none" strike="noStrike" cap="none" dirty="0" err="1">
                          <a:solidFill>
                            <a:srgbClr val="115076"/>
                          </a:solidFill>
                        </a:rPr>
                        <a:t>fréquent</a:t>
                      </a:r>
                      <a:endParaRPr dirty="0"/>
                    </a:p>
                  </a:txBody>
                  <a:tcPr marL="91450" marR="91450" marT="45725" marB="45725"/>
                </a:tc>
                <a:extLst>
                  <a:ext uri="{0D108BD9-81ED-4DB2-BD59-A6C34878D82A}">
                    <a16:rowId xmlns:a16="http://schemas.microsoft.com/office/drawing/2014/main" val="10005"/>
                  </a:ext>
                </a:extLst>
              </a:tr>
            </a:tbl>
          </a:graphicData>
        </a:graphic>
      </p:graphicFrame>
      <p:pic>
        <p:nvPicPr>
          <p:cNvPr id="1287" name="Google Shape;1287;p6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288" name="Google Shape;1288;p60"/>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a:t>
            </a:r>
            <a:endParaRPr/>
          </a:p>
        </p:txBody>
      </p:sp>
      <p:sp>
        <p:nvSpPr>
          <p:cNvPr id="1289" name="Google Shape;1289;p60"/>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1290" name="Google Shape;1290;p60">
            <a:hlinkClick r:id="" action="ppaction://noaction">
              <a:snd r:embed="rId4" name="1 pris bas prise dos base dose.wav"/>
            </a:hlinkClick>
          </p:cNvPr>
          <p:cNvSpPr/>
          <p:nvPr/>
        </p:nvSpPr>
        <p:spPr>
          <a:xfrm>
            <a:off x="164087" y="1700159"/>
            <a:ext cx="540000" cy="540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1</a:t>
            </a:r>
            <a:endParaRPr/>
          </a:p>
        </p:txBody>
      </p:sp>
      <p:sp>
        <p:nvSpPr>
          <p:cNvPr id="1291" name="Google Shape;1291;p60">
            <a:hlinkClick r:id="" action="ppaction://noaction">
              <a:snd r:embed="rId5" name="2 tonne pret lourd ton lourde prete.wav"/>
            </a:hlinkClick>
          </p:cNvPr>
          <p:cNvSpPr/>
          <p:nvPr/>
        </p:nvSpPr>
        <p:spPr>
          <a:xfrm>
            <a:off x="164087" y="2445153"/>
            <a:ext cx="540000" cy="540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2</a:t>
            </a:r>
            <a:endParaRPr/>
          </a:p>
        </p:txBody>
      </p:sp>
      <p:sp>
        <p:nvSpPr>
          <p:cNvPr id="1292" name="Google Shape;1292;p60">
            <a:hlinkClick r:id="" action="ppaction://noaction">
              <a:snd r:embed="rId6" name="3 etroite sain adequate saine etroit adequat.wav"/>
            </a:hlinkClick>
          </p:cNvPr>
          <p:cNvSpPr/>
          <p:nvPr/>
        </p:nvSpPr>
        <p:spPr>
          <a:xfrm>
            <a:off x="164087" y="3190147"/>
            <a:ext cx="540000" cy="540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3</a:t>
            </a:r>
            <a:endParaRPr/>
          </a:p>
        </p:txBody>
      </p:sp>
      <p:sp>
        <p:nvSpPr>
          <p:cNvPr id="1293" name="Google Shape;1293;p60">
            <a:hlinkClick r:id="" action="ppaction://noaction">
              <a:snd r:embed="rId7" name="4 confiante confiant opportun decent opportune decente.wav"/>
            </a:hlinkClick>
          </p:cNvPr>
          <p:cNvSpPr/>
          <p:nvPr/>
        </p:nvSpPr>
        <p:spPr>
          <a:xfrm>
            <a:off x="164087" y="3935141"/>
            <a:ext cx="540000" cy="540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dirty="0">
                <a:solidFill>
                  <a:srgbClr val="FFFFFF"/>
                </a:solidFill>
                <a:latin typeface="Century Gothic"/>
                <a:ea typeface="Century Gothic"/>
                <a:cs typeface="Century Gothic"/>
                <a:sym typeface="Century Gothic"/>
              </a:rPr>
              <a:t>4</a:t>
            </a:r>
            <a:endParaRPr dirty="0"/>
          </a:p>
        </p:txBody>
      </p:sp>
      <p:sp>
        <p:nvSpPr>
          <p:cNvPr id="1294" name="Google Shape;1294;p60">
            <a:hlinkClick r:id="" action="ppaction://noaction">
              <a:snd r:embed="rId8" name="5 manuscrit grosse manuscrite flagrant flagrante gros.wav"/>
            </a:hlinkClick>
          </p:cNvPr>
          <p:cNvSpPr/>
          <p:nvPr/>
        </p:nvSpPr>
        <p:spPr>
          <a:xfrm>
            <a:off x="164087" y="4680135"/>
            <a:ext cx="540000" cy="540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5</a:t>
            </a:r>
            <a:endParaRPr/>
          </a:p>
        </p:txBody>
      </p:sp>
      <p:sp>
        <p:nvSpPr>
          <p:cNvPr id="1295" name="Google Shape;1295;p60">
            <a:hlinkClick r:id="" action="ppaction://noaction">
              <a:snd r:embed="rId9" name="6 imminent romaine frequente romain imminente frequent.wav"/>
            </a:hlinkClick>
          </p:cNvPr>
          <p:cNvSpPr/>
          <p:nvPr/>
        </p:nvSpPr>
        <p:spPr>
          <a:xfrm>
            <a:off x="164087" y="5425129"/>
            <a:ext cx="540000" cy="540000"/>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6</a:t>
            </a:r>
            <a:endParaRPr/>
          </a:p>
        </p:txBody>
      </p:sp>
      <p:sp>
        <p:nvSpPr>
          <p:cNvPr id="1296" name="Google Shape;1296;p60"/>
          <p:cNvSpPr txBox="1"/>
          <p:nvPr/>
        </p:nvSpPr>
        <p:spPr>
          <a:xfrm>
            <a:off x="813913" y="1970159"/>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[taken (f)]</a:t>
            </a:r>
            <a:endParaRPr/>
          </a:p>
        </p:txBody>
      </p:sp>
      <p:sp>
        <p:nvSpPr>
          <p:cNvPr id="1297" name="Google Shape;1297;p60"/>
          <p:cNvSpPr txBox="1"/>
          <p:nvPr/>
        </p:nvSpPr>
        <p:spPr>
          <a:xfrm>
            <a:off x="2625455" y="1970159"/>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[low]</a:t>
            </a:r>
            <a:endParaRPr/>
          </a:p>
        </p:txBody>
      </p:sp>
      <p:sp>
        <p:nvSpPr>
          <p:cNvPr id="1298" name="Google Shape;1298;p60"/>
          <p:cNvSpPr txBox="1"/>
          <p:nvPr/>
        </p:nvSpPr>
        <p:spPr>
          <a:xfrm>
            <a:off x="4522199" y="1970159"/>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[taken (m)]</a:t>
            </a:r>
            <a:endParaRPr/>
          </a:p>
        </p:txBody>
      </p:sp>
      <p:sp>
        <p:nvSpPr>
          <p:cNvPr id="1299" name="Google Shape;1299;p60"/>
          <p:cNvSpPr txBox="1"/>
          <p:nvPr/>
        </p:nvSpPr>
        <p:spPr>
          <a:xfrm>
            <a:off x="6376342" y="1970159"/>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[back]</a:t>
            </a:r>
            <a:endParaRPr/>
          </a:p>
        </p:txBody>
      </p:sp>
      <p:sp>
        <p:nvSpPr>
          <p:cNvPr id="1300" name="Google Shape;1300;p60"/>
          <p:cNvSpPr txBox="1"/>
          <p:nvPr/>
        </p:nvSpPr>
        <p:spPr>
          <a:xfrm>
            <a:off x="8178233" y="1970159"/>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[basis]</a:t>
            </a:r>
            <a:endParaRPr/>
          </a:p>
        </p:txBody>
      </p:sp>
      <p:sp>
        <p:nvSpPr>
          <p:cNvPr id="1301" name="Google Shape;1301;p60"/>
          <p:cNvSpPr txBox="1"/>
          <p:nvPr/>
        </p:nvSpPr>
        <p:spPr>
          <a:xfrm>
            <a:off x="9975792" y="1970159"/>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[dose]</a:t>
            </a:r>
            <a:endParaRPr/>
          </a:p>
        </p:txBody>
      </p:sp>
      <p:sp>
        <p:nvSpPr>
          <p:cNvPr id="1302" name="Google Shape;1302;p60"/>
          <p:cNvSpPr txBox="1"/>
          <p:nvPr/>
        </p:nvSpPr>
        <p:spPr>
          <a:xfrm>
            <a:off x="813913" y="272200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[tonne]</a:t>
            </a:r>
            <a:endParaRPr/>
          </a:p>
        </p:txBody>
      </p:sp>
      <p:sp>
        <p:nvSpPr>
          <p:cNvPr id="1303" name="Google Shape;1303;p60"/>
          <p:cNvSpPr txBox="1"/>
          <p:nvPr/>
        </p:nvSpPr>
        <p:spPr>
          <a:xfrm>
            <a:off x="2625455" y="272200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[ready (m)]</a:t>
            </a:r>
            <a:endParaRPr/>
          </a:p>
        </p:txBody>
      </p:sp>
      <p:sp>
        <p:nvSpPr>
          <p:cNvPr id="1304" name="Google Shape;1304;p60"/>
          <p:cNvSpPr txBox="1"/>
          <p:nvPr/>
        </p:nvSpPr>
        <p:spPr>
          <a:xfrm>
            <a:off x="4522199" y="272200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[heavy (m)]</a:t>
            </a:r>
            <a:endParaRPr/>
          </a:p>
        </p:txBody>
      </p:sp>
      <p:sp>
        <p:nvSpPr>
          <p:cNvPr id="1305" name="Google Shape;1305;p60"/>
          <p:cNvSpPr txBox="1"/>
          <p:nvPr/>
        </p:nvSpPr>
        <p:spPr>
          <a:xfrm>
            <a:off x="6376342" y="272200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[tone]</a:t>
            </a:r>
            <a:endParaRPr/>
          </a:p>
        </p:txBody>
      </p:sp>
      <p:sp>
        <p:nvSpPr>
          <p:cNvPr id="1306" name="Google Shape;1306;p60"/>
          <p:cNvSpPr txBox="1"/>
          <p:nvPr/>
        </p:nvSpPr>
        <p:spPr>
          <a:xfrm>
            <a:off x="8178233" y="272200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[heavy (f)]</a:t>
            </a:r>
            <a:endParaRPr/>
          </a:p>
        </p:txBody>
      </p:sp>
      <p:sp>
        <p:nvSpPr>
          <p:cNvPr id="1307" name="Google Shape;1307;p60"/>
          <p:cNvSpPr txBox="1"/>
          <p:nvPr/>
        </p:nvSpPr>
        <p:spPr>
          <a:xfrm>
            <a:off x="9975792" y="2736069"/>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[ready (f)]</a:t>
            </a:r>
            <a:endParaRPr/>
          </a:p>
        </p:txBody>
      </p:sp>
      <p:sp>
        <p:nvSpPr>
          <p:cNvPr id="1308" name="Google Shape;1308;p60"/>
          <p:cNvSpPr txBox="1"/>
          <p:nvPr/>
        </p:nvSpPr>
        <p:spPr>
          <a:xfrm>
            <a:off x="813913" y="347049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[tight (f)]</a:t>
            </a:r>
            <a:endParaRPr/>
          </a:p>
        </p:txBody>
      </p:sp>
      <p:sp>
        <p:nvSpPr>
          <p:cNvPr id="1309" name="Google Shape;1309;p60"/>
          <p:cNvSpPr txBox="1"/>
          <p:nvPr/>
        </p:nvSpPr>
        <p:spPr>
          <a:xfrm>
            <a:off x="2625455" y="3470498"/>
            <a:ext cx="177253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[healthy (m)]</a:t>
            </a:r>
            <a:endParaRPr/>
          </a:p>
        </p:txBody>
      </p:sp>
      <p:sp>
        <p:nvSpPr>
          <p:cNvPr id="1310" name="Google Shape;1310;p60"/>
          <p:cNvSpPr txBox="1"/>
          <p:nvPr/>
        </p:nvSpPr>
        <p:spPr>
          <a:xfrm>
            <a:off x="4370339" y="3497551"/>
            <a:ext cx="200600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[adequate (m)]</a:t>
            </a:r>
            <a:endParaRPr/>
          </a:p>
        </p:txBody>
      </p:sp>
      <p:sp>
        <p:nvSpPr>
          <p:cNvPr id="1311" name="Google Shape;1311;p60"/>
          <p:cNvSpPr txBox="1"/>
          <p:nvPr/>
        </p:nvSpPr>
        <p:spPr>
          <a:xfrm>
            <a:off x="6376342" y="347049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[healthy (f)]</a:t>
            </a:r>
            <a:endParaRPr/>
          </a:p>
        </p:txBody>
      </p:sp>
      <p:sp>
        <p:nvSpPr>
          <p:cNvPr id="1312" name="Google Shape;1312;p60"/>
          <p:cNvSpPr txBox="1"/>
          <p:nvPr/>
        </p:nvSpPr>
        <p:spPr>
          <a:xfrm>
            <a:off x="8178233" y="347049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[tight (m)]</a:t>
            </a:r>
            <a:endParaRPr/>
          </a:p>
        </p:txBody>
      </p:sp>
      <p:sp>
        <p:nvSpPr>
          <p:cNvPr id="1313" name="Google Shape;1313;p60"/>
          <p:cNvSpPr txBox="1"/>
          <p:nvPr/>
        </p:nvSpPr>
        <p:spPr>
          <a:xfrm>
            <a:off x="9880516" y="3501979"/>
            <a:ext cx="18678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[adequate (f)]</a:t>
            </a:r>
            <a:endParaRPr/>
          </a:p>
        </p:txBody>
      </p:sp>
      <p:sp>
        <p:nvSpPr>
          <p:cNvPr id="1314" name="Google Shape;1314;p60"/>
          <p:cNvSpPr txBox="1"/>
          <p:nvPr/>
        </p:nvSpPr>
        <p:spPr>
          <a:xfrm>
            <a:off x="813913" y="4256638"/>
            <a:ext cx="177253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[confident (f)]</a:t>
            </a:r>
            <a:endParaRPr/>
          </a:p>
        </p:txBody>
      </p:sp>
      <p:sp>
        <p:nvSpPr>
          <p:cNvPr id="1315" name="Google Shape;1315;p60"/>
          <p:cNvSpPr txBox="1"/>
          <p:nvPr/>
        </p:nvSpPr>
        <p:spPr>
          <a:xfrm>
            <a:off x="2516196" y="4256638"/>
            <a:ext cx="200600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[confident (m)]</a:t>
            </a:r>
            <a:endParaRPr/>
          </a:p>
        </p:txBody>
      </p:sp>
      <p:sp>
        <p:nvSpPr>
          <p:cNvPr id="1316" name="Google Shape;1316;p60"/>
          <p:cNvSpPr txBox="1"/>
          <p:nvPr/>
        </p:nvSpPr>
        <p:spPr>
          <a:xfrm>
            <a:off x="4522199" y="425663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[timely (m)]</a:t>
            </a:r>
            <a:endParaRPr/>
          </a:p>
        </p:txBody>
      </p:sp>
      <p:sp>
        <p:nvSpPr>
          <p:cNvPr id="1317" name="Google Shape;1317;p60"/>
          <p:cNvSpPr txBox="1"/>
          <p:nvPr/>
        </p:nvSpPr>
        <p:spPr>
          <a:xfrm>
            <a:off x="6376342" y="425663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[decent (m)]</a:t>
            </a:r>
            <a:endParaRPr/>
          </a:p>
        </p:txBody>
      </p:sp>
      <p:sp>
        <p:nvSpPr>
          <p:cNvPr id="1318" name="Google Shape;1318;p60"/>
          <p:cNvSpPr txBox="1"/>
          <p:nvPr/>
        </p:nvSpPr>
        <p:spPr>
          <a:xfrm>
            <a:off x="8178233" y="4256638"/>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[timely (f)]</a:t>
            </a:r>
            <a:endParaRPr/>
          </a:p>
        </p:txBody>
      </p:sp>
      <p:sp>
        <p:nvSpPr>
          <p:cNvPr id="1319" name="Google Shape;1319;p60"/>
          <p:cNvSpPr txBox="1"/>
          <p:nvPr/>
        </p:nvSpPr>
        <p:spPr>
          <a:xfrm>
            <a:off x="9975792" y="4206333"/>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[decent (f)]</a:t>
            </a:r>
            <a:endParaRPr/>
          </a:p>
        </p:txBody>
      </p:sp>
      <p:sp>
        <p:nvSpPr>
          <p:cNvPr id="1320" name="Google Shape;1320;p60"/>
          <p:cNvSpPr txBox="1"/>
          <p:nvPr/>
        </p:nvSpPr>
        <p:spPr>
          <a:xfrm>
            <a:off x="578891" y="4990424"/>
            <a:ext cx="226892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600"/>
              <a:buFont typeface="Century Gothic"/>
              <a:buNone/>
            </a:pPr>
            <a:r>
              <a:rPr lang="en-GB" sz="1600" b="0" i="0" u="none" strike="noStrike" cap="none">
                <a:solidFill>
                  <a:srgbClr val="115076"/>
                </a:solidFill>
                <a:latin typeface="Century Gothic"/>
                <a:ea typeface="Century Gothic"/>
                <a:cs typeface="Century Gothic"/>
                <a:sym typeface="Century Gothic"/>
              </a:rPr>
              <a:t>[handwritten (m)]</a:t>
            </a:r>
            <a:endParaRPr/>
          </a:p>
        </p:txBody>
      </p:sp>
      <p:sp>
        <p:nvSpPr>
          <p:cNvPr id="1321" name="Google Shape;1321;p60"/>
          <p:cNvSpPr txBox="1"/>
          <p:nvPr/>
        </p:nvSpPr>
        <p:spPr>
          <a:xfrm>
            <a:off x="2625455" y="4989662"/>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[fat (f)]</a:t>
            </a:r>
            <a:endParaRPr/>
          </a:p>
        </p:txBody>
      </p:sp>
      <p:sp>
        <p:nvSpPr>
          <p:cNvPr id="1322" name="Google Shape;1322;p60"/>
          <p:cNvSpPr txBox="1"/>
          <p:nvPr/>
        </p:nvSpPr>
        <p:spPr>
          <a:xfrm>
            <a:off x="4260393" y="5018151"/>
            <a:ext cx="22689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[handwritten (f)]</a:t>
            </a:r>
            <a:endParaRPr/>
          </a:p>
        </p:txBody>
      </p:sp>
      <p:sp>
        <p:nvSpPr>
          <p:cNvPr id="1323" name="Google Shape;1323;p60"/>
          <p:cNvSpPr txBox="1"/>
          <p:nvPr/>
        </p:nvSpPr>
        <p:spPr>
          <a:xfrm>
            <a:off x="6376342" y="4989662"/>
            <a:ext cx="177253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[obvious (m)]</a:t>
            </a:r>
            <a:endParaRPr/>
          </a:p>
        </p:txBody>
      </p:sp>
      <p:sp>
        <p:nvSpPr>
          <p:cNvPr id="1324" name="Google Shape;1324;p60"/>
          <p:cNvSpPr txBox="1"/>
          <p:nvPr/>
        </p:nvSpPr>
        <p:spPr>
          <a:xfrm>
            <a:off x="8178233" y="4989662"/>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[obvious (f)]</a:t>
            </a:r>
            <a:endParaRPr/>
          </a:p>
        </p:txBody>
      </p:sp>
      <p:sp>
        <p:nvSpPr>
          <p:cNvPr id="1325" name="Google Shape;1325;p60"/>
          <p:cNvSpPr txBox="1"/>
          <p:nvPr/>
        </p:nvSpPr>
        <p:spPr>
          <a:xfrm>
            <a:off x="9975792" y="4972243"/>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[fat (m)]</a:t>
            </a:r>
            <a:endParaRPr/>
          </a:p>
        </p:txBody>
      </p:sp>
      <p:sp>
        <p:nvSpPr>
          <p:cNvPr id="1326" name="Google Shape;1326;p60"/>
          <p:cNvSpPr txBox="1"/>
          <p:nvPr/>
        </p:nvSpPr>
        <p:spPr>
          <a:xfrm>
            <a:off x="722384" y="5700061"/>
            <a:ext cx="19946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800"/>
              <a:buFont typeface="Century Gothic"/>
              <a:buNone/>
            </a:pPr>
            <a:r>
              <a:rPr lang="en-GB" sz="1800" b="0" i="0" u="none" strike="noStrike" cap="none">
                <a:solidFill>
                  <a:srgbClr val="115076"/>
                </a:solidFill>
                <a:latin typeface="Century Gothic"/>
                <a:ea typeface="Century Gothic"/>
                <a:cs typeface="Century Gothic"/>
                <a:sym typeface="Century Gothic"/>
              </a:rPr>
              <a:t>[imminent (m)]</a:t>
            </a:r>
            <a:endParaRPr/>
          </a:p>
        </p:txBody>
      </p:sp>
      <p:sp>
        <p:nvSpPr>
          <p:cNvPr id="1327" name="Google Shape;1327;p60"/>
          <p:cNvSpPr txBox="1"/>
          <p:nvPr/>
        </p:nvSpPr>
        <p:spPr>
          <a:xfrm>
            <a:off x="2625455" y="5724877"/>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[Roman (f)]</a:t>
            </a:r>
            <a:endParaRPr/>
          </a:p>
        </p:txBody>
      </p:sp>
      <p:sp>
        <p:nvSpPr>
          <p:cNvPr id="1328" name="Google Shape;1328;p60"/>
          <p:cNvSpPr txBox="1"/>
          <p:nvPr/>
        </p:nvSpPr>
        <p:spPr>
          <a:xfrm>
            <a:off x="4522199" y="5724877"/>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[frequent (f)]</a:t>
            </a:r>
            <a:endParaRPr/>
          </a:p>
        </p:txBody>
      </p:sp>
      <p:sp>
        <p:nvSpPr>
          <p:cNvPr id="1329" name="Google Shape;1329;p60"/>
          <p:cNvSpPr txBox="1"/>
          <p:nvPr/>
        </p:nvSpPr>
        <p:spPr>
          <a:xfrm>
            <a:off x="6376342" y="5724877"/>
            <a:ext cx="17725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[Roman (m)]</a:t>
            </a:r>
            <a:endParaRPr/>
          </a:p>
        </p:txBody>
      </p:sp>
      <p:sp>
        <p:nvSpPr>
          <p:cNvPr id="1330" name="Google Shape;1330;p60"/>
          <p:cNvSpPr txBox="1"/>
          <p:nvPr/>
        </p:nvSpPr>
        <p:spPr>
          <a:xfrm>
            <a:off x="8128429" y="5723782"/>
            <a:ext cx="186781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[imminent (f)]</a:t>
            </a:r>
            <a:endParaRPr/>
          </a:p>
        </p:txBody>
      </p:sp>
      <p:sp>
        <p:nvSpPr>
          <p:cNvPr id="1331" name="Google Shape;1331;p60"/>
          <p:cNvSpPr txBox="1"/>
          <p:nvPr/>
        </p:nvSpPr>
        <p:spPr>
          <a:xfrm>
            <a:off x="9869847" y="5737141"/>
            <a:ext cx="20171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[frequent (m)]</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5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195" name="Google Shape;1195;p55"/>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SFC</a:t>
            </a:r>
            <a:endParaRPr/>
          </a:p>
        </p:txBody>
      </p:sp>
      <p:sp>
        <p:nvSpPr>
          <p:cNvPr id="1196" name="Google Shape;1196;p55"/>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1197" name="Google Shape;1197;p55"/>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[5]</a:t>
            </a:r>
            <a:endParaRPr dirty="0"/>
          </a:p>
        </p:txBody>
      </p:sp>
    </p:spTree>
    <p:extLst>
      <p:ext uri="{BB962C8B-B14F-4D97-AF65-F5344CB8AC3E}">
        <p14:creationId xmlns:p14="http://schemas.microsoft.com/office/powerpoint/2010/main" val="2352787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87D1E"/>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51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4631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Phonétique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picture containing grass, outdoor, bird, turkey&#10;&#10;Description automatically generated">
            <a:extLst>
              <a:ext uri="{FF2B5EF4-FFF2-40B4-BE49-F238E27FC236}">
                <a16:creationId xmlns:a16="http://schemas.microsoft.com/office/drawing/2014/main" id="{DF41B571-C68E-4A20-B628-09FA481127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08" t="13512" r="13210" b="11238"/>
          <a:stretch/>
        </p:blipFill>
        <p:spPr>
          <a:xfrm>
            <a:off x="6295637" y="3978462"/>
            <a:ext cx="3178199" cy="1895082"/>
          </a:xfrm>
          <a:prstGeom prst="rect">
            <a:avLst/>
          </a:prstGeom>
          <a:ln w="19050">
            <a:solidFill>
              <a:schemeClr val="tx1"/>
            </a:solidFill>
          </a:ln>
        </p:spPr>
      </p:pic>
      <p:pic>
        <p:nvPicPr>
          <p:cNvPr id="19" name="Picture 18" descr="A picture containing food, plate, table, piece&#10;&#10;Description automatically generated">
            <a:extLst>
              <a:ext uri="{FF2B5EF4-FFF2-40B4-BE49-F238E27FC236}">
                <a16:creationId xmlns:a16="http://schemas.microsoft.com/office/drawing/2014/main" id="{4A03DB34-1901-4BC3-809E-C7C350B34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6028" y="1652808"/>
            <a:ext cx="3234156" cy="1895083"/>
          </a:xfrm>
          <a:prstGeom prst="rect">
            <a:avLst/>
          </a:prstGeom>
          <a:ln w="19050">
            <a:solidFill>
              <a:srgbClr val="104F75"/>
            </a:solidFill>
          </a:ln>
        </p:spPr>
      </p:pic>
      <p:sp>
        <p:nvSpPr>
          <p:cNvPr id="22" name="TextBox 21">
            <a:extLst>
              <a:ext uri="{FF2B5EF4-FFF2-40B4-BE49-F238E27FC236}">
                <a16:creationId xmlns:a16="http://schemas.microsoft.com/office/drawing/2014/main" id="{D7522313-D688-4D44-A534-94195A4F748D}"/>
              </a:ext>
            </a:extLst>
          </p:cNvPr>
          <p:cNvSpPr txBox="1"/>
          <p:nvPr/>
        </p:nvSpPr>
        <p:spPr>
          <a:xfrm>
            <a:off x="165381" y="4414229"/>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têtard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[tadpole]</a:t>
            </a:r>
          </a:p>
        </p:txBody>
      </p:sp>
      <p:sp>
        <p:nvSpPr>
          <p:cNvPr id="23" name="TextBox 22">
            <a:extLst>
              <a:ext uri="{FF2B5EF4-FFF2-40B4-BE49-F238E27FC236}">
                <a16:creationId xmlns:a16="http://schemas.microsoft.com/office/drawing/2014/main" id="{689981C6-7CE7-45CB-890E-5D9200DB954C}"/>
              </a:ext>
            </a:extLst>
          </p:cNvPr>
          <p:cNvSpPr txBox="1"/>
          <p:nvPr/>
        </p:nvSpPr>
        <p:spPr>
          <a:xfrm>
            <a:off x="165381" y="1847114"/>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crêpe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[pancake]</a:t>
            </a:r>
          </a:p>
        </p:txBody>
      </p:sp>
      <p:sp>
        <p:nvSpPr>
          <p:cNvPr id="24" name="TextBox 23">
            <a:extLst>
              <a:ext uri="{FF2B5EF4-FFF2-40B4-BE49-F238E27FC236}">
                <a16:creationId xmlns:a16="http://schemas.microsoft.com/office/drawing/2014/main" id="{4243EDC5-1128-4096-86CC-79F8D5753E26}"/>
              </a:ext>
            </a:extLst>
          </p:cNvPr>
          <p:cNvSpPr txBox="1"/>
          <p:nvPr/>
        </p:nvSpPr>
        <p:spPr>
          <a:xfrm>
            <a:off x="9601215" y="1887812"/>
            <a:ext cx="24028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faux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[false]</a:t>
            </a:r>
          </a:p>
        </p:txBody>
      </p:sp>
      <p:sp>
        <p:nvSpPr>
          <p:cNvPr id="25" name="TextBox 24">
            <a:extLst>
              <a:ext uri="{FF2B5EF4-FFF2-40B4-BE49-F238E27FC236}">
                <a16:creationId xmlns:a16="http://schemas.microsoft.com/office/drawing/2014/main" id="{E2AE9885-C1A4-417C-BCFD-DBA255DE656A}"/>
              </a:ext>
            </a:extLst>
          </p:cNvPr>
          <p:cNvSpPr txBox="1"/>
          <p:nvPr/>
        </p:nvSpPr>
        <p:spPr>
          <a:xfrm>
            <a:off x="9759845" y="4414229"/>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dinde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[turkey]</a:t>
            </a:r>
          </a:p>
        </p:txBody>
      </p:sp>
      <p:sp>
        <p:nvSpPr>
          <p:cNvPr id="26" name="TextBox 25">
            <a:extLst>
              <a:ext uri="{FF2B5EF4-FFF2-40B4-BE49-F238E27FC236}">
                <a16:creationId xmlns:a16="http://schemas.microsoft.com/office/drawing/2014/main" id="{AFFF0008-AB8C-4AC7-9C3E-31E2330498E0}"/>
              </a:ext>
            </a:extLst>
          </p:cNvPr>
          <p:cNvSpPr txBox="1"/>
          <p:nvPr/>
        </p:nvSpPr>
        <p:spPr>
          <a:xfrm>
            <a:off x="6696528" y="262528"/>
            <a:ext cx="33416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C’est la SSC [</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SF</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e</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 </a:t>
            </a:r>
            <a:r>
              <a:rPr kumimoji="0" lang="fr-FR"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ou</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 [</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p>
        </p:txBody>
      </p:sp>
      <p:pic>
        <p:nvPicPr>
          <p:cNvPr id="30" name="Picture 29" descr="A child sitting at a table&#10;&#10;Description automatically generated with low confidence">
            <a:extLst>
              <a:ext uri="{FF2B5EF4-FFF2-40B4-BE49-F238E27FC236}">
                <a16:creationId xmlns:a16="http://schemas.microsoft.com/office/drawing/2014/main" id="{02A0856A-7506-4F8C-A545-54AF8ECB5F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3262" y="3978462"/>
            <a:ext cx="3223103" cy="1895082"/>
          </a:xfrm>
          <a:prstGeom prst="rect">
            <a:avLst/>
          </a:prstGeom>
          <a:ln w="19050">
            <a:solidFill>
              <a:schemeClr val="tx1"/>
            </a:solidFill>
          </a:ln>
        </p:spPr>
      </p:pic>
      <p:sp>
        <p:nvSpPr>
          <p:cNvPr id="2" name="Rectangle: Rounded Corners 1">
            <a:extLst>
              <a:ext uri="{FF2B5EF4-FFF2-40B4-BE49-F238E27FC236}">
                <a16:creationId xmlns:a16="http://schemas.microsoft.com/office/drawing/2014/main" id="{571C34F0-4C39-4CA3-8431-CBCB38C9C79F}"/>
              </a:ext>
            </a:extLst>
          </p:cNvPr>
          <p:cNvSpPr/>
          <p:nvPr/>
        </p:nvSpPr>
        <p:spPr>
          <a:xfrm>
            <a:off x="1659262" y="1988860"/>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CB876C90-C299-4E6A-A364-5A0523A94E81}"/>
              </a:ext>
            </a:extLst>
          </p:cNvPr>
          <p:cNvSpPr/>
          <p:nvPr/>
        </p:nvSpPr>
        <p:spPr>
          <a:xfrm>
            <a:off x="1976492" y="4550463"/>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3F2F6331-498D-46A5-A3FA-B8BB4A7E4575}"/>
              </a:ext>
            </a:extLst>
          </p:cNvPr>
          <p:cNvSpPr/>
          <p:nvPr/>
        </p:nvSpPr>
        <p:spPr>
          <a:xfrm>
            <a:off x="11354188" y="2019345"/>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CB2ED690-430E-40CA-AF23-1B0A2C253106}"/>
              </a:ext>
            </a:extLst>
          </p:cNvPr>
          <p:cNvSpPr/>
          <p:nvPr/>
        </p:nvSpPr>
        <p:spPr>
          <a:xfrm>
            <a:off x="11217339" y="4521262"/>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person, indoor&#10;&#10;Description automatically generated">
            <a:extLst>
              <a:ext uri="{FF2B5EF4-FFF2-40B4-BE49-F238E27FC236}">
                <a16:creationId xmlns:a16="http://schemas.microsoft.com/office/drawing/2014/main" id="{CD53FDFD-55E0-4A1E-B85D-3B08F79C9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6621" y="1652808"/>
            <a:ext cx="3178199" cy="1895083"/>
          </a:xfrm>
          <a:prstGeom prst="rect">
            <a:avLst/>
          </a:prstGeom>
          <a:ln w="19050">
            <a:solidFill>
              <a:srgbClr val="104F75"/>
            </a:solidFill>
          </a:ln>
        </p:spPr>
      </p:pic>
      <p:sp>
        <p:nvSpPr>
          <p:cNvPr id="7" name="TextBox 6">
            <a:extLst>
              <a:ext uri="{FF2B5EF4-FFF2-40B4-BE49-F238E27FC236}">
                <a16:creationId xmlns:a16="http://schemas.microsoft.com/office/drawing/2014/main" id="{D6DC41CD-E647-4246-B0C2-59C6E918234D}"/>
              </a:ext>
            </a:extLst>
          </p:cNvPr>
          <p:cNvSpPr txBox="1"/>
          <p:nvPr/>
        </p:nvSpPr>
        <p:spPr>
          <a:xfrm>
            <a:off x="477366" y="2915140"/>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3D7312FC-75DF-4609-845F-6CD9CE721244}"/>
              </a:ext>
            </a:extLst>
          </p:cNvPr>
          <p:cNvSpPr txBox="1"/>
          <p:nvPr/>
        </p:nvSpPr>
        <p:spPr>
          <a:xfrm>
            <a:off x="10071830" y="5419467"/>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152F4BE-DAEC-45D9-A893-216D53DBE101}"/>
              </a:ext>
            </a:extLst>
          </p:cNvPr>
          <p:cNvSpPr txBox="1"/>
          <p:nvPr/>
        </p:nvSpPr>
        <p:spPr>
          <a:xfrm>
            <a:off x="477366" y="5419467"/>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E8EA045D-5337-4139-850A-DFA697B76B86}"/>
              </a:ext>
            </a:extLst>
          </p:cNvPr>
          <p:cNvSpPr txBox="1"/>
          <p:nvPr/>
        </p:nvSpPr>
        <p:spPr>
          <a:xfrm>
            <a:off x="10039579" y="2955838"/>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3" name="Action Button: Custom 16">
            <a:hlinkClick r:id="" action="ppaction://noaction" highlightClick="1">
              <a:snd r:embed="rId8" name="crepe.wav"/>
            </a:hlinkClick>
            <a:extLst>
              <a:ext uri="{FF2B5EF4-FFF2-40B4-BE49-F238E27FC236}">
                <a16:creationId xmlns:a16="http://schemas.microsoft.com/office/drawing/2014/main" id="{FD3B3663-C64A-45BB-85B9-A995B439B324}"/>
              </a:ext>
            </a:extLst>
          </p:cNvPr>
          <p:cNvSpPr/>
          <p:nvPr/>
        </p:nvSpPr>
        <p:spPr>
          <a:xfrm>
            <a:off x="2121591" y="1652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9" name="faux.wav"/>
            </a:hlinkClick>
            <a:extLst>
              <a:ext uri="{FF2B5EF4-FFF2-40B4-BE49-F238E27FC236}">
                <a16:creationId xmlns:a16="http://schemas.microsoft.com/office/drawing/2014/main" id="{7003CF4A-7A17-451D-B99E-70A7C65FB2EC}"/>
              </a:ext>
            </a:extLst>
          </p:cNvPr>
          <p:cNvSpPr/>
          <p:nvPr/>
        </p:nvSpPr>
        <p:spPr>
          <a:xfrm>
            <a:off x="9601215" y="1652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10" name="tetard.wav"/>
            </a:hlinkClick>
            <a:extLst>
              <a:ext uri="{FF2B5EF4-FFF2-40B4-BE49-F238E27FC236}">
                <a16:creationId xmlns:a16="http://schemas.microsoft.com/office/drawing/2014/main" id="{CA1F8796-E835-447A-A77B-6CC572751D1E}"/>
              </a:ext>
            </a:extLst>
          </p:cNvPr>
          <p:cNvSpPr/>
          <p:nvPr/>
        </p:nvSpPr>
        <p:spPr>
          <a:xfrm>
            <a:off x="2132830" y="39784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11" name="dinde.wav"/>
            </a:hlinkClick>
            <a:extLst>
              <a:ext uri="{FF2B5EF4-FFF2-40B4-BE49-F238E27FC236}">
                <a16:creationId xmlns:a16="http://schemas.microsoft.com/office/drawing/2014/main" id="{3E18A8BF-7390-4B15-99C7-70FCD95D3F59}"/>
              </a:ext>
            </a:extLst>
          </p:cNvPr>
          <p:cNvSpPr/>
          <p:nvPr/>
        </p:nvSpPr>
        <p:spPr>
          <a:xfrm>
            <a:off x="9601215" y="39784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 name="Oval 4">
            <a:extLst>
              <a:ext uri="{FF2B5EF4-FFF2-40B4-BE49-F238E27FC236}">
                <a16:creationId xmlns:a16="http://schemas.microsoft.com/office/drawing/2014/main" id="{E236E36A-15CB-4280-9C22-6FE9882547C7}"/>
              </a:ext>
            </a:extLst>
          </p:cNvPr>
          <p:cNvSpPr/>
          <p:nvPr/>
        </p:nvSpPr>
        <p:spPr>
          <a:xfrm>
            <a:off x="11056375" y="2044843"/>
            <a:ext cx="260491"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DBDE69DB-DAF1-4C0E-90CF-69D8C1AF14D2}"/>
              </a:ext>
            </a:extLst>
          </p:cNvPr>
          <p:cNvSpPr/>
          <p:nvPr/>
        </p:nvSpPr>
        <p:spPr>
          <a:xfrm>
            <a:off x="1628065" y="4566709"/>
            <a:ext cx="339048"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149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hidden"/>
                                      </p:to>
                                    </p:set>
                                  </p:childTnLst>
                                </p:cTn>
                              </p:par>
                            </p:childTnLst>
                          </p:cTn>
                        </p:par>
                        <p:par>
                          <p:cTn id="16" fill="hold">
                            <p:stCondLst>
                              <p:cond delay="0"/>
                            </p:stCondLst>
                            <p:childTnLst>
                              <p:par>
                                <p:cTn id="17" presetID="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par>
                          <p:cTn id="27" fill="hold">
                            <p:stCondLst>
                              <p:cond delay="0"/>
                            </p:stCondLst>
                            <p:childTnLst>
                              <p:par>
                                <p:cTn id="28" presetID="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hidden"/>
                                      </p:to>
                                    </p:set>
                                  </p:childTnLst>
                                </p:cTn>
                              </p:par>
                            </p:childTnLst>
                          </p:cTn>
                        </p:par>
                        <p:par>
                          <p:cTn id="38" fill="hold">
                            <p:stCondLst>
                              <p:cond delay="0"/>
                            </p:stCondLst>
                            <p:childTnLst>
                              <p:par>
                                <p:cTn id="39" presetID="2" presetClass="entr" presetSubtype="4"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7" grpId="0" animBg="1"/>
      <p:bldP spid="28" grpId="0" animBg="1"/>
      <p:bldP spid="7" grpId="0"/>
      <p:bldP spid="29" grpId="0"/>
      <p:bldP spid="31" grpId="0"/>
      <p:bldP spid="32" grpId="0"/>
      <p:bldP spid="5" grpId="0" animBg="1"/>
      <p:bldP spid="3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2" name="TextBox 11">
            <a:extLst>
              <a:ext uri="{FF2B5EF4-FFF2-40B4-BE49-F238E27FC236}">
                <a16:creationId xmlns:a16="http://schemas.microsoft.com/office/drawing/2014/main" id="{24952366-80DF-439B-B682-013BC6C03C10}"/>
              </a:ext>
            </a:extLst>
          </p:cNvPr>
          <p:cNvSpPr txBox="1"/>
          <p:nvPr/>
        </p:nvSpPr>
        <p:spPr>
          <a:xfrm>
            <a:off x="6696528" y="262528"/>
            <a:ext cx="33416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C’est la SSC </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SF</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e</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 </a:t>
            </a:r>
            <a:r>
              <a:rPr kumimoji="0" lang="fr-FR"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ou</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p>
        </p:txBody>
      </p:sp>
      <p:pic>
        <p:nvPicPr>
          <p:cNvPr id="3" name="Picture 2" descr="A group of people riding camels on a beach&#10;&#10;Description automatically generated with low confidence">
            <a:extLst>
              <a:ext uri="{FF2B5EF4-FFF2-40B4-BE49-F238E27FC236}">
                <a16:creationId xmlns:a16="http://schemas.microsoft.com/office/drawing/2014/main" id="{189369FD-8B0F-4A20-B69A-452592FDC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867" y="3919831"/>
            <a:ext cx="3227975" cy="1895081"/>
          </a:xfrm>
          <a:prstGeom prst="rect">
            <a:avLst/>
          </a:prstGeom>
          <a:ln w="19050">
            <a:solidFill>
              <a:schemeClr val="tx1"/>
            </a:solidFill>
          </a:ln>
        </p:spPr>
      </p:pic>
      <p:pic>
        <p:nvPicPr>
          <p:cNvPr id="6" name="Picture 5" descr="A group of strawberries&#10;&#10;Description automatically generated with medium confidence">
            <a:extLst>
              <a:ext uri="{FF2B5EF4-FFF2-40B4-BE49-F238E27FC236}">
                <a16:creationId xmlns:a16="http://schemas.microsoft.com/office/drawing/2014/main" id="{58772F9D-56F3-4AC3-B0C4-94C9DAB66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867" y="1650116"/>
            <a:ext cx="3227975" cy="1897774"/>
          </a:xfrm>
          <a:prstGeom prst="rect">
            <a:avLst/>
          </a:prstGeom>
          <a:ln w="19050">
            <a:solidFill>
              <a:schemeClr val="tx1"/>
            </a:solidFill>
          </a:ln>
        </p:spPr>
      </p:pic>
      <p:pic>
        <p:nvPicPr>
          <p:cNvPr id="9" name="Picture 8" descr="A snail on a leaf&#10;&#10;Description automatically generated">
            <a:extLst>
              <a:ext uri="{FF2B5EF4-FFF2-40B4-BE49-F238E27FC236}">
                <a16:creationId xmlns:a16="http://schemas.microsoft.com/office/drawing/2014/main" id="{3F8EF664-288B-4A30-9B58-1DCA031C47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125" y="3919831"/>
            <a:ext cx="3234156" cy="1895081"/>
          </a:xfrm>
          <a:prstGeom prst="rect">
            <a:avLst/>
          </a:prstGeom>
          <a:ln w="19050">
            <a:solidFill>
              <a:schemeClr val="tx1"/>
            </a:solidFill>
          </a:ln>
        </p:spPr>
      </p:pic>
      <p:pic>
        <p:nvPicPr>
          <p:cNvPr id="13" name="Picture 12" descr="A picture containing table, bowl, food, soup&#10;&#10;Description automatically generated">
            <a:extLst>
              <a:ext uri="{FF2B5EF4-FFF2-40B4-BE49-F238E27FC236}">
                <a16:creationId xmlns:a16="http://schemas.microsoft.com/office/drawing/2014/main" id="{1510A96F-69FA-47C5-8744-E2DA04CBD9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6125" y="1652808"/>
            <a:ext cx="3234156" cy="1895082"/>
          </a:xfrm>
          <a:prstGeom prst="rect">
            <a:avLst/>
          </a:prstGeom>
          <a:ln w="19050">
            <a:solidFill>
              <a:schemeClr val="tx1"/>
            </a:solidFill>
          </a:ln>
        </p:spPr>
      </p:pic>
      <p:sp>
        <p:nvSpPr>
          <p:cNvPr id="20" name="TextBox 19">
            <a:extLst>
              <a:ext uri="{FF2B5EF4-FFF2-40B4-BE49-F238E27FC236}">
                <a16:creationId xmlns:a16="http://schemas.microsoft.com/office/drawing/2014/main" id="{627953D4-F09B-4C57-B080-E54FCCA89DA6}"/>
              </a:ext>
            </a:extLst>
          </p:cNvPr>
          <p:cNvSpPr txBox="1"/>
          <p:nvPr/>
        </p:nvSpPr>
        <p:spPr>
          <a:xfrm>
            <a:off x="-37635" y="4357479"/>
            <a:ext cx="24961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escargot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[snail]</a:t>
            </a:r>
          </a:p>
        </p:txBody>
      </p:sp>
      <p:sp>
        <p:nvSpPr>
          <p:cNvPr id="21" name="TextBox 20">
            <a:extLst>
              <a:ext uri="{FF2B5EF4-FFF2-40B4-BE49-F238E27FC236}">
                <a16:creationId xmlns:a16="http://schemas.microsoft.com/office/drawing/2014/main" id="{6327A25C-0154-46E8-AF55-6725AA76F576}"/>
              </a:ext>
            </a:extLst>
          </p:cNvPr>
          <p:cNvSpPr txBox="1"/>
          <p:nvPr/>
        </p:nvSpPr>
        <p:spPr>
          <a:xfrm>
            <a:off x="135378" y="1890570"/>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sirop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[syrup]</a:t>
            </a:r>
          </a:p>
        </p:txBody>
      </p:sp>
      <p:sp>
        <p:nvSpPr>
          <p:cNvPr id="22" name="TextBox 21">
            <a:extLst>
              <a:ext uri="{FF2B5EF4-FFF2-40B4-BE49-F238E27FC236}">
                <a16:creationId xmlns:a16="http://schemas.microsoft.com/office/drawing/2014/main" id="{59F76FB2-153B-408D-9086-AC8C49B3F70E}"/>
              </a:ext>
            </a:extLst>
          </p:cNvPr>
          <p:cNvSpPr txBox="1"/>
          <p:nvPr/>
        </p:nvSpPr>
        <p:spPr>
          <a:xfrm>
            <a:off x="9752860" y="1890570"/>
            <a:ext cx="24028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fraise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[strawberry]</a:t>
            </a:r>
          </a:p>
        </p:txBody>
      </p:sp>
      <p:sp>
        <p:nvSpPr>
          <p:cNvPr id="23" name="TextBox 22">
            <a:extLst>
              <a:ext uri="{FF2B5EF4-FFF2-40B4-BE49-F238E27FC236}">
                <a16:creationId xmlns:a16="http://schemas.microsoft.com/office/drawing/2014/main" id="{D2CF93FC-918E-4864-AB3F-29EB2F720683}"/>
              </a:ext>
            </a:extLst>
          </p:cNvPr>
          <p:cNvSpPr txBox="1"/>
          <p:nvPr/>
        </p:nvSpPr>
        <p:spPr>
          <a:xfrm>
            <a:off x="9910992" y="4321091"/>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crabe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[crab]</a:t>
            </a:r>
          </a:p>
        </p:txBody>
      </p:sp>
      <p:sp>
        <p:nvSpPr>
          <p:cNvPr id="24" name="Rectangle: Rounded Corners 23">
            <a:extLst>
              <a:ext uri="{FF2B5EF4-FFF2-40B4-BE49-F238E27FC236}">
                <a16:creationId xmlns:a16="http://schemas.microsoft.com/office/drawing/2014/main" id="{8AA2C4D4-4CB6-49EA-9DAC-ABCC63345A00}"/>
              </a:ext>
            </a:extLst>
          </p:cNvPr>
          <p:cNvSpPr/>
          <p:nvPr/>
        </p:nvSpPr>
        <p:spPr>
          <a:xfrm>
            <a:off x="1823796" y="2074426"/>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6A41B5ED-B0A7-4E76-944F-7A7FFAD60C88}"/>
              </a:ext>
            </a:extLst>
          </p:cNvPr>
          <p:cNvSpPr/>
          <p:nvPr/>
        </p:nvSpPr>
        <p:spPr>
          <a:xfrm>
            <a:off x="11282933" y="2023068"/>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DFE90507-47F1-41AC-9689-A9E21918E969}"/>
              </a:ext>
            </a:extLst>
          </p:cNvPr>
          <p:cNvSpPr/>
          <p:nvPr/>
        </p:nvSpPr>
        <p:spPr>
          <a:xfrm>
            <a:off x="2346038" y="4502259"/>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3F2768E-890E-4BDF-AC96-B90EF9A04927}"/>
              </a:ext>
            </a:extLst>
          </p:cNvPr>
          <p:cNvSpPr/>
          <p:nvPr/>
        </p:nvSpPr>
        <p:spPr>
          <a:xfrm>
            <a:off x="11401327" y="4453605"/>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FB12B20-B4CF-4AAF-8557-24E0F45F51E6}"/>
              </a:ext>
            </a:extLst>
          </p:cNvPr>
          <p:cNvSpPr txBox="1"/>
          <p:nvPr/>
        </p:nvSpPr>
        <p:spPr>
          <a:xfrm>
            <a:off x="447363" y="2906792"/>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5048FFD2-57D1-463D-B53A-9F3D1069A399}"/>
              </a:ext>
            </a:extLst>
          </p:cNvPr>
          <p:cNvSpPr txBox="1"/>
          <p:nvPr/>
        </p:nvSpPr>
        <p:spPr>
          <a:xfrm>
            <a:off x="10191813" y="5377653"/>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C04AE55D-9710-4087-85BE-3DA65930377A}"/>
              </a:ext>
            </a:extLst>
          </p:cNvPr>
          <p:cNvSpPr txBox="1"/>
          <p:nvPr/>
        </p:nvSpPr>
        <p:spPr>
          <a:xfrm>
            <a:off x="447363" y="5377652"/>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551B15FE-40D7-4343-AEEE-483462DC028A}"/>
              </a:ext>
            </a:extLst>
          </p:cNvPr>
          <p:cNvSpPr txBox="1"/>
          <p:nvPr/>
        </p:nvSpPr>
        <p:spPr>
          <a:xfrm>
            <a:off x="10191224" y="2943828"/>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Action Button: Custom 16">
            <a:hlinkClick r:id="" action="ppaction://noaction" highlightClick="1">
              <a:snd r:embed="rId8" name="sirop.wav"/>
            </a:hlinkClick>
            <a:extLst>
              <a:ext uri="{FF2B5EF4-FFF2-40B4-BE49-F238E27FC236}">
                <a16:creationId xmlns:a16="http://schemas.microsoft.com/office/drawing/2014/main" id="{17AEEC02-71F3-4881-BB0C-4BCC088A0E98}"/>
              </a:ext>
            </a:extLst>
          </p:cNvPr>
          <p:cNvSpPr/>
          <p:nvPr/>
        </p:nvSpPr>
        <p:spPr>
          <a:xfrm>
            <a:off x="2270539" y="16410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9" name="fraise.wav"/>
            </a:hlinkClick>
            <a:extLst>
              <a:ext uri="{FF2B5EF4-FFF2-40B4-BE49-F238E27FC236}">
                <a16:creationId xmlns:a16="http://schemas.microsoft.com/office/drawing/2014/main" id="{E392C5A7-EAD0-4D3E-9E8A-55A6C0697035}"/>
              </a:ext>
            </a:extLst>
          </p:cNvPr>
          <p:cNvSpPr/>
          <p:nvPr/>
        </p:nvSpPr>
        <p:spPr>
          <a:xfrm>
            <a:off x="9712403" y="16283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10" name="escargot.wav"/>
            </a:hlinkClick>
            <a:extLst>
              <a:ext uri="{FF2B5EF4-FFF2-40B4-BE49-F238E27FC236}">
                <a16:creationId xmlns:a16="http://schemas.microsoft.com/office/drawing/2014/main" id="{1FE90662-C2FE-4B9F-A6D3-EAB1415D587B}"/>
              </a:ext>
            </a:extLst>
          </p:cNvPr>
          <p:cNvSpPr/>
          <p:nvPr/>
        </p:nvSpPr>
        <p:spPr>
          <a:xfrm>
            <a:off x="2293550" y="39267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11" name="crabe.wav"/>
            </a:hlinkClick>
            <a:extLst>
              <a:ext uri="{FF2B5EF4-FFF2-40B4-BE49-F238E27FC236}">
                <a16:creationId xmlns:a16="http://schemas.microsoft.com/office/drawing/2014/main" id="{B40B0CD2-6F9A-48BC-A70A-2F251C446A1A}"/>
              </a:ext>
            </a:extLst>
          </p:cNvPr>
          <p:cNvSpPr/>
          <p:nvPr/>
        </p:nvSpPr>
        <p:spPr>
          <a:xfrm>
            <a:off x="9752860" y="38838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Oval 35">
            <a:extLst>
              <a:ext uri="{FF2B5EF4-FFF2-40B4-BE49-F238E27FC236}">
                <a16:creationId xmlns:a16="http://schemas.microsoft.com/office/drawing/2014/main" id="{D255F241-80FC-448C-A538-8C8F93C94B7B}"/>
              </a:ext>
            </a:extLst>
          </p:cNvPr>
          <p:cNvSpPr/>
          <p:nvPr/>
        </p:nvSpPr>
        <p:spPr>
          <a:xfrm>
            <a:off x="1427795" y="2020936"/>
            <a:ext cx="348343" cy="646331"/>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07D0E511-BE04-4343-9DA3-68C0B9ADDCA1}"/>
              </a:ext>
            </a:extLst>
          </p:cNvPr>
          <p:cNvSpPr/>
          <p:nvPr/>
        </p:nvSpPr>
        <p:spPr>
          <a:xfrm>
            <a:off x="2110122" y="4502259"/>
            <a:ext cx="307722"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810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par>
                          <p:cTn id="19" fill="hold">
                            <p:stCondLst>
                              <p:cond delay="0"/>
                            </p:stCondLst>
                            <p:childTnLst>
                              <p:par>
                                <p:cTn id="20" presetID="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hidden"/>
                                      </p:to>
                                    </p:set>
                                  </p:childTnLst>
                                </p:cTn>
                              </p:par>
                            </p:childTnLst>
                          </p:cTn>
                        </p:par>
                        <p:par>
                          <p:cTn id="28" fill="hold">
                            <p:stCondLst>
                              <p:cond delay="0"/>
                            </p:stCondLst>
                            <p:childTnLst>
                              <p:par>
                                <p:cTn id="29" presetID="2" presetClass="entr" presetSubtype="4"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par>
                          <p:cTn id="37" fill="hold">
                            <p:stCondLst>
                              <p:cond delay="0"/>
                            </p:stCondLst>
                            <p:childTnLst>
                              <p:par>
                                <p:cTn id="38" presetID="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8"/>
          <p:cNvSpPr txBox="1">
            <a:spLocks noGrp="1"/>
          </p:cNvSpPr>
          <p:nvPr>
            <p:ph type="title"/>
          </p:nvPr>
        </p:nvSpPr>
        <p:spPr>
          <a:xfrm>
            <a:off x="496308" y="34767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15076"/>
              </a:buClr>
              <a:buSzPct val="100000"/>
              <a:buFont typeface="Century Gothic"/>
              <a:buNone/>
            </a:pPr>
            <a:r>
              <a:rPr lang="en-GB" sz="10800" b="1">
                <a:solidFill>
                  <a:srgbClr val="115076"/>
                </a:solidFill>
              </a:rPr>
              <a:t>SFC</a:t>
            </a:r>
            <a:endParaRPr/>
          </a:p>
        </p:txBody>
      </p:sp>
      <p:sp>
        <p:nvSpPr>
          <p:cNvPr id="409" name="Google Shape;409;p8"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10" name="Google Shape;410;p8"/>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a:solidFill>
                  <a:srgbClr val="115076"/>
                </a:solidFill>
                <a:latin typeface="Century Gothic"/>
                <a:ea typeface="Century Gothic"/>
                <a:cs typeface="Century Gothic"/>
                <a:sym typeface="Century Gothic"/>
              </a:rPr>
              <a:t>dans</a:t>
            </a:r>
            <a:endParaRPr sz="6000" b="0" i="0" u="none" strike="noStrike" cap="none">
              <a:solidFill>
                <a:srgbClr val="FA6500"/>
              </a:solidFill>
              <a:latin typeface="Century Gothic"/>
              <a:ea typeface="Century Gothic"/>
              <a:cs typeface="Century Gothic"/>
              <a:sym typeface="Century Gothic"/>
            </a:endParaRPr>
          </a:p>
        </p:txBody>
      </p:sp>
      <p:sp>
        <p:nvSpPr>
          <p:cNvPr id="411" name="Google Shape;411;p8"/>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65D00"/>
              </a:buClr>
              <a:buSzPts val="6000"/>
              <a:buFont typeface="Century Gothic"/>
              <a:buNone/>
            </a:pPr>
            <a:r>
              <a:rPr lang="en-GB" sz="6000" b="0" i="0" u="none" strike="noStrike" cap="none">
                <a:solidFill>
                  <a:srgbClr val="E65D00"/>
                </a:solidFill>
                <a:latin typeface="Century Gothic"/>
                <a:ea typeface="Century Gothic"/>
                <a:cs typeface="Century Gothic"/>
                <a:sym typeface="Century Gothic"/>
              </a:rPr>
              <a:t>X</a:t>
            </a:r>
            <a:endParaRPr/>
          </a:p>
        </p:txBody>
      </p:sp>
      <p:sp>
        <p:nvSpPr>
          <p:cNvPr id="412" name="Google Shape;412;p8"/>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peti</a:t>
            </a:r>
            <a:r>
              <a:rPr lang="en-GB" sz="6000" b="0" i="0" u="none" strike="sngStrike" cap="none">
                <a:solidFill>
                  <a:srgbClr val="E65D00"/>
                </a:solidFill>
                <a:latin typeface="Century Gothic"/>
                <a:ea typeface="Century Gothic"/>
                <a:cs typeface="Century Gothic"/>
                <a:sym typeface="Century Gothic"/>
              </a:rPr>
              <a:t>t</a:t>
            </a:r>
            <a:endParaRPr/>
          </a:p>
        </p:txBody>
      </p:sp>
      <p:sp>
        <p:nvSpPr>
          <p:cNvPr id="413" name="Google Shape;413;p8"/>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mo</a:t>
            </a:r>
            <a:r>
              <a:rPr lang="en-GB" sz="6000" b="0" i="0" u="none" strike="sngStrike" cap="none">
                <a:solidFill>
                  <a:srgbClr val="E65D00"/>
                </a:solidFill>
                <a:latin typeface="Century Gothic"/>
                <a:ea typeface="Century Gothic"/>
                <a:cs typeface="Century Gothic"/>
                <a:sym typeface="Century Gothic"/>
              </a:rPr>
              <a:t>t</a:t>
            </a:r>
            <a:endParaRPr/>
          </a:p>
        </p:txBody>
      </p:sp>
      <p:sp>
        <p:nvSpPr>
          <p:cNvPr id="414" name="Google Shape;414;p8"/>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mai</a:t>
            </a:r>
            <a:r>
              <a:rPr lang="en-GB" sz="6000" b="0" i="0" u="none" strike="sngStrike" cap="none">
                <a:solidFill>
                  <a:srgbClr val="E65D00"/>
                </a:solidFill>
                <a:latin typeface="Century Gothic"/>
                <a:ea typeface="Century Gothic"/>
                <a:cs typeface="Century Gothic"/>
                <a:sym typeface="Century Gothic"/>
              </a:rPr>
              <a:t>s</a:t>
            </a:r>
            <a:endParaRPr sz="6000" b="0" i="0" u="none" strike="sngStrike" cap="none">
              <a:solidFill>
                <a:srgbClr val="E65D00"/>
              </a:solidFill>
              <a:latin typeface="Century Gothic"/>
              <a:ea typeface="Century Gothic"/>
              <a:cs typeface="Century Gothic"/>
              <a:sym typeface="Century Gothic"/>
            </a:endParaRPr>
          </a:p>
        </p:txBody>
      </p:sp>
      <p:sp>
        <p:nvSpPr>
          <p:cNvPr id="415" name="Google Shape;415;p8"/>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pri</a:t>
            </a:r>
            <a:r>
              <a:rPr lang="en-GB" sz="6000" b="0" i="0" u="none" strike="sngStrike" cap="none">
                <a:solidFill>
                  <a:srgbClr val="E65D00"/>
                </a:solidFill>
                <a:latin typeface="Century Gothic"/>
                <a:ea typeface="Century Gothic"/>
                <a:cs typeface="Century Gothic"/>
                <a:sym typeface="Century Gothic"/>
              </a:rPr>
              <a:t>x</a:t>
            </a:r>
            <a:endParaRPr/>
          </a:p>
        </p:txBody>
      </p:sp>
      <p:sp>
        <p:nvSpPr>
          <p:cNvPr id="416" name="Google Shape;416;p8"/>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gran</a:t>
            </a:r>
            <a:r>
              <a:rPr lang="en-GB" sz="6000" b="0" i="0" u="none" strike="sngStrike" cap="none">
                <a:solidFill>
                  <a:srgbClr val="E65D00"/>
                </a:solidFill>
                <a:latin typeface="Century Gothic"/>
                <a:ea typeface="Century Gothic"/>
                <a:cs typeface="Century Gothic"/>
                <a:sym typeface="Century Gothic"/>
              </a:rPr>
              <a:t>d</a:t>
            </a:r>
            <a:endParaRPr/>
          </a:p>
        </p:txBody>
      </p:sp>
      <p:pic>
        <p:nvPicPr>
          <p:cNvPr id="417" name="Google Shape;417;p8" descr="Quiet Sign Clip Art"/>
          <p:cNvPicPr preferRelativeResize="0"/>
          <p:nvPr/>
        </p:nvPicPr>
        <p:blipFill rotWithShape="1">
          <a:blip r:embed="rId3">
            <a:alphaModFix/>
          </a:blip>
          <a:srcRect/>
          <a:stretch/>
        </p:blipFill>
        <p:spPr>
          <a:xfrm>
            <a:off x="6846150" y="207569"/>
            <a:ext cx="666750" cy="942976"/>
          </a:xfrm>
          <a:prstGeom prst="rect">
            <a:avLst/>
          </a:prstGeom>
          <a:noFill/>
          <a:ln>
            <a:noFill/>
          </a:ln>
        </p:spPr>
      </p:pic>
      <p:pic>
        <p:nvPicPr>
          <p:cNvPr id="418" name="Google Shape;418;p8" descr="open box"/>
          <p:cNvPicPr preferRelativeResize="0"/>
          <p:nvPr/>
        </p:nvPicPr>
        <p:blipFill rotWithShape="1">
          <a:blip r:embed="rId4">
            <a:alphaModFix/>
          </a:blip>
          <a:srcRect/>
          <a:stretch/>
        </p:blipFill>
        <p:spPr>
          <a:xfrm>
            <a:off x="5071565" y="1929020"/>
            <a:ext cx="2021192" cy="1704539"/>
          </a:xfrm>
          <a:prstGeom prst="rect">
            <a:avLst/>
          </a:prstGeom>
          <a:noFill/>
          <a:ln>
            <a:noFill/>
          </a:ln>
        </p:spPr>
      </p:pic>
      <p:sp>
        <p:nvSpPr>
          <p:cNvPr id="419" name="Google Shape;419;p8"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500"/>
                                        <p:tgtEl>
                                          <p:spTgt spid="409"/>
                                        </p:tgtEl>
                                      </p:cBhvr>
                                    </p:animEffect>
                                  </p:childTnLst>
                                </p:cTn>
                              </p:par>
                              <p:par>
                                <p:cTn id="8" presetID="10" presetClass="entr" presetSubtype="0" fill="hold" nodeType="withEffect">
                                  <p:stCondLst>
                                    <p:cond delay="0"/>
                                  </p:stCondLst>
                                  <p:childTnLst>
                                    <p:set>
                                      <p:cBhvr>
                                        <p:cTn id="9" dur="1" fill="hold">
                                          <p:stCondLst>
                                            <p:cond delay="0"/>
                                          </p:stCondLst>
                                        </p:cTn>
                                        <p:tgtEl>
                                          <p:spTgt spid="410"/>
                                        </p:tgtEl>
                                        <p:attrNameLst>
                                          <p:attrName>style.visibility</p:attrName>
                                        </p:attrNameLst>
                                      </p:cBhvr>
                                      <p:to>
                                        <p:strVal val="visible"/>
                                      </p:to>
                                    </p:set>
                                    <p:animEffect transition="in" filter="fade">
                                      <p:cBhvr>
                                        <p:cTn id="10" dur="500"/>
                                        <p:tgtEl>
                                          <p:spTgt spid="410"/>
                                        </p:tgtEl>
                                      </p:cBhvr>
                                    </p:animEffect>
                                  </p:childTnLst>
                                </p:cTn>
                              </p:par>
                              <p:par>
                                <p:cTn id="11" presetID="10" presetClass="entr" presetSubtype="0" fill="hold" nodeType="withEffect">
                                  <p:stCondLst>
                                    <p:cond delay="0"/>
                                  </p:stCondLst>
                                  <p:childTnLst>
                                    <p:set>
                                      <p:cBhvr>
                                        <p:cTn id="12" dur="1" fill="hold">
                                          <p:stCondLst>
                                            <p:cond delay="0"/>
                                          </p:stCondLst>
                                        </p:cTn>
                                        <p:tgtEl>
                                          <p:spTgt spid="411"/>
                                        </p:tgtEl>
                                        <p:attrNameLst>
                                          <p:attrName>style.visibility</p:attrName>
                                        </p:attrNameLst>
                                      </p:cBhvr>
                                      <p:to>
                                        <p:strVal val="visible"/>
                                      </p:to>
                                    </p:set>
                                    <p:animEffect transition="in" filter="fade">
                                      <p:cBhvr>
                                        <p:cTn id="13" dur="500"/>
                                        <p:tgtEl>
                                          <p:spTgt spid="411"/>
                                        </p:tgtEl>
                                      </p:cBhvr>
                                    </p:animEffect>
                                  </p:childTnLst>
                                </p:cTn>
                              </p:par>
                              <p:par>
                                <p:cTn id="14" presetID="10" presetClass="entr" presetSubtype="0" fill="hold" nodeType="withEffect">
                                  <p:stCondLst>
                                    <p:cond delay="0"/>
                                  </p:stCondLst>
                                  <p:childTnLst>
                                    <p:set>
                                      <p:cBhvr>
                                        <p:cTn id="15" dur="1" fill="hold">
                                          <p:stCondLst>
                                            <p:cond delay="0"/>
                                          </p:stCondLst>
                                        </p:cTn>
                                        <p:tgtEl>
                                          <p:spTgt spid="417"/>
                                        </p:tgtEl>
                                        <p:attrNameLst>
                                          <p:attrName>style.visibility</p:attrName>
                                        </p:attrNameLst>
                                      </p:cBhvr>
                                      <p:to>
                                        <p:strVal val="visible"/>
                                      </p:to>
                                    </p:set>
                                    <p:animEffect transition="in" filter="fade">
                                      <p:cBhvr>
                                        <p:cTn id="16" dur="500"/>
                                        <p:tgtEl>
                                          <p:spTgt spid="417"/>
                                        </p:tgtEl>
                                      </p:cBhvr>
                                    </p:animEffect>
                                  </p:childTnLst>
                                </p:cTn>
                              </p:par>
                              <p:par>
                                <p:cTn id="17" presetID="10" presetClass="entr" presetSubtype="0" fill="hold" nodeType="withEffect">
                                  <p:stCondLst>
                                    <p:cond delay="0"/>
                                  </p:stCondLst>
                                  <p:childTnLst>
                                    <p:set>
                                      <p:cBhvr>
                                        <p:cTn id="18" dur="1" fill="hold">
                                          <p:stCondLst>
                                            <p:cond delay="0"/>
                                          </p:stCondLst>
                                        </p:cTn>
                                        <p:tgtEl>
                                          <p:spTgt spid="419"/>
                                        </p:tgtEl>
                                        <p:attrNameLst>
                                          <p:attrName>style.visibility</p:attrName>
                                        </p:attrNameLst>
                                      </p:cBhvr>
                                      <p:to>
                                        <p:strVal val="visible"/>
                                      </p:to>
                                    </p:set>
                                    <p:animEffect transition="in" filter="fade">
                                      <p:cBhvr>
                                        <p:cTn id="19" dur="500"/>
                                        <p:tgtEl>
                                          <p:spTgt spid="419"/>
                                        </p:tgtEl>
                                      </p:cBhvr>
                                    </p:animEffect>
                                  </p:childTnLst>
                                </p:cTn>
                              </p:par>
                              <p:par>
                                <p:cTn id="20" presetID="10" presetClass="entr" presetSubtype="0" fill="hold" nodeType="withEffect">
                                  <p:stCondLst>
                                    <p:cond delay="0"/>
                                  </p:stCondLst>
                                  <p:childTnLst>
                                    <p:set>
                                      <p:cBhvr>
                                        <p:cTn id="21" dur="1" fill="hold">
                                          <p:stCondLst>
                                            <p:cond delay="0"/>
                                          </p:stCondLst>
                                        </p:cTn>
                                        <p:tgtEl>
                                          <p:spTgt spid="418"/>
                                        </p:tgtEl>
                                        <p:attrNameLst>
                                          <p:attrName>style.visibility</p:attrName>
                                        </p:attrNameLst>
                                      </p:cBhvr>
                                      <p:to>
                                        <p:strVal val="visible"/>
                                      </p:to>
                                    </p:set>
                                    <p:animEffect transition="in" filter="fade">
                                      <p:cBhvr>
                                        <p:cTn id="22" dur="500"/>
                                        <p:tgtEl>
                                          <p:spTgt spid="4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2"/>
                                        </p:tgtEl>
                                        <p:attrNameLst>
                                          <p:attrName>style.visibility</p:attrName>
                                        </p:attrNameLst>
                                      </p:cBhvr>
                                      <p:to>
                                        <p:strVal val="visible"/>
                                      </p:to>
                                    </p:set>
                                    <p:animEffect transition="in" filter="fade">
                                      <p:cBhvr>
                                        <p:cTn id="27" dur="500"/>
                                        <p:tgtEl>
                                          <p:spTgt spid="4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5"/>
                                        </p:tgtEl>
                                        <p:attrNameLst>
                                          <p:attrName>style.visibility</p:attrName>
                                        </p:attrNameLst>
                                      </p:cBhvr>
                                      <p:to>
                                        <p:strVal val="visible"/>
                                      </p:to>
                                    </p:set>
                                    <p:animEffect transition="in" filter="fade">
                                      <p:cBhvr>
                                        <p:cTn id="32" dur="500"/>
                                        <p:tgtEl>
                                          <p:spTgt spid="4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3"/>
                                        </p:tgtEl>
                                        <p:attrNameLst>
                                          <p:attrName>style.visibility</p:attrName>
                                        </p:attrNameLst>
                                      </p:cBhvr>
                                      <p:to>
                                        <p:strVal val="visible"/>
                                      </p:to>
                                    </p:set>
                                    <p:animEffect transition="in" filter="fade">
                                      <p:cBhvr>
                                        <p:cTn id="37" dur="500"/>
                                        <p:tgtEl>
                                          <p:spTgt spid="4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4"/>
                                        </p:tgtEl>
                                        <p:attrNameLst>
                                          <p:attrName>style.visibility</p:attrName>
                                        </p:attrNameLst>
                                      </p:cBhvr>
                                      <p:to>
                                        <p:strVal val="visible"/>
                                      </p:to>
                                    </p:set>
                                    <p:animEffect transition="in" filter="fade">
                                      <p:cBhvr>
                                        <p:cTn id="42" dur="500"/>
                                        <p:tgtEl>
                                          <p:spTgt spid="4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6"/>
                                        </p:tgtEl>
                                        <p:attrNameLst>
                                          <p:attrName>style.visibility</p:attrName>
                                        </p:attrNameLst>
                                      </p:cBhvr>
                                      <p:to>
                                        <p:strVal val="visible"/>
                                      </p:to>
                                    </p:set>
                                    <p:animEffect transition="in" filter="fade">
                                      <p:cBhvr>
                                        <p:cTn id="47"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9"/>
          <p:cNvSpPr txBox="1"/>
          <p:nvPr/>
        </p:nvSpPr>
        <p:spPr>
          <a:xfrm>
            <a:off x="3092669" y="808808"/>
            <a:ext cx="6006662"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6600"/>
              <a:buFont typeface="Century Gothic"/>
              <a:buNone/>
            </a:pPr>
            <a:r>
              <a:rPr lang="en-GB" sz="6600" b="0" i="0" u="none" strike="noStrike" cap="none">
                <a:solidFill>
                  <a:srgbClr val="115076"/>
                </a:solidFill>
                <a:latin typeface="Century Gothic"/>
                <a:ea typeface="Century Gothic"/>
                <a:cs typeface="Century Gothic"/>
                <a:sym typeface="Century Gothic"/>
              </a:rPr>
              <a:t>… except for</a:t>
            </a:r>
            <a:endParaRPr/>
          </a:p>
        </p:txBody>
      </p:sp>
      <p:sp>
        <p:nvSpPr>
          <p:cNvPr id="426" name="Google Shape;426;p9"/>
          <p:cNvSpPr txBox="1"/>
          <p:nvPr/>
        </p:nvSpPr>
        <p:spPr>
          <a:xfrm>
            <a:off x="1134475" y="2279218"/>
            <a:ext cx="9923049"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12000"/>
              <a:buFont typeface="Century Gothic"/>
              <a:buNone/>
            </a:pPr>
            <a:r>
              <a:rPr lang="en-GB" sz="12000" b="0" i="0" u="none" strike="noStrike" cap="none">
                <a:solidFill>
                  <a:srgbClr val="115076"/>
                </a:solidFill>
                <a:latin typeface="Century Gothic"/>
                <a:ea typeface="Century Gothic"/>
                <a:cs typeface="Century Gothic"/>
                <a:sym typeface="Century Gothic"/>
              </a:rPr>
              <a:t>c r f l</a:t>
            </a:r>
            <a:endParaRPr/>
          </a:p>
          <a:p>
            <a:pPr marL="0" marR="0" lvl="0" indent="0" algn="ctr" rtl="0">
              <a:lnSpc>
                <a:spcPct val="100000"/>
              </a:lnSpc>
              <a:spcBef>
                <a:spcPts val="0"/>
              </a:spcBef>
              <a:spcAft>
                <a:spcPts val="0"/>
              </a:spcAft>
              <a:buClr>
                <a:srgbClr val="115076"/>
              </a:buClr>
              <a:buSzPts val="6000"/>
              <a:buFont typeface="Century Gothic"/>
              <a:buNone/>
            </a:pPr>
            <a:r>
              <a:rPr lang="en-GB" sz="6000" b="0" i="0" u="none" strike="noStrike" cap="none">
                <a:solidFill>
                  <a:srgbClr val="115076"/>
                </a:solidFill>
                <a:latin typeface="Century Gothic"/>
                <a:ea typeface="Century Gothic"/>
                <a:cs typeface="Century Gothic"/>
                <a:sym typeface="Century Gothic"/>
              </a:rPr>
              <a:t>Be</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c</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a</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r</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e</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f</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u</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E65D00"/>
                </a:solidFill>
                <a:latin typeface="Century Gothic"/>
                <a:ea typeface="Century Gothic"/>
                <a:cs typeface="Century Gothic"/>
                <a:sym typeface="Century Gothic"/>
              </a:rPr>
              <a:t>l</a:t>
            </a:r>
            <a:r>
              <a:rPr lang="en-GB" sz="6000" b="0" i="0" u="none" strike="noStrike" cap="none">
                <a:solidFill>
                  <a:srgbClr val="000000"/>
                </a:solidFill>
                <a:latin typeface="Century Gothic"/>
                <a:ea typeface="Century Gothic"/>
                <a:cs typeface="Century Gothic"/>
                <a:sym typeface="Century Gothic"/>
              </a:rPr>
              <a:t> </a:t>
            </a:r>
            <a:r>
              <a:rPr lang="en-GB" sz="6000" b="0" i="0" u="none" strike="noStrike" cap="none">
                <a:solidFill>
                  <a:srgbClr val="115076"/>
                </a:solidFill>
                <a:latin typeface="Century Gothic"/>
                <a:ea typeface="Century Gothic"/>
                <a:cs typeface="Century Gothic"/>
                <a:sym typeface="Century Gothic"/>
              </a:rPr>
              <a:t>with these!</a:t>
            </a:r>
            <a:endParaRPr/>
          </a:p>
        </p:txBody>
      </p:sp>
    </p:spTree>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CELP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CELP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2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otalTime>0</TotalTime>
  <Words>6602</Words>
  <Application>Microsoft Office PowerPoint</Application>
  <PresentationFormat>Widescreen</PresentationFormat>
  <Paragraphs>990</Paragraphs>
  <Slides>77</Slides>
  <Notes>77</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77</vt:i4>
      </vt:variant>
    </vt:vector>
  </HeadingPairs>
  <TitlesOfParts>
    <vt:vector size="93" baseType="lpstr">
      <vt:lpstr>Arial</vt:lpstr>
      <vt:lpstr>Tw Cen MT</vt:lpstr>
      <vt:lpstr>Century Gothic</vt:lpstr>
      <vt:lpstr>Open Sans</vt:lpstr>
      <vt:lpstr>Calibri</vt:lpstr>
      <vt:lpstr>Twentieth Century</vt:lpstr>
      <vt:lpstr>1_Office Theme</vt:lpstr>
      <vt:lpstr>1_NCELP Theme</vt:lpstr>
      <vt:lpstr>5_Office Theme</vt:lpstr>
      <vt:lpstr>3_Office Theme</vt:lpstr>
      <vt:lpstr>NCELP Theme</vt:lpstr>
      <vt:lpstr>2_Office Theme</vt:lpstr>
      <vt:lpstr>4_Office Theme</vt:lpstr>
      <vt:lpstr>2_NCELP Theme</vt:lpstr>
      <vt:lpstr>6_Office Theme</vt:lpstr>
      <vt:lpstr>7_Office Theme</vt:lpstr>
      <vt:lpstr>French Phonics Collection </vt:lpstr>
      <vt:lpstr>SFC</vt:lpstr>
      <vt:lpstr>SFC</vt:lpstr>
      <vt:lpstr>SFC</vt:lpstr>
      <vt:lpstr>SFC</vt:lpstr>
      <vt:lpstr>SFC</vt:lpstr>
      <vt:lpstr>SFC</vt:lpstr>
      <vt:lpstr>SFC</vt:lpstr>
      <vt:lpstr>PowerPoint Presentation</vt:lpstr>
      <vt:lpstr>Phonétique (1/3)  </vt:lpstr>
      <vt:lpstr>Phonétique (2/3)  </vt:lpstr>
      <vt:lpstr>Phonétique (3/3)  </vt:lpstr>
      <vt:lpstr>Phonétique (1/3)  </vt:lpstr>
      <vt:lpstr>Phonétique (2/3)  </vt:lpstr>
      <vt:lpstr>Phonétique (3/3)  </vt:lpstr>
      <vt:lpstr>SFC</vt:lpstr>
      <vt:lpstr>SFC</vt:lpstr>
      <vt:lpstr>SFC</vt:lpstr>
      <vt:lpstr>SFC</vt:lpstr>
      <vt:lpstr>SFC</vt:lpstr>
      <vt:lpstr>SFC</vt:lpstr>
      <vt:lpstr>SFC</vt:lpstr>
      <vt:lpstr>PowerPoint Presentation</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PowerPoint Presentation</vt:lpstr>
      <vt:lpstr>SFC</vt:lpstr>
      <vt:lpstr>Phonétique</vt:lpstr>
      <vt:lpstr>Phonétique</vt:lpstr>
      <vt:lpstr>Phonétique</vt:lpstr>
      <vt:lpstr>Phonétique</vt:lpstr>
      <vt:lpstr>Phonétique</vt:lpstr>
      <vt:lpstr>Phonétique</vt:lpstr>
      <vt:lpstr>Phonétique</vt:lpstr>
      <vt:lpstr>Phonétique</vt:lpstr>
      <vt:lpstr>Phonétique</vt:lpstr>
      <vt:lpstr>Phonétique</vt:lpstr>
      <vt:lpstr>SFC</vt:lpstr>
      <vt:lpstr>SFC</vt:lpstr>
      <vt:lpstr>SFC</vt:lpstr>
      <vt:lpstr>SFC</vt:lpstr>
      <vt:lpstr>SFC </vt:lpstr>
      <vt:lpstr>SFC</vt:lpstr>
      <vt:lpstr>SFC </vt:lpstr>
      <vt:lpstr>SFC </vt:lpstr>
      <vt:lpstr>PowerPoint Presentation</vt:lpstr>
      <vt:lpstr>C’est un SFC ?</vt:lpstr>
      <vt:lpstr>C’est un SFC ?</vt:lpstr>
      <vt:lpstr>C’est un SFC ?</vt:lpstr>
      <vt:lpstr>C’est un SFC ?</vt:lpstr>
      <vt:lpstr>C’est un SFC ?</vt:lpstr>
      <vt:lpstr>C’est un SFC ?</vt:lpstr>
      <vt:lpstr>C’est un SFC ?</vt:lpstr>
      <vt:lpstr>C’est un SFC ?</vt:lpstr>
      <vt:lpstr>C’est un SFC ?</vt:lpstr>
      <vt:lpstr>C’est un SFC ?</vt:lpstr>
      <vt:lpstr>C’est un SFC ?</vt:lpstr>
      <vt:lpstr>SFC</vt:lpstr>
      <vt:lpstr>SFC</vt:lpstr>
      <vt:lpstr>SFC</vt:lpstr>
      <vt:lpstr>PowerPoint Presentation</vt:lpstr>
      <vt:lpstr>Phonétique</vt:lpstr>
      <vt:lpstr>Phonétique  </vt:lpstr>
      <vt:lpstr>SFC</vt:lpstr>
      <vt:lpstr>SFC</vt:lpstr>
      <vt:lpstr>SFC</vt:lpstr>
      <vt:lpstr>Phonétique  </vt:lpstr>
      <vt:lpstr>Phonétique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11</cp:revision>
  <dcterms:created xsi:type="dcterms:W3CDTF">2021-02-16T11:52:59Z</dcterms:created>
  <dcterms:modified xsi:type="dcterms:W3CDTF">2022-08-31T10:57:44Z</dcterms:modified>
</cp:coreProperties>
</file>