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20" r:id="rId4"/>
    <p:sldMasterId id="2147483732" r:id="rId5"/>
    <p:sldMasterId id="2147483741" r:id="rId6"/>
    <p:sldMasterId id="2147483753" r:id="rId7"/>
  </p:sldMasterIdLst>
  <p:notesMasterIdLst>
    <p:notesMasterId r:id="rId51"/>
  </p:notesMasterIdLst>
  <p:sldIdLst>
    <p:sldId id="258" r:id="rId8"/>
    <p:sldId id="349" r:id="rId9"/>
    <p:sldId id="350" r:id="rId10"/>
    <p:sldId id="373" r:id="rId11"/>
    <p:sldId id="286" r:id="rId12"/>
    <p:sldId id="310" r:id="rId13"/>
    <p:sldId id="401" r:id="rId14"/>
    <p:sldId id="394" r:id="rId15"/>
    <p:sldId id="257" r:id="rId16"/>
    <p:sldId id="326" r:id="rId17"/>
    <p:sldId id="327" r:id="rId18"/>
    <p:sldId id="260" r:id="rId19"/>
    <p:sldId id="261" r:id="rId20"/>
    <p:sldId id="262" r:id="rId21"/>
    <p:sldId id="450" r:id="rId22"/>
    <p:sldId id="451" r:id="rId23"/>
    <p:sldId id="452" r:id="rId24"/>
    <p:sldId id="453" r:id="rId25"/>
    <p:sldId id="454" r:id="rId26"/>
    <p:sldId id="455" r:id="rId27"/>
    <p:sldId id="457" r:id="rId28"/>
    <p:sldId id="466" r:id="rId29"/>
    <p:sldId id="422" r:id="rId30"/>
    <p:sldId id="385" r:id="rId31"/>
    <p:sldId id="324" r:id="rId32"/>
    <p:sldId id="436" r:id="rId33"/>
    <p:sldId id="388" r:id="rId34"/>
    <p:sldId id="458" r:id="rId35"/>
    <p:sldId id="459" r:id="rId36"/>
    <p:sldId id="461" r:id="rId37"/>
    <p:sldId id="449" r:id="rId38"/>
    <p:sldId id="442" r:id="rId39"/>
    <p:sldId id="423" r:id="rId40"/>
    <p:sldId id="395" r:id="rId41"/>
    <p:sldId id="465" r:id="rId42"/>
    <p:sldId id="399" r:id="rId43"/>
    <p:sldId id="462" r:id="rId44"/>
    <p:sldId id="463" r:id="rId45"/>
    <p:sldId id="441" r:id="rId46"/>
    <p:sldId id="313" r:id="rId47"/>
    <p:sldId id="464" r:id="rId48"/>
    <p:sldId id="448" r:id="rId49"/>
    <p:sldId id="32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D966"/>
    <a:srgbClr val="ED7D31"/>
    <a:srgbClr val="FCECE8"/>
    <a:srgbClr val="F8D7CD"/>
    <a:srgbClr val="DEEBF7"/>
    <a:srgbClr val="FF9933"/>
    <a:srgbClr val="FFFF66"/>
    <a:srgbClr val="FF6699"/>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68" autoAdjust="0"/>
    <p:restoredTop sz="77600" autoAdjust="0"/>
  </p:normalViewPr>
  <p:slideViewPr>
    <p:cSldViewPr snapToGrid="0">
      <p:cViewPr varScale="1">
        <p:scale>
          <a:sx n="85" d="100"/>
          <a:sy n="85" d="100"/>
        </p:scale>
        <p:origin x="1002" y="78"/>
      </p:cViewPr>
      <p:guideLst/>
    </p:cSldViewPr>
  </p:slideViewPr>
  <p:outlineViewPr>
    <p:cViewPr>
      <p:scale>
        <a:sx n="33" d="100"/>
        <a:sy n="33" d="100"/>
      </p:scale>
      <p:origin x="0" y="-3824"/>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3FB70A-4ECC-4E2C-8BB7-D22BF8185A52}" type="datetimeFigureOut">
              <a:rPr lang="en-GB" smtClean="0"/>
              <a:t>16/08/2021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4740D6-E934-4ED0-8001-7C93A190EE2D}" type="slidenum">
              <a:rPr lang="en-GB" smtClean="0"/>
              <a:t>‹#›</a:t>
            </a:fld>
            <a:endParaRPr lang="en-GB"/>
          </a:p>
        </p:txBody>
      </p:sp>
    </p:spTree>
    <p:extLst>
      <p:ext uri="{BB962C8B-B14F-4D97-AF65-F5344CB8AC3E}">
        <p14:creationId xmlns:p14="http://schemas.microsoft.com/office/powerpoint/2010/main" val="2279421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Introducing modal verbs </a:t>
            </a:r>
            <a:r>
              <a:rPr lang="en-GB" sz="1200" b="0" i="1" u="none" strike="noStrike" kern="1200" cap="none" dirty="0">
                <a:solidFill>
                  <a:schemeClr val="tx1"/>
                </a:solidFill>
                <a:effectLst/>
                <a:latin typeface="+mn-lt"/>
                <a:ea typeface="Calibri"/>
                <a:cs typeface="Calibri"/>
                <a:sym typeface="Calibri"/>
              </a:rPr>
              <a:t>devoir</a:t>
            </a:r>
            <a:r>
              <a:rPr lang="en-GB" sz="1200" b="0" i="0" u="none" strike="noStrike" kern="1200" cap="none" dirty="0">
                <a:solidFill>
                  <a:schemeClr val="tx1"/>
                </a:solidFill>
                <a:effectLst/>
                <a:latin typeface="+mn-lt"/>
                <a:ea typeface="Calibri"/>
                <a:cs typeface="Calibri"/>
                <a:sym typeface="Calibri"/>
              </a:rPr>
              <a:t> and </a:t>
            </a:r>
            <a:r>
              <a:rPr lang="en-GB" sz="1200" b="0" i="1" u="none" strike="noStrike" kern="1200" cap="none" dirty="0" err="1">
                <a:solidFill>
                  <a:schemeClr val="tx1"/>
                </a:solidFill>
                <a:effectLst/>
                <a:latin typeface="+mn-lt"/>
                <a:ea typeface="Calibri"/>
                <a:cs typeface="Calibri"/>
                <a:sym typeface="Calibri"/>
              </a:rPr>
              <a:t>vouloir</a:t>
            </a:r>
            <a:r>
              <a:rPr lang="en-GB" sz="1200" b="0" i="0" u="none" strike="noStrike" kern="1200" cap="none" dirty="0">
                <a:solidFill>
                  <a:schemeClr val="tx1"/>
                </a:solidFill>
                <a:effectLst/>
                <a:latin typeface="+mn-lt"/>
                <a:ea typeface="Calibri"/>
                <a:cs typeface="Calibri"/>
                <a:sym typeface="Calibri"/>
              </a:rPr>
              <a:t> (</a:t>
            </a:r>
            <a:r>
              <a:rPr lang="en-GB" sz="1200" b="0" i="1" u="none" strike="noStrike" kern="1200" cap="none" dirty="0">
                <a:solidFill>
                  <a:schemeClr val="tx1"/>
                </a:solidFill>
                <a:effectLst/>
                <a:latin typeface="+mn-lt"/>
                <a:ea typeface="Calibri"/>
                <a:cs typeface="Calibri"/>
                <a:sym typeface="Calibri"/>
              </a:rPr>
              <a:t>je</a:t>
            </a:r>
            <a:r>
              <a:rPr lang="en-GB" sz="1200" b="0" i="0" u="none" strike="noStrike" kern="1200" cap="none" dirty="0">
                <a:solidFill>
                  <a:schemeClr val="tx1"/>
                </a:solidFill>
                <a:effectLst/>
                <a:latin typeface="+mn-lt"/>
                <a:ea typeface="Calibri"/>
                <a:cs typeface="Calibri"/>
                <a:sym typeface="Calibri"/>
              </a:rPr>
              <a:t> vs </a:t>
            </a:r>
            <a:r>
              <a:rPr lang="en-GB" sz="1200" b="0" i="1" u="none" strike="noStrike" kern="1200" cap="none" dirty="0" err="1">
                <a:solidFill>
                  <a:schemeClr val="tx1"/>
                </a:solidFill>
                <a:effectLst/>
                <a:latin typeface="+mn-lt"/>
                <a:ea typeface="Calibri"/>
                <a:cs typeface="Calibri"/>
                <a:sym typeface="Calibri"/>
              </a:rPr>
              <a:t>il</a:t>
            </a:r>
            <a:r>
              <a:rPr lang="en-GB" sz="1200" b="0" i="1" u="none" strike="noStrike" kern="1200" cap="none" dirty="0">
                <a:solidFill>
                  <a:schemeClr val="tx1"/>
                </a:solidFill>
                <a:effectLst/>
                <a:latin typeface="+mn-lt"/>
                <a:ea typeface="Calibri"/>
                <a:cs typeface="Calibri"/>
                <a:sym typeface="Calibri"/>
              </a:rPr>
              <a:t>/</a:t>
            </a:r>
            <a:r>
              <a:rPr lang="en-GB" sz="1200" b="0" i="1" u="none" strike="noStrike" kern="1200" cap="none" dirty="0" err="1">
                <a:solidFill>
                  <a:schemeClr val="tx1"/>
                </a:solidFill>
                <a:effectLst/>
                <a:latin typeface="+mn-lt"/>
                <a:ea typeface="Calibri"/>
                <a:cs typeface="Calibri"/>
                <a:sym typeface="Calibri"/>
              </a:rPr>
              <a:t>elle</a:t>
            </a:r>
            <a:r>
              <a:rPr lang="en-GB" sz="1200" b="0" i="0" u="none" strike="noStrike" kern="1200" cap="none" dirty="0">
                <a:solidFill>
                  <a:schemeClr val="tx1"/>
                </a:solidFill>
                <a:effectLst/>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Consolidation of SSC </a:t>
            </a:r>
            <a:r>
              <a:rPr lang="en-GB" sz="1200" b="1" i="0" u="none" strike="noStrike" kern="1200" cap="none" dirty="0">
                <a:solidFill>
                  <a:schemeClr val="tx1"/>
                </a:solidFill>
                <a:effectLst/>
                <a:latin typeface="+mn-lt"/>
                <a:ea typeface="Calibri"/>
                <a:cs typeface="Calibri"/>
                <a:sym typeface="Calibri"/>
              </a:rPr>
              <a:t>[-</a:t>
            </a:r>
            <a:r>
              <a:rPr lang="en-GB" sz="1200" b="1" i="0" u="none" strike="noStrike" kern="1200" cap="none" dirty="0" err="1">
                <a:solidFill>
                  <a:schemeClr val="tx1"/>
                </a:solidFill>
                <a:effectLst/>
                <a:latin typeface="+mn-lt"/>
                <a:ea typeface="Calibri"/>
                <a:cs typeface="Calibri"/>
                <a:sym typeface="Calibri"/>
              </a:rPr>
              <a:t>tion</a:t>
            </a:r>
            <a:r>
              <a:rPr lang="en-GB" sz="1200" b="1" i="0" u="none" strike="noStrike" kern="1200" cap="none" dirty="0">
                <a:solidFill>
                  <a:schemeClr val="tx1"/>
                </a:solidFill>
                <a:effectLst/>
                <a:latin typeface="+mn-lt"/>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3.2.5 (introduce) </a:t>
            </a:r>
            <a:r>
              <a:rPr lang="fr-FR" dirty="0">
                <a:solidFill>
                  <a:srgbClr val="000000"/>
                </a:solidFill>
                <a:latin typeface="Century Gothic" panose="020B0502020202020204" pitchFamily="34" charset="0"/>
              </a:rPr>
              <a:t>devoir [39], dois [39], doit [39], veut [57], veux [57], vouloir [57], visiter [1378], billet [1916]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3.1.6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belle [393], bonne [94], haut [264], nouveau [52], nouvelle [52], vieille [671], vieux [671], bâtiment [1952], église [1782], jardin [2284], pont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3.1.1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apprendre [327], comprendre [95], dire [37], dis [37], dit [37], prend [43], prendre [43], prends [43], erreur [612], vérité [907], facile [822]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vouloir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Vouloir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French.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vouloir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SSCs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ou</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and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[oi].</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close your eyes and cross your fingers as though making a wish.</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veut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SSCs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eu</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and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SFC</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tion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attention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a:t>
            </a:r>
            <a:r>
              <a:rPr lang="en-GB" dirty="0"/>
              <a:t>o wave one’s hand in front of</a:t>
            </a:r>
            <a:r>
              <a:rPr lang="en-GB" baseline="0" dirty="0"/>
              <a:t> oneself to indicate not to proceed.</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tion</a:t>
            </a:r>
            <a:r>
              <a:rPr lang="en-GB" b="1" dirty="0"/>
              <a:t>] </a:t>
            </a:r>
            <a:r>
              <a:rPr lang="en-GB" baseline="0" dirty="0"/>
              <a:t>sound, pronouncing </a:t>
            </a:r>
            <a:r>
              <a:rPr lang="en-GB" b="0" baseline="0" dirty="0"/>
              <a:t>”</a:t>
            </a:r>
            <a:r>
              <a:rPr lang="en-GB" b="1" baseline="0" dirty="0"/>
              <a:t>attention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attention </a:t>
            </a:r>
            <a:r>
              <a:rPr lang="en-GB" b="0" baseline="0" dirty="0"/>
              <a:t>[482</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6810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Timing: 2</a:t>
            </a:r>
            <a:r>
              <a:rPr lang="en-GB" b="1" dirty="0"/>
              <a:t>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This slide practises the meaning of the new vocabulary introduced this week, as well as some revisited vocabulary. Timed spoken speed recall.</a:t>
            </a:r>
            <a:endParaRPr lang="en-GB" b="0" i="0" noProof="0" dirty="0"/>
          </a:p>
          <a:p>
            <a:endParaRPr lang="en-GB" b="0" noProof="0" dirty="0"/>
          </a:p>
          <a:p>
            <a:r>
              <a:rPr lang="en-GB" b="1" noProof="0" dirty="0"/>
              <a:t>Procedure:</a:t>
            </a:r>
          </a:p>
          <a:p>
            <a:pPr marL="0" indent="0">
              <a:buNone/>
            </a:pPr>
            <a:r>
              <a:rPr lang="en-GB" b="0" noProof="0" dirty="0"/>
              <a:t>The activity is designed like a scratch card. On clicks, the English translations appear in a </a:t>
            </a:r>
            <a:r>
              <a:rPr lang="en-GB" b="1" noProof="0" dirty="0"/>
              <a:t>rand</a:t>
            </a:r>
            <a:r>
              <a:rPr lang="en-GB" b="1" i="0" noProof="0" dirty="0"/>
              <a:t>om</a:t>
            </a:r>
            <a:r>
              <a:rPr lang="en-GB" b="0" i="0" noProof="0" dirty="0"/>
              <a:t> order.</a:t>
            </a:r>
            <a:endParaRPr lang="en-GB" b="0" noProof="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Click to select a word (the word will change colour). Ask </a:t>
            </a:r>
            <a:r>
              <a:rPr lang="en-GB" b="0" i="1" noProof="0" dirty="0" err="1"/>
              <a:t>en</a:t>
            </a:r>
            <a:r>
              <a:rPr lang="en-GB" b="0" i="1" noProof="0" dirty="0"/>
              <a:t> </a:t>
            </a:r>
            <a:r>
              <a:rPr lang="en-GB" b="0" i="1" noProof="0" dirty="0" err="1"/>
              <a:t>anglais</a:t>
            </a:r>
            <a:r>
              <a:rPr lang="en-GB" b="0" i="1" noProof="0" dirty="0"/>
              <a:t>, </a:t>
            </a:r>
            <a:r>
              <a:rPr lang="en-GB" b="0" i="1" noProof="0" dirty="0" err="1"/>
              <a:t>c’est</a:t>
            </a:r>
            <a:r>
              <a:rPr lang="en-GB" b="0" i="1" noProof="0" dirty="0"/>
              <a:t> quoi?</a:t>
            </a:r>
          </a:p>
          <a:p>
            <a:pPr marL="228600" indent="-228600">
              <a:buAutoNum type="arabicPeriod"/>
            </a:pPr>
            <a:r>
              <a:rPr lang="en-GB" b="0" noProof="0" dirty="0"/>
              <a:t>Click again to trigger a </a:t>
            </a:r>
            <a:r>
              <a:rPr lang="en-GB" b="1" noProof="0" dirty="0"/>
              <a:t>5-second</a:t>
            </a:r>
            <a:r>
              <a:rPr lang="en-GB" b="0" noProof="0" dirty="0"/>
              <a:t> ‘scratch’ animation, which slowly reveals the English equivalent. Students must race against the timer and try to say the word before it is fully revealed.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347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Timing: 2</a:t>
            </a:r>
            <a:r>
              <a:rPr lang="en-GB" b="1" dirty="0"/>
              <a:t>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This slide practises the spoken form and meaning of the new vocabulary introduced this week, as well as some revisited vocabulary. Timed spoken speed recall. </a:t>
            </a:r>
            <a:r>
              <a:rPr lang="en-GB" b="1" noProof="0" dirty="0"/>
              <a:t>NB: </a:t>
            </a:r>
            <a:r>
              <a:rPr lang="en-GB" b="0" noProof="0" dirty="0"/>
              <a:t>this activity can be done at the beginning of lesson two, if students need a little more time to consolidate meaning.</a:t>
            </a:r>
            <a:endParaRPr lang="en-GB" b="0" i="0" noProof="0" dirty="0"/>
          </a:p>
          <a:p>
            <a:endParaRPr lang="en-GB" b="0" noProof="0" dirty="0"/>
          </a:p>
          <a:p>
            <a:r>
              <a:rPr lang="en-GB" b="1" noProof="0" dirty="0"/>
              <a:t>Procedure:</a:t>
            </a:r>
          </a:p>
          <a:p>
            <a:pPr marL="0" indent="0">
              <a:buNone/>
            </a:pPr>
            <a:r>
              <a:rPr lang="en-GB" b="0" noProof="0" dirty="0"/>
              <a:t>The activity is designed like a scratch card. On clicks, the French translations appear in a </a:t>
            </a:r>
            <a:r>
              <a:rPr lang="en-GB" b="1" noProof="0" dirty="0"/>
              <a:t>rand</a:t>
            </a:r>
            <a:r>
              <a:rPr lang="en-GB" b="1" i="0" noProof="0" dirty="0"/>
              <a:t>om</a:t>
            </a:r>
            <a:r>
              <a:rPr lang="en-GB" b="0" i="0" noProof="0" dirty="0"/>
              <a:t> order.</a:t>
            </a:r>
            <a:endParaRPr lang="en-GB" b="0" noProof="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Click to select a word (the word will change colour). Ask </a:t>
            </a:r>
            <a:r>
              <a:rPr lang="en-GB" b="0" i="1" noProof="0" dirty="0" err="1"/>
              <a:t>en</a:t>
            </a:r>
            <a:r>
              <a:rPr lang="en-GB" b="0" i="1" noProof="0" dirty="0"/>
              <a:t> </a:t>
            </a:r>
            <a:r>
              <a:rPr lang="en-GB" b="0" i="1" noProof="0" dirty="0" err="1"/>
              <a:t>français</a:t>
            </a:r>
            <a:r>
              <a:rPr lang="en-GB" b="0" i="1" noProof="0" dirty="0"/>
              <a:t>, </a:t>
            </a:r>
            <a:r>
              <a:rPr lang="en-GB" b="0" i="1" noProof="0" dirty="0" err="1"/>
              <a:t>c’est</a:t>
            </a:r>
            <a:r>
              <a:rPr lang="en-GB" b="0" i="1" noProof="0" dirty="0"/>
              <a:t> quoi?</a:t>
            </a:r>
          </a:p>
          <a:p>
            <a:pPr marL="228600" indent="-228600">
              <a:buAutoNum type="arabicPeriod"/>
            </a:pPr>
            <a:r>
              <a:rPr lang="en-GB" b="0" noProof="0" dirty="0"/>
              <a:t>Click again to trigger a </a:t>
            </a:r>
            <a:r>
              <a:rPr lang="en-GB" b="1" noProof="0" dirty="0"/>
              <a:t>5-second</a:t>
            </a:r>
            <a:r>
              <a:rPr lang="en-GB" b="0" noProof="0" dirty="0"/>
              <a:t> ‘scratch’ animation, which slowly reveals the French equivalent. Students must race against the timer and try to say the word before it is fully revealed.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112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1 minute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to present the first and third persons singular of the</a:t>
            </a:r>
            <a:r>
              <a:rPr lang="en-GB" b="0" i="0" baseline="0" dirty="0"/>
              <a:t> verbs </a:t>
            </a:r>
            <a:r>
              <a:rPr lang="en-GB" b="0" i="1" baseline="0" dirty="0" err="1"/>
              <a:t>pouvoir</a:t>
            </a:r>
            <a:r>
              <a:rPr lang="en-GB" b="0" i="1" baseline="0" dirty="0"/>
              <a:t> </a:t>
            </a:r>
            <a:r>
              <a:rPr lang="en-GB" b="0" i="0" baseline="0" dirty="0"/>
              <a:t>and </a:t>
            </a:r>
            <a:r>
              <a:rPr lang="en-GB" b="0" i="1" baseline="0" dirty="0"/>
              <a:t>devoir</a:t>
            </a:r>
            <a:r>
              <a:rPr lang="en-GB" b="0" i="0" baseline="0" dirty="0"/>
              <a:t>, and make students aware of the fact that the singular forms sound the same in French.</a:t>
            </a:r>
            <a:endParaRPr lang="en-GB"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758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6 minutes </a:t>
            </a:r>
          </a:p>
          <a:p>
            <a:endParaRPr lang="en-US" b="0" dirty="0"/>
          </a:p>
          <a:p>
            <a:r>
              <a:rPr lang="en-US" b="1" dirty="0"/>
              <a:t>Aim: </a:t>
            </a:r>
            <a:r>
              <a:rPr lang="en-GB" b="0" dirty="0"/>
              <a:t>Practice </a:t>
            </a:r>
            <a:r>
              <a:rPr lang="en-GB" b="0" noProof="0" dirty="0"/>
              <a:t>in connecting the short form of modal verbs with the person (I or he/she) to whom they refer.</a:t>
            </a:r>
            <a:endParaRPr lang="en-US" dirty="0"/>
          </a:p>
          <a:p>
            <a:endParaRPr lang="en-US" dirty="0"/>
          </a:p>
          <a:p>
            <a:r>
              <a:rPr lang="en-US" b="1" dirty="0"/>
              <a:t>Suggested procedure:</a:t>
            </a:r>
          </a:p>
          <a:p>
            <a:pPr marL="228600" indent="-228600">
              <a:buFont typeface="+mj-lt"/>
              <a:buAutoNum type="arabicPeriod"/>
            </a:pPr>
            <a:r>
              <a:rPr lang="en-US" b="0" dirty="0"/>
              <a:t>Students write numbers 1-8 in their books. </a:t>
            </a:r>
          </a:p>
          <a:p>
            <a:pPr marL="228600" indent="-228600">
              <a:buFont typeface="+mj-lt"/>
              <a:buAutoNum type="arabicPeriod"/>
            </a:pPr>
            <a:r>
              <a:rPr lang="en-US" b="0" dirty="0"/>
              <a:t>Students decide who is the subject of the sentence by looking at the form of the modal verb.</a:t>
            </a:r>
          </a:p>
          <a:p>
            <a:pPr marL="228600" indent="-228600">
              <a:buFont typeface="+mj-lt"/>
              <a:buAutoNum type="arabicPeriod"/>
            </a:pPr>
            <a:r>
              <a:rPr lang="en-US" b="0" dirty="0"/>
              <a:t>Whole-class correction. Ask: </a:t>
            </a:r>
            <a:r>
              <a:rPr lang="en-US" b="0" i="1" dirty="0"/>
              <a:t>‘</a:t>
            </a:r>
            <a:r>
              <a:rPr lang="en-US" b="0" i="1" dirty="0" err="1"/>
              <a:t>numéro</a:t>
            </a:r>
            <a:r>
              <a:rPr lang="en-US" b="0" i="1" dirty="0"/>
              <a:t> 1, quelle </a:t>
            </a:r>
            <a:r>
              <a:rPr lang="en-US" b="0" i="1" dirty="0" err="1"/>
              <a:t>personne</a:t>
            </a:r>
            <a:r>
              <a:rPr lang="en-US" b="0" i="1" dirty="0"/>
              <a:t>?’</a:t>
            </a:r>
          </a:p>
          <a:p>
            <a:pPr marL="228600" indent="-228600">
              <a:buFont typeface="+mj-lt"/>
              <a:buAutoNum type="arabicPeriod"/>
            </a:pPr>
            <a:r>
              <a:rPr lang="en-US" b="0" i="0" dirty="0"/>
              <a:t>Oral translation of the dialogue. Students read the full French sentence aloud, then provide an English gloss.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2832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dirty="0"/>
              <a:t>To raise awareness of word order in two-verb structures with modal verbs. Picture animation visually reinforces the structure (modal first, main idea second).</a:t>
            </a:r>
            <a:r>
              <a:rPr lang="en-US" b="1" dirty="0"/>
              <a:t>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bubble acts as reminder of double verb structures which follow a similar pattern. Before revealing these with a final click, students should think about where they have met two-verb structures before (with </a:t>
            </a:r>
            <a:r>
              <a:rPr lang="en-US" b="0" i="1" dirty="0"/>
              <a:t>aimer </a:t>
            </a:r>
            <a:r>
              <a:rPr lang="en-US" b="0" i="0" dirty="0"/>
              <a:t>and </a:t>
            </a:r>
            <a:r>
              <a:rPr lang="en-US" b="0" i="1" dirty="0" err="1"/>
              <a:t>aller</a:t>
            </a:r>
            <a:r>
              <a:rPr lang="en-US" b="0" i="0" dirty="0"/>
              <a:t> + future intention).</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8 minutes</a:t>
            </a:r>
          </a:p>
          <a:p>
            <a:endParaRPr lang="en-US" b="0" dirty="0"/>
          </a:p>
          <a:p>
            <a:r>
              <a:rPr lang="en-US" b="1" dirty="0"/>
              <a:t>Aim: </a:t>
            </a:r>
            <a:r>
              <a:rPr lang="en-GB" b="0" dirty="0"/>
              <a:t>P</a:t>
            </a:r>
            <a:r>
              <a:rPr lang="en-GB" b="0" noProof="0" dirty="0" err="1"/>
              <a:t>ractice</a:t>
            </a:r>
            <a:r>
              <a:rPr lang="en-GB" b="0" noProof="0" dirty="0"/>
              <a:t> in connecting the long form of the main verb in a sentence with modality, in this case ‘wanting’ to do something.</a:t>
            </a:r>
            <a:endParaRPr lang="en-US" dirty="0"/>
          </a:p>
          <a:p>
            <a:endParaRPr lang="en-US" dirty="0"/>
          </a:p>
          <a:p>
            <a:r>
              <a:rPr lang="en-US" b="1" dirty="0"/>
              <a:t>Suggested procedure:</a:t>
            </a:r>
          </a:p>
          <a:p>
            <a:pPr marL="228600" indent="-228600">
              <a:buFont typeface="+mj-lt"/>
              <a:buAutoNum type="arabicPeriod"/>
            </a:pPr>
            <a:r>
              <a:rPr lang="en-US" b="0" dirty="0"/>
              <a:t>Check understanding of the scenario. Students have learned the noun </a:t>
            </a:r>
            <a:r>
              <a:rPr lang="fr-FR" sz="1200" i="1" dirty="0">
                <a:solidFill>
                  <a:srgbClr val="1F4E79"/>
                </a:solidFill>
                <a:latin typeface="Century Gothic" panose="020B0502020202020204" pitchFamily="34" charset="0"/>
              </a:rPr>
              <a:t>rêve</a:t>
            </a:r>
            <a:r>
              <a:rPr lang="fr-FR" sz="1200" dirty="0">
                <a:solidFill>
                  <a:srgbClr val="1F4E79"/>
                </a:solidFill>
                <a:latin typeface="Century Gothic" panose="020B0502020202020204" pitchFamily="34" charset="0"/>
              </a:rPr>
              <a:t>, </a:t>
            </a:r>
            <a:r>
              <a:rPr lang="fr-FR" sz="1200" dirty="0" err="1">
                <a:solidFill>
                  <a:srgbClr val="1F4E79"/>
                </a:solidFill>
                <a:latin typeface="Century Gothic" panose="020B0502020202020204" pitchFamily="34" charset="0"/>
              </a:rPr>
              <a:t>so</a:t>
            </a:r>
            <a:r>
              <a:rPr lang="fr-FR" sz="1200" dirty="0">
                <a:solidFill>
                  <a:srgbClr val="1F4E79"/>
                </a:solidFill>
                <a:latin typeface="Century Gothic" panose="020B0502020202020204" pitchFamily="34" charset="0"/>
              </a:rPr>
              <a:t> </a:t>
            </a:r>
            <a:r>
              <a:rPr lang="fr-FR" sz="1200" dirty="0" err="1">
                <a:solidFill>
                  <a:srgbClr val="1F4E79"/>
                </a:solidFill>
                <a:latin typeface="Century Gothic" panose="020B0502020202020204" pitchFamily="34" charset="0"/>
              </a:rPr>
              <a:t>should</a:t>
            </a:r>
            <a:r>
              <a:rPr lang="fr-FR" sz="1200" dirty="0">
                <a:solidFill>
                  <a:srgbClr val="1F4E79"/>
                </a:solidFill>
                <a:latin typeface="Century Gothic" panose="020B0502020202020204" pitchFamily="34" charset="0"/>
              </a:rPr>
              <a:t> </a:t>
            </a:r>
            <a:r>
              <a:rPr lang="fr-FR" sz="1200" dirty="0" err="1">
                <a:solidFill>
                  <a:srgbClr val="1F4E79"/>
                </a:solidFill>
                <a:latin typeface="Century Gothic" panose="020B0502020202020204" pitchFamily="34" charset="0"/>
              </a:rPr>
              <a:t>be</a:t>
            </a:r>
            <a:r>
              <a:rPr lang="fr-FR" sz="1200" dirty="0">
                <a:solidFill>
                  <a:srgbClr val="1F4E79"/>
                </a:solidFill>
                <a:latin typeface="Century Gothic" panose="020B0502020202020204" pitchFamily="34" charset="0"/>
              </a:rPr>
              <a:t> able to </a:t>
            </a:r>
            <a:r>
              <a:rPr lang="fr-FR" sz="1200" dirty="0" err="1">
                <a:solidFill>
                  <a:srgbClr val="1F4E79"/>
                </a:solidFill>
                <a:latin typeface="Century Gothic" panose="020B0502020202020204" pitchFamily="34" charset="0"/>
              </a:rPr>
              <a:t>recognise</a:t>
            </a:r>
            <a:r>
              <a:rPr lang="fr-FR" sz="1200" dirty="0">
                <a:solidFill>
                  <a:srgbClr val="1F4E79"/>
                </a:solidFill>
                <a:latin typeface="Century Gothic" panose="020B0502020202020204" pitchFamily="34" charset="0"/>
              </a:rPr>
              <a:t> the </a:t>
            </a:r>
            <a:r>
              <a:rPr lang="fr-FR" sz="1200" dirty="0" err="1">
                <a:solidFill>
                  <a:srgbClr val="1F4E79"/>
                </a:solidFill>
                <a:latin typeface="Century Gothic" panose="020B0502020202020204" pitchFamily="34" charset="0"/>
              </a:rPr>
              <a:t>verb</a:t>
            </a:r>
            <a:r>
              <a:rPr lang="fr-FR" sz="1200" dirty="0">
                <a:solidFill>
                  <a:srgbClr val="1F4E79"/>
                </a:solidFill>
                <a:latin typeface="Century Gothic" panose="020B0502020202020204" pitchFamily="34" charset="0"/>
              </a:rPr>
              <a:t> </a:t>
            </a:r>
            <a:r>
              <a:rPr lang="fr-FR" sz="1200" dirty="0" err="1">
                <a:solidFill>
                  <a:srgbClr val="1F4E79"/>
                </a:solidFill>
                <a:latin typeface="Century Gothic" panose="020B0502020202020204" pitchFamily="34" charset="0"/>
              </a:rPr>
              <a:t>form</a:t>
            </a:r>
            <a:r>
              <a:rPr lang="fr-FR" sz="1200" dirty="0">
                <a:solidFill>
                  <a:srgbClr val="1F4E79"/>
                </a:solidFill>
                <a:latin typeface="Century Gothic" panose="020B0502020202020204" pitchFamily="34" charset="0"/>
              </a:rPr>
              <a:t> </a:t>
            </a:r>
            <a:r>
              <a:rPr lang="fr-FR" sz="1200" dirty="0" err="1">
                <a:solidFill>
                  <a:srgbClr val="1F4E79"/>
                </a:solidFill>
                <a:latin typeface="Century Gothic" panose="020B0502020202020204" pitchFamily="34" charset="0"/>
              </a:rPr>
              <a:t>used</a:t>
            </a:r>
            <a:r>
              <a:rPr lang="fr-FR" sz="1200" dirty="0">
                <a:solidFill>
                  <a:srgbClr val="1F4E79"/>
                </a:solidFill>
                <a:latin typeface="Century Gothic" panose="020B0502020202020204" pitchFamily="34" charset="0"/>
              </a:rPr>
              <a:t> </a:t>
            </a:r>
            <a:r>
              <a:rPr lang="fr-FR" sz="1200" dirty="0" err="1">
                <a:solidFill>
                  <a:srgbClr val="1F4E79"/>
                </a:solidFill>
                <a:latin typeface="Century Gothic" panose="020B0502020202020204" pitchFamily="34" charset="0"/>
              </a:rPr>
              <a:t>here</a:t>
            </a:r>
            <a:r>
              <a:rPr lang="fr-FR" sz="1200" dirty="0">
                <a:solidFill>
                  <a:srgbClr val="1F4E79"/>
                </a:solidFill>
                <a:latin typeface="Century Gothic" panose="020B0502020202020204" pitchFamily="34" charset="0"/>
              </a:rPr>
              <a:t>.</a:t>
            </a:r>
          </a:p>
          <a:p>
            <a:pPr marL="228600" indent="-228600">
              <a:buFont typeface="+mj-lt"/>
              <a:buAutoNum type="arabicPeriod"/>
            </a:pPr>
            <a:r>
              <a:rPr lang="en-US" b="0" dirty="0"/>
              <a:t>Students write numbers 1-8 in their books. </a:t>
            </a:r>
          </a:p>
          <a:p>
            <a:pPr marL="228600" indent="-228600">
              <a:buFont typeface="+mj-lt"/>
              <a:buAutoNum type="arabicPeriod"/>
            </a:pPr>
            <a:r>
              <a:rPr lang="en-US" b="0" dirty="0"/>
              <a:t>Students decide whether Amir is talking about reality or a dream by looking at the form of the main verb.</a:t>
            </a:r>
          </a:p>
          <a:p>
            <a:pPr marL="228600" indent="-228600">
              <a:buFont typeface="+mj-lt"/>
              <a:buAutoNum type="arabicPeriod"/>
            </a:pPr>
            <a:r>
              <a:rPr lang="en-US" b="0" dirty="0"/>
              <a:t>Whole-class correction. Ask: </a:t>
            </a:r>
            <a:r>
              <a:rPr lang="en-US" b="0" i="1" dirty="0"/>
              <a:t>‘</a:t>
            </a:r>
            <a:r>
              <a:rPr lang="en-US" b="0" i="1" dirty="0" err="1"/>
              <a:t>numéro</a:t>
            </a:r>
            <a:r>
              <a:rPr lang="en-US" b="0" i="1" dirty="0"/>
              <a:t> 1, </a:t>
            </a:r>
            <a:r>
              <a:rPr lang="en-GB" sz="1200" b="0" i="1" dirty="0" err="1">
                <a:solidFill>
                  <a:schemeClr val="bg1"/>
                </a:solidFill>
              </a:rPr>
              <a:t>rêve</a:t>
            </a:r>
            <a:r>
              <a:rPr lang="en-GB" sz="1200" b="0" i="1" dirty="0">
                <a:solidFill>
                  <a:schemeClr val="bg1"/>
                </a:solidFill>
              </a:rPr>
              <a:t> </a:t>
            </a:r>
            <a:r>
              <a:rPr lang="en-GB" sz="1200" b="0" i="1" dirty="0" err="1">
                <a:solidFill>
                  <a:schemeClr val="bg1"/>
                </a:solidFill>
              </a:rPr>
              <a:t>ou</a:t>
            </a:r>
            <a:r>
              <a:rPr lang="en-GB" sz="1200" b="0" i="1" dirty="0">
                <a:solidFill>
                  <a:schemeClr val="bg1"/>
                </a:solidFill>
              </a:rPr>
              <a:t> </a:t>
            </a:r>
            <a:r>
              <a:rPr lang="en-GB" sz="1200" b="0" i="1" dirty="0" err="1">
                <a:solidFill>
                  <a:schemeClr val="bg1"/>
                </a:solidFill>
              </a:rPr>
              <a:t>réalité</a:t>
            </a:r>
            <a:r>
              <a:rPr lang="en-GB" sz="1200" b="0" i="1" dirty="0">
                <a:solidFill>
                  <a:schemeClr val="bg1"/>
                </a:solidFill>
              </a:rPr>
              <a:t> ?</a:t>
            </a:r>
            <a:r>
              <a:rPr lang="en-US" b="0" i="1" dirty="0"/>
              <a:t>’</a:t>
            </a:r>
          </a:p>
          <a:p>
            <a:pPr marL="228600" indent="-228600">
              <a:buFont typeface="+mj-lt"/>
              <a:buAutoNum type="arabicPeriod"/>
            </a:pPr>
            <a:r>
              <a:rPr lang="en-US" b="0" i="0" dirty="0"/>
              <a:t>Oral translation of the sentences. Students read the full French sentence aloud, then provide an English gloss.</a:t>
            </a:r>
          </a:p>
          <a:p>
            <a:pPr marL="228600" indent="-228600">
              <a:buFont typeface="+mj-lt"/>
              <a:buAutoNum type="arabicPeriod"/>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in the task instructions and info bubble (1 is the most frequent word in French): </a:t>
            </a:r>
            <a:br>
              <a:rPr lang="en-GB" baseline="0" dirty="0"/>
            </a:br>
            <a:r>
              <a:rPr lang="en-GB" sz="1200" b="0" i="0" u="none" strike="noStrike" kern="1200" dirty="0">
                <a:solidFill>
                  <a:schemeClr val="tx1"/>
                </a:solidFill>
                <a:effectLst/>
                <a:latin typeface="+mn-lt"/>
                <a:ea typeface="+mn-ea"/>
                <a:cs typeface="+mn-cs"/>
              </a:rPr>
              <a:t>attraction [&gt;5000], </a:t>
            </a:r>
            <a:r>
              <a:rPr lang="en-GB" sz="1200" b="0" dirty="0" err="1"/>
              <a:t>bas</a:t>
            </a:r>
            <a:r>
              <a:rPr lang="en-GB" sz="1200" b="0" dirty="0" err="1">
                <a:solidFill>
                  <a:schemeClr val="bg1"/>
                </a:solidFill>
              </a:rPr>
              <a:t>é</a:t>
            </a:r>
            <a:r>
              <a:rPr lang="en-GB" sz="1200" b="0" dirty="0"/>
              <a:t> [baser – 1712],</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rêver</a:t>
            </a:r>
            <a:r>
              <a:rPr lang="en-GB" b="0" dirty="0"/>
              <a:t> [1871], </a:t>
            </a:r>
            <a:r>
              <a:rPr lang="en-GB" sz="1200" b="0" dirty="0" err="1">
                <a:solidFill>
                  <a:schemeClr val="bg1"/>
                </a:solidFill>
              </a:rPr>
              <a:t>réalité</a:t>
            </a:r>
            <a:r>
              <a:rPr lang="en-GB" sz="1200" b="0" dirty="0">
                <a:solidFill>
                  <a:schemeClr val="bg1"/>
                </a:solidFill>
              </a:rPr>
              <a:t> [532], </a:t>
            </a:r>
            <a:r>
              <a:rPr lang="en-GB" sz="1200" b="0" dirty="0" err="1"/>
              <a:t>situé</a:t>
            </a:r>
            <a:r>
              <a:rPr lang="en-GB" sz="1200" b="0" dirty="0"/>
              <a:t> [</a:t>
            </a:r>
            <a:r>
              <a:rPr lang="en-GB" sz="1200" b="0" dirty="0" err="1"/>
              <a:t>situer</a:t>
            </a:r>
            <a:r>
              <a:rPr lang="en-GB" sz="1200" b="0" dirty="0"/>
              <a:t> - 815],</a:t>
            </a:r>
            <a:r>
              <a:rPr lang="en-GB" sz="1200" b="0" dirty="0">
                <a:solidFill>
                  <a:schemeClr val="bg1"/>
                </a:solidFill>
              </a:rPr>
              <a:t> </a:t>
            </a:r>
            <a:r>
              <a:rPr lang="en-GB" sz="1200" b="0" dirty="0" err="1">
                <a:solidFill>
                  <a:schemeClr val="bg1"/>
                </a:solidFill>
              </a:rPr>
              <a:t>univers</a:t>
            </a:r>
            <a:r>
              <a:rPr lang="en-GB" sz="1200" b="0" dirty="0">
                <a:solidFill>
                  <a:schemeClr val="bg1"/>
                </a:solidFill>
              </a:rPr>
              <a:t> [2112]</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US"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0856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IN-CLASS ACTIVITY (a home-learning version can be found on slides 26-27).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12 minutes for two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Aim: </a:t>
            </a:r>
            <a:r>
              <a:rPr lang="en-GB" b="0" dirty="0"/>
              <a:t>Sight translation activity in oral (French to English) and written (English to French) modality, testing ability to comprehend and produce this week’s grammar point and new and revisited vocabulary</a:t>
            </a:r>
            <a:endParaRPr lang="en-US" dirty="0"/>
          </a:p>
          <a:p>
            <a:endParaRPr lang="en-US" dirty="0"/>
          </a:p>
          <a:p>
            <a:r>
              <a:rPr lang="en-US" b="1" dirty="0"/>
              <a:t>Suggested procedure:</a:t>
            </a:r>
          </a:p>
          <a:p>
            <a:endParaRPr lang="en-US" b="0" dirty="0"/>
          </a:p>
          <a:p>
            <a:pPr marL="228600" indent="-228600">
              <a:buFont typeface="+mj-lt"/>
              <a:buAutoNum type="arabicPeriod"/>
            </a:pPr>
            <a:r>
              <a:rPr lang="en-US" b="0" dirty="0"/>
              <a:t>Partner B faces the board, partner A faces away from the board.</a:t>
            </a:r>
          </a:p>
          <a:p>
            <a:pPr marL="228600" indent="-228600">
              <a:buFont typeface="+mj-lt"/>
              <a:buAutoNum type="arabicPeriod"/>
            </a:pPr>
            <a:r>
              <a:rPr lang="en-US" b="0" dirty="0"/>
              <a:t>The first French sentence in Amir’s message appears on a click.</a:t>
            </a:r>
          </a:p>
          <a:p>
            <a:pPr marL="228600" indent="-228600">
              <a:buFont typeface="+mj-lt"/>
              <a:buAutoNum type="arabicPeriod"/>
            </a:pPr>
            <a:r>
              <a:rPr lang="en-US" b="0" dirty="0"/>
              <a:t>Partner B reads the French sentence and translates it orally into English for Partner A.</a:t>
            </a:r>
          </a:p>
          <a:p>
            <a:pPr marL="228600" indent="-228600">
              <a:buFont typeface="+mj-lt"/>
              <a:buAutoNum type="arabicPeriod"/>
            </a:pPr>
            <a:r>
              <a:rPr lang="en-US" b="0" dirty="0"/>
              <a:t>Partner A writes a translation of the sentence they hear in French.</a:t>
            </a:r>
          </a:p>
          <a:p>
            <a:pPr marL="228600" indent="-228600">
              <a:buFont typeface="+mj-lt"/>
              <a:buAutoNum type="arabicPeriod"/>
            </a:pPr>
            <a:r>
              <a:rPr lang="en-US" b="0" dirty="0"/>
              <a:t>Repeat for the remaining four sentences.</a:t>
            </a:r>
          </a:p>
          <a:p>
            <a:pPr marL="228600" indent="-228600">
              <a:buFont typeface="+mj-lt"/>
              <a:buAutoNum type="arabicPeriod"/>
            </a:pPr>
            <a:r>
              <a:rPr lang="en-US" b="0" dirty="0"/>
              <a:t>Partner A turns around and checks their answers against the full message now displayed on the board.</a:t>
            </a:r>
          </a:p>
          <a:p>
            <a:pPr marL="228600" indent="-228600">
              <a:buFont typeface="+mj-lt"/>
              <a:buAutoNum type="arabicPeriod"/>
            </a:pPr>
            <a:r>
              <a:rPr lang="en-US" b="0" dirty="0"/>
              <a:t>A suggested English translation is revealed on a click.</a:t>
            </a:r>
          </a:p>
          <a:p>
            <a:pPr marL="228600" indent="-228600">
              <a:buFont typeface="+mj-lt"/>
              <a:buAutoNum type="arabicPeriod"/>
            </a:pPr>
            <a:r>
              <a:rPr lang="en-US" b="0" dirty="0"/>
              <a:t>Students swap roles and repeat the task with the message on the next slide.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3306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previous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08170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HOME-LEARNING ACTIVITY (an in-class version can be found on slides 24-25).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12 minutes for two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Aim: </a:t>
            </a:r>
            <a:r>
              <a:rPr lang="en-GB" b="0" dirty="0"/>
              <a:t>Sight translation activity in oral and written (English to French) modality, testing ability to comprehend and produce this week’s grammar point and new and revisited vocabulary</a:t>
            </a:r>
            <a:endParaRPr lang="en-US" dirty="0"/>
          </a:p>
          <a:p>
            <a:endParaRPr lang="en-US" dirty="0"/>
          </a:p>
          <a:p>
            <a:r>
              <a:rPr lang="en-US" b="1" dirty="0"/>
              <a:t>Suggested procedure:</a:t>
            </a:r>
            <a:endParaRPr lang="en-US" b="0" dirty="0"/>
          </a:p>
          <a:p>
            <a:pPr marL="228600" indent="-228600">
              <a:buFont typeface="+mj-lt"/>
              <a:buAutoNum type="arabicPeriod"/>
            </a:pPr>
            <a:r>
              <a:rPr lang="en-US" b="0" dirty="0"/>
              <a:t>Say the five sentences in French.</a:t>
            </a:r>
          </a:p>
          <a:p>
            <a:pPr marL="228600" indent="-228600">
              <a:buFont typeface="+mj-lt"/>
              <a:buAutoNum type="arabicPeriod"/>
            </a:pPr>
            <a:r>
              <a:rPr lang="en-US" b="0" dirty="0"/>
              <a:t>Written transcriptions of each sentence appear on clicks.</a:t>
            </a:r>
          </a:p>
          <a:p>
            <a:pPr marL="228600" indent="-228600">
              <a:buFont typeface="+mj-lt"/>
              <a:buAutoNum type="arabicPeriod"/>
            </a:pPr>
            <a:r>
              <a:rPr lang="en-US" b="0" dirty="0"/>
              <a:t>Click the ‘play’ button to hear a recording of the full text and check your pronunciation.</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373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70378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previous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155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Introducing modal verbs </a:t>
            </a:r>
            <a:r>
              <a:rPr lang="en-GB" sz="1200" b="0" i="1" u="none" strike="noStrike" kern="1200" cap="none" dirty="0">
                <a:solidFill>
                  <a:schemeClr val="tx1"/>
                </a:solidFill>
                <a:effectLst/>
                <a:latin typeface="+mn-lt"/>
                <a:ea typeface="Calibri"/>
                <a:cs typeface="Calibri"/>
                <a:sym typeface="Calibri"/>
              </a:rPr>
              <a:t>devoir</a:t>
            </a:r>
            <a:r>
              <a:rPr lang="en-GB" sz="1200" b="0" i="0" u="none" strike="noStrike" kern="1200" cap="none" dirty="0">
                <a:solidFill>
                  <a:schemeClr val="tx1"/>
                </a:solidFill>
                <a:effectLst/>
                <a:latin typeface="+mn-lt"/>
                <a:ea typeface="Calibri"/>
                <a:cs typeface="Calibri"/>
                <a:sym typeface="Calibri"/>
              </a:rPr>
              <a:t> and </a:t>
            </a:r>
            <a:r>
              <a:rPr lang="en-GB" sz="1200" b="0" i="1" u="none" strike="noStrike" kern="1200" cap="none" dirty="0" err="1">
                <a:solidFill>
                  <a:schemeClr val="tx1"/>
                </a:solidFill>
                <a:effectLst/>
                <a:latin typeface="+mn-lt"/>
                <a:ea typeface="Calibri"/>
                <a:cs typeface="Calibri"/>
                <a:sym typeface="Calibri"/>
              </a:rPr>
              <a:t>vouloir</a:t>
            </a:r>
            <a:r>
              <a:rPr lang="en-GB" sz="1200" b="0" i="0" u="none" strike="noStrike" kern="1200" cap="none" dirty="0">
                <a:solidFill>
                  <a:schemeClr val="tx1"/>
                </a:solidFill>
                <a:effectLst/>
                <a:latin typeface="+mn-lt"/>
                <a:ea typeface="Calibri"/>
                <a:cs typeface="Calibri"/>
                <a:sym typeface="Calibri"/>
              </a:rPr>
              <a:t> (</a:t>
            </a:r>
            <a:r>
              <a:rPr lang="en-GB" sz="1200" b="0" i="1" u="none" strike="noStrike" kern="1200" cap="none" dirty="0" err="1">
                <a:solidFill>
                  <a:schemeClr val="tx1"/>
                </a:solidFill>
                <a:effectLst/>
                <a:latin typeface="+mn-lt"/>
                <a:ea typeface="Calibri"/>
                <a:cs typeface="Calibri"/>
                <a:sym typeface="Calibri"/>
              </a:rPr>
              <a:t>tu</a:t>
            </a:r>
            <a:r>
              <a:rPr lang="en-GB" sz="1200" b="0" i="0" u="none" strike="noStrike" kern="1200" cap="none" dirty="0">
                <a:solidFill>
                  <a:schemeClr val="tx1"/>
                </a:solidFill>
                <a:effectLst/>
                <a:latin typeface="+mn-lt"/>
                <a:ea typeface="Calibri"/>
                <a:cs typeface="Calibri"/>
                <a:sym typeface="Calibri"/>
              </a:rPr>
              <a:t> vs </a:t>
            </a:r>
            <a:r>
              <a:rPr lang="en-GB" sz="1200" b="0" i="1" u="none" strike="noStrike" kern="1200" cap="none" dirty="0" err="1">
                <a:solidFill>
                  <a:schemeClr val="tx1"/>
                </a:solidFill>
                <a:effectLst/>
                <a:latin typeface="+mn-lt"/>
                <a:ea typeface="Calibri"/>
                <a:cs typeface="Calibri"/>
                <a:sym typeface="Calibri"/>
              </a:rPr>
              <a:t>il</a:t>
            </a:r>
            <a:r>
              <a:rPr lang="en-GB" sz="1200" b="0" i="0" u="none" strike="noStrike" kern="1200" cap="none" dirty="0">
                <a:solidFill>
                  <a:schemeClr val="tx1"/>
                </a:solidFill>
                <a:effectLst/>
                <a:latin typeface="+mn-lt"/>
                <a:ea typeface="Calibri"/>
                <a:cs typeface="Calibri"/>
                <a:sym typeface="Calibri"/>
              </a:rPr>
              <a:t>/</a:t>
            </a:r>
            <a:r>
              <a:rPr lang="en-GB" sz="1200" b="0" i="1" u="none" strike="noStrike" kern="1200" cap="none" dirty="0" err="1">
                <a:solidFill>
                  <a:schemeClr val="tx1"/>
                </a:solidFill>
                <a:effectLst/>
                <a:latin typeface="+mn-lt"/>
                <a:ea typeface="Calibri"/>
                <a:cs typeface="Calibri"/>
                <a:sym typeface="Calibri"/>
              </a:rPr>
              <a:t>elle</a:t>
            </a:r>
            <a:r>
              <a:rPr lang="en-GB" sz="1200" b="0" i="0" u="none" strike="noStrike" kern="1200" cap="none" dirty="0">
                <a:solidFill>
                  <a:schemeClr val="tx1"/>
                </a:solidFill>
                <a:effectLst/>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Consolidation of SSC </a:t>
            </a:r>
            <a:r>
              <a:rPr lang="en-GB" sz="1200" b="1" i="0" u="none" strike="noStrike" kern="1200" cap="none" dirty="0">
                <a:solidFill>
                  <a:schemeClr val="tx1"/>
                </a:solidFill>
                <a:effectLst/>
                <a:latin typeface="+mn-lt"/>
                <a:ea typeface="Calibri"/>
                <a:cs typeface="Calibri"/>
                <a:sym typeface="Calibri"/>
              </a:rPr>
              <a:t>[-</a:t>
            </a:r>
            <a:r>
              <a:rPr lang="en-GB" sz="1200" b="1" i="0" u="none" strike="noStrike" kern="1200" cap="none" dirty="0" err="1">
                <a:solidFill>
                  <a:schemeClr val="tx1"/>
                </a:solidFill>
                <a:effectLst/>
                <a:latin typeface="+mn-lt"/>
                <a:ea typeface="Calibri"/>
                <a:cs typeface="Calibri"/>
                <a:sym typeface="Calibri"/>
              </a:rPr>
              <a:t>tion</a:t>
            </a:r>
            <a:r>
              <a:rPr lang="en-GB" sz="1200" b="1" i="0" u="none" strike="noStrike" kern="1200" cap="none" dirty="0">
                <a:solidFill>
                  <a:schemeClr val="tx1"/>
                </a:solidFill>
                <a:effectLst/>
                <a:latin typeface="+mn-lt"/>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3.2.5 (introduce) </a:t>
            </a:r>
            <a:r>
              <a:rPr lang="fr-FR" dirty="0">
                <a:solidFill>
                  <a:srgbClr val="000000"/>
                </a:solidFill>
                <a:latin typeface="Century Gothic" panose="020B0502020202020204" pitchFamily="34" charset="0"/>
              </a:rPr>
              <a:t>devoir [39], dois [39], doit [39], veut [57], veux [57], vouloir [57], visiter [1378], billet [1916]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3.1.6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belle [393], bonne [94], haut [264], nouveau [52], nouvelle [52], vieille [671], vieux [671], bâtiment [1952], église [1782], jardin [2284], pont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3.1.1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apprendre [327], comprendre [95], dire [37], dis [37], dit [37], prend [43], prendre [43], prends [43], erreur [612], vérité [907], facile [822]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4946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raise awareness of the difference in pronunciation between English and French cognate words ending in SSC </a:t>
            </a:r>
            <a:r>
              <a:rPr lang="en-US" b="1" dirty="0"/>
              <a:t>[-</a:t>
            </a:r>
            <a:r>
              <a:rPr lang="en-US" b="1" dirty="0" err="1"/>
              <a:t>tion</a:t>
            </a:r>
            <a:r>
              <a:rPr lang="en-US" b="1" dirty="0"/>
              <a:t>] </a:t>
            </a:r>
            <a:r>
              <a:rPr lang="en-US" b="0" dirty="0"/>
              <a:t>(English: </a:t>
            </a:r>
            <a:r>
              <a:rPr lang="en-US" dirty="0"/>
              <a:t>[</a:t>
            </a:r>
            <a:r>
              <a:rPr lang="en-US" dirty="0" err="1"/>
              <a:t>sh</a:t>
            </a:r>
            <a:r>
              <a:rPr lang="en-US" dirty="0"/>
              <a:t>] + schwa + &gt; oral vowel + [n] / nasal vowel + [n] vs. French: [s-y]+ [o] + [nasal vowel])</a:t>
            </a:r>
          </a:p>
          <a:p>
            <a:endParaRPr lang="en-US" b="1" dirty="0"/>
          </a:p>
          <a:p>
            <a:r>
              <a:rPr lang="en-US" b="1" dirty="0"/>
              <a:t>Procedure:</a:t>
            </a:r>
          </a:p>
          <a:p>
            <a:r>
              <a:rPr lang="en-US" b="0" dirty="0"/>
              <a:t>1. Students work in pairs and take turns to pronounce pairs of works.</a:t>
            </a:r>
          </a:p>
          <a:p>
            <a:r>
              <a:rPr lang="en-US" b="0" dirty="0"/>
              <a:t>2. Click to reveal a French word which lands on the English side of the tennis court. Student 1 says the English translation.</a:t>
            </a:r>
          </a:p>
          <a:p>
            <a:r>
              <a:rPr lang="en-US" b="0" dirty="0"/>
              <a:t>3. On a click, the word is ‘passed’ to the French side of the court. Student 1 says the French translation.</a:t>
            </a:r>
          </a:p>
          <a:p>
            <a:r>
              <a:rPr lang="en-US" b="0" dirty="0"/>
              <a:t>4. Check pronunciation by clicking on the loudspeaker icon beside the tennis ball.</a:t>
            </a:r>
          </a:p>
          <a:p>
            <a:r>
              <a:rPr lang="en-US" b="0" dirty="0"/>
              <a:t>5. Click to release a new word for Student 2.</a:t>
            </a:r>
          </a:p>
          <a:p>
            <a:endParaRPr lang="en-US" b="0" dirty="0"/>
          </a:p>
          <a:p>
            <a:r>
              <a:rPr lang="en-US" b="1" dirty="0"/>
              <a:t>Transcript and w</a:t>
            </a:r>
            <a:r>
              <a:rPr lang="en-GB" b="1" baseline="0" dirty="0" err="1"/>
              <a:t>ord</a:t>
            </a:r>
            <a:r>
              <a:rPr lang="en-GB" b="1" baseline="0" dirty="0"/>
              <a:t> frequency (1 is the most frequent word in French): </a:t>
            </a:r>
          </a:p>
          <a:p>
            <a:endParaRPr lang="en-GB" b="1"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a:t>réaction</a:t>
            </a:r>
            <a:r>
              <a:rPr lang="en-US" dirty="0"/>
              <a:t> </a:t>
            </a:r>
            <a:r>
              <a:rPr lang="fr-FR" sz="1200" dirty="0">
                <a:solidFill>
                  <a:schemeClr val="accent1">
                    <a:lumMod val="50000"/>
                  </a:schemeClr>
                </a:solidFill>
              </a:rPr>
              <a:t>[947]</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nation </a:t>
            </a:r>
            <a:r>
              <a:rPr lang="fr-FR" sz="1200" dirty="0">
                <a:solidFill>
                  <a:schemeClr val="accent1">
                    <a:lumMod val="50000"/>
                  </a:schemeClr>
                </a:solidFill>
              </a:rPr>
              <a:t>[576]</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solution </a:t>
            </a:r>
            <a:r>
              <a:rPr lang="fr-FR" sz="1200" dirty="0">
                <a:solidFill>
                  <a:schemeClr val="accent1">
                    <a:lumMod val="50000"/>
                  </a:schemeClr>
                </a:solidFill>
              </a:rPr>
              <a:t>[608]</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correction</a:t>
            </a:r>
            <a:r>
              <a:rPr lang="en-GB" sz="1200" dirty="0">
                <a:solidFill>
                  <a:schemeClr val="accent1">
                    <a:lumMod val="50000"/>
                  </a:schemeClr>
                </a:solidFill>
                <a:sym typeface="Wingdings" panose="05000000000000000000" pitchFamily="2" charset="2"/>
              </a:rPr>
              <a:t> [</a:t>
            </a:r>
            <a:r>
              <a:rPr lang="fr-FR" sz="1200" dirty="0">
                <a:solidFill>
                  <a:schemeClr val="accent1">
                    <a:lumMod val="50000"/>
                  </a:schemeClr>
                </a:solidFill>
              </a:rPr>
              <a:t>3005]</a:t>
            </a:r>
            <a:endParaRPr lang="en-GB" sz="120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fiction </a:t>
            </a:r>
            <a:r>
              <a:rPr lang="fr-FR" sz="1200" dirty="0">
                <a:solidFill>
                  <a:schemeClr val="accent1">
                    <a:lumMod val="50000"/>
                  </a:schemeClr>
                </a:solidFill>
              </a:rPr>
              <a:t>[2612]</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portion </a:t>
            </a:r>
            <a:r>
              <a:rPr lang="fr-FR" sz="1200" dirty="0">
                <a:solidFill>
                  <a:schemeClr val="accent1">
                    <a:lumMod val="50000"/>
                  </a:schemeClr>
                </a:solidFill>
              </a:rPr>
              <a:t>[3806]</a:t>
            </a:r>
            <a:endParaRPr lang="en-GB" sz="120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a:t>expédition</a:t>
            </a:r>
            <a:r>
              <a:rPr lang="en-US" dirty="0"/>
              <a:t> </a:t>
            </a:r>
            <a:r>
              <a:rPr lang="fr-FR" sz="1200" dirty="0">
                <a:solidFill>
                  <a:schemeClr val="accent1">
                    <a:lumMod val="50000"/>
                  </a:schemeClr>
                </a:solidFill>
              </a:rPr>
              <a:t>[3762]</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introduction </a:t>
            </a:r>
            <a:r>
              <a:rPr lang="fr-FR" sz="1200" dirty="0">
                <a:solidFill>
                  <a:schemeClr val="accent1">
                    <a:lumMod val="50000"/>
                  </a:schemeClr>
                </a:solidFill>
              </a:rPr>
              <a:t>[2917]</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a:t>éducation</a:t>
            </a:r>
            <a:r>
              <a:rPr lang="en-US" dirty="0"/>
              <a:t> </a:t>
            </a:r>
            <a:r>
              <a:rPr lang="fr-FR" sz="1200" dirty="0">
                <a:solidFill>
                  <a:schemeClr val="accent1">
                    <a:lumMod val="50000"/>
                  </a:schemeClr>
                </a:solidFill>
              </a:rPr>
              <a:t>[995]</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dirty="0">
                <a:solidFill>
                  <a:srgbClr val="1F4E79"/>
                </a:solidFill>
                <a:latin typeface="Century Gothic" panose="020B0502020202020204" pitchFamily="34" charset="0"/>
              </a:rPr>
              <a:t>intention [782]</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a:p>
            <a:endParaRPr lang="en-US" dirty="0"/>
          </a:p>
          <a:p>
            <a:endParaRPr lang="en-GB" b="1" dirty="0"/>
          </a:p>
          <a:p>
            <a:pPr marL="0" indent="0">
              <a:buFont typeface="+mj-lt"/>
              <a:buNone/>
            </a:pPr>
            <a:endParaRPr lang="en-US" b="1"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628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Timing: 4</a:t>
            </a:r>
            <a:r>
              <a:rPr lang="en-GB" b="1" dirty="0"/>
              <a:t>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This slide practises the written form and meaning of the new vocabulary introduced this week, as well as some revisited vocabulary. Timed written recall.</a:t>
            </a:r>
            <a:endParaRPr lang="en-GB" b="0" i="0" noProof="0" dirty="0"/>
          </a:p>
          <a:p>
            <a:endParaRPr lang="en-GB" b="0" noProof="0" dirty="0"/>
          </a:p>
          <a:p>
            <a:r>
              <a:rPr lang="en-GB" b="1" noProof="0" dirty="0"/>
              <a:t>Procedure:</a:t>
            </a:r>
          </a:p>
          <a:p>
            <a:pPr marL="0" indent="0">
              <a:buNone/>
            </a:pPr>
            <a:r>
              <a:rPr lang="en-GB" b="0" noProof="0" dirty="0"/>
              <a:t>The activity is designed like a scratch card. On clicks, the French translation appears following the horizontal (left to right) order of the display. The words are sorted by word category, i.e. nouns, infinitive verbs, </a:t>
            </a:r>
            <a:r>
              <a:rPr lang="en-GB" b="0" i="1" noProof="0" dirty="0"/>
              <a:t>prendre </a:t>
            </a:r>
            <a:r>
              <a:rPr lang="en-GB" b="0" i="0" noProof="0" dirty="0"/>
              <a:t>(long form, short forms), </a:t>
            </a:r>
            <a:r>
              <a:rPr lang="en-GB" b="0" i="1" noProof="0" dirty="0"/>
              <a:t>devoir</a:t>
            </a:r>
            <a:r>
              <a:rPr lang="en-GB" b="0" i="0" noProof="0" dirty="0"/>
              <a:t> (long form, short forms), </a:t>
            </a:r>
            <a:r>
              <a:rPr lang="en-GB" b="0" i="1" noProof="0" dirty="0" err="1"/>
              <a:t>vouloir</a:t>
            </a:r>
            <a:r>
              <a:rPr lang="en-GB" b="0" i="1" noProof="0" dirty="0"/>
              <a:t> </a:t>
            </a:r>
            <a:r>
              <a:rPr lang="en-GB" b="0" i="0" noProof="0" dirty="0"/>
              <a:t>(long form, short forms).</a:t>
            </a:r>
            <a:endParaRPr lang="en-GB" b="0" noProof="0" dirty="0"/>
          </a:p>
          <a:p>
            <a:pPr marL="228600" indent="-228600">
              <a:buAutoNum type="arabicPeriod"/>
            </a:pPr>
            <a:r>
              <a:rPr lang="en-GB" b="0" noProof="0" dirty="0"/>
              <a:t>Students guess the meaning of </a:t>
            </a:r>
            <a:r>
              <a:rPr lang="en-GB" b="0" i="1" noProof="0" dirty="0" err="1"/>
              <a:t>mur</a:t>
            </a:r>
            <a:r>
              <a:rPr lang="en-GB" b="0" i="1" noProof="0" dirty="0"/>
              <a:t> </a:t>
            </a:r>
            <a:r>
              <a:rPr lang="en-GB" b="0" i="0" noProof="0" dirty="0"/>
              <a:t>[1335], used in the activity title.</a:t>
            </a:r>
            <a:endParaRPr lang="en-GB" b="0" i="1" noProof="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Click to select a word (the word will change colour). Ask </a:t>
            </a:r>
            <a:r>
              <a:rPr lang="en-GB" b="0" i="1" noProof="0" dirty="0" err="1"/>
              <a:t>en</a:t>
            </a:r>
            <a:r>
              <a:rPr lang="en-GB" b="0" i="1" noProof="0" dirty="0"/>
              <a:t> </a:t>
            </a:r>
            <a:r>
              <a:rPr lang="en-GB" b="0" i="1" noProof="0" dirty="0" err="1"/>
              <a:t>français</a:t>
            </a:r>
            <a:r>
              <a:rPr lang="en-GB" b="0" i="1" noProof="0" dirty="0"/>
              <a:t>, </a:t>
            </a:r>
            <a:r>
              <a:rPr lang="en-GB" b="0" i="1" noProof="0" dirty="0" err="1"/>
              <a:t>c’est</a:t>
            </a:r>
            <a:r>
              <a:rPr lang="en-GB" b="0" i="1" noProof="0" dirty="0"/>
              <a:t> quoi? </a:t>
            </a:r>
          </a:p>
          <a:p>
            <a:pPr marL="228600" indent="-228600">
              <a:buAutoNum type="arabicPeriod"/>
            </a:pPr>
            <a:r>
              <a:rPr lang="en-GB" b="0" noProof="0" dirty="0"/>
              <a:t>Click again to trigger a </a:t>
            </a:r>
            <a:r>
              <a:rPr lang="en-GB" b="1" noProof="0" dirty="0"/>
              <a:t>10-second</a:t>
            </a:r>
            <a:r>
              <a:rPr lang="en-GB" b="0" noProof="0" dirty="0"/>
              <a:t> ‘scratch’ animation, which slowly reveals the French equivalent. Students must race against the timer, and try to write the word before it is fully revealed.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1324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A combined writing task consolidating this week’s grammar (modal verb in short form + infinitive) with recall of this </a:t>
            </a:r>
            <a:r>
              <a:rPr lang="en-US" b="0" dirty="0" err="1"/>
              <a:t>weeks’s</a:t>
            </a:r>
            <a:r>
              <a:rPr lang="en-US" b="0" dirty="0"/>
              <a:t> revisited vocabulary.</a:t>
            </a:r>
            <a:endParaRPr lang="en-US" dirty="0"/>
          </a:p>
          <a:p>
            <a:endParaRPr lang="en-US" b="1" dirty="0"/>
          </a:p>
          <a:p>
            <a:r>
              <a:rPr lang="en-US" b="1" dirty="0"/>
              <a:t>Procedure:</a:t>
            </a:r>
          </a:p>
          <a:p>
            <a:pPr marL="228600" indent="-228600">
              <a:buAutoNum type="arabicPeriod"/>
            </a:pPr>
            <a:r>
              <a:rPr lang="en-US" dirty="0"/>
              <a:t>Recap the short form of modal verbs </a:t>
            </a:r>
            <a:r>
              <a:rPr lang="en-US" i="1" dirty="0"/>
              <a:t>devoir</a:t>
            </a:r>
            <a:r>
              <a:rPr lang="en-US" i="0" dirty="0"/>
              <a:t> and </a:t>
            </a:r>
            <a:r>
              <a:rPr lang="en-US" i="1" dirty="0" err="1"/>
              <a:t>vouloir</a:t>
            </a:r>
            <a:r>
              <a:rPr lang="en-US" i="0" dirty="0"/>
              <a:t>, and the placement of these before an infinitive.</a:t>
            </a:r>
          </a:p>
          <a:p>
            <a:pPr marL="228600" indent="-228600">
              <a:buAutoNum type="arabicPeriod"/>
            </a:pPr>
            <a:r>
              <a:rPr lang="en-US" i="0" dirty="0"/>
              <a:t>Where the missing word is an adjective, remind students to check the gender of the noun before deciding which form to use.</a:t>
            </a:r>
          </a:p>
          <a:p>
            <a:pPr marL="228600" indent="-228600">
              <a:buAutoNum type="arabicPeriod"/>
            </a:pPr>
            <a:r>
              <a:rPr lang="en-US" dirty="0"/>
              <a:t>Students write numbers 1-10 in their books and write the missing words.</a:t>
            </a:r>
          </a:p>
          <a:p>
            <a:pPr marL="228600" indent="-228600">
              <a:buFont typeface="+mj-lt"/>
              <a:buAutoNum type="arabicPeriod"/>
            </a:pPr>
            <a:r>
              <a:rPr lang="en-US" dirty="0"/>
              <a:t>Answers revealed on clicks.</a:t>
            </a:r>
          </a:p>
          <a:p>
            <a:pPr marL="228600" indent="-228600">
              <a:buFont typeface="+mj-lt"/>
              <a:buAutoNum type="arabicPeriod"/>
            </a:pPr>
            <a:r>
              <a:rPr lang="en-US" dirty="0"/>
              <a:t>Oral translation of completed sentences to check overall comprehension.</a:t>
            </a:r>
          </a:p>
          <a:p>
            <a:r>
              <a:rPr lang="fr-FR"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W</a:t>
            </a:r>
            <a:r>
              <a:rPr lang="en-GB" b="1" baseline="0" dirty="0" err="1"/>
              <a:t>ord</a:t>
            </a:r>
            <a:r>
              <a:rPr lang="en-GB" b="1" baseline="0" dirty="0"/>
              <a:t> frequency or near-cognates used in the text (1 is the most frequent word in French):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err="1"/>
              <a:t>enveloppe</a:t>
            </a:r>
            <a:r>
              <a:rPr lang="en-US" b="0" dirty="0"/>
              <a:t> [3125], </a:t>
            </a:r>
            <a:r>
              <a:rPr lang="en-US" b="1" dirty="0"/>
              <a:t>direction</a:t>
            </a:r>
            <a:r>
              <a:rPr lang="en-US" dirty="0"/>
              <a:t> </a:t>
            </a:r>
            <a:r>
              <a:rPr lang="en-US" b="0" dirty="0"/>
              <a:t>[582], </a:t>
            </a:r>
            <a:r>
              <a:rPr lang="en-US" b="1" dirty="0" err="1"/>
              <a:t>incomplet</a:t>
            </a:r>
            <a:r>
              <a:rPr lang="en-US" b="1" dirty="0"/>
              <a:t> </a:t>
            </a:r>
            <a:r>
              <a:rPr lang="en-US" b="0" dirty="0"/>
              <a:t>[</a:t>
            </a:r>
            <a:r>
              <a:rPr lang="en-US" b="0" dirty="0" err="1"/>
              <a:t>complet</a:t>
            </a:r>
            <a:r>
              <a:rPr lang="en-US" b="0" dirty="0"/>
              <a:t> - 965], </a:t>
            </a:r>
            <a:r>
              <a:rPr lang="fr-FR" sz="1200" b="1" dirty="0">
                <a:solidFill>
                  <a:srgbClr val="5B9BD5">
                    <a:lumMod val="50000"/>
                  </a:srgbClr>
                </a:solidFill>
              </a:rPr>
              <a:t>téléphone</a:t>
            </a:r>
            <a:r>
              <a:rPr lang="fr-FR" sz="1200" dirty="0">
                <a:solidFill>
                  <a:srgbClr val="5B9BD5">
                    <a:lumMod val="50000"/>
                  </a:srgbClr>
                </a:solidFill>
              </a:rPr>
              <a:t> [1366]</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1947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1 minute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to present the second and third persons singular of the</a:t>
            </a:r>
            <a:r>
              <a:rPr lang="en-GB" b="0" i="0" baseline="0" dirty="0"/>
              <a:t> verbs </a:t>
            </a:r>
            <a:r>
              <a:rPr lang="en-GB" b="0" i="1" baseline="0" dirty="0" err="1"/>
              <a:t>pouvoir</a:t>
            </a:r>
            <a:r>
              <a:rPr lang="en-GB" b="0" i="1" baseline="0" dirty="0"/>
              <a:t> </a:t>
            </a:r>
            <a:r>
              <a:rPr lang="en-GB" b="0" i="0" baseline="0" dirty="0"/>
              <a:t>and </a:t>
            </a:r>
            <a:r>
              <a:rPr lang="en-GB" b="0" i="1" baseline="0" dirty="0"/>
              <a:t>devoir</a:t>
            </a:r>
            <a:r>
              <a:rPr lang="en-GB" b="0" i="0" baseline="0" dirty="0"/>
              <a:t>, and make students aware of the fact that the singular forms sound the same in French.</a:t>
            </a:r>
            <a:endParaRPr lang="en-GB"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7081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8 minutes </a:t>
            </a:r>
          </a:p>
          <a:p>
            <a:endParaRPr lang="en-US" b="0" dirty="0"/>
          </a:p>
          <a:p>
            <a:r>
              <a:rPr lang="en-US" b="1" dirty="0"/>
              <a:t>Aim: </a:t>
            </a:r>
            <a:r>
              <a:rPr lang="en-GB" b="0" dirty="0"/>
              <a:t>Practice </a:t>
            </a:r>
            <a:r>
              <a:rPr lang="en-GB" b="0" noProof="0" dirty="0"/>
              <a:t>in connecting the short form of modal verbs with the person (you or he/she) to whom they refer.</a:t>
            </a:r>
            <a:endParaRPr lang="en-US" dirty="0"/>
          </a:p>
          <a:p>
            <a:endParaRPr lang="en-US" dirty="0"/>
          </a:p>
          <a:p>
            <a:r>
              <a:rPr lang="en-US" b="1" dirty="0"/>
              <a:t>Suggested procedure:</a:t>
            </a:r>
          </a:p>
          <a:p>
            <a:pPr marL="228600" indent="-228600">
              <a:buFont typeface="+mj-lt"/>
              <a:buAutoNum type="arabicPeriod"/>
            </a:pPr>
            <a:r>
              <a:rPr lang="en-US" b="0" dirty="0"/>
              <a:t>Check students understand the scenario. They have not met </a:t>
            </a:r>
            <a:r>
              <a:rPr lang="fr-FR" sz="1200" b="0" i="1" dirty="0">
                <a:solidFill>
                  <a:schemeClr val="bg1"/>
                </a:solidFill>
              </a:rPr>
              <a:t>règle </a:t>
            </a:r>
            <a:r>
              <a:rPr lang="fr-FR" sz="1200" b="0" i="0" dirty="0" err="1">
                <a:solidFill>
                  <a:schemeClr val="bg1"/>
                </a:solidFill>
              </a:rPr>
              <a:t>with</a:t>
            </a:r>
            <a:r>
              <a:rPr lang="fr-FR" sz="1200" b="0" i="0" dirty="0">
                <a:solidFill>
                  <a:schemeClr val="bg1"/>
                </a:solidFill>
              </a:rPr>
              <a:t> </a:t>
            </a:r>
            <a:r>
              <a:rPr lang="fr-FR" sz="1200" b="0" i="0" dirty="0" err="1">
                <a:solidFill>
                  <a:schemeClr val="bg1"/>
                </a:solidFill>
              </a:rPr>
              <a:t>its</a:t>
            </a:r>
            <a:r>
              <a:rPr lang="fr-FR" sz="1200" b="0" i="0" dirty="0">
                <a:solidFill>
                  <a:schemeClr val="bg1"/>
                </a:solidFill>
              </a:rPr>
              <a:t> second </a:t>
            </a:r>
            <a:r>
              <a:rPr lang="fr-FR" sz="1200" b="0" i="0" dirty="0" err="1">
                <a:solidFill>
                  <a:schemeClr val="bg1"/>
                </a:solidFill>
              </a:rPr>
              <a:t>meaning</a:t>
            </a:r>
            <a:r>
              <a:rPr lang="fr-FR" sz="1200" b="0" i="0" dirty="0">
                <a:solidFill>
                  <a:schemeClr val="bg1"/>
                </a:solidFill>
              </a:rPr>
              <a:t> ‘</a:t>
            </a:r>
            <a:r>
              <a:rPr lang="fr-FR" sz="1200" b="0" i="0" dirty="0" err="1">
                <a:solidFill>
                  <a:schemeClr val="bg1"/>
                </a:solidFill>
              </a:rPr>
              <a:t>rule</a:t>
            </a:r>
            <a:r>
              <a:rPr lang="fr-FR" sz="1200" b="0" i="0" dirty="0">
                <a:solidFill>
                  <a:schemeClr val="bg1"/>
                </a:solidFill>
              </a:rPr>
              <a:t>’ but </a:t>
            </a:r>
            <a:r>
              <a:rPr lang="fr-FR" sz="1200" b="0" i="0" dirty="0" err="1">
                <a:solidFill>
                  <a:schemeClr val="bg1"/>
                </a:solidFill>
              </a:rPr>
              <a:t>should</a:t>
            </a:r>
            <a:r>
              <a:rPr lang="fr-FR" sz="1200" b="0" i="0" dirty="0">
                <a:solidFill>
                  <a:schemeClr val="bg1"/>
                </a:solidFill>
              </a:rPr>
              <a:t> </a:t>
            </a:r>
            <a:r>
              <a:rPr lang="fr-FR" sz="1200" b="0" i="0" dirty="0" err="1">
                <a:solidFill>
                  <a:schemeClr val="bg1"/>
                </a:solidFill>
              </a:rPr>
              <a:t>be</a:t>
            </a:r>
            <a:r>
              <a:rPr lang="fr-FR" sz="1200" b="0" i="0" dirty="0">
                <a:solidFill>
                  <a:schemeClr val="bg1"/>
                </a:solidFill>
              </a:rPr>
              <a:t> able to </a:t>
            </a:r>
            <a:r>
              <a:rPr lang="fr-FR" sz="1200" b="0" i="0" dirty="0" err="1">
                <a:solidFill>
                  <a:schemeClr val="bg1"/>
                </a:solidFill>
              </a:rPr>
              <a:t>work</a:t>
            </a:r>
            <a:r>
              <a:rPr lang="fr-FR" sz="1200" b="0" i="0" dirty="0">
                <a:solidFill>
                  <a:schemeClr val="bg1"/>
                </a:solidFill>
              </a:rPr>
              <a:t> out the </a:t>
            </a:r>
            <a:r>
              <a:rPr lang="fr-FR" sz="1200" b="0" i="0" dirty="0" err="1">
                <a:solidFill>
                  <a:schemeClr val="bg1"/>
                </a:solidFill>
              </a:rPr>
              <a:t>meaning</a:t>
            </a:r>
            <a:r>
              <a:rPr lang="fr-FR" sz="1200" b="0" i="0" dirty="0">
                <a:solidFill>
                  <a:schemeClr val="bg1"/>
                </a:solidFill>
              </a:rPr>
              <a:t> </a:t>
            </a:r>
            <a:r>
              <a:rPr lang="fr-FR" sz="1200" b="0" i="0" dirty="0" err="1">
                <a:solidFill>
                  <a:schemeClr val="bg1"/>
                </a:solidFill>
              </a:rPr>
              <a:t>from</a:t>
            </a:r>
            <a:r>
              <a:rPr lang="fr-FR" sz="1200" b="0" i="0" dirty="0">
                <a:solidFill>
                  <a:schemeClr val="bg1"/>
                </a:solidFill>
              </a:rPr>
              <a:t> </a:t>
            </a:r>
            <a:r>
              <a:rPr lang="fr-FR" sz="1200" b="0" i="0" dirty="0" err="1">
                <a:solidFill>
                  <a:schemeClr val="bg1"/>
                </a:solidFill>
              </a:rPr>
              <a:t>context</a:t>
            </a:r>
            <a:r>
              <a:rPr lang="fr-FR" sz="1200" b="0" i="0" dirty="0">
                <a:solidFill>
                  <a:schemeClr val="bg1"/>
                </a:solidFill>
              </a:rPr>
              <a:t>, and </a:t>
            </a:r>
            <a:r>
              <a:rPr lang="fr-FR" sz="1200" b="0" i="0" dirty="0" err="1">
                <a:solidFill>
                  <a:schemeClr val="bg1"/>
                </a:solidFill>
              </a:rPr>
              <a:t>from</a:t>
            </a:r>
            <a:r>
              <a:rPr lang="fr-FR" sz="1200" b="0" i="0" dirty="0">
                <a:solidFill>
                  <a:schemeClr val="bg1"/>
                </a:solidFill>
              </a:rPr>
              <a:t> </a:t>
            </a:r>
            <a:r>
              <a:rPr lang="fr-FR" sz="1200" b="0" i="0" dirty="0" err="1">
                <a:solidFill>
                  <a:schemeClr val="bg1"/>
                </a:solidFill>
              </a:rPr>
              <a:t>knowledge</a:t>
            </a:r>
            <a:r>
              <a:rPr lang="fr-FR" sz="1200" b="0" i="0" dirty="0">
                <a:solidFill>
                  <a:schemeClr val="bg1"/>
                </a:solidFill>
              </a:rPr>
              <a:t> of the first </a:t>
            </a:r>
            <a:r>
              <a:rPr lang="fr-FR" sz="1200" b="0" i="0" dirty="0" err="1">
                <a:solidFill>
                  <a:schemeClr val="bg1"/>
                </a:solidFill>
              </a:rPr>
              <a:t>meaning</a:t>
            </a:r>
            <a:r>
              <a:rPr lang="fr-FR" sz="1200" b="0" i="0" dirty="0">
                <a:solidFill>
                  <a:schemeClr val="bg1"/>
                </a:solidFill>
              </a:rPr>
              <a:t> ‘</a:t>
            </a:r>
            <a:r>
              <a:rPr lang="fr-FR" sz="1200" b="0" i="0" dirty="0" err="1">
                <a:solidFill>
                  <a:schemeClr val="bg1"/>
                </a:solidFill>
              </a:rPr>
              <a:t>ruler</a:t>
            </a:r>
            <a:r>
              <a:rPr lang="fr-FR" sz="1200" b="0" i="0" dirty="0">
                <a:solidFill>
                  <a:schemeClr val="bg1"/>
                </a:solidFill>
              </a:rPr>
              <a:t>’.</a:t>
            </a:r>
            <a:endParaRPr lang="en-US" b="0" i="1" dirty="0"/>
          </a:p>
          <a:p>
            <a:pPr marL="228600" indent="-228600">
              <a:buFont typeface="+mj-lt"/>
              <a:buAutoNum type="arabicPeriod"/>
            </a:pPr>
            <a:r>
              <a:rPr lang="en-US" b="0" dirty="0"/>
              <a:t>Students write numbers 1-10 in their books. </a:t>
            </a:r>
          </a:p>
          <a:p>
            <a:pPr marL="228600" indent="-228600">
              <a:buFont typeface="+mj-lt"/>
              <a:buAutoNum type="arabicPeriod"/>
            </a:pPr>
            <a:r>
              <a:rPr lang="en-US" b="0" dirty="0"/>
              <a:t>Students decide who is the subject of the sentence by looking at the form of the modal verb.</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Ask </a:t>
            </a:r>
            <a:r>
              <a:rPr lang="en-GB" b="0" noProof="0" dirty="0"/>
              <a:t>‘</a:t>
            </a:r>
            <a:r>
              <a:rPr lang="en-GB" b="0" i="1" noProof="0" dirty="0" err="1"/>
              <a:t>C’est</a:t>
            </a:r>
            <a:r>
              <a:rPr lang="en-GB" b="0" i="1" noProof="0" dirty="0"/>
              <a:t> </a:t>
            </a:r>
            <a:r>
              <a:rPr lang="en-GB" b="0" i="1" noProof="0" dirty="0" err="1"/>
              <a:t>il</a:t>
            </a:r>
            <a:r>
              <a:rPr lang="en-GB" b="0" i="1" noProof="0" dirty="0"/>
              <a:t>/</a:t>
            </a:r>
            <a:r>
              <a:rPr lang="en-GB" b="0" i="1" noProof="0" dirty="0" err="1"/>
              <a:t>elle</a:t>
            </a:r>
            <a:r>
              <a:rPr lang="en-GB" b="0" i="1" noProof="0" dirty="0"/>
              <a:t> </a:t>
            </a:r>
            <a:r>
              <a:rPr lang="en-GB" b="0" i="1" noProof="0" dirty="0" err="1"/>
              <a:t>ou</a:t>
            </a:r>
            <a:r>
              <a:rPr lang="en-GB" b="0" i="1" noProof="0" dirty="0"/>
              <a:t> </a:t>
            </a:r>
            <a:r>
              <a:rPr lang="en-GB" b="0" i="1" noProof="0" dirty="0" err="1"/>
              <a:t>tu</a:t>
            </a:r>
            <a:r>
              <a:rPr lang="en-GB" b="0" i="1" noProof="0" dirty="0"/>
              <a:t>’?</a:t>
            </a:r>
            <a:endParaRPr lang="en-US" b="0" i="1" dirty="0"/>
          </a:p>
          <a:p>
            <a:pPr marL="228600" indent="-228600">
              <a:buFont typeface="+mj-lt"/>
              <a:buAutoNum type="arabicPeriod"/>
            </a:pPr>
            <a:r>
              <a:rPr lang="en-US" b="0" dirty="0"/>
              <a:t>Answers revealed on clicks.</a:t>
            </a:r>
            <a:endParaRPr lang="en-US" b="0" i="1" dirty="0"/>
          </a:p>
          <a:p>
            <a:pPr marL="228600" indent="-228600">
              <a:buFont typeface="+mj-lt"/>
              <a:buAutoNum type="arabicPeriod"/>
            </a:pPr>
            <a:r>
              <a:rPr lang="en-US" b="0" i="0" dirty="0"/>
              <a:t>On a click, the task instruction </a:t>
            </a:r>
            <a:r>
              <a:rPr lang="en-US" b="0" i="1" dirty="0" err="1"/>
              <a:t>Écris</a:t>
            </a:r>
            <a:r>
              <a:rPr lang="en-US" b="0" i="1" dirty="0"/>
              <a:t> </a:t>
            </a:r>
            <a:r>
              <a:rPr lang="en-US" b="0" i="1" dirty="0" err="1"/>
              <a:t>en</a:t>
            </a:r>
            <a:r>
              <a:rPr lang="en-US" b="0" i="1" dirty="0"/>
              <a:t> anglaise </a:t>
            </a:r>
            <a:r>
              <a:rPr lang="en-US" b="0" i="0" dirty="0"/>
              <a:t>appears.</a:t>
            </a:r>
          </a:p>
          <a:p>
            <a:pPr marL="228600" indent="-228600">
              <a:buFont typeface="+mj-lt"/>
              <a:buAutoNum type="arabicPeriod"/>
            </a:pPr>
            <a:r>
              <a:rPr lang="en-US" b="0" i="0" dirty="0"/>
              <a:t>Students translate the sentences into English, paying close attention to the translation of intonation questions (with do/does in English).</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noProof="0" dirty="0"/>
              <a:t>Possible extension: students write a set of class rules.</a:t>
            </a:r>
          </a:p>
          <a:p>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W</a:t>
            </a:r>
            <a:r>
              <a:rPr lang="en-GB" b="1" baseline="0" dirty="0" err="1"/>
              <a:t>ord</a:t>
            </a:r>
            <a:r>
              <a:rPr lang="en-GB" b="1" baseline="0" dirty="0"/>
              <a:t> frequency of cognates used in the text (1 is the most frequent word in French):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code [1228], information [317]</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6402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8 minutes </a:t>
            </a:r>
          </a:p>
          <a:p>
            <a:endParaRPr lang="en-GB" noProof="0" dirty="0"/>
          </a:p>
          <a:p>
            <a:r>
              <a:rPr lang="en-GB" b="1" noProof="0" dirty="0"/>
              <a:t>Aim: </a:t>
            </a:r>
            <a:r>
              <a:rPr lang="en-GB" b="0" noProof="0" dirty="0"/>
              <a:t>Listening comprehension to distinguish between wanting to and having to do things.</a:t>
            </a:r>
            <a:endParaRPr lang="en-GB" b="1" noProof="0" dirty="0"/>
          </a:p>
          <a:p>
            <a:endParaRPr lang="en-GB" b="1" noProof="0" dirty="0"/>
          </a:p>
          <a:p>
            <a:r>
              <a:rPr lang="en-US" b="1" dirty="0"/>
              <a:t>Suggested procedure:</a:t>
            </a:r>
          </a:p>
          <a:p>
            <a:pPr marL="228600" indent="-228600">
              <a:buFont typeface="+mj-lt"/>
              <a:buAutoNum type="arabicPeriod"/>
            </a:pPr>
            <a:r>
              <a:rPr lang="en-GB" b="0" noProof="0" dirty="0"/>
              <a:t>Students sketch the grid in their books. </a:t>
            </a:r>
          </a:p>
          <a:p>
            <a:pPr marL="228600" indent="-228600">
              <a:buFont typeface="+mj-lt"/>
              <a:buAutoNum type="arabicPeriod"/>
            </a:pPr>
            <a:r>
              <a:rPr lang="en-GB" b="0" noProof="0" dirty="0"/>
              <a:t>Students listen to the audio and decide whether the individuals want or have to do certain things. Remind students that it is the modal verb directly </a:t>
            </a:r>
            <a:r>
              <a:rPr lang="en-GB" b="0" i="1" noProof="0" dirty="0"/>
              <a:t>before</a:t>
            </a:r>
            <a:r>
              <a:rPr lang="en-GB" b="0" i="0" noProof="0" dirty="0"/>
              <a:t> the main verb that gives them this information.</a:t>
            </a:r>
            <a:endParaRPr lang="en-GB" b="0" noProof="0" dirty="0"/>
          </a:p>
          <a:p>
            <a:pPr marL="228600" indent="-228600">
              <a:buFont typeface="+mj-lt"/>
              <a:buAutoNum type="arabicPeriod"/>
            </a:pPr>
            <a:r>
              <a:rPr lang="en-GB" b="0" noProof="0" dirty="0"/>
              <a:t>Student note down the key words relating to the activity.</a:t>
            </a:r>
          </a:p>
          <a:p>
            <a:pPr marL="228600" indent="-228600">
              <a:buFont typeface="+mj-lt"/>
              <a:buAutoNum type="arabicPeriod"/>
            </a:pPr>
            <a:r>
              <a:rPr lang="en-GB" b="0" noProof="0" dirty="0"/>
              <a:t>Answers revealed on clicks.</a:t>
            </a:r>
          </a:p>
          <a:p>
            <a:endParaRPr lang="en-GB" b="1" noProof="0" dirty="0"/>
          </a:p>
          <a:p>
            <a:r>
              <a:rPr lang="en-GB" b="1" noProof="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noProof="0" dirty="0"/>
              <a:t>1. </a:t>
            </a:r>
            <a:r>
              <a:rPr lang="en-GB" noProof="0" dirty="0"/>
              <a:t>Je </a:t>
            </a:r>
            <a:r>
              <a:rPr lang="en-GB" noProof="0" dirty="0" err="1"/>
              <a:t>veux</a:t>
            </a:r>
            <a:r>
              <a:rPr lang="en-GB" noProof="0" dirty="0"/>
              <a:t> </a:t>
            </a:r>
            <a:r>
              <a:rPr lang="en-GB" noProof="0" dirty="0" err="1"/>
              <a:t>aller</a:t>
            </a:r>
            <a:r>
              <a:rPr lang="en-GB" noProof="0" dirty="0"/>
              <a:t> à la </a:t>
            </a:r>
            <a:r>
              <a:rPr lang="en-GB" noProof="0" dirty="0" err="1"/>
              <a:t>plage</a:t>
            </a:r>
            <a:r>
              <a:rPr lang="en-GB" noProof="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noProof="0" dirty="0"/>
              <a:t>2. </a:t>
            </a:r>
            <a:r>
              <a:rPr lang="en-GB" noProof="0" dirty="0"/>
              <a:t>Je </a:t>
            </a:r>
            <a:r>
              <a:rPr lang="en-GB" noProof="0" dirty="0" err="1"/>
              <a:t>veux</a:t>
            </a:r>
            <a:r>
              <a:rPr lang="en-GB" noProof="0" dirty="0"/>
              <a:t> faire les devoirs.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3. Tu </a:t>
            </a:r>
            <a:r>
              <a:rPr lang="en-GB" noProof="0" dirty="0" err="1"/>
              <a:t>veux</a:t>
            </a:r>
            <a:r>
              <a:rPr lang="en-GB" noProof="0" dirty="0"/>
              <a:t> prendre </a:t>
            </a:r>
            <a:r>
              <a:rPr lang="en-GB" noProof="0" dirty="0" err="1"/>
              <a:t>l’avion</a:t>
            </a:r>
            <a:r>
              <a:rPr lang="en-GB" noProof="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4. Je </a:t>
            </a:r>
            <a:r>
              <a:rPr lang="en-GB" noProof="0" dirty="0" err="1"/>
              <a:t>dois</a:t>
            </a:r>
            <a:r>
              <a:rPr lang="en-GB" noProof="0" dirty="0"/>
              <a:t> faire des courses.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5. Je </a:t>
            </a:r>
            <a:r>
              <a:rPr lang="en-GB" noProof="0" dirty="0" err="1"/>
              <a:t>veux</a:t>
            </a:r>
            <a:r>
              <a:rPr lang="en-GB" noProof="0" dirty="0"/>
              <a:t> faire les </a:t>
            </a:r>
            <a:r>
              <a:rPr lang="en-GB" noProof="0" dirty="0" err="1"/>
              <a:t>magasins</a:t>
            </a:r>
            <a:r>
              <a:rPr lang="en-GB" noProof="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6. Je </a:t>
            </a:r>
            <a:r>
              <a:rPr lang="en-GB" noProof="0" dirty="0" err="1"/>
              <a:t>dois</a:t>
            </a:r>
            <a:r>
              <a:rPr lang="en-GB" noProof="0" dirty="0"/>
              <a:t> faire un tour </a:t>
            </a:r>
            <a:r>
              <a:rPr lang="en-GB" noProof="0" dirty="0" err="1"/>
              <a:t>en</a:t>
            </a:r>
            <a:r>
              <a:rPr lang="en-GB" noProof="0" dirty="0"/>
              <a:t> Segway.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7. Je </a:t>
            </a:r>
            <a:r>
              <a:rPr lang="en-GB" noProof="0" dirty="0" err="1"/>
              <a:t>dois</a:t>
            </a:r>
            <a:r>
              <a:rPr lang="en-GB" noProof="0" dirty="0"/>
              <a:t> </a:t>
            </a:r>
            <a:r>
              <a:rPr lang="en-GB" noProof="0" dirty="0" err="1"/>
              <a:t>préparer</a:t>
            </a:r>
            <a:r>
              <a:rPr lang="en-GB" noProof="0" dirty="0"/>
              <a:t> les </a:t>
            </a:r>
            <a:r>
              <a:rPr lang="en-GB" noProof="0" dirty="0" err="1"/>
              <a:t>chambres</a:t>
            </a:r>
            <a:r>
              <a:rPr lang="en-GB" noProof="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8. Tu </a:t>
            </a:r>
            <a:r>
              <a:rPr lang="en-GB" noProof="0" dirty="0" err="1"/>
              <a:t>veux</a:t>
            </a:r>
            <a:r>
              <a:rPr lang="en-GB" noProof="0" dirty="0"/>
              <a:t> </a:t>
            </a:r>
            <a:r>
              <a:rPr lang="en-GB" noProof="0" dirty="0" err="1"/>
              <a:t>regarder</a:t>
            </a:r>
            <a:r>
              <a:rPr lang="en-GB" noProof="0" dirty="0"/>
              <a:t> un film dans le train.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segway</a:t>
            </a:r>
            <a:r>
              <a:rPr lang="en-GB" b="0" baseline="0" dirty="0"/>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0797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4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revise uses of prepositions </a:t>
            </a:r>
            <a:r>
              <a:rPr kumimoji="0" lang="en-GB" sz="1200" b="0" i="1"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en</a:t>
            </a:r>
            <a:r>
              <a:rPr kumimoji="0" lang="en-GB" sz="1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200" b="0" i="1"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pour</a:t>
            </a:r>
            <a:r>
              <a:rPr kumimoji="0" lang="en-GB" sz="1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200" b="0" i="1"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dans</a:t>
            </a:r>
            <a:r>
              <a:rPr kumimoji="0" lang="en-GB" sz="1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and</a:t>
            </a:r>
            <a:r>
              <a:rPr kumimoji="0" lang="en-GB" sz="1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200" b="0" i="1"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à</a:t>
            </a:r>
            <a:r>
              <a:rPr kumimoji="0" lang="en-GB" sz="1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encountered so far, in preparation for the production activities that follow.</a:t>
            </a:r>
            <a:endParaRPr lang="en-US" b="0" i="1" dirty="0"/>
          </a:p>
          <a:p>
            <a:endParaRPr lang="en-US" b="1" dirty="0"/>
          </a:p>
          <a:p>
            <a:r>
              <a:rPr lang="en-US" b="1" dirty="0"/>
              <a:t>Procedure:</a:t>
            </a:r>
          </a:p>
          <a:p>
            <a:pPr marL="228600" indent="-228600">
              <a:buAutoNum type="arabicPeriod"/>
            </a:pPr>
            <a:r>
              <a:rPr lang="en-US" b="0" dirty="0" err="1"/>
              <a:t>Cli</a:t>
            </a:r>
            <a:r>
              <a:rPr lang="en-GB" b="0" dirty="0"/>
              <a:t>ck to bring up the definition of a ‘preposition’.</a:t>
            </a:r>
          </a:p>
          <a:p>
            <a:pPr marL="228600" indent="-228600">
              <a:buAutoNum type="arabicPeriod"/>
            </a:pPr>
            <a:r>
              <a:rPr lang="en-GB" sz="1200" b="0" i="0" kern="1200" dirty="0">
                <a:solidFill>
                  <a:schemeClr val="tx1"/>
                </a:solidFill>
                <a:effectLst/>
                <a:latin typeface="Century Gothic" panose="020B0502020202020204" pitchFamily="34" charset="0"/>
                <a:ea typeface="+mn-ea"/>
                <a:cs typeface="+mn-cs"/>
              </a:rPr>
              <a:t>Students give examples of prepositions they met so far.</a:t>
            </a:r>
          </a:p>
          <a:p>
            <a:pPr marL="228600" indent="-228600">
              <a:buAutoNum type="arabicPeriod"/>
            </a:pPr>
            <a:r>
              <a:rPr lang="en-GB" sz="1200" b="0" i="0" kern="1200" dirty="0">
                <a:solidFill>
                  <a:schemeClr val="tx1"/>
                </a:solidFill>
                <a:effectLst/>
                <a:latin typeface="Century Gothic" panose="020B0502020202020204" pitchFamily="34" charset="0"/>
                <a:ea typeface="+mn-ea"/>
                <a:cs typeface="+mn-cs"/>
              </a:rPr>
              <a:t>Click to reveal the target prepositions for today’s lesson.</a:t>
            </a:r>
          </a:p>
          <a:p>
            <a:pPr marL="228600" indent="-228600">
              <a:buAutoNum type="arabicPeriod"/>
            </a:pPr>
            <a:r>
              <a:rPr lang="en-GB" sz="1200" b="0" i="0" kern="1200" dirty="0">
                <a:solidFill>
                  <a:schemeClr val="tx1"/>
                </a:solidFill>
                <a:effectLst/>
                <a:latin typeface="Century Gothic" panose="020B0502020202020204" pitchFamily="34" charset="0"/>
                <a:ea typeface="+mn-ea"/>
                <a:cs typeface="+mn-cs"/>
              </a:rPr>
              <a:t>Students give examples of contexts in which they have encountered these prepositions before.</a:t>
            </a:r>
          </a:p>
          <a:p>
            <a:pPr marL="228600" indent="-228600">
              <a:buAutoNum type="arabicPeriod"/>
            </a:pPr>
            <a:r>
              <a:rPr lang="en-GB" sz="1200" b="0" i="0" kern="1200" dirty="0">
                <a:solidFill>
                  <a:schemeClr val="tx1"/>
                </a:solidFill>
                <a:effectLst/>
                <a:latin typeface="Century Gothic" panose="020B0502020202020204" pitchFamily="34" charset="0"/>
                <a:ea typeface="+mn-ea"/>
                <a:cs typeface="+mn-cs"/>
              </a:rPr>
              <a:t>Click for examples.</a:t>
            </a:r>
          </a:p>
          <a:p>
            <a:pPr marL="228600" indent="-228600">
              <a:buAutoNum type="arabicPeriod"/>
            </a:pPr>
            <a:endParaRPr lang="en-GB" sz="1200" b="0" i="0" kern="1200" dirty="0">
              <a:solidFill>
                <a:schemeClr val="tx1"/>
              </a:solidFill>
              <a:effectLst/>
              <a:latin typeface="Century Gothic" panose="020B0502020202020204" pitchFamily="34" charset="0"/>
              <a:ea typeface="+mn-ea"/>
              <a:cs typeface="+mn-cs"/>
            </a:endParaRPr>
          </a:p>
          <a:p>
            <a:pPr marL="0" indent="0">
              <a:buNone/>
            </a:pPr>
            <a:r>
              <a:rPr lang="en-GB" sz="1200" b="1" i="0" kern="1200" dirty="0">
                <a:solidFill>
                  <a:schemeClr val="tx1"/>
                </a:solidFill>
                <a:effectLst/>
                <a:latin typeface="Century Gothic" panose="020B0502020202020204" pitchFamily="34" charset="0"/>
                <a:ea typeface="+mn-ea"/>
                <a:cs typeface="+mn-cs"/>
              </a:rPr>
              <a:t>Note</a:t>
            </a:r>
            <a:r>
              <a:rPr lang="en-GB" sz="1200" b="0" i="0" kern="1200" dirty="0">
                <a:solidFill>
                  <a:schemeClr val="tx1"/>
                </a:solidFill>
                <a:effectLst/>
                <a:latin typeface="Century Gothic" panose="020B0502020202020204" pitchFamily="34" charset="0"/>
                <a:ea typeface="+mn-ea"/>
                <a:cs typeface="+mn-cs"/>
              </a:rPr>
              <a:t>: The anomalous use of </a:t>
            </a:r>
            <a:r>
              <a:rPr lang="en-GB" sz="1200" b="0" i="1" kern="1200" dirty="0">
                <a:solidFill>
                  <a:schemeClr val="tx1"/>
                </a:solidFill>
                <a:effectLst/>
                <a:latin typeface="Century Gothic" panose="020B0502020202020204" pitchFamily="34" charset="0"/>
                <a:ea typeface="+mn-ea"/>
                <a:cs typeface="+mn-cs"/>
              </a:rPr>
              <a:t>pour </a:t>
            </a:r>
            <a:r>
              <a:rPr lang="en-GB" sz="1200" b="0" i="0" kern="1200" dirty="0">
                <a:solidFill>
                  <a:schemeClr val="tx1"/>
                </a:solidFill>
                <a:effectLst/>
                <a:latin typeface="Century Gothic" panose="020B0502020202020204" pitchFamily="34" charset="0"/>
                <a:ea typeface="+mn-ea"/>
                <a:cs typeface="+mn-cs"/>
              </a:rPr>
              <a:t>(with destinations of transport) has not been encountered before, and is flagged in a bubble which appears on the final click.</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endParaRPr lang="en-US" b="1" dirty="0"/>
          </a:p>
          <a:p>
            <a:r>
              <a:rPr lang="en-US" b="1" dirty="0"/>
              <a:t>Aim of task</a:t>
            </a:r>
            <a:r>
              <a:rPr lang="en-US" dirty="0"/>
              <a:t>: </a:t>
            </a:r>
            <a:r>
              <a:rPr lang="en-US" b="0" dirty="0"/>
              <a:t>to </a:t>
            </a:r>
            <a:r>
              <a:rPr lang="en-US" b="0" dirty="0" err="1"/>
              <a:t>practise</a:t>
            </a:r>
            <a:r>
              <a:rPr lang="en-US" b="0" dirty="0"/>
              <a:t> use of prepositions </a:t>
            </a:r>
            <a:r>
              <a:rPr kumimoji="0" lang="en-GB" sz="1200" b="0" i="1"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en</a:t>
            </a:r>
            <a:r>
              <a:rPr kumimoji="0" lang="en-GB" sz="1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200" b="0" i="1"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pour</a:t>
            </a:r>
            <a:r>
              <a:rPr kumimoji="0" lang="en-GB" sz="1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200" b="0" i="1"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dans</a:t>
            </a:r>
            <a:r>
              <a:rPr kumimoji="0" lang="en-GB" sz="1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and</a:t>
            </a:r>
            <a:r>
              <a:rPr kumimoji="0" lang="en-GB" sz="1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200" b="0" i="1"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à</a:t>
            </a:r>
            <a:r>
              <a:rPr kumimoji="0" lang="en-GB" sz="1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in restricted contexts in advance of the free production activity on the next slide.</a:t>
            </a:r>
            <a:endParaRPr kumimoji="0" lang="en-GB" sz="1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endParaRPr kumimoji="0" lang="en-GB" sz="1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r>
              <a:rPr lang="en-US" b="1" dirty="0"/>
              <a:t>Procedure:</a:t>
            </a:r>
            <a:endParaRPr lang="en-US" b="0" dirty="0"/>
          </a:p>
          <a:p>
            <a:pPr marL="228600" indent="-228600">
              <a:buFont typeface="+mj-lt"/>
              <a:buAutoNum type="arabicPeriod"/>
            </a:pPr>
            <a:r>
              <a:rPr lang="en-US" b="0" dirty="0"/>
              <a:t>Students write numbers 1-8 in their books and write the correct preposition.</a:t>
            </a:r>
          </a:p>
          <a:p>
            <a:pPr marL="228600" indent="-228600">
              <a:buFont typeface="+mj-lt"/>
              <a:buAutoNum type="arabicPeriod"/>
            </a:pPr>
            <a:r>
              <a:rPr lang="en-US" b="0" dirty="0"/>
              <a:t>Point at number 1 and ask: ‘</a:t>
            </a:r>
            <a:r>
              <a:rPr lang="en-US" b="0" i="1" dirty="0" err="1"/>
              <a:t>C’est</a:t>
            </a:r>
            <a:r>
              <a:rPr lang="en-US" b="0" i="1" dirty="0"/>
              <a:t> quoi, la phrase </a:t>
            </a:r>
            <a:r>
              <a:rPr lang="en-GB" sz="1200" b="0" i="1" kern="1200" dirty="0" err="1">
                <a:solidFill>
                  <a:schemeClr val="tx1"/>
                </a:solidFill>
                <a:effectLst/>
                <a:latin typeface="+mn-lt"/>
                <a:ea typeface="+mn-ea"/>
                <a:cs typeface="+mn-cs"/>
              </a:rPr>
              <a:t>complète</a:t>
            </a:r>
            <a:r>
              <a:rPr lang="en-GB" sz="1200" b="0" i="1" kern="1200" dirty="0">
                <a:solidFill>
                  <a:schemeClr val="tx1"/>
                </a:solidFill>
                <a:effectLst/>
                <a:latin typeface="+mn-lt"/>
                <a:ea typeface="+mn-ea"/>
                <a:cs typeface="+mn-cs"/>
              </a:rPr>
              <a:t>?’</a:t>
            </a:r>
            <a:endParaRPr lang="en-US" b="0" i="1" dirty="0"/>
          </a:p>
          <a:p>
            <a:pPr marL="228600" indent="-228600">
              <a:buFont typeface="+mj-lt"/>
              <a:buAutoNum type="arabicPeriod"/>
            </a:pPr>
            <a:r>
              <a:rPr lang="en-US" b="0" dirty="0"/>
              <a:t>Students read the first sentence out loud to get a feel for saying the prepositions in context (at more advanced levels, step one may be skipped).</a:t>
            </a:r>
          </a:p>
          <a:p>
            <a:pPr marL="228600" indent="-228600">
              <a:buFont typeface="+mj-lt"/>
              <a:buAutoNum type="arabicPeriod"/>
            </a:pPr>
            <a:r>
              <a:rPr lang="en-US" b="0" dirty="0"/>
              <a:t>Answer revealed on a click. Ask students to explain why this preposition is needed, with reference to the previous slide.</a:t>
            </a:r>
          </a:p>
          <a:p>
            <a:pPr marL="228600" indent="-228600">
              <a:buFont typeface="+mj-lt"/>
              <a:buAutoNum type="arabicPeriod"/>
            </a:pPr>
            <a:r>
              <a:rPr lang="en-US" b="0" dirty="0"/>
              <a:t>Students read the correct sentence out loud several more times, at increasing speeds.</a:t>
            </a:r>
          </a:p>
          <a:p>
            <a:pPr marL="228600" indent="-228600">
              <a:buFont typeface="+mj-lt"/>
              <a:buAutoNum type="arabicPeriod"/>
            </a:pPr>
            <a:r>
              <a:rPr lang="en-US" b="0" dirty="0"/>
              <a:t>Repeat steps 2-5 for the remaining examples.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2231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396361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NB an alternative spoken activity for home-learning can be found on slide 36.</a:t>
            </a:r>
          </a:p>
          <a:p>
            <a:endParaRPr lang="en-US" b="0" dirty="0"/>
          </a:p>
          <a:p>
            <a:r>
              <a:rPr lang="en-US" b="1" dirty="0"/>
              <a:t>Timing: 10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Semi-structured writing exercise to </a:t>
            </a:r>
            <a:r>
              <a:rPr lang="en-US" b="0" dirty="0" err="1"/>
              <a:t>practise</a:t>
            </a:r>
            <a:r>
              <a:rPr lang="en-US" b="0" dirty="0"/>
              <a:t> independent production of structures with modal verbs </a:t>
            </a:r>
            <a:r>
              <a:rPr lang="en-US" b="0" i="1" dirty="0" err="1"/>
              <a:t>vouloir</a:t>
            </a:r>
            <a:r>
              <a:rPr lang="en-US" b="0" i="0" dirty="0"/>
              <a:t> and </a:t>
            </a:r>
            <a:r>
              <a:rPr lang="en-US" b="0" i="1" dirty="0"/>
              <a:t>devoir</a:t>
            </a:r>
            <a:r>
              <a:rPr lang="en-US" b="0" i="0" dirty="0"/>
              <a:t> and prepositions.</a:t>
            </a:r>
            <a:endParaRPr lang="en-US" b="0" dirty="0"/>
          </a:p>
          <a:p>
            <a:endParaRPr lang="en-US" b="1" dirty="0"/>
          </a:p>
          <a:p>
            <a:r>
              <a:rPr lang="en-US" b="1" dirty="0"/>
              <a:t>Procedure:</a:t>
            </a:r>
          </a:p>
          <a:p>
            <a:r>
              <a:rPr lang="en-US" b="0" dirty="0"/>
              <a:t>1. Students use the pictures on the storyboard </a:t>
            </a:r>
            <a:r>
              <a:rPr lang="en-US" b="0" i="0" dirty="0"/>
              <a:t>to </a:t>
            </a:r>
            <a:r>
              <a:rPr lang="en-US" b="0" i="0" dirty="0" err="1"/>
              <a:t>practise</a:t>
            </a:r>
            <a:r>
              <a:rPr lang="en-US" b="0" i="0" dirty="0"/>
              <a:t> writing example sentences with modal verbs in the first person.</a:t>
            </a:r>
            <a:endParaRPr lang="en-US" b="0" dirty="0"/>
          </a:p>
          <a:p>
            <a:r>
              <a:rPr lang="en-US" b="0" dirty="0"/>
              <a:t>2. Students then write five </a:t>
            </a:r>
            <a:r>
              <a:rPr lang="en-US" b="1" dirty="0"/>
              <a:t>additional </a:t>
            </a:r>
            <a:r>
              <a:rPr lang="en-US" b="0" dirty="0"/>
              <a:t>sentences of their own using </a:t>
            </a:r>
            <a:r>
              <a:rPr lang="en-US" b="0" i="1" dirty="0"/>
              <a:t>devoir</a:t>
            </a:r>
            <a:r>
              <a:rPr lang="en-US" b="0" i="0" dirty="0"/>
              <a:t> and </a:t>
            </a:r>
            <a:r>
              <a:rPr lang="en-US" b="0" i="1" dirty="0" err="1"/>
              <a:t>vouloir</a:t>
            </a:r>
            <a:r>
              <a:rPr lang="en-US" b="0" i="0" dirty="0"/>
              <a:t> to say what they want and have to do during the holidays.</a:t>
            </a:r>
            <a:endParaRPr lang="en-US" b="0" dirty="0"/>
          </a:p>
          <a:p>
            <a:r>
              <a:rPr lang="en-US" b="0" dirty="0"/>
              <a:t>3. Click to bring up the second task instruction.</a:t>
            </a:r>
          </a:p>
          <a:p>
            <a:r>
              <a:rPr lang="en-US" b="0" dirty="0"/>
              <a:t>4. Students use the pictures on the storyboard to </a:t>
            </a:r>
            <a:r>
              <a:rPr lang="en-US" b="0" i="0" dirty="0" err="1"/>
              <a:t>practise</a:t>
            </a:r>
            <a:r>
              <a:rPr lang="en-US" b="0" i="0" dirty="0"/>
              <a:t> writing example sentences with modal verbs in the third person.</a:t>
            </a:r>
            <a:endParaRPr lang="en-US" b="1" i="0" dirty="0"/>
          </a:p>
          <a:p>
            <a:r>
              <a:rPr lang="en-US" b="0" i="0" dirty="0"/>
              <a:t>5. Students exchange their </a:t>
            </a:r>
            <a:r>
              <a:rPr lang="en-US" b="0" i="1" dirty="0"/>
              <a:t>je</a:t>
            </a:r>
            <a:r>
              <a:rPr lang="en-US" b="0" i="0" dirty="0"/>
              <a:t> sentences orally with a partner, taking notes on what their partner has said.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6. </a:t>
            </a:r>
            <a:r>
              <a:rPr lang="en-US" b="0" dirty="0"/>
              <a:t>Students then write five sentences in the third person to convey what their partner wants and has to do.</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NB this is an alternative spoken activity for home-learning, or an optional extension.</a:t>
            </a:r>
          </a:p>
          <a:p>
            <a:endParaRPr lang="en-US" b="1" dirty="0"/>
          </a:p>
          <a:p>
            <a:r>
              <a:rPr lang="en-US" b="1" dirty="0"/>
              <a:t>Timing: 8 minutes</a:t>
            </a:r>
          </a:p>
          <a:p>
            <a:endParaRPr lang="en-US" b="1" dirty="0"/>
          </a:p>
          <a:p>
            <a:r>
              <a:rPr lang="en-US" b="1" dirty="0"/>
              <a:t>Aim: </a:t>
            </a:r>
            <a:r>
              <a:rPr lang="en-US" b="0" dirty="0"/>
              <a:t>Simple interpreting task to </a:t>
            </a:r>
            <a:r>
              <a:rPr lang="en-US" b="0" dirty="0" err="1"/>
              <a:t>practise</a:t>
            </a:r>
            <a:r>
              <a:rPr lang="en-US" b="0" dirty="0"/>
              <a:t> the vocabulary and grammar points introduced this week in a real-life scenario.</a:t>
            </a:r>
            <a:endParaRPr lang="en-US" b="1" dirty="0"/>
          </a:p>
          <a:p>
            <a:endParaRPr lang="en-US" b="1" dirty="0"/>
          </a:p>
          <a:p>
            <a:r>
              <a:rPr lang="en-US" b="1" dirty="0"/>
              <a:t>Procedure:</a:t>
            </a:r>
          </a:p>
          <a:p>
            <a:r>
              <a:rPr lang="en-US" b="0" dirty="0"/>
              <a:t>1. Click to bring up the conductor’s first line.</a:t>
            </a:r>
          </a:p>
          <a:p>
            <a:r>
              <a:rPr lang="en-US" b="0" dirty="0"/>
              <a:t>2. Translate it orally into English.</a:t>
            </a:r>
          </a:p>
          <a:p>
            <a:r>
              <a:rPr lang="en-US" b="0" dirty="0"/>
              <a:t>3. Click to check your 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Click to bring up the traveler's first 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Translate it orally into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6. Click to check your 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7. Repeat steps 1-6 for the remainder of the dialogue.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solidFill>
                  <a:srgbClr val="5B9BD5">
                    <a:lumMod val="50000"/>
                  </a:srgbClr>
                </a:solidFill>
              </a:rPr>
              <a:t>contrôleur</a:t>
            </a:r>
            <a:r>
              <a:rPr lang="en-GB" b="0" baseline="0" dirty="0"/>
              <a:t> [4423]</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tion</a:t>
            </a:r>
            <a:r>
              <a:rPr lang="en-GB" b="1" baseline="0" dirty="0"/>
              <a:t>] </a:t>
            </a:r>
            <a:r>
              <a:rPr lang="en-GB" baseline="0" dirty="0"/>
              <a:t>and then the </a:t>
            </a:r>
            <a:r>
              <a:rPr lang="en-GB" b="1" baseline="0" dirty="0"/>
              <a:t>source</a:t>
            </a:r>
            <a:r>
              <a:rPr lang="en-GB" baseline="0" dirty="0"/>
              <a:t> word again ‘</a:t>
            </a:r>
            <a:r>
              <a:rPr lang="en-GB" b="1" baseline="0" dirty="0"/>
              <a:t>attention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population</a:t>
            </a:r>
            <a:r>
              <a:rPr lang="en-GB" baseline="0" dirty="0"/>
              <a:t> [509]; </a:t>
            </a:r>
            <a:r>
              <a:rPr lang="en-GB" b="1" baseline="0" dirty="0"/>
              <a:t>action </a:t>
            </a:r>
            <a:r>
              <a:rPr lang="en-GB" b="0" baseline="0" dirty="0"/>
              <a:t>[355]</a:t>
            </a:r>
            <a:r>
              <a:rPr lang="en-GB" baseline="0" dirty="0"/>
              <a:t> </a:t>
            </a:r>
            <a:r>
              <a:rPr lang="en-GB" b="1" baseline="0" dirty="0"/>
              <a:t>situation </a:t>
            </a:r>
            <a:r>
              <a:rPr lang="en-GB" baseline="0" dirty="0"/>
              <a:t>[223]; </a:t>
            </a:r>
            <a:r>
              <a:rPr lang="en-GB" b="1" baseline="0" dirty="0"/>
              <a:t>international </a:t>
            </a:r>
            <a:r>
              <a:rPr lang="en-GB" baseline="0" dirty="0"/>
              <a:t>[282]; </a:t>
            </a:r>
            <a:r>
              <a:rPr lang="en-GB" b="1" baseline="0" dirty="0"/>
              <a:t>solution</a:t>
            </a:r>
            <a:r>
              <a:rPr lang="en-GB" baseline="0" dirty="0"/>
              <a:t> [608]; </a:t>
            </a:r>
            <a:r>
              <a:rPr lang="en-GB" b="1" baseline="0" dirty="0"/>
              <a:t>attention </a:t>
            </a:r>
            <a:r>
              <a:rPr lang="en-GB" b="0" baseline="0" dirty="0"/>
              <a:t>[482</a:t>
            </a:r>
            <a:r>
              <a:rPr lang="en-GB" baseline="0" dirty="0"/>
              <a:t>].</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25572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27175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91278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consolidation of </a:t>
            </a:r>
            <a:r>
              <a:rPr lang="en-US" dirty="0"/>
              <a:t>SSC [-</a:t>
            </a:r>
            <a:r>
              <a:rPr lang="en-US" dirty="0" err="1"/>
              <a:t>tion</a:t>
            </a:r>
            <a:r>
              <a:rPr lang="en-US" dirty="0"/>
              <a:t>] with unfamiliar vocabulary, </a:t>
            </a:r>
            <a:r>
              <a:rPr lang="en-US" dirty="0" err="1"/>
              <a:t>recognising</a:t>
            </a:r>
            <a:r>
              <a:rPr lang="en-US" dirty="0"/>
              <a:t> that the French sound/spelling correspondence differs from the English one.</a:t>
            </a:r>
          </a:p>
          <a:p>
            <a:endParaRPr lang="en-US" b="1" dirty="0"/>
          </a:p>
          <a:p>
            <a:r>
              <a:rPr lang="en-US" b="1" dirty="0"/>
              <a:t>Procedure:</a:t>
            </a:r>
          </a:p>
          <a:p>
            <a:pPr marL="228600" indent="-228600">
              <a:buAutoNum type="arabicPeriod"/>
            </a:pPr>
            <a:r>
              <a:rPr lang="en-US" b="0" dirty="0"/>
              <a:t>Click to highlight a word.</a:t>
            </a:r>
          </a:p>
          <a:p>
            <a:pPr marL="228600" indent="-228600">
              <a:buAutoNum type="arabicPeriod"/>
            </a:pPr>
            <a:r>
              <a:rPr lang="en-US" b="0" dirty="0"/>
              <a:t>Say the word out loud, focusing on the SSC.</a:t>
            </a:r>
          </a:p>
          <a:p>
            <a:pPr marL="228600" indent="-228600">
              <a:buFont typeface="+mj-lt"/>
              <a:buAutoNum type="arabicPeriod"/>
            </a:pPr>
            <a:r>
              <a:rPr lang="en-US" b="0" dirty="0"/>
              <a:t>Click on the number button next to the word to check pronunciation.</a:t>
            </a:r>
          </a:p>
          <a:p>
            <a:pPr marL="228600" indent="-228600">
              <a:buFont typeface="+mj-lt"/>
              <a:buAutoNum type="arabicPeriod"/>
            </a:pPr>
            <a:r>
              <a:rPr lang="en-US" b="0" dirty="0"/>
              <a:t>Repeat as needed.</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 and </a:t>
            </a:r>
            <a:r>
              <a:rPr lang="en-GB" b="1" baseline="0" dirty="0"/>
              <a:t>word frequency (1 is the most frequent word in French): </a:t>
            </a:r>
            <a:endParaRPr lang="en-US" dirty="0"/>
          </a:p>
          <a:p>
            <a:pPr marL="228600" indent="-228600">
              <a:buFont typeface="+mj-lt"/>
              <a:buAutoNum type="arabicPeriod"/>
            </a:pPr>
            <a:r>
              <a:rPr lang="en-US" dirty="0"/>
              <a:t>station [1399]</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option [2056]</a:t>
            </a:r>
          </a:p>
          <a:p>
            <a:pPr marL="228600" indent="-228600">
              <a:buFont typeface="+mj-lt"/>
              <a:buAutoNum type="arabicPeriod"/>
            </a:pPr>
            <a:r>
              <a:rPr lang="en-US" dirty="0"/>
              <a:t>invitation [2237]</a:t>
            </a:r>
          </a:p>
          <a:p>
            <a:pPr marL="228600" indent="-228600">
              <a:buFont typeface="+mj-lt"/>
              <a:buAutoNum type="arabicPeriod"/>
            </a:pPr>
            <a:r>
              <a:rPr lang="en-US" dirty="0"/>
              <a:t>satisfaction [2108]</a:t>
            </a:r>
          </a:p>
          <a:p>
            <a:pPr marL="228600" indent="-228600">
              <a:buFont typeface="+mj-lt"/>
              <a:buAutoNum type="arabicPeriod"/>
            </a:pPr>
            <a:r>
              <a:rPr lang="en-US" dirty="0"/>
              <a:t>promotion [2139]</a:t>
            </a:r>
          </a:p>
          <a:p>
            <a:pPr marL="228600" indent="-228600">
              <a:buFont typeface="+mj-lt"/>
              <a:buAutoNum type="arabicPeriod"/>
            </a:pPr>
            <a:r>
              <a:rPr lang="en-US" dirty="0"/>
              <a:t>imagination [2705]</a:t>
            </a:r>
          </a:p>
          <a:p>
            <a:pPr marL="228600" indent="-228600">
              <a:buFont typeface="+mj-lt"/>
              <a:buAutoNum type="arabicPeriod"/>
            </a:pPr>
            <a:r>
              <a:rPr lang="en-US" dirty="0"/>
              <a:t>ambition [2280]</a:t>
            </a:r>
          </a:p>
          <a:p>
            <a:pPr marL="228600" indent="-228600">
              <a:buFont typeface="+mj-lt"/>
              <a:buAutoNum type="arabicPeriod"/>
            </a:pPr>
            <a:r>
              <a:rPr lang="en-US" dirty="0"/>
              <a:t>destination [2301]</a:t>
            </a:r>
          </a:p>
          <a:p>
            <a:pPr marL="228600" indent="-228600">
              <a:buFont typeface="+mj-lt"/>
              <a:buAutoNum type="arabicPeriod"/>
            </a:pPr>
            <a:r>
              <a:rPr lang="en-US" dirty="0"/>
              <a:t>description [2779]</a:t>
            </a:r>
          </a:p>
          <a:p>
            <a:pPr marL="228600" indent="-228600">
              <a:buFont typeface="+mj-lt"/>
              <a:buAutoNum type="arabicPeriod"/>
            </a:pPr>
            <a:r>
              <a:rPr lang="en-US" dirty="0"/>
              <a:t>transformation [2330]</a:t>
            </a:r>
            <a:endParaRPr lang="en-GB"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590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3 minutes for sequence of six verb forms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devoir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Devoir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French.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devoir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SSCs [e]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and</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[oi].</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point your index finger in the air and waggle it as though emphasising an important instruction.</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doit</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SSC [oi] and SFC.</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12573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0885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0840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9173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7565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4468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6704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2963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37711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494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886560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1365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9139367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40417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42123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18492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90796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01799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4913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0114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9914004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513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49348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985081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0444077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561403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3232764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2771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66307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907260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48535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61879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37506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54813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3101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5015694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382624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2212383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809971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12838172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0" name="Google Shape;20;p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4623922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3" name="Google Shape;23;p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4" name="Google Shape;24;p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5" name="Google Shape;25;p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6" name="Google Shape;26;p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5443145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9" name="Google Shape;29;p6"/>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30" name="Google Shape;30;p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33149686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7"/>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a:t>Click icon to add picture</a:t>
            </a:r>
            <a:endParaRPr/>
          </a:p>
        </p:txBody>
      </p:sp>
      <p:sp>
        <p:nvSpPr>
          <p:cNvPr id="34" name="Google Shape;34;p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2184612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60003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39815821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0" name="Google Shape;40;p9"/>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5710560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510980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74194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914922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87918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56162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545616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75721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09085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01473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102068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4626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99093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618974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07247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515840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13110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05948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628019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30530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5560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956584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848981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523419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29631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44490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32153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jp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1.jp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media/image3.png"/><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45682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7393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0712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172245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933128775"/>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327907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68881940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10.xml"/><Relationship Id="rId1" Type="http://schemas.openxmlformats.org/officeDocument/2006/relationships/slideLayout" Target="../slideLayouts/slideLayout45.xml"/><Relationship Id="rId4" Type="http://schemas.openxmlformats.org/officeDocument/2006/relationships/audio" Target="../media/audio20.wav"/></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13.xml"/><Relationship Id="rId1" Type="http://schemas.openxmlformats.org/officeDocument/2006/relationships/slideLayout" Target="../slideLayouts/slideLayout45.xml"/><Relationship Id="rId4" Type="http://schemas.openxmlformats.org/officeDocument/2006/relationships/audio" Target="../media/audio21.wav"/></Relationships>
</file>

<file path=ppt/slides/_rels/slide14.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14.xml"/><Relationship Id="rId1" Type="http://schemas.openxmlformats.org/officeDocument/2006/relationships/slideLayout" Target="../slideLayouts/slideLayout45.xml"/><Relationship Id="rId4" Type="http://schemas.openxmlformats.org/officeDocument/2006/relationships/audio" Target="../media/audio22.wav"/></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5.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16.xml"/><Relationship Id="rId1" Type="http://schemas.openxmlformats.org/officeDocument/2006/relationships/slideLayout" Target="../slideLayouts/slideLayout45.xml"/><Relationship Id="rId4" Type="http://schemas.openxmlformats.org/officeDocument/2006/relationships/audio" Target="../media/audio24.wav"/></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19.xml"/><Relationship Id="rId1" Type="http://schemas.openxmlformats.org/officeDocument/2006/relationships/slideLayout" Target="../slideLayouts/slideLayout45.xml"/><Relationship Id="rId4" Type="http://schemas.openxmlformats.org/officeDocument/2006/relationships/audio" Target="../media/audio23.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9.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20.xml"/><Relationship Id="rId1" Type="http://schemas.openxmlformats.org/officeDocument/2006/relationships/slideLayout" Target="../slideLayouts/slideLayout45.xml"/><Relationship Id="rId4" Type="http://schemas.openxmlformats.org/officeDocument/2006/relationships/audio" Target="../media/audio24.wav"/></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53.xml"/><Relationship Id="rId6" Type="http://schemas.openxmlformats.org/officeDocument/2006/relationships/image" Target="../media/image11.png"/><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7.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audio" Target="../media/audio27.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audio" Target="../media/audio28.wav"/><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audio" Target="../media/audio33.wav"/><Relationship Id="rId18" Type="http://schemas.openxmlformats.org/officeDocument/2006/relationships/audio" Target="../media/audio38.wav"/><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audio" Target="../media/audio32.wav"/><Relationship Id="rId17" Type="http://schemas.openxmlformats.org/officeDocument/2006/relationships/audio" Target="../media/audio37.wav"/><Relationship Id="rId2" Type="http://schemas.openxmlformats.org/officeDocument/2006/relationships/notesSlide" Target="../notesSlides/notesSlide32.xml"/><Relationship Id="rId16" Type="http://schemas.openxmlformats.org/officeDocument/2006/relationships/audio" Target="../media/audio36.wav"/><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audio" Target="../media/audio31.wav"/><Relationship Id="rId5" Type="http://schemas.openxmlformats.org/officeDocument/2006/relationships/image" Target="../media/image26.png"/><Relationship Id="rId15" Type="http://schemas.openxmlformats.org/officeDocument/2006/relationships/audio" Target="../media/audio35.wav"/><Relationship Id="rId10" Type="http://schemas.openxmlformats.org/officeDocument/2006/relationships/audio" Target="../media/audio30.wav"/><Relationship Id="rId19" Type="http://schemas.openxmlformats.org/officeDocument/2006/relationships/image" Target="../media/image9.png"/><Relationship Id="rId4" Type="http://schemas.microsoft.com/office/2007/relationships/hdphoto" Target="../media/hdphoto3.wdp"/><Relationship Id="rId9" Type="http://schemas.openxmlformats.org/officeDocument/2006/relationships/audio" Target="../media/audio29.wav"/><Relationship Id="rId14" Type="http://schemas.openxmlformats.org/officeDocument/2006/relationships/audio" Target="../media/audio34.wav"/></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1.jpeg"/><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9.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9.png"/><Relationship Id="rId18" Type="http://schemas.openxmlformats.org/officeDocument/2006/relationships/image" Target="../media/image9.png"/><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4.png"/><Relationship Id="rId2" Type="http://schemas.openxmlformats.org/officeDocument/2006/relationships/notesSlide" Target="../notesSlides/notesSlide36.xml"/><Relationship Id="rId16" Type="http://schemas.microsoft.com/office/2007/relationships/hdphoto" Target="../media/hdphoto6.wdp"/><Relationship Id="rId20" Type="http://schemas.openxmlformats.org/officeDocument/2006/relationships/image" Target="../media/image46.png"/><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40.png"/><Relationship Id="rId5" Type="http://schemas.openxmlformats.org/officeDocument/2006/relationships/image" Target="../media/image35.png"/><Relationship Id="rId15" Type="http://schemas.openxmlformats.org/officeDocument/2006/relationships/image" Target="../media/image43.png"/><Relationship Id="rId10" Type="http://schemas.openxmlformats.org/officeDocument/2006/relationships/image" Target="../media/image39.png"/><Relationship Id="rId19" Type="http://schemas.openxmlformats.org/officeDocument/2006/relationships/image" Target="../media/image45.png"/><Relationship Id="rId4" Type="http://schemas.openxmlformats.org/officeDocument/2006/relationships/image" Target="../media/image34.png"/><Relationship Id="rId9" Type="http://schemas.openxmlformats.org/officeDocument/2006/relationships/image" Target="../media/image38.png"/><Relationship Id="rId14" Type="http://schemas.openxmlformats.org/officeDocument/2006/relationships/image" Target="../media/image42.png"/></Relationships>
</file>

<file path=ppt/slides/_rels/slide37.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image" Target="../media/image47.png"/><Relationship Id="rId18" Type="http://schemas.microsoft.com/office/2007/relationships/hdphoto" Target="../media/hdphoto7.wdp"/><Relationship Id="rId3" Type="http://schemas.openxmlformats.org/officeDocument/2006/relationships/image" Target="../media/image9.png"/><Relationship Id="rId7" Type="http://schemas.openxmlformats.org/officeDocument/2006/relationships/audio" Target="../media/audio41.wav"/><Relationship Id="rId12" Type="http://schemas.openxmlformats.org/officeDocument/2006/relationships/audio" Target="../media/audio46.wav"/><Relationship Id="rId17" Type="http://schemas.openxmlformats.org/officeDocument/2006/relationships/image" Target="../media/image51.png"/><Relationship Id="rId2" Type="http://schemas.openxmlformats.org/officeDocument/2006/relationships/notesSlide" Target="../notesSlides/notesSlide37.xml"/><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audio" Target="../media/audio40.wav"/><Relationship Id="rId11" Type="http://schemas.openxmlformats.org/officeDocument/2006/relationships/audio" Target="../media/audio45.wav"/><Relationship Id="rId5" Type="http://schemas.openxmlformats.org/officeDocument/2006/relationships/audio" Target="../media/audio39.wav"/><Relationship Id="rId15" Type="http://schemas.openxmlformats.org/officeDocument/2006/relationships/image" Target="../media/image49.png"/><Relationship Id="rId10" Type="http://schemas.openxmlformats.org/officeDocument/2006/relationships/audio" Target="../media/audio44.wav"/><Relationship Id="rId4" Type="http://schemas.openxmlformats.org/officeDocument/2006/relationships/image" Target="../media/image21.png"/><Relationship Id="rId9" Type="http://schemas.openxmlformats.org/officeDocument/2006/relationships/audio" Target="../media/audio43.wav"/><Relationship Id="rId14" Type="http://schemas.openxmlformats.org/officeDocument/2006/relationships/image" Target="../media/image48.png"/></Relationships>
</file>

<file path=ppt/slides/_rels/slide3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9.png"/><Relationship Id="rId7"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53.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8" Type="http://schemas.openxmlformats.org/officeDocument/2006/relationships/image" Target="../media/image64.png"/><Relationship Id="rId13" Type="http://schemas.microsoft.com/office/2007/relationships/hdphoto" Target="../media/hdphoto9.wdp"/><Relationship Id="rId3" Type="http://schemas.openxmlformats.org/officeDocument/2006/relationships/image" Target="../media/image9.png"/><Relationship Id="rId7" Type="http://schemas.openxmlformats.org/officeDocument/2006/relationships/image" Target="../media/image63.png"/><Relationship Id="rId12" Type="http://schemas.openxmlformats.org/officeDocument/2006/relationships/image" Target="../media/image67.png"/><Relationship Id="rId2" Type="http://schemas.openxmlformats.org/officeDocument/2006/relationships/notesSlide" Target="../notesSlides/notesSlide40.xml"/><Relationship Id="rId16" Type="http://schemas.openxmlformats.org/officeDocument/2006/relationships/image" Target="../media/image54.png"/><Relationship Id="rId1" Type="http://schemas.openxmlformats.org/officeDocument/2006/relationships/slideLayout" Target="../slideLayouts/slideLayout53.xml"/><Relationship Id="rId6" Type="http://schemas.openxmlformats.org/officeDocument/2006/relationships/image" Target="../media/image62.png"/><Relationship Id="rId11" Type="http://schemas.microsoft.com/office/2007/relationships/hdphoto" Target="../media/hdphoto8.wdp"/><Relationship Id="rId5" Type="http://schemas.openxmlformats.org/officeDocument/2006/relationships/image" Target="../media/image61.png"/><Relationship Id="rId15" Type="http://schemas.openxmlformats.org/officeDocument/2006/relationships/image" Target="../media/image68.png"/><Relationship Id="rId10" Type="http://schemas.openxmlformats.org/officeDocument/2006/relationships/image" Target="../media/image66.png"/><Relationship Id="rId4" Type="http://schemas.openxmlformats.org/officeDocument/2006/relationships/image" Target="../media/image60.jpeg"/><Relationship Id="rId9" Type="http://schemas.openxmlformats.org/officeDocument/2006/relationships/image" Target="../media/image65.png"/><Relationship Id="rId14" Type="http://schemas.openxmlformats.org/officeDocument/2006/relationships/image" Target="../media/image55.png"/></Relationships>
</file>

<file path=ppt/slides/_rels/slide4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9.png"/><Relationship Id="rId7" Type="http://schemas.microsoft.com/office/2007/relationships/hdphoto" Target="../media/hdphoto6.wdp"/><Relationship Id="rId2" Type="http://schemas.openxmlformats.org/officeDocument/2006/relationships/notesSlide" Target="../notesSlides/notesSlide41.xml"/><Relationship Id="rId1" Type="http://schemas.openxmlformats.org/officeDocument/2006/relationships/slideLayout" Target="../slideLayouts/slideLayout53.xml"/><Relationship Id="rId6" Type="http://schemas.openxmlformats.org/officeDocument/2006/relationships/image" Target="../media/image43.png"/><Relationship Id="rId5" Type="http://schemas.openxmlformats.org/officeDocument/2006/relationships/image" Target="../media/image70.jpe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hyperlink" Target="http://gaminggrammar.com/" TargetMode="External"/><Relationship Id="rId2" Type="http://schemas.openxmlformats.org/officeDocument/2006/relationships/notesSlide" Target="../notesSlides/notesSlide42.xml"/><Relationship Id="rId1" Type="http://schemas.openxmlformats.org/officeDocument/2006/relationships/slideLayout" Target="../slideLayouts/slideLayout57.xml"/><Relationship Id="rId5" Type="http://schemas.openxmlformats.org/officeDocument/2006/relationships/image" Target="../media/image9.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8" Type="http://schemas.openxmlformats.org/officeDocument/2006/relationships/hyperlink" Target="https://quizlet.com/gb/502272724/year-7-french-term-32-week-6-flash-cards/" TargetMode="External"/><Relationship Id="rId3" Type="http://schemas.openxmlformats.org/officeDocument/2006/relationships/image" Target="../media/image9.png"/><Relationship Id="rId7" Type="http://schemas.openxmlformats.org/officeDocument/2006/relationships/hyperlink" Target="https://resources.ncelp.org/concern/parent/df65v825f/file_sets/5q47rp19n" TargetMode="External"/><Relationship Id="rId2" Type="http://schemas.openxmlformats.org/officeDocument/2006/relationships/notesSlide" Target="../notesSlides/notesSlide43.xml"/><Relationship Id="rId1" Type="http://schemas.openxmlformats.org/officeDocument/2006/relationships/slideLayout" Target="../slideLayouts/slideLayout53.xml"/><Relationship Id="rId6" Type="http://schemas.openxmlformats.org/officeDocument/2006/relationships/image" Target="../media/image74.png"/><Relationship Id="rId11" Type="http://schemas.openxmlformats.org/officeDocument/2006/relationships/image" Target="../media/image75.png"/><Relationship Id="rId5" Type="http://schemas.openxmlformats.org/officeDocument/2006/relationships/hyperlink" Target="http://www.ncelp.org/audio/FY7T3-2W6" TargetMode="External"/><Relationship Id="rId10" Type="http://schemas.openxmlformats.org/officeDocument/2006/relationships/hyperlink" Target="https://quizlet.com/gb/498127909/year-7-french-term-31-week-2-flash-cards/" TargetMode="External"/><Relationship Id="rId4" Type="http://schemas.openxmlformats.org/officeDocument/2006/relationships/image" Target="../media/image73.png"/><Relationship Id="rId9" Type="http://schemas.openxmlformats.org/officeDocument/2006/relationships/hyperlink" Target="https://quizlet.com/gb/502270432/year-7-french-term-32-week-3-flash-cards/"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8.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68.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7.wav"/><Relationship Id="rId3" Type="http://schemas.openxmlformats.org/officeDocument/2006/relationships/image" Target="../media/image9.png"/><Relationship Id="rId7" Type="http://schemas.openxmlformats.org/officeDocument/2006/relationships/audio" Target="../media/audio11.wav"/><Relationship Id="rId12" Type="http://schemas.openxmlformats.org/officeDocument/2006/relationships/audio" Target="../media/audio16.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0" Type="http://schemas.openxmlformats.org/officeDocument/2006/relationships/audio" Target="../media/audio14.wav"/><Relationship Id="rId4" Type="http://schemas.openxmlformats.org/officeDocument/2006/relationships/image" Target="../media/image10.png"/><Relationship Id="rId9" Type="http://schemas.openxmlformats.org/officeDocument/2006/relationships/audio" Target="../media/audio13.wav"/><Relationship Id="rId14" Type="http://schemas.openxmlformats.org/officeDocument/2006/relationships/audio" Target="../media/audio18.wav"/></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232431" y="1883962"/>
            <a:ext cx="9000779" cy="1062010"/>
          </a:xfrm>
        </p:spPr>
        <p:txBody>
          <a:bodyPr>
            <a:normAutofit fontScale="90000"/>
          </a:bodyPr>
          <a:lstStyle/>
          <a:p>
            <a:pPr algn="l"/>
            <a:r>
              <a:rPr lang="en-GB" sz="4000" b="1" dirty="0">
                <a:solidFill>
                  <a:prstClr val="white"/>
                </a:solidFill>
              </a:rPr>
              <a:t>Saying what you want and have to do</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252924" y="2542938"/>
            <a:ext cx="8692637" cy="1556622"/>
          </a:xfrm>
        </p:spPr>
        <p:txBody>
          <a:bodyPr>
            <a:noAutofit/>
          </a:bodyPr>
          <a:lstStyle/>
          <a:p>
            <a:pPr algn="l"/>
            <a:r>
              <a:rPr lang="fr-FR" dirty="0">
                <a:solidFill>
                  <a:prstClr val="white"/>
                </a:solidFill>
              </a:rPr>
              <a:t>modal </a:t>
            </a:r>
            <a:r>
              <a:rPr lang="fr-FR" dirty="0" err="1">
                <a:solidFill>
                  <a:prstClr val="white"/>
                </a:solidFill>
              </a:rPr>
              <a:t>verbs</a:t>
            </a:r>
            <a:r>
              <a:rPr lang="fr-FR" dirty="0">
                <a:solidFill>
                  <a:prstClr val="white"/>
                </a:solidFill>
              </a:rPr>
              <a:t> </a:t>
            </a:r>
            <a:r>
              <a:rPr lang="fr-FR" dirty="0" err="1">
                <a:solidFill>
                  <a:prstClr val="white"/>
                </a:solidFill>
              </a:rPr>
              <a:t>with</a:t>
            </a:r>
            <a:r>
              <a:rPr lang="fr-FR" dirty="0">
                <a:solidFill>
                  <a:prstClr val="white"/>
                </a:solidFill>
              </a:rPr>
              <a:t> </a:t>
            </a:r>
            <a:r>
              <a:rPr lang="fr-FR" dirty="0" err="1">
                <a:solidFill>
                  <a:prstClr val="white"/>
                </a:solidFill>
              </a:rPr>
              <a:t>dependent</a:t>
            </a:r>
            <a:r>
              <a:rPr lang="fr-FR" dirty="0">
                <a:solidFill>
                  <a:prstClr val="white"/>
                </a:solidFill>
              </a:rPr>
              <a:t> infinitives </a:t>
            </a:r>
          </a:p>
          <a:p>
            <a:pPr algn="l"/>
            <a:r>
              <a:rPr lang="fr-FR" dirty="0">
                <a:solidFill>
                  <a:prstClr val="white"/>
                </a:solidFill>
              </a:rPr>
              <a:t>devoir, vouloir (je, il/elle)</a:t>
            </a:r>
          </a:p>
          <a:p>
            <a:pPr lvl="0" algn="l">
              <a:defRPr/>
            </a:pPr>
            <a:r>
              <a:rPr lang="fr-FR" dirty="0">
                <a:solidFill>
                  <a:srgbClr val="FFFFFF"/>
                </a:solidFill>
              </a:rPr>
              <a:t>SSC [-</a:t>
            </a:r>
            <a:r>
              <a:rPr lang="fr-FR" dirty="0" err="1">
                <a:solidFill>
                  <a:srgbClr val="FFFFFF"/>
                </a:solidFill>
              </a:rPr>
              <a:t>tion</a:t>
            </a:r>
            <a:r>
              <a:rPr lang="fr-FR" dirty="0">
                <a:solidFill>
                  <a:srgbClr val="FFFFFF"/>
                </a:solidFill>
              </a:rPr>
              <a:t>] [</a:t>
            </a:r>
            <a:r>
              <a:rPr lang="fr-FR" dirty="0" err="1">
                <a:solidFill>
                  <a:srgbClr val="FFFFFF"/>
                </a:solidFill>
              </a:rPr>
              <a:t>revisited</a:t>
            </a:r>
            <a:r>
              <a:rPr lang="fr-FR" dirty="0">
                <a:solidFill>
                  <a:srgbClr val="FFFFFF"/>
                </a:solidFill>
              </a:rPr>
              <a:t>]</a:t>
            </a:r>
            <a:endParaRPr lang="en-US" dirty="0">
              <a:solidFill>
                <a:srgbClr val="4472C4">
                  <a:lumMod val="50000"/>
                </a:srgbClr>
              </a:solidFill>
            </a:endParaRP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5 – Lesson 67</a:t>
            </a:r>
          </a:p>
        </p:txBody>
      </p:sp>
      <p:sp>
        <p:nvSpPr>
          <p:cNvPr id="12" name="Title 3">
            <a:extLst>
              <a:ext uri="{FF2B5EF4-FFF2-40B4-BE49-F238E27FC236}">
                <a16:creationId xmlns:a16="http://schemas.microsoft.com/office/drawing/2014/main" id="{C0508B9B-5891-4D3C-9F6E-ECDA43B43AC2}"/>
              </a:ext>
            </a:extLst>
          </p:cNvPr>
          <p:cNvSpPr txBox="1">
            <a:spLocks/>
          </p:cNvSpPr>
          <p:nvPr/>
        </p:nvSpPr>
        <p:spPr>
          <a:xfrm>
            <a:off x="268986" y="5878323"/>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Adeline Charlton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16/08/21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9" name="Google Shape;65;p12" descr="question mark action button">
            <a:hlinkClick r:id="" action="ppaction://noaction">
              <a:snd r:embed="rId3" name="doit.wav"/>
            </a:hlinkClick>
            <a:extLst>
              <a:ext uri="{FF2B5EF4-FFF2-40B4-BE49-F238E27FC236}">
                <a16:creationId xmlns:a16="http://schemas.microsoft.com/office/drawing/2014/main" id="{3A48790B-5F03-405D-AB0A-BBAE70F64E92}"/>
              </a:ext>
            </a:extLst>
          </p:cNvPr>
          <p:cNvSpPr/>
          <p:nvPr/>
        </p:nvSpPr>
        <p:spPr>
          <a:xfrm>
            <a:off x="2495652" y="5194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8" name="Google Shape;62;p12" descr="question mark action button">
            <a:hlinkClick r:id="" action="ppaction://noaction">
              <a:snd r:embed="rId4" name="devoir.wav"/>
            </a:hlinkClick>
            <a:extLst>
              <a:ext uri="{FF2B5EF4-FFF2-40B4-BE49-F238E27FC236}">
                <a16:creationId xmlns:a16="http://schemas.microsoft.com/office/drawing/2014/main" id="{ACF87FE8-B80D-4B1C-932C-A3458E855187}"/>
              </a:ext>
            </a:extLst>
          </p:cNvPr>
          <p:cNvSpPr/>
          <p:nvPr/>
        </p:nvSpPr>
        <p:spPr>
          <a:xfrm>
            <a:off x="2495652" y="2533976"/>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a:solidFill>
                  <a:srgbClr val="1E4E79"/>
                </a:solidFill>
              </a:rPr>
              <a:t>devoir</a:t>
            </a:r>
            <a:endParaRPr sz="3959" dirty="0"/>
          </a:p>
        </p:txBody>
      </p:sp>
      <p:sp>
        <p:nvSpPr>
          <p:cNvPr id="64" name="Google Shape;64;p12"/>
          <p:cNvSpPr txBox="1"/>
          <p:nvPr/>
        </p:nvSpPr>
        <p:spPr>
          <a:xfrm>
            <a:off x="3276600" y="2534401"/>
            <a:ext cx="6419748" cy="477597"/>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pPr>
            <a:r>
              <a:rPr lang="en-GB" sz="3200" kern="0" dirty="0">
                <a:solidFill>
                  <a:srgbClr val="1E4E79"/>
                </a:solidFill>
                <a:latin typeface="Century Gothic"/>
                <a:ea typeface="Century Gothic"/>
                <a:cs typeface="Century Gothic"/>
                <a:sym typeface="Century Gothic"/>
              </a:rPr>
              <a:t>[must / to have to| having to]</a:t>
            </a:r>
            <a:endParaRPr lang="en-GB" sz="1400" kern="0" dirty="0">
              <a:solidFill>
                <a:srgbClr val="000000"/>
              </a:solidFill>
              <a:cs typeface="Arial"/>
              <a:sym typeface="Arial"/>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lvl="0" algn="ctr">
              <a:buClr>
                <a:srgbClr val="1E4E79"/>
              </a:buClr>
              <a:buSzPts val="11500"/>
            </a:pPr>
            <a:r>
              <a:rPr lang="en-GB" sz="11500" b="1" kern="0" dirty="0" err="1">
                <a:solidFill>
                  <a:srgbClr val="1E4E79"/>
                </a:solidFill>
                <a:latin typeface="Century Gothic"/>
                <a:ea typeface="Century Gothic"/>
                <a:cs typeface="Century Gothic"/>
                <a:sym typeface="Century Gothic"/>
              </a:rPr>
              <a:t>doit</a:t>
            </a:r>
            <a:endParaRPr lang="en-GB" sz="11500" b="1" kern="0" dirty="0">
              <a:solidFill>
                <a:srgbClr val="1E4E79"/>
              </a:solidFill>
              <a:latin typeface="Century Gothic"/>
              <a:ea typeface="Century Gothic"/>
              <a:cs typeface="Century Gothic"/>
              <a:sym typeface="Century Gothic"/>
            </a:endParaRPr>
          </a:p>
        </p:txBody>
      </p:sp>
      <p:sp>
        <p:nvSpPr>
          <p:cNvPr id="67" name="Google Shape;67;p12"/>
          <p:cNvSpPr txBox="1"/>
          <p:nvPr/>
        </p:nvSpPr>
        <p:spPr>
          <a:xfrm>
            <a:off x="3258520" y="5194800"/>
            <a:ext cx="5827359" cy="478022"/>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pPr>
            <a:r>
              <a:rPr lang="en-GB" sz="3200" kern="0" dirty="0">
                <a:solidFill>
                  <a:srgbClr val="1E4E79"/>
                </a:solidFill>
                <a:latin typeface="Century Gothic"/>
                <a:ea typeface="Century Gothic"/>
                <a:cs typeface="Century Gothic"/>
                <a:sym typeface="Century Gothic"/>
              </a:rPr>
              <a:t>[must / has to | is having to]</a:t>
            </a:r>
            <a:endParaRPr lang="en-GB" sz="1400" kern="0" dirty="0">
              <a:solidFill>
                <a:srgbClr val="000000"/>
              </a:solidFil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doit</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defRPr/>
            </a:pPr>
            <a:r>
              <a:rPr lang="en-GB" sz="3200" kern="0" dirty="0">
                <a:solidFill>
                  <a:srgbClr val="1E4E79"/>
                </a:solidFill>
                <a:latin typeface="Century Gothic"/>
                <a:ea typeface="Century Gothic"/>
                <a:cs typeface="Century Gothic"/>
                <a:sym typeface="Century Gothic"/>
              </a:rPr>
              <a:t>[must / has to |is having to]</a:t>
            </a:r>
            <a:endParaRPr lang="en-GB" sz="1400" kern="0" dirty="0">
              <a:solidFill>
                <a:srgbClr val="000000"/>
              </a:solidFill>
              <a:cs typeface="Arial"/>
              <a:sym typeface="Arial"/>
            </a:endParaRPr>
          </a:p>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2174807" y="4039200"/>
            <a:ext cx="7960268" cy="1015663"/>
          </a:xfrm>
          <a:prstGeom prst="rect">
            <a:avLst/>
          </a:prstGeom>
          <a:solidFill>
            <a:schemeClr val="lt1"/>
          </a:solidFill>
          <a:ln>
            <a:noFill/>
          </a:ln>
        </p:spPr>
        <p:txBody>
          <a:bodyPr spcFirstLastPara="1" wrap="square" lIns="91425" tIns="45700" rIns="91425" bIns="45700" anchor="t" anchorCtr="0">
            <a:noAutofit/>
          </a:bodyPr>
          <a:lstStyle/>
          <a:p>
            <a:pPr lvl="0" algn="ctr">
              <a:buClr>
                <a:srgbClr val="000000"/>
              </a:buClr>
              <a:defRPr/>
            </a:pPr>
            <a:r>
              <a:rPr lang="en-GB" sz="6000" kern="0" dirty="0">
                <a:solidFill>
                  <a:srgbClr val="1E4E79"/>
                </a:solidFill>
                <a:latin typeface="Century Gothic"/>
                <a:ea typeface="Century Gothic"/>
                <a:cs typeface="Century Gothic"/>
                <a:sym typeface="Century Gothic"/>
              </a:rPr>
              <a:t>Elle </a:t>
            </a:r>
            <a:r>
              <a:rPr lang="en-GB" sz="6000" b="1" kern="0" dirty="0" err="1">
                <a:solidFill>
                  <a:srgbClr val="FF6600"/>
                </a:solidFill>
                <a:latin typeface="Century Gothic"/>
                <a:ea typeface="Century Gothic"/>
                <a:cs typeface="Century Gothic"/>
                <a:sym typeface="Century Gothic"/>
              </a:rPr>
              <a:t>doit</a:t>
            </a:r>
            <a:r>
              <a:rPr lang="en-GB" sz="6000" b="1" kern="0" dirty="0">
                <a:solidFill>
                  <a:srgbClr val="EEC100"/>
                </a:solidFill>
                <a:latin typeface="Century Gothic"/>
                <a:ea typeface="Century Gothic"/>
                <a:cs typeface="Century Gothic"/>
                <a:sym typeface="Century Gothic"/>
              </a:rPr>
              <a:t> </a:t>
            </a:r>
            <a:r>
              <a:rPr lang="en-GB" sz="6000" kern="0" dirty="0" err="1">
                <a:solidFill>
                  <a:srgbClr val="1E4E79"/>
                </a:solidFill>
                <a:latin typeface="Century Gothic"/>
                <a:ea typeface="Century Gothic"/>
                <a:cs typeface="Century Gothic"/>
                <a:sym typeface="Century Gothic"/>
              </a:rPr>
              <a:t>parler</a:t>
            </a:r>
            <a:r>
              <a:rPr lang="en-GB" sz="6000" kern="0" dirty="0">
                <a:solidFill>
                  <a:srgbClr val="1E4E79"/>
                </a:solidFill>
                <a:latin typeface="Century Gothic"/>
                <a:ea typeface="Century Gothic"/>
                <a:cs typeface="Century Gothic"/>
                <a:sym typeface="Century Gothic"/>
              </a:rPr>
              <a:t>. </a:t>
            </a:r>
            <a:endParaRPr lang="en-GB" sz="6000" kern="0" dirty="0">
              <a:solidFill>
                <a:srgbClr val="EA5F00"/>
              </a:solidFill>
              <a:latin typeface="Century Gothic"/>
              <a:ea typeface="Century Gothic"/>
              <a:cs typeface="Century Gothic"/>
              <a:sym typeface="Century Gothic"/>
            </a:endParaRPr>
          </a:p>
        </p:txBody>
      </p:sp>
      <p:sp>
        <p:nvSpPr>
          <p:cNvPr id="76" name="Google Shape;76;p13"/>
          <p:cNvSpPr txBox="1"/>
          <p:nvPr/>
        </p:nvSpPr>
        <p:spPr>
          <a:xfrm>
            <a:off x="1504736" y="5107442"/>
            <a:ext cx="9300410"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GB" sz="3200" kern="0" dirty="0">
                <a:solidFill>
                  <a:srgbClr val="1E4E79"/>
                </a:solidFill>
                <a:latin typeface="Century Gothic"/>
                <a:ea typeface="Century Gothic"/>
                <a:cs typeface="Century Gothic"/>
                <a:sym typeface="Century Gothic"/>
              </a:rPr>
              <a:t>[She </a:t>
            </a:r>
            <a:r>
              <a:rPr lang="en-GB" sz="3200" b="1" kern="0" dirty="0">
                <a:solidFill>
                  <a:srgbClr val="FF6600"/>
                </a:solidFill>
                <a:latin typeface="Century Gothic"/>
                <a:ea typeface="Century Gothic"/>
                <a:cs typeface="Century Gothic"/>
                <a:sym typeface="Century Gothic"/>
              </a:rPr>
              <a:t>must / has to </a:t>
            </a:r>
            <a:r>
              <a:rPr lang="en-GB" sz="3200" kern="0" dirty="0">
                <a:solidFill>
                  <a:srgbClr val="5B9BD5">
                    <a:lumMod val="50000"/>
                  </a:srgbClr>
                </a:solidFill>
                <a:latin typeface="Century Gothic"/>
                <a:ea typeface="Century Gothic"/>
                <a:cs typeface="Century Gothic"/>
                <a:sym typeface="Century Gothic"/>
              </a:rPr>
              <a:t>speak</a:t>
            </a:r>
            <a:r>
              <a:rPr lang="en-GB" sz="3200" b="1" kern="0" dirty="0">
                <a:solidFill>
                  <a:srgbClr val="EEC100"/>
                </a:solidFill>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a:t>
            </a:r>
            <a:r>
              <a:rPr lang="en-GB" sz="3200" b="1" kern="0" dirty="0">
                <a:solidFill>
                  <a:srgbClr val="EEC100"/>
                </a:solidFill>
                <a:latin typeface="Century Gothic"/>
                <a:ea typeface="Century Gothic"/>
                <a:cs typeface="Century Gothic"/>
                <a:sym typeface="Century Gothic"/>
              </a:rPr>
              <a:t> </a:t>
            </a:r>
            <a:r>
              <a:rPr lang="en-GB" sz="3200" b="1" kern="0" dirty="0">
                <a:solidFill>
                  <a:srgbClr val="FF6600"/>
                </a:solidFill>
                <a:latin typeface="Century Gothic"/>
                <a:ea typeface="Century Gothic"/>
                <a:cs typeface="Century Gothic"/>
                <a:sym typeface="Century Gothic"/>
              </a:rPr>
              <a:t>is having to </a:t>
            </a:r>
            <a:r>
              <a:rPr lang="en-GB" sz="3200" kern="0" dirty="0">
                <a:solidFill>
                  <a:srgbClr val="5B9BD5">
                    <a:lumMod val="50000"/>
                  </a:srgbClr>
                </a:solidFill>
                <a:latin typeface="Century Gothic"/>
                <a:ea typeface="Century Gothic"/>
                <a:cs typeface="Century Gothic"/>
                <a:sym typeface="Century Gothic"/>
              </a:rPr>
              <a:t>speak</a:t>
            </a:r>
            <a:r>
              <a:rPr lang="en-GB" sz="3200" kern="0" dirty="0">
                <a:solidFill>
                  <a:srgbClr val="1E4E79"/>
                </a:solidFill>
                <a:latin typeface="Century Gothic"/>
                <a:ea typeface="Century Gothic"/>
                <a:cs typeface="Century Gothic"/>
                <a:sym typeface="Century Gothic"/>
              </a:rPr>
              <a:t>.]</a:t>
            </a:r>
            <a:endParaRPr lang="en-GB" sz="1400" kern="0" dirty="0">
              <a:solidFill>
                <a:srgbClr val="000000"/>
              </a:solidFil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a:solidFill>
                  <a:srgbClr val="1E4E79"/>
                </a:solidFill>
              </a:rPr>
              <a:t>devoir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pPr>
            <a:r>
              <a:rPr lang="en-GB" sz="3200" kern="0" dirty="0">
                <a:solidFill>
                  <a:srgbClr val="1E4E79"/>
                </a:solidFill>
                <a:latin typeface="Century Gothic"/>
                <a:ea typeface="Century Gothic"/>
                <a:cs typeface="Century Gothic"/>
                <a:sym typeface="Century Gothic"/>
              </a:rPr>
              <a:t>[must / to have </a:t>
            </a:r>
            <a:r>
              <a:rPr lang="en-GB" sz="3200" kern="0" dirty="0" err="1">
                <a:solidFill>
                  <a:srgbClr val="1E4E79"/>
                </a:solidFill>
                <a:latin typeface="Century Gothic"/>
                <a:ea typeface="Century Gothic"/>
                <a:cs typeface="Century Gothic"/>
                <a:sym typeface="Century Gothic"/>
              </a:rPr>
              <a:t>to|having</a:t>
            </a:r>
            <a:r>
              <a:rPr lang="en-GB" sz="3200" kern="0" dirty="0">
                <a:solidFill>
                  <a:srgbClr val="1E4E79"/>
                </a:solidFill>
                <a:latin typeface="Century Gothic"/>
                <a:ea typeface="Century Gothic"/>
                <a:cs typeface="Century Gothic"/>
                <a:sym typeface="Century Gothic"/>
              </a:rPr>
              <a:t> to]</a:t>
            </a:r>
            <a:endParaRPr lang="en-GB" sz="1400" kern="0" dirty="0">
              <a:solidFill>
                <a:srgbClr val="000000"/>
              </a:solidFill>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6000"/>
              <a:defRPr/>
            </a:pPr>
            <a:r>
              <a:rPr lang="fr-FR" sz="6000" kern="0" dirty="0">
                <a:solidFill>
                  <a:srgbClr val="1E4E79"/>
                </a:solidFill>
                <a:latin typeface="Century Gothic"/>
                <a:ea typeface="Century Gothic"/>
                <a:cs typeface="Century Gothic"/>
                <a:sym typeface="Century Gothic"/>
              </a:rPr>
              <a:t>Elle aime </a:t>
            </a:r>
            <a:r>
              <a:rPr lang="fr-FR" sz="6000" b="1" kern="0" dirty="0">
                <a:solidFill>
                  <a:srgbClr val="FF6600"/>
                </a:solidFill>
                <a:latin typeface="Century Gothic"/>
                <a:ea typeface="Century Gothic"/>
                <a:cs typeface="Century Gothic"/>
                <a:sym typeface="Century Gothic"/>
              </a:rPr>
              <a:t>devoir</a:t>
            </a:r>
            <a:r>
              <a:rPr lang="fr-FR" sz="6000" kern="0" dirty="0">
                <a:solidFill>
                  <a:srgbClr val="1E4E79"/>
                </a:solidFill>
                <a:latin typeface="Century Gothic"/>
                <a:ea typeface="Century Gothic"/>
                <a:cs typeface="Century Gothic"/>
                <a:sym typeface="Century Gothic"/>
              </a:rPr>
              <a:t> parler français. </a:t>
            </a:r>
          </a:p>
        </p:txBody>
      </p:sp>
      <p:sp>
        <p:nvSpPr>
          <p:cNvPr id="85" name="Google Shape;85;p14"/>
          <p:cNvSpPr txBox="1"/>
          <p:nvPr/>
        </p:nvSpPr>
        <p:spPr>
          <a:xfrm>
            <a:off x="2636920" y="5193225"/>
            <a:ext cx="6918158"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GB" sz="3200" kern="0" dirty="0">
                <a:solidFill>
                  <a:srgbClr val="1E4E79"/>
                </a:solidFill>
                <a:latin typeface="Century Gothic"/>
                <a:ea typeface="Century Gothic"/>
                <a:cs typeface="Century Gothic"/>
                <a:sym typeface="Century Gothic"/>
              </a:rPr>
              <a:t>[She likes </a:t>
            </a:r>
            <a:r>
              <a:rPr lang="en-GB" sz="3200" b="1" kern="0" dirty="0">
                <a:solidFill>
                  <a:srgbClr val="FF6600"/>
                </a:solidFill>
                <a:latin typeface="Century Gothic"/>
                <a:ea typeface="Century Gothic"/>
                <a:cs typeface="Century Gothic"/>
                <a:sym typeface="Century Gothic"/>
              </a:rPr>
              <a:t>having to </a:t>
            </a:r>
            <a:r>
              <a:rPr lang="en-GB" sz="3200" kern="0" dirty="0">
                <a:solidFill>
                  <a:srgbClr val="5B9BD5">
                    <a:lumMod val="50000"/>
                  </a:srgbClr>
                </a:solidFill>
                <a:latin typeface="Century Gothic"/>
                <a:ea typeface="Century Gothic"/>
                <a:cs typeface="Century Gothic"/>
                <a:sym typeface="Century Gothic"/>
              </a:rPr>
              <a:t>speak</a:t>
            </a:r>
            <a:r>
              <a:rPr lang="en-GB" sz="3200" kern="0" dirty="0">
                <a:solidFill>
                  <a:srgbClr val="1E4E79"/>
                </a:solidFill>
                <a:latin typeface="Century Gothic"/>
                <a:ea typeface="Century Gothic"/>
                <a:cs typeface="Century Gothic"/>
                <a:sym typeface="Century Gothic"/>
              </a:rPr>
              <a:t> French.]</a:t>
            </a:r>
            <a:endParaRPr lang="en-GB" sz="1400" kern="0" dirty="0">
              <a:solidFill>
                <a:srgbClr val="000000"/>
              </a:solidFil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 name="Google Shape;91;p15" descr="question mark action button">
            <a:hlinkClick r:id="" action="ppaction://noaction">
              <a:snd r:embed="rId3" name="doit.wav"/>
            </a:hlinkClick>
            <a:extLst>
              <a:ext uri="{FF2B5EF4-FFF2-40B4-BE49-F238E27FC236}">
                <a16:creationId xmlns:a16="http://schemas.microsoft.com/office/drawing/2014/main" id="{B8670616-463D-418A-A242-AC680170E11F}"/>
              </a:ext>
            </a:extLst>
          </p:cNvPr>
          <p:cNvSpPr/>
          <p:nvPr/>
        </p:nvSpPr>
        <p:spPr>
          <a:xfrm>
            <a:off x="2495652" y="2587776"/>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97" name="Google Shape;97;p15"/>
          <p:cNvSpPr txBox="1"/>
          <p:nvPr/>
        </p:nvSpPr>
        <p:spPr>
          <a:xfrm>
            <a:off x="706754" y="5166000"/>
            <a:ext cx="10778489" cy="722100"/>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GB" sz="3200" kern="0" dirty="0">
                <a:solidFill>
                  <a:srgbClr val="1E4E79"/>
                </a:solidFill>
                <a:latin typeface="Century Gothic"/>
                <a:ea typeface="Century Gothic"/>
                <a:cs typeface="Century Gothic"/>
                <a:sym typeface="Century Gothic"/>
              </a:rPr>
              <a:t>[She </a:t>
            </a:r>
            <a:r>
              <a:rPr lang="en-GB" sz="3200" b="1" kern="0" dirty="0">
                <a:solidFill>
                  <a:srgbClr val="FF6600"/>
                </a:solidFill>
                <a:latin typeface="Century Gothic"/>
                <a:ea typeface="Century Gothic"/>
                <a:cs typeface="Century Gothic"/>
                <a:sym typeface="Century Gothic"/>
              </a:rPr>
              <a:t>must / has to </a:t>
            </a:r>
            <a:r>
              <a:rPr lang="en-GB" sz="3200" kern="0" dirty="0">
                <a:solidFill>
                  <a:srgbClr val="5B9BD5">
                    <a:lumMod val="50000"/>
                  </a:srgbClr>
                </a:solidFill>
                <a:latin typeface="Century Gothic"/>
                <a:ea typeface="Century Gothic"/>
                <a:cs typeface="Century Gothic"/>
                <a:sym typeface="Century Gothic"/>
              </a:rPr>
              <a:t>speak</a:t>
            </a:r>
            <a:r>
              <a:rPr lang="en-GB" sz="3200" b="1" kern="0" dirty="0">
                <a:solidFill>
                  <a:srgbClr val="EEC100"/>
                </a:solidFill>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a:t>
            </a:r>
            <a:r>
              <a:rPr lang="en-GB" sz="3200" b="1" kern="0" dirty="0">
                <a:solidFill>
                  <a:srgbClr val="EEC100"/>
                </a:solidFill>
                <a:latin typeface="Century Gothic"/>
                <a:ea typeface="Century Gothic"/>
                <a:cs typeface="Century Gothic"/>
                <a:sym typeface="Century Gothic"/>
              </a:rPr>
              <a:t> </a:t>
            </a:r>
            <a:r>
              <a:rPr lang="en-GB" sz="3200" b="1" kern="0" dirty="0">
                <a:solidFill>
                  <a:srgbClr val="FF6600"/>
                </a:solidFill>
                <a:latin typeface="Century Gothic"/>
                <a:ea typeface="Century Gothic"/>
                <a:cs typeface="Century Gothic"/>
                <a:sym typeface="Century Gothic"/>
              </a:rPr>
              <a:t>is having to </a:t>
            </a:r>
            <a:r>
              <a:rPr lang="en-GB" sz="3200" kern="0" dirty="0">
                <a:solidFill>
                  <a:srgbClr val="5B9BD5">
                    <a:lumMod val="50000"/>
                  </a:srgbClr>
                </a:solidFill>
                <a:latin typeface="Century Gothic"/>
                <a:ea typeface="Century Gothic"/>
                <a:cs typeface="Century Gothic"/>
                <a:sym typeface="Century Gothic"/>
              </a:rPr>
              <a:t>speak French</a:t>
            </a:r>
            <a:r>
              <a:rPr lang="en-GB" sz="3200" kern="0" dirty="0">
                <a:solidFill>
                  <a:srgbClr val="1E4E79"/>
                </a:solidFill>
                <a:latin typeface="Century Gothic"/>
                <a:ea typeface="Century Gothic"/>
                <a:cs typeface="Century Gothic"/>
                <a:sym typeface="Century Gothic"/>
              </a:rPr>
              <a:t>.]</a:t>
            </a:r>
            <a:endParaRPr lang="en-GB" sz="1400" kern="0" dirty="0">
              <a:solidFill>
                <a:srgbClr val="000000"/>
              </a:solidFill>
              <a:cs typeface="Arial"/>
              <a:sym typeface="Arial"/>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doit</a:t>
            </a:r>
            <a:endParaRPr sz="11500" dirty="0"/>
          </a:p>
        </p:txBody>
      </p:sp>
      <p:sp>
        <p:nvSpPr>
          <p:cNvPr id="93" name="Google Shape;93;p15"/>
          <p:cNvSpPr txBox="1"/>
          <p:nvPr/>
        </p:nvSpPr>
        <p:spPr>
          <a:xfrm>
            <a:off x="3278504" y="2534400"/>
            <a:ext cx="5634990"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pPr>
            <a:r>
              <a:rPr lang="en-GB" sz="3200" kern="0" dirty="0">
                <a:solidFill>
                  <a:srgbClr val="1E4E79"/>
                </a:solidFill>
                <a:latin typeface="Century Gothic"/>
                <a:ea typeface="Century Gothic"/>
                <a:cs typeface="Century Gothic"/>
                <a:sym typeface="Century Gothic"/>
              </a:rPr>
              <a:t>[must / has to |is having to]</a:t>
            </a:r>
            <a:endParaRPr lang="en-GB" sz="1400" kern="0" dirty="0">
              <a:solidFill>
                <a:srgbClr val="000000"/>
              </a:solidFill>
              <a:cs typeface="Arial"/>
              <a:sym typeface="Arial"/>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6000"/>
              <a:defRPr/>
            </a:pPr>
            <a:r>
              <a:rPr lang="en-GB" sz="6000" kern="0" dirty="0">
                <a:solidFill>
                  <a:srgbClr val="1E4E79"/>
                </a:solidFill>
                <a:latin typeface="Century Gothic"/>
                <a:ea typeface="Century Gothic"/>
                <a:cs typeface="Century Gothic"/>
                <a:sym typeface="Century Gothic"/>
              </a:rPr>
              <a:t>Elle</a:t>
            </a:r>
            <a:r>
              <a:rPr lang="en-GB" sz="6000" kern="0" dirty="0">
                <a:solidFill>
                  <a:srgbClr val="FF6600"/>
                </a:solidFill>
                <a:latin typeface="Century Gothic"/>
                <a:ea typeface="Century Gothic"/>
                <a:cs typeface="Century Gothic"/>
                <a:sym typeface="Century Gothic"/>
              </a:rPr>
              <a:t>        </a:t>
            </a:r>
            <a:r>
              <a:rPr lang="en-GB" sz="6000" kern="0" dirty="0">
                <a:solidFill>
                  <a:srgbClr val="1E4E79"/>
                </a:solidFill>
                <a:latin typeface="Century Gothic"/>
                <a:ea typeface="Century Gothic"/>
                <a:cs typeface="Century Gothic"/>
                <a:sym typeface="Century Gothic"/>
              </a:rPr>
              <a:t> </a:t>
            </a:r>
            <a:r>
              <a:rPr lang="en-GB" sz="6000" kern="0" dirty="0" err="1">
                <a:solidFill>
                  <a:srgbClr val="1E4E79"/>
                </a:solidFill>
                <a:latin typeface="Century Gothic"/>
                <a:ea typeface="Century Gothic"/>
                <a:cs typeface="Century Gothic"/>
                <a:sym typeface="Century Gothic"/>
              </a:rPr>
              <a:t>parler</a:t>
            </a:r>
            <a:r>
              <a:rPr lang="en-GB" sz="6000" kern="0" dirty="0">
                <a:solidFill>
                  <a:srgbClr val="1E4E79"/>
                </a:solidFill>
                <a:latin typeface="Century Gothic"/>
                <a:ea typeface="Century Gothic"/>
                <a:cs typeface="Century Gothic"/>
                <a:sym typeface="Century Gothic"/>
              </a:rPr>
              <a:t> </a:t>
            </a:r>
            <a:r>
              <a:rPr lang="en-GB" sz="6000" kern="0" dirty="0" err="1">
                <a:solidFill>
                  <a:srgbClr val="1E4E79"/>
                </a:solidFill>
                <a:latin typeface="Century Gothic"/>
                <a:ea typeface="Century Gothic"/>
                <a:cs typeface="Century Gothic"/>
                <a:sym typeface="Century Gothic"/>
              </a:rPr>
              <a:t>français</a:t>
            </a:r>
            <a:r>
              <a:rPr lang="en-GB" sz="6000" kern="0" dirty="0">
                <a:solidFill>
                  <a:srgbClr val="1E4E79"/>
                </a:solidFill>
                <a:latin typeface="Century Gothic"/>
                <a:ea typeface="Century Gothic"/>
                <a:cs typeface="Century Gothic"/>
                <a:sym typeface="Century Gothic"/>
              </a:rPr>
              <a:t>. </a:t>
            </a:r>
            <a:endParaRPr lang="en-GB" sz="6000" kern="0" dirty="0">
              <a:solidFill>
                <a:srgbClr val="EA5F00"/>
              </a:solidFill>
              <a:latin typeface="Century Gothic"/>
              <a:ea typeface="Century Gothic"/>
              <a:cs typeface="Century Gothic"/>
              <a:sym typeface="Century Gothic"/>
            </a:endParaRPr>
          </a:p>
        </p:txBody>
      </p:sp>
      <p:sp>
        <p:nvSpPr>
          <p:cNvPr id="96" name="Google Shape;96;p15"/>
          <p:cNvSpPr/>
          <p:nvPr/>
        </p:nvSpPr>
        <p:spPr>
          <a:xfrm>
            <a:off x="3167891" y="4039199"/>
            <a:ext cx="1769870"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FF6600"/>
                </a:solidFill>
                <a:effectLst/>
                <a:uLnTx/>
                <a:uFillTx/>
                <a:latin typeface="Century Gothic"/>
                <a:ea typeface="Century Gothic"/>
                <a:cs typeface="Century Gothic"/>
                <a:sym typeface="Century Gothic"/>
              </a:rPr>
              <a:t>doit</a:t>
            </a:r>
            <a:endParaRPr kumimoji="0" sz="6000" b="0" i="0" u="none" strike="noStrike" kern="0" cap="none" spc="0" normalizeH="0" baseline="0" noProof="0" dirty="0">
              <a:ln>
                <a:noFill/>
              </a:ln>
              <a:solidFill>
                <a:srgbClr val="FF6600"/>
              </a:solidFill>
              <a:effectLst/>
              <a:uLnTx/>
              <a:uFillTx/>
              <a:latin typeface="Century Gothic"/>
              <a:ea typeface="Century Gothic"/>
              <a:cs typeface="Century Gothic"/>
              <a:sym typeface="Century Gothic"/>
            </a:endParaRPr>
          </a:p>
        </p:txBody>
      </p:sp>
      <p:sp>
        <p:nvSpPr>
          <p:cNvPr id="10" name="Google Shape;94;p15" descr="question mark action button">
            <a:hlinkClick r:id="" action="ppaction://noaction">
              <a:snd r:embed="rId4" name="elle doit.wav"/>
            </a:hlinkClick>
            <a:extLst>
              <a:ext uri="{FF2B5EF4-FFF2-40B4-BE49-F238E27FC236}">
                <a16:creationId xmlns:a16="http://schemas.microsoft.com/office/drawing/2014/main" id="{6C88F9C6-7325-42DF-9D94-976677603962}"/>
              </a:ext>
            </a:extLst>
          </p:cNvPr>
          <p:cNvSpPr/>
          <p:nvPr/>
        </p:nvSpPr>
        <p:spPr>
          <a:xfrm>
            <a:off x="22329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 name="Google Shape;103;p16" descr="question mark action button">
            <a:hlinkClick r:id="" action="ppaction://noaction">
              <a:snd r:embed="rId3" name="devoir.wav"/>
            </a:hlinkClick>
            <a:extLst>
              <a:ext uri="{FF2B5EF4-FFF2-40B4-BE49-F238E27FC236}">
                <a16:creationId xmlns:a16="http://schemas.microsoft.com/office/drawing/2014/main" id="{EDC5DD51-234B-4B9B-8ECA-FB03CF19EEAE}"/>
              </a:ext>
            </a:extLst>
          </p:cNvPr>
          <p:cNvSpPr/>
          <p:nvPr/>
        </p:nvSpPr>
        <p:spPr>
          <a:xfrm>
            <a:off x="2500313" y="2620663"/>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 name="Google Shape;106;p16" descr="question mark action button">
            <a:hlinkClick r:id="" action="ppaction://noaction">
              <a:snd r:embed="rId4" name="elle aime devoir.wav"/>
            </a:hlinkClick>
            <a:extLst>
              <a:ext uri="{FF2B5EF4-FFF2-40B4-BE49-F238E27FC236}">
                <a16:creationId xmlns:a16="http://schemas.microsoft.com/office/drawing/2014/main" id="{C87A6944-89AB-4275-9A52-8EEB53A945CD}"/>
              </a:ext>
            </a:extLst>
          </p:cNvPr>
          <p:cNvSpPr/>
          <p:nvPr/>
        </p:nvSpPr>
        <p:spPr>
          <a:xfrm>
            <a:off x="1800429" y="5223244"/>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95941"/>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a:solidFill>
                  <a:srgbClr val="1E4E79"/>
                </a:solidFill>
              </a:rPr>
              <a:t>devoir</a:t>
            </a:r>
            <a:endParaRPr sz="11500" dirty="0"/>
          </a:p>
        </p:txBody>
      </p:sp>
      <p:sp>
        <p:nvSpPr>
          <p:cNvPr id="105" name="Google Shape;105;p16"/>
          <p:cNvSpPr txBox="1"/>
          <p:nvPr/>
        </p:nvSpPr>
        <p:spPr>
          <a:xfrm>
            <a:off x="3282066" y="2534399"/>
            <a:ext cx="6266897" cy="56428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pPr>
            <a:r>
              <a:rPr lang="en-GB" sz="3200" kern="0" dirty="0">
                <a:solidFill>
                  <a:srgbClr val="1E4E79"/>
                </a:solidFill>
                <a:latin typeface="Century Gothic"/>
                <a:ea typeface="Century Gothic"/>
                <a:cs typeface="Century Gothic"/>
                <a:sym typeface="Century Gothic"/>
              </a:rPr>
              <a:t>[must / to have to| having to]</a:t>
            </a:r>
            <a:endParaRPr lang="en-GB" sz="1400" kern="0" dirty="0">
              <a:solidFill>
                <a:srgbClr val="000000"/>
              </a:solidFill>
              <a:cs typeface="Arial"/>
              <a:sym typeface="Arial"/>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lvl="0" algn="ctr">
              <a:buClr>
                <a:srgbClr val="000000"/>
              </a:buClr>
              <a:defRPr/>
            </a:pPr>
            <a:r>
              <a:rPr lang="en-GB" sz="5400" kern="0" dirty="0">
                <a:solidFill>
                  <a:srgbClr val="1E4E79"/>
                </a:solidFill>
                <a:latin typeface="Century Gothic"/>
                <a:ea typeface="Century Gothic"/>
                <a:cs typeface="Century Gothic"/>
                <a:sym typeface="Century Gothic"/>
              </a:rPr>
              <a:t>Elle </a:t>
            </a:r>
            <a:r>
              <a:rPr lang="en-GB" sz="5400" kern="0" dirty="0" err="1">
                <a:solidFill>
                  <a:srgbClr val="1E4E79"/>
                </a:solidFill>
                <a:latin typeface="Century Gothic"/>
                <a:ea typeface="Century Gothic"/>
                <a:cs typeface="Century Gothic"/>
                <a:sym typeface="Century Gothic"/>
              </a:rPr>
              <a:t>aime</a:t>
            </a:r>
            <a:r>
              <a:rPr lang="en-GB" sz="5400" kern="0" dirty="0">
                <a:solidFill>
                  <a:srgbClr val="1E4E79"/>
                </a:solidFill>
                <a:latin typeface="Century Gothic"/>
                <a:ea typeface="Century Gothic"/>
                <a:cs typeface="Century Gothic"/>
                <a:sym typeface="Century Gothic"/>
              </a:rPr>
              <a:t>              </a:t>
            </a:r>
            <a:r>
              <a:rPr lang="en-GB" sz="5400" kern="0" dirty="0" err="1">
                <a:solidFill>
                  <a:srgbClr val="1E4E79"/>
                </a:solidFill>
                <a:latin typeface="Century Gothic"/>
                <a:ea typeface="Century Gothic"/>
                <a:cs typeface="Century Gothic"/>
                <a:sym typeface="Century Gothic"/>
              </a:rPr>
              <a:t>parler</a:t>
            </a:r>
            <a:r>
              <a:rPr lang="en-GB" sz="5400" kern="0" dirty="0">
                <a:solidFill>
                  <a:srgbClr val="1E4E79"/>
                </a:solidFill>
                <a:latin typeface="Century Gothic"/>
                <a:ea typeface="Century Gothic"/>
                <a:cs typeface="Century Gothic"/>
                <a:sym typeface="Century Gothic"/>
              </a:rPr>
              <a:t> </a:t>
            </a:r>
            <a:r>
              <a:rPr lang="en-GB" sz="5400" kern="0" dirty="0" err="1">
                <a:solidFill>
                  <a:srgbClr val="1E4E79"/>
                </a:solidFill>
                <a:latin typeface="Century Gothic"/>
                <a:ea typeface="Century Gothic"/>
                <a:cs typeface="Century Gothic"/>
                <a:sym typeface="Century Gothic"/>
              </a:rPr>
              <a:t>français</a:t>
            </a:r>
            <a:r>
              <a:rPr lang="en-GB" sz="5400" kern="0" dirty="0">
                <a:solidFill>
                  <a:srgbClr val="1E4E79"/>
                </a:solidFill>
                <a:latin typeface="Century Gothic"/>
                <a:ea typeface="Century Gothic"/>
                <a:cs typeface="Century Gothic"/>
                <a:sym typeface="Century Gothic"/>
              </a:rPr>
              <a:t>.</a:t>
            </a:r>
            <a:endParaRPr lang="en-GB" sz="5400" kern="0" dirty="0">
              <a:solidFill>
                <a:srgbClr val="000000"/>
              </a:solidFill>
              <a:cs typeface="Arial"/>
              <a:sym typeface="Arial"/>
            </a:endParaRPr>
          </a:p>
        </p:txBody>
      </p:sp>
      <p:sp>
        <p:nvSpPr>
          <p:cNvPr id="108" name="Google Shape;108;p16"/>
          <p:cNvSpPr/>
          <p:nvPr/>
        </p:nvSpPr>
        <p:spPr>
          <a:xfrm>
            <a:off x="3832225" y="3965699"/>
            <a:ext cx="2630920" cy="923331"/>
          </a:xfrm>
          <a:prstGeom prst="rect">
            <a:avLst/>
          </a:prstGeom>
          <a:noFill/>
          <a:ln>
            <a:noFill/>
          </a:ln>
        </p:spPr>
        <p:txBody>
          <a:bodyPr spcFirstLastPara="1" wrap="square" lIns="91425" tIns="45700" rIns="91425" bIns="45700" anchor="t" anchorCtr="0">
            <a:noAutofit/>
          </a:bodyPr>
          <a:lstStyle/>
          <a:p>
            <a:pPr lvl="0">
              <a:buClr>
                <a:srgbClr val="ED7D31"/>
              </a:buClr>
              <a:buSzPts val="6000"/>
              <a:defRPr/>
            </a:pPr>
            <a:r>
              <a:rPr lang="en-GB" sz="6000" b="1" kern="0" dirty="0">
                <a:solidFill>
                  <a:srgbClr val="FF6600"/>
                </a:solidFill>
                <a:latin typeface="Century Gothic"/>
                <a:ea typeface="Century Gothic"/>
                <a:cs typeface="Century Gothic"/>
                <a:sym typeface="Century Gothic"/>
              </a:rPr>
              <a:t>devoir</a:t>
            </a:r>
            <a:endParaRPr lang="en-GB" sz="6000" kern="0" dirty="0">
              <a:solidFill>
                <a:srgbClr val="FF6600"/>
              </a:solidFill>
              <a:latin typeface="Century Gothic"/>
              <a:ea typeface="Century Gothic"/>
              <a:cs typeface="Century Gothic"/>
              <a:sym typeface="Century Gothic"/>
            </a:endParaRPr>
          </a:p>
        </p:txBody>
      </p:sp>
      <p:sp>
        <p:nvSpPr>
          <p:cNvPr id="109" name="Google Shape;109;p16"/>
          <p:cNvSpPr txBox="1"/>
          <p:nvPr/>
        </p:nvSpPr>
        <p:spPr>
          <a:xfrm>
            <a:off x="2643034" y="5162452"/>
            <a:ext cx="6905930" cy="599607"/>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GB" sz="3200" kern="0" dirty="0">
                <a:solidFill>
                  <a:srgbClr val="1E4E79"/>
                </a:solidFill>
                <a:latin typeface="Century Gothic"/>
                <a:ea typeface="Century Gothic"/>
                <a:cs typeface="Century Gothic"/>
                <a:sym typeface="Century Gothic"/>
              </a:rPr>
              <a:t>[She likes </a:t>
            </a:r>
            <a:r>
              <a:rPr lang="en-GB" sz="3200" b="1" kern="0" dirty="0">
                <a:solidFill>
                  <a:srgbClr val="FF6600"/>
                </a:solidFill>
                <a:latin typeface="Century Gothic"/>
                <a:ea typeface="Century Gothic"/>
                <a:cs typeface="Century Gothic"/>
                <a:sym typeface="Century Gothic"/>
              </a:rPr>
              <a:t>having to </a:t>
            </a:r>
            <a:r>
              <a:rPr lang="en-GB" sz="3200" kern="0" dirty="0">
                <a:solidFill>
                  <a:srgbClr val="5B9BD5">
                    <a:lumMod val="50000"/>
                  </a:srgbClr>
                </a:solidFill>
                <a:latin typeface="Century Gothic"/>
                <a:ea typeface="Century Gothic"/>
                <a:cs typeface="Century Gothic"/>
                <a:sym typeface="Century Gothic"/>
              </a:rPr>
              <a:t>speak</a:t>
            </a:r>
            <a:r>
              <a:rPr lang="en-GB" sz="3200" kern="0" dirty="0">
                <a:solidFill>
                  <a:srgbClr val="1E4E79"/>
                </a:solidFill>
                <a:latin typeface="Century Gothic"/>
                <a:ea typeface="Century Gothic"/>
                <a:cs typeface="Century Gothic"/>
                <a:sym typeface="Century Gothic"/>
              </a:rPr>
              <a:t> French.]</a:t>
            </a:r>
            <a:endParaRPr lang="en-GB" sz="1400" kern="0" dirty="0">
              <a:solidFill>
                <a:srgbClr val="000000"/>
              </a:solidFil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lvl="0" algn="ctr">
              <a:lnSpc>
                <a:spcPct val="100000"/>
              </a:lnSpc>
            </a:pPr>
            <a:r>
              <a:rPr lang="en-GB" sz="11520" b="1" dirty="0" err="1">
                <a:solidFill>
                  <a:srgbClr val="1E4E79"/>
                </a:solidFill>
              </a:rPr>
              <a:t>vouloir</a:t>
            </a:r>
            <a:endParaRPr sz="3959" dirty="0"/>
          </a:p>
        </p:txBody>
      </p:sp>
      <p:sp>
        <p:nvSpPr>
          <p:cNvPr id="53" name="Google Shape;53;p11"/>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GB" sz="3200" kern="0" dirty="0">
                <a:solidFill>
                  <a:srgbClr val="1E4E79"/>
                </a:solidFill>
                <a:latin typeface="Century Gothic"/>
                <a:ea typeface="Century Gothic"/>
                <a:cs typeface="Century Gothic"/>
                <a:sym typeface="Century Gothic"/>
              </a:rPr>
              <a:t>[to want (to) |wanting (to)]</a:t>
            </a:r>
            <a:endParaRPr lang="en-GB" sz="1400" kern="0" dirty="0">
              <a:solidFill>
                <a:srgbClr val="000000"/>
              </a:solidFill>
              <a:cs typeface="Arial"/>
              <a:sym typeface="Arial"/>
            </a:endParaRPr>
          </a:p>
        </p:txBody>
      </p:sp>
      <p:sp>
        <p:nvSpPr>
          <p:cNvPr id="54" name="Google Shape;54;p11"/>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lvl="0" algn="ctr">
              <a:buClr>
                <a:srgbClr val="1E4E79"/>
              </a:buClr>
              <a:buSzPts val="11500"/>
              <a:defRPr/>
            </a:pPr>
            <a:r>
              <a:rPr lang="en-GB" sz="11500" b="1" kern="0" dirty="0" err="1">
                <a:solidFill>
                  <a:srgbClr val="1E4E79"/>
                </a:solidFill>
                <a:latin typeface="Century Gothic"/>
                <a:ea typeface="Century Gothic"/>
                <a:cs typeface="Century Gothic"/>
                <a:sym typeface="Century Gothic"/>
              </a:rPr>
              <a:t>veut</a:t>
            </a:r>
            <a:endParaRPr lang="en-GB" sz="11500" b="1" kern="0" dirty="0">
              <a:solidFill>
                <a:srgbClr val="1E4E79"/>
              </a:solidFill>
              <a:latin typeface="Century Gothic"/>
              <a:ea typeface="Century Gothic"/>
              <a:cs typeface="Century Gothic"/>
              <a:sym typeface="Century Gothic"/>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GB" sz="3200" kern="0" dirty="0">
                <a:solidFill>
                  <a:srgbClr val="1E4E79"/>
                </a:solidFill>
                <a:latin typeface="Century Gothic"/>
                <a:ea typeface="Century Gothic"/>
                <a:cs typeface="Century Gothic"/>
                <a:sym typeface="Century Gothic"/>
              </a:rPr>
              <a:t>[wants (to) | is wanting (to)]</a:t>
            </a:r>
            <a:endParaRPr lang="en-GB" sz="1400" kern="0" dirty="0">
              <a:solidFill>
                <a:srgbClr val="000000"/>
              </a:solidFill>
              <a:cs typeface="Arial"/>
              <a:sym typeface="Arial"/>
            </a:endParaRPr>
          </a:p>
        </p:txBody>
      </p:sp>
      <p:pic>
        <p:nvPicPr>
          <p:cNvPr id="7" name="Picture 12" descr="Man, Prayer, Wish, Hope, Religion">
            <a:extLst>
              <a:ext uri="{FF2B5EF4-FFF2-40B4-BE49-F238E27FC236}">
                <a16:creationId xmlns:a16="http://schemas.microsoft.com/office/drawing/2014/main" id="{BAE3336F-D4C4-4928-9134-BE1C45AFB27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467474" y="372644"/>
            <a:ext cx="1442262" cy="15134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9" name="Google Shape;65;p12" descr="question mark action button">
            <a:hlinkClick r:id="" action="ppaction://noaction">
              <a:snd r:embed="rId3" name="veut.wav"/>
            </a:hlinkClick>
            <a:extLst>
              <a:ext uri="{FF2B5EF4-FFF2-40B4-BE49-F238E27FC236}">
                <a16:creationId xmlns:a16="http://schemas.microsoft.com/office/drawing/2014/main" id="{97D7268F-22BF-46F7-994C-5E8719765E8B}"/>
              </a:ext>
            </a:extLst>
          </p:cNvPr>
          <p:cNvSpPr/>
          <p:nvPr/>
        </p:nvSpPr>
        <p:spPr>
          <a:xfrm>
            <a:off x="2498815" y="52486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8" name="Google Shape;62;p12" descr="question mark action button">
            <a:hlinkClick r:id="" action="ppaction://noaction">
              <a:snd r:embed="rId4" name="vouloir.wav"/>
            </a:hlinkClick>
            <a:extLst>
              <a:ext uri="{FF2B5EF4-FFF2-40B4-BE49-F238E27FC236}">
                <a16:creationId xmlns:a16="http://schemas.microsoft.com/office/drawing/2014/main" id="{0D77C3D9-C542-4D1D-BFAA-432E9B46DD31}"/>
              </a:ext>
            </a:extLst>
          </p:cNvPr>
          <p:cNvSpPr/>
          <p:nvPr/>
        </p:nvSpPr>
        <p:spPr>
          <a:xfrm>
            <a:off x="2498815" y="2587776"/>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vouloir</a:t>
            </a:r>
            <a:endParaRPr sz="3959" dirty="0"/>
          </a:p>
        </p:txBody>
      </p:sp>
      <p:sp>
        <p:nvSpPr>
          <p:cNvPr id="64" name="Google Shape;64;p12"/>
          <p:cNvSpPr txBox="1"/>
          <p:nvPr/>
        </p:nvSpPr>
        <p:spPr>
          <a:xfrm>
            <a:off x="3449011" y="2534399"/>
            <a:ext cx="5479031"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lang="en-GB" sz="3200" kern="0" dirty="0">
                <a:solidFill>
                  <a:srgbClr val="1E4E79"/>
                </a:solidFill>
                <a:latin typeface="Century Gothic"/>
                <a:ea typeface="Century Gothic"/>
                <a:cs typeface="Century Gothic"/>
                <a:sym typeface="Century Gothic"/>
              </a:rPr>
              <a:t>to w</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ant (to) </a:t>
            </a:r>
            <a:r>
              <a:rPr lang="en-GB" sz="3200" kern="0" dirty="0">
                <a:solidFill>
                  <a:srgbClr val="1E4E79"/>
                </a:solidFill>
                <a:latin typeface="Century Gothic"/>
                <a:ea typeface="Century Gothic"/>
                <a:cs typeface="Century Gothic"/>
                <a:sym typeface="Century Gothic"/>
              </a:rPr>
              <a:t>| wanting (to)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lvl="0" algn="ctr">
              <a:buClr>
                <a:srgbClr val="1E4E79"/>
              </a:buClr>
              <a:buSzPts val="11500"/>
              <a:defRPr/>
            </a:pPr>
            <a:r>
              <a:rPr lang="en-GB" sz="11500" b="1" kern="0" dirty="0" err="1">
                <a:solidFill>
                  <a:srgbClr val="1E4E79"/>
                </a:solidFill>
                <a:latin typeface="Century Gothic"/>
                <a:ea typeface="Century Gothic"/>
                <a:cs typeface="Century Gothic"/>
                <a:sym typeface="Century Gothic"/>
              </a:rPr>
              <a:t>veut</a:t>
            </a:r>
            <a:endParaRPr lang="en-GB" sz="11500" b="1" kern="0" dirty="0">
              <a:solidFill>
                <a:srgbClr val="1E4E79"/>
              </a:solidFill>
              <a:latin typeface="Century Gothic"/>
              <a:ea typeface="Century Gothic"/>
              <a:cs typeface="Century Gothic"/>
              <a:sym typeface="Century Gothic"/>
            </a:endParaRPr>
          </a:p>
        </p:txBody>
      </p:sp>
      <p:sp>
        <p:nvSpPr>
          <p:cNvPr id="67" name="Google Shape;67;p12"/>
          <p:cNvSpPr txBox="1"/>
          <p:nvPr/>
        </p:nvSpPr>
        <p:spPr>
          <a:xfrm>
            <a:off x="3449011" y="5195648"/>
            <a:ext cx="5584372"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pPr>
            <a:r>
              <a:rPr lang="en-GB" sz="3200" kern="0" dirty="0">
                <a:solidFill>
                  <a:srgbClr val="1E4E79"/>
                </a:solidFill>
                <a:latin typeface="Century Gothic"/>
                <a:ea typeface="Century Gothic"/>
                <a:cs typeface="Century Gothic"/>
                <a:sym typeface="Century Gothic"/>
              </a:rPr>
              <a:t>[wants (to) | is wanting (to]</a:t>
            </a:r>
            <a:endParaRPr lang="en-GB" sz="1400" kern="0" dirty="0">
              <a:solidFill>
                <a:srgbClr val="000000"/>
              </a:solidFil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lvl="0" algn="ctr"/>
            <a:r>
              <a:rPr lang="en-GB" sz="11500" b="1" dirty="0" err="1">
                <a:solidFill>
                  <a:srgbClr val="1E4E79"/>
                </a:solidFill>
              </a:rPr>
              <a:t>veut</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pPr>
            <a:r>
              <a:rPr lang="en-GB" sz="3200" kern="0" dirty="0">
                <a:solidFill>
                  <a:srgbClr val="1E4E79"/>
                </a:solidFill>
                <a:latin typeface="Century Gothic"/>
                <a:ea typeface="Century Gothic"/>
                <a:cs typeface="Century Gothic"/>
                <a:sym typeface="Century Gothic"/>
              </a:rPr>
              <a:t>[wants (to) | is wanting (to)]</a:t>
            </a:r>
            <a:endParaRPr lang="en-GB" sz="1400" kern="0" dirty="0">
              <a:solidFill>
                <a:srgbClr val="000000"/>
              </a:solidFill>
              <a:cs typeface="Arial"/>
              <a:sym typeface="Arial"/>
            </a:endParaRPr>
          </a:p>
        </p:txBody>
      </p:sp>
      <p:sp>
        <p:nvSpPr>
          <p:cNvPr id="75" name="Google Shape;75;p13"/>
          <p:cNvSpPr txBox="1"/>
          <p:nvPr/>
        </p:nvSpPr>
        <p:spPr>
          <a:xfrm>
            <a:off x="2174807" y="4039200"/>
            <a:ext cx="7960268" cy="1015663"/>
          </a:xfrm>
          <a:prstGeom prst="rect">
            <a:avLst/>
          </a:prstGeom>
          <a:solidFill>
            <a:schemeClr val="lt1"/>
          </a:solidFill>
          <a:ln>
            <a:noFill/>
          </a:ln>
        </p:spPr>
        <p:txBody>
          <a:bodyPr spcFirstLastPara="1" wrap="square" lIns="91425" tIns="45700" rIns="91425" bIns="45700" anchor="t" anchorCtr="0">
            <a:noAutofit/>
          </a:bodyPr>
          <a:lstStyle/>
          <a:p>
            <a:pPr lvl="0" algn="ctr">
              <a:buClr>
                <a:srgbClr val="000000"/>
              </a:buClr>
              <a:defRPr/>
            </a:pPr>
            <a:r>
              <a:rPr lang="en-GB" sz="6000" kern="0" dirty="0">
                <a:solidFill>
                  <a:srgbClr val="1E4E79"/>
                </a:solidFill>
                <a:latin typeface="Century Gothic"/>
                <a:ea typeface="Century Gothic"/>
                <a:cs typeface="Century Gothic"/>
                <a:sym typeface="Century Gothic"/>
              </a:rPr>
              <a:t>Elle </a:t>
            </a:r>
            <a:r>
              <a:rPr lang="en-GB" sz="6000" b="1" kern="0" dirty="0" err="1">
                <a:solidFill>
                  <a:srgbClr val="FF6600"/>
                </a:solidFill>
                <a:latin typeface="Century Gothic"/>
                <a:ea typeface="Century Gothic"/>
                <a:cs typeface="Century Gothic"/>
                <a:sym typeface="Century Gothic"/>
              </a:rPr>
              <a:t>veut</a:t>
            </a:r>
            <a:r>
              <a:rPr lang="en-GB" sz="6000" b="1" kern="0" dirty="0">
                <a:solidFill>
                  <a:srgbClr val="EEC100"/>
                </a:solidFill>
                <a:latin typeface="Century Gothic"/>
                <a:ea typeface="Century Gothic"/>
                <a:cs typeface="Century Gothic"/>
                <a:sym typeface="Century Gothic"/>
              </a:rPr>
              <a:t> </a:t>
            </a:r>
            <a:r>
              <a:rPr lang="en-GB" sz="6000" kern="0" dirty="0" err="1">
                <a:solidFill>
                  <a:srgbClr val="1E4E79"/>
                </a:solidFill>
                <a:latin typeface="Century Gothic"/>
                <a:ea typeface="Century Gothic"/>
                <a:cs typeface="Century Gothic"/>
                <a:sym typeface="Century Gothic"/>
              </a:rPr>
              <a:t>parler</a:t>
            </a:r>
            <a:r>
              <a:rPr lang="en-GB" sz="6000" kern="0" dirty="0">
                <a:solidFill>
                  <a:srgbClr val="1E4E79"/>
                </a:solidFill>
                <a:latin typeface="Century Gothic"/>
                <a:ea typeface="Century Gothic"/>
                <a:cs typeface="Century Gothic"/>
                <a:sym typeface="Century Gothic"/>
              </a:rPr>
              <a:t>. </a:t>
            </a:r>
            <a:endParaRPr lang="en-GB" sz="6000" kern="0" dirty="0">
              <a:solidFill>
                <a:srgbClr val="EA5F00"/>
              </a:solidFill>
              <a:latin typeface="Century Gothic"/>
              <a:ea typeface="Century Gothic"/>
              <a:cs typeface="Century Gothic"/>
              <a:sym typeface="Century Gothic"/>
            </a:endParaRPr>
          </a:p>
        </p:txBody>
      </p:sp>
      <p:sp>
        <p:nvSpPr>
          <p:cNvPr id="76" name="Google Shape;76;p13"/>
          <p:cNvSpPr txBox="1"/>
          <p:nvPr/>
        </p:nvSpPr>
        <p:spPr>
          <a:xfrm>
            <a:off x="2590225" y="5166000"/>
            <a:ext cx="7011549"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GB" sz="3200" kern="0" dirty="0">
                <a:solidFill>
                  <a:srgbClr val="1E4E79"/>
                </a:solidFill>
                <a:latin typeface="Century Gothic"/>
                <a:ea typeface="Century Gothic"/>
                <a:cs typeface="Century Gothic"/>
                <a:sym typeface="Century Gothic"/>
              </a:rPr>
              <a:t>[She </a:t>
            </a:r>
            <a:r>
              <a:rPr lang="en-GB" sz="3200" b="1" kern="0" dirty="0">
                <a:solidFill>
                  <a:srgbClr val="FF6600"/>
                </a:solidFill>
                <a:latin typeface="Century Gothic"/>
                <a:ea typeface="Century Gothic"/>
                <a:cs typeface="Century Gothic"/>
                <a:sym typeface="Century Gothic"/>
              </a:rPr>
              <a:t>wants</a:t>
            </a:r>
            <a:r>
              <a:rPr lang="en-GB" sz="3200" b="1" kern="0" dirty="0">
                <a:solidFill>
                  <a:srgbClr val="ED7D31"/>
                </a:solidFill>
                <a:latin typeface="Century Gothic"/>
                <a:ea typeface="Century Gothic"/>
                <a:cs typeface="Century Gothic"/>
                <a:sym typeface="Century Gothic"/>
              </a:rPr>
              <a:t> </a:t>
            </a:r>
            <a:r>
              <a:rPr lang="en-GB" sz="3200" b="1" kern="0" dirty="0">
                <a:solidFill>
                  <a:srgbClr val="FF6600"/>
                </a:solidFill>
                <a:latin typeface="Century Gothic"/>
                <a:ea typeface="Century Gothic"/>
                <a:cs typeface="Century Gothic"/>
                <a:sym typeface="Century Gothic"/>
              </a:rPr>
              <a:t>to</a:t>
            </a:r>
            <a:r>
              <a:rPr lang="en-GB" sz="3200" b="1" kern="0" dirty="0">
                <a:solidFill>
                  <a:srgbClr val="ED7D31"/>
                </a:solidFill>
                <a:latin typeface="Century Gothic"/>
                <a:ea typeface="Century Gothic"/>
                <a:cs typeface="Century Gothic"/>
                <a:sym typeface="Century Gothic"/>
              </a:rPr>
              <a:t> </a:t>
            </a:r>
            <a:r>
              <a:rPr lang="en-GB" sz="3200" kern="0" dirty="0">
                <a:solidFill>
                  <a:srgbClr val="5B9BD5">
                    <a:lumMod val="50000"/>
                  </a:srgbClr>
                </a:solidFill>
                <a:latin typeface="Century Gothic"/>
                <a:ea typeface="Century Gothic"/>
                <a:cs typeface="Century Gothic"/>
                <a:sym typeface="Century Gothic"/>
              </a:rPr>
              <a:t>speak</a:t>
            </a:r>
            <a:r>
              <a:rPr lang="en-GB" sz="3200" kern="0" dirty="0">
                <a:solidFill>
                  <a:srgbClr val="1E4E79"/>
                </a:solidFill>
                <a:latin typeface="Century Gothic"/>
                <a:ea typeface="Century Gothic"/>
                <a:cs typeface="Century Gothic"/>
                <a:sym typeface="Century Gothic"/>
              </a:rPr>
              <a:t>.]</a:t>
            </a:r>
            <a:endParaRPr lang="en-GB" sz="1400" kern="0" dirty="0">
              <a:solidFill>
                <a:srgbClr val="000000"/>
              </a:solidFil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lvl="0" algn="ctr"/>
            <a:r>
              <a:rPr lang="en-GB" sz="11520" b="1" dirty="0" err="1">
                <a:solidFill>
                  <a:srgbClr val="1E4E79"/>
                </a:solidFill>
              </a:rPr>
              <a:t>vouloir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pPr>
            <a:r>
              <a:rPr lang="en-GB" sz="3200" kern="0" dirty="0">
                <a:solidFill>
                  <a:srgbClr val="1E4E79"/>
                </a:solidFill>
                <a:latin typeface="Century Gothic"/>
                <a:ea typeface="Century Gothic"/>
                <a:cs typeface="Century Gothic"/>
                <a:sym typeface="Century Gothic"/>
              </a:rPr>
              <a:t>[to want (to) | wanting (to)]</a:t>
            </a:r>
            <a:endParaRPr lang="en-GB" sz="1400" kern="0" dirty="0">
              <a:solidFill>
                <a:srgbClr val="000000"/>
              </a:solidFill>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6000"/>
              <a:defRPr/>
            </a:pPr>
            <a:r>
              <a:rPr lang="fr-FR" sz="6000" kern="0" dirty="0">
                <a:solidFill>
                  <a:srgbClr val="1E4E79"/>
                </a:solidFill>
                <a:latin typeface="Century Gothic"/>
                <a:ea typeface="Century Gothic"/>
                <a:cs typeface="Century Gothic"/>
                <a:sym typeface="Century Gothic"/>
              </a:rPr>
              <a:t>Elle va </a:t>
            </a:r>
            <a:r>
              <a:rPr lang="fr-FR" sz="6000" b="1" kern="0" dirty="0">
                <a:solidFill>
                  <a:srgbClr val="FF6600"/>
                </a:solidFill>
                <a:latin typeface="Century Gothic"/>
                <a:ea typeface="Century Gothic"/>
                <a:cs typeface="Century Gothic"/>
                <a:sym typeface="Century Gothic"/>
              </a:rPr>
              <a:t>vouloir</a:t>
            </a:r>
            <a:r>
              <a:rPr lang="fr-FR" sz="6000" kern="0" dirty="0">
                <a:solidFill>
                  <a:srgbClr val="1E4E79"/>
                </a:solidFill>
                <a:latin typeface="Century Gothic"/>
                <a:ea typeface="Century Gothic"/>
                <a:cs typeface="Century Gothic"/>
                <a:sym typeface="Century Gothic"/>
              </a:rPr>
              <a:t> parler français. </a:t>
            </a:r>
          </a:p>
        </p:txBody>
      </p:sp>
      <p:sp>
        <p:nvSpPr>
          <p:cNvPr id="85" name="Google Shape;85;p14"/>
          <p:cNvSpPr txBox="1"/>
          <p:nvPr/>
        </p:nvSpPr>
        <p:spPr>
          <a:xfrm>
            <a:off x="2895922" y="5054863"/>
            <a:ext cx="6400154"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GB" sz="3200" kern="0" dirty="0">
                <a:solidFill>
                  <a:srgbClr val="1E4E79"/>
                </a:solidFill>
                <a:latin typeface="Century Gothic"/>
                <a:ea typeface="Century Gothic"/>
                <a:cs typeface="Century Gothic"/>
                <a:sym typeface="Century Gothic"/>
              </a:rPr>
              <a:t>[She will </a:t>
            </a:r>
            <a:r>
              <a:rPr lang="en-GB" sz="3200" b="1" kern="0" dirty="0">
                <a:solidFill>
                  <a:srgbClr val="FF6600"/>
                </a:solidFill>
                <a:latin typeface="Century Gothic"/>
                <a:ea typeface="Century Gothic"/>
                <a:cs typeface="Century Gothic"/>
                <a:sym typeface="Century Gothic"/>
              </a:rPr>
              <a:t>want to </a:t>
            </a:r>
            <a:r>
              <a:rPr lang="en-GB" sz="3200" kern="0" dirty="0">
                <a:solidFill>
                  <a:srgbClr val="5B9BD5">
                    <a:lumMod val="50000"/>
                  </a:srgbClr>
                </a:solidFill>
                <a:latin typeface="Century Gothic"/>
                <a:ea typeface="Century Gothic"/>
                <a:cs typeface="Century Gothic"/>
                <a:sym typeface="Century Gothic"/>
              </a:rPr>
              <a:t>speak</a:t>
            </a:r>
            <a:r>
              <a:rPr lang="en-GB" sz="3200" kern="0" dirty="0">
                <a:solidFill>
                  <a:srgbClr val="1E4E79"/>
                </a:solidFill>
                <a:latin typeface="Century Gothic"/>
                <a:ea typeface="Century Gothic"/>
                <a:cs typeface="Century Gothic"/>
                <a:sym typeface="Century Gothic"/>
              </a:rPr>
              <a:t> French.]</a:t>
            </a:r>
            <a:endParaRPr lang="en-GB" sz="1400" kern="0" dirty="0">
              <a:solidFill>
                <a:srgbClr val="000000"/>
              </a:solidFil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10" name="Google Shape;94;p15" descr="question mark action button">
            <a:hlinkClick r:id="" action="ppaction://noaction">
              <a:snd r:embed="rId3" name="elle veut.wav"/>
            </a:hlinkClick>
            <a:extLst>
              <a:ext uri="{FF2B5EF4-FFF2-40B4-BE49-F238E27FC236}">
                <a16:creationId xmlns:a16="http://schemas.microsoft.com/office/drawing/2014/main" id="{36170F44-B6C1-4165-8E69-2092061C9CB3}"/>
              </a:ext>
            </a:extLst>
          </p:cNvPr>
          <p:cNvSpPr/>
          <p:nvPr/>
        </p:nvSpPr>
        <p:spPr>
          <a:xfrm>
            <a:off x="1482205"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 name="Google Shape;91;p15" descr="question mark action button">
            <a:hlinkClick r:id="" action="ppaction://noaction">
              <a:snd r:embed="rId4" name="veut.wav"/>
            </a:hlinkClick>
            <a:extLst>
              <a:ext uri="{FF2B5EF4-FFF2-40B4-BE49-F238E27FC236}">
                <a16:creationId xmlns:a16="http://schemas.microsoft.com/office/drawing/2014/main" id="{997E77A1-CB66-47B0-AFC4-0D660A0ED564}"/>
              </a:ext>
            </a:extLst>
          </p:cNvPr>
          <p:cNvSpPr/>
          <p:nvPr/>
        </p:nvSpPr>
        <p:spPr>
          <a:xfrm>
            <a:off x="2495652" y="2587776"/>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veut</a:t>
            </a:r>
            <a:endParaRPr sz="11500" dirty="0"/>
          </a:p>
        </p:txBody>
      </p:sp>
      <p:sp>
        <p:nvSpPr>
          <p:cNvPr id="93" name="Google Shape;93;p15"/>
          <p:cNvSpPr txBox="1"/>
          <p:nvPr/>
        </p:nvSpPr>
        <p:spPr>
          <a:xfrm>
            <a:off x="3812592" y="2534400"/>
            <a:ext cx="4566815"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pPr>
            <a:r>
              <a:rPr lang="en-GB" sz="3200" kern="0" dirty="0">
                <a:solidFill>
                  <a:srgbClr val="1E4E79"/>
                </a:solidFill>
                <a:latin typeface="Century Gothic"/>
                <a:ea typeface="Century Gothic"/>
                <a:cs typeface="Century Gothic"/>
                <a:sym typeface="Century Gothic"/>
              </a:rPr>
              <a:t>[wants | is wanting]</a:t>
            </a:r>
            <a:endParaRPr lang="en-GB" sz="1400" kern="0" dirty="0">
              <a:solidFill>
                <a:srgbClr val="000000"/>
              </a:solidFill>
              <a:cs typeface="Arial"/>
              <a:sym typeface="Arial"/>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6000"/>
              <a:defRPr/>
            </a:pPr>
            <a:r>
              <a:rPr lang="en-GB" sz="6000" kern="0" dirty="0">
                <a:solidFill>
                  <a:srgbClr val="1E4E79"/>
                </a:solidFill>
                <a:latin typeface="Century Gothic"/>
                <a:ea typeface="Century Gothic"/>
                <a:cs typeface="Century Gothic"/>
                <a:sym typeface="Century Gothic"/>
              </a:rPr>
              <a:t>Elle </a:t>
            </a:r>
            <a:r>
              <a:rPr lang="en-GB" sz="6000" kern="0" dirty="0">
                <a:solidFill>
                  <a:srgbClr val="FF6600"/>
                </a:solidFill>
                <a:latin typeface="Century Gothic"/>
                <a:ea typeface="Century Gothic"/>
                <a:cs typeface="Century Gothic"/>
                <a:sym typeface="Century Gothic"/>
              </a:rPr>
              <a:t>         </a:t>
            </a:r>
            <a:r>
              <a:rPr lang="en-GB" sz="6000" kern="0" dirty="0">
                <a:solidFill>
                  <a:srgbClr val="1E4E79"/>
                </a:solidFill>
                <a:latin typeface="Century Gothic"/>
                <a:ea typeface="Century Gothic"/>
                <a:cs typeface="Century Gothic"/>
                <a:sym typeface="Century Gothic"/>
              </a:rPr>
              <a:t> </a:t>
            </a:r>
            <a:r>
              <a:rPr lang="en-GB" sz="6000" kern="0" dirty="0" err="1">
                <a:solidFill>
                  <a:srgbClr val="1E4E79"/>
                </a:solidFill>
                <a:latin typeface="Century Gothic"/>
                <a:ea typeface="Century Gothic"/>
                <a:cs typeface="Century Gothic"/>
                <a:sym typeface="Century Gothic"/>
              </a:rPr>
              <a:t>parler</a:t>
            </a:r>
            <a:r>
              <a:rPr lang="en-GB" sz="6000" kern="0" dirty="0">
                <a:solidFill>
                  <a:srgbClr val="1E4E79"/>
                </a:solidFill>
                <a:latin typeface="Century Gothic"/>
                <a:ea typeface="Century Gothic"/>
                <a:cs typeface="Century Gothic"/>
                <a:sym typeface="Century Gothic"/>
              </a:rPr>
              <a:t> </a:t>
            </a:r>
            <a:r>
              <a:rPr lang="en-GB" sz="6000" kern="0" dirty="0" err="1">
                <a:solidFill>
                  <a:srgbClr val="1E4E79"/>
                </a:solidFill>
                <a:latin typeface="Century Gothic"/>
                <a:ea typeface="Century Gothic"/>
                <a:cs typeface="Century Gothic"/>
                <a:sym typeface="Century Gothic"/>
              </a:rPr>
              <a:t>français</a:t>
            </a:r>
            <a:r>
              <a:rPr lang="en-GB" sz="6000" kern="0" dirty="0">
                <a:solidFill>
                  <a:srgbClr val="1E4E79"/>
                </a:solidFill>
                <a:latin typeface="Century Gothic"/>
                <a:ea typeface="Century Gothic"/>
                <a:cs typeface="Century Gothic"/>
                <a:sym typeface="Century Gothic"/>
              </a:rPr>
              <a:t>. </a:t>
            </a:r>
            <a:endParaRPr lang="en-GB" sz="6000" kern="0" dirty="0">
              <a:solidFill>
                <a:srgbClr val="EA5F00"/>
              </a:solidFill>
              <a:latin typeface="Century Gothic"/>
              <a:ea typeface="Century Gothic"/>
              <a:cs typeface="Century Gothic"/>
              <a:sym typeface="Century Gothic"/>
            </a:endParaRPr>
          </a:p>
        </p:txBody>
      </p:sp>
      <p:sp>
        <p:nvSpPr>
          <p:cNvPr id="96" name="Google Shape;96;p15"/>
          <p:cNvSpPr/>
          <p:nvPr/>
        </p:nvSpPr>
        <p:spPr>
          <a:xfrm>
            <a:off x="3038170" y="4039199"/>
            <a:ext cx="2124299"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FF6600"/>
                </a:solidFill>
                <a:effectLst/>
                <a:uLnTx/>
                <a:uFillTx/>
                <a:latin typeface="Century Gothic"/>
                <a:ea typeface="Century Gothic"/>
                <a:cs typeface="Century Gothic"/>
                <a:sym typeface="Century Gothic"/>
              </a:rPr>
              <a:t>veut</a:t>
            </a:r>
            <a:endParaRPr kumimoji="0" sz="6000" b="0" i="0" u="none" strike="noStrike" kern="0" cap="none" spc="0" normalizeH="0" baseline="0" noProof="0" dirty="0">
              <a:ln>
                <a:noFill/>
              </a:ln>
              <a:solidFill>
                <a:srgbClr val="FF6600"/>
              </a:solidFill>
              <a:effectLst/>
              <a:uLnTx/>
              <a:uFillTx/>
              <a:latin typeface="Century Gothic"/>
              <a:ea typeface="Century Gothic"/>
              <a:cs typeface="Century Gothic"/>
              <a:sym typeface="Century Gothic"/>
            </a:endParaRPr>
          </a:p>
        </p:txBody>
      </p:sp>
      <p:sp>
        <p:nvSpPr>
          <p:cNvPr id="97" name="Google Shape;97;p15"/>
          <p:cNvSpPr txBox="1"/>
          <p:nvPr/>
        </p:nvSpPr>
        <p:spPr>
          <a:xfrm>
            <a:off x="2584654" y="5166000"/>
            <a:ext cx="8616746" cy="722100"/>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GB" sz="3200" kern="0" dirty="0">
                <a:solidFill>
                  <a:srgbClr val="1E4E79"/>
                </a:solidFill>
                <a:latin typeface="Century Gothic"/>
                <a:ea typeface="Century Gothic"/>
                <a:cs typeface="Century Gothic"/>
                <a:sym typeface="Century Gothic"/>
              </a:rPr>
              <a:t>[She </a:t>
            </a:r>
            <a:r>
              <a:rPr lang="en-GB" sz="3200" b="1" kern="0" dirty="0">
                <a:solidFill>
                  <a:srgbClr val="FF6600"/>
                </a:solidFill>
                <a:latin typeface="Century Gothic"/>
                <a:ea typeface="Century Gothic"/>
                <a:cs typeface="Century Gothic"/>
                <a:sym typeface="Century Gothic"/>
              </a:rPr>
              <a:t>wants </a:t>
            </a:r>
            <a:r>
              <a:rPr lang="en-GB" sz="3200" b="1" kern="0" dirty="0">
                <a:solidFill>
                  <a:schemeClr val="accent1">
                    <a:lumMod val="50000"/>
                  </a:schemeClr>
                </a:solidFill>
                <a:latin typeface="Century Gothic"/>
                <a:ea typeface="Century Gothic"/>
                <a:cs typeface="Century Gothic"/>
                <a:sym typeface="Century Gothic"/>
              </a:rPr>
              <a:t>|</a:t>
            </a:r>
            <a:r>
              <a:rPr lang="en-GB" sz="3200" b="1" kern="0" dirty="0">
                <a:solidFill>
                  <a:srgbClr val="FF6600"/>
                </a:solidFill>
                <a:latin typeface="Century Gothic"/>
                <a:ea typeface="Century Gothic"/>
                <a:cs typeface="Century Gothic"/>
                <a:sym typeface="Century Gothic"/>
              </a:rPr>
              <a:t> is wanting to </a:t>
            </a:r>
            <a:r>
              <a:rPr lang="en-GB" sz="3200" kern="0" dirty="0">
                <a:solidFill>
                  <a:srgbClr val="5B9BD5">
                    <a:lumMod val="50000"/>
                  </a:srgbClr>
                </a:solidFill>
                <a:latin typeface="Century Gothic"/>
                <a:ea typeface="Century Gothic"/>
                <a:cs typeface="Century Gothic"/>
                <a:sym typeface="Century Gothic"/>
              </a:rPr>
              <a:t>speak</a:t>
            </a:r>
            <a:r>
              <a:rPr lang="en-GB" sz="3200" b="1" kern="0" dirty="0">
                <a:solidFill>
                  <a:srgbClr val="EEC100"/>
                </a:solidFill>
                <a:latin typeface="Century Gothic"/>
                <a:ea typeface="Century Gothic"/>
                <a:cs typeface="Century Gothic"/>
                <a:sym typeface="Century Gothic"/>
              </a:rPr>
              <a:t> </a:t>
            </a:r>
            <a:r>
              <a:rPr lang="en-GB" sz="3200" kern="0" dirty="0">
                <a:solidFill>
                  <a:srgbClr val="5B9BD5">
                    <a:lumMod val="50000"/>
                  </a:srgbClr>
                </a:solidFill>
                <a:latin typeface="Century Gothic"/>
                <a:ea typeface="Century Gothic"/>
                <a:cs typeface="Century Gothic"/>
                <a:sym typeface="Century Gothic"/>
              </a:rPr>
              <a:t>French</a:t>
            </a:r>
            <a:r>
              <a:rPr lang="en-GB" sz="3200" kern="0" dirty="0">
                <a:solidFill>
                  <a:srgbClr val="1E4E79"/>
                </a:solidFill>
                <a:latin typeface="Century Gothic"/>
                <a:ea typeface="Century Gothic"/>
                <a:cs typeface="Century Gothic"/>
                <a:sym typeface="Century Gothic"/>
              </a:rPr>
              <a:t>.]</a:t>
            </a:r>
            <a:endParaRPr lang="en-GB" sz="1400" kern="0" dirty="0">
              <a:solidFill>
                <a:srgbClr val="000000"/>
              </a:solidFil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69DEF1-46CA-C849-99ED-9E8A0E85C38B}"/>
              </a:ext>
            </a:extLst>
          </p:cNvPr>
          <p:cNvSpPr>
            <a:spLocks noGrp="1"/>
          </p:cNvSpPr>
          <p:nvPr>
            <p:ph type="title"/>
          </p:nvPr>
        </p:nvSpPr>
        <p:spPr>
          <a:xfrm>
            <a:off x="0" y="-186473"/>
            <a:ext cx="10515600" cy="1325563"/>
          </a:xfrm>
        </p:spPr>
        <p:txBody>
          <a:bodyPr/>
          <a:lstStyle/>
          <a:p>
            <a:pPr lvl="0">
              <a:lnSpc>
                <a:spcPct val="100000"/>
              </a:lnSpc>
              <a:spcBef>
                <a:spcPts val="0"/>
              </a:spcBef>
            </a:pPr>
            <a:r>
              <a:rPr lang="en-GB" sz="15000" b="1" dirty="0">
                <a:solidFill>
                  <a:srgbClr val="1F4E79"/>
                </a:solidFill>
                <a:latin typeface="Century Gothic" panose="020B0502020202020204" pitchFamily="34" charset="0"/>
                <a:ea typeface="+mn-ea"/>
                <a:cs typeface="Calibri" panose="020F0502020204030204" pitchFamily="34" charset="0"/>
              </a:rPr>
              <a:t>-</a:t>
            </a:r>
            <a:r>
              <a:rPr lang="en-GB" sz="15000" b="1" dirty="0" err="1">
                <a:solidFill>
                  <a:srgbClr val="1F4E79"/>
                </a:solidFill>
                <a:latin typeface="Century Gothic" panose="020B0502020202020204" pitchFamily="34" charset="0"/>
                <a:ea typeface="+mn-ea"/>
                <a:cs typeface="Calibri" panose="020F0502020204030204" pitchFamily="34" charset="0"/>
              </a:rPr>
              <a:t>tion</a:t>
            </a:r>
            <a:endParaRPr lang="en-US" dirty="0"/>
          </a:p>
        </p:txBody>
      </p:sp>
      <p:pic>
        <p:nvPicPr>
          <p:cNvPr id="4" name="Picture 3" descr="a warning sign with someone slipping on i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1611" y="1096226"/>
            <a:ext cx="3558385" cy="3130267"/>
          </a:xfrm>
          <a:prstGeom prst="rect">
            <a:avLst/>
          </a:prstGeom>
        </p:spPr>
      </p:pic>
      <p:sp>
        <p:nvSpPr>
          <p:cNvPr id="3" name="TextBox 2"/>
          <p:cNvSpPr txBox="1"/>
          <p:nvPr/>
        </p:nvSpPr>
        <p:spPr>
          <a:xfrm>
            <a:off x="2343265" y="4288221"/>
            <a:ext cx="750547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Atten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tion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61397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tio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tion attenti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tion atten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9" name="Google Shape;109;p16"/>
          <p:cNvSpPr txBox="1"/>
          <p:nvPr/>
        </p:nvSpPr>
        <p:spPr>
          <a:xfrm>
            <a:off x="2880604" y="5166000"/>
            <a:ext cx="6658177" cy="599607"/>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GB" sz="3200" kern="0" dirty="0">
                <a:solidFill>
                  <a:srgbClr val="1E4E79"/>
                </a:solidFill>
                <a:latin typeface="Century Gothic"/>
                <a:ea typeface="Century Gothic"/>
                <a:cs typeface="Century Gothic"/>
                <a:sym typeface="Century Gothic"/>
              </a:rPr>
              <a:t>[She will </a:t>
            </a:r>
            <a:r>
              <a:rPr lang="en-GB" sz="3200" b="1" kern="0" dirty="0">
                <a:solidFill>
                  <a:srgbClr val="FF6600"/>
                </a:solidFill>
                <a:latin typeface="Century Gothic"/>
                <a:ea typeface="Century Gothic"/>
                <a:cs typeface="Century Gothic"/>
                <a:sym typeface="Century Gothic"/>
              </a:rPr>
              <a:t>want to </a:t>
            </a:r>
            <a:r>
              <a:rPr lang="en-GB" sz="3200" kern="0" dirty="0">
                <a:solidFill>
                  <a:srgbClr val="5B9BD5">
                    <a:lumMod val="50000"/>
                  </a:srgbClr>
                </a:solidFill>
                <a:latin typeface="Century Gothic"/>
                <a:ea typeface="Century Gothic"/>
                <a:cs typeface="Century Gothic"/>
                <a:sym typeface="Century Gothic"/>
              </a:rPr>
              <a:t>speak</a:t>
            </a:r>
            <a:r>
              <a:rPr lang="en-GB" sz="3200" kern="0" dirty="0">
                <a:solidFill>
                  <a:srgbClr val="1E4E79"/>
                </a:solidFill>
                <a:latin typeface="Century Gothic"/>
                <a:ea typeface="Century Gothic"/>
                <a:cs typeface="Century Gothic"/>
                <a:sym typeface="Century Gothic"/>
              </a:rPr>
              <a:t> French.]</a:t>
            </a:r>
            <a:endParaRPr lang="en-GB" sz="1400" kern="0" dirty="0">
              <a:solidFill>
                <a:srgbClr val="000000"/>
              </a:solidFill>
              <a:cs typeface="Arial"/>
              <a:sym typeface="Arial"/>
            </a:endParaRPr>
          </a:p>
        </p:txBody>
      </p:sp>
      <p:sp>
        <p:nvSpPr>
          <p:cNvPr id="10" name="Google Shape;106;p16" descr="question mark action button">
            <a:hlinkClick r:id="" action="ppaction://noaction">
              <a:snd r:embed="rId3" name="elle va vouloir.wav"/>
            </a:hlinkClick>
            <a:extLst>
              <a:ext uri="{FF2B5EF4-FFF2-40B4-BE49-F238E27FC236}">
                <a16:creationId xmlns:a16="http://schemas.microsoft.com/office/drawing/2014/main" id="{3F4FD62E-C59B-4BCF-82FB-64A21C1375DB}"/>
              </a:ext>
            </a:extLst>
          </p:cNvPr>
          <p:cNvSpPr/>
          <p:nvPr/>
        </p:nvSpPr>
        <p:spPr>
          <a:xfrm>
            <a:off x="2495652" y="5226792"/>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9" name="Google Shape;103;p16" descr="question mark action button">
            <a:hlinkClick r:id="" action="ppaction://noaction">
              <a:snd r:embed="rId4" name="vouloir.wav"/>
            </a:hlinkClick>
            <a:extLst>
              <a:ext uri="{FF2B5EF4-FFF2-40B4-BE49-F238E27FC236}">
                <a16:creationId xmlns:a16="http://schemas.microsoft.com/office/drawing/2014/main" id="{166C76E9-9421-4212-885B-8267D56BEDC9}"/>
              </a:ext>
            </a:extLst>
          </p:cNvPr>
          <p:cNvSpPr/>
          <p:nvPr/>
        </p:nvSpPr>
        <p:spPr>
          <a:xfrm>
            <a:off x="2492671" y="262421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95941"/>
            <a:ext cx="12192000" cy="1324800"/>
          </a:xfrm>
          <a:prstGeom prst="rect">
            <a:avLst/>
          </a:prstGeom>
          <a:noFill/>
          <a:ln>
            <a:noFill/>
          </a:ln>
        </p:spPr>
        <p:txBody>
          <a:bodyPr spcFirstLastPara="1" wrap="square" lIns="91425" tIns="45700" rIns="91425" bIns="45700" anchor="ctr" anchorCtr="0">
            <a:noAutofit/>
          </a:bodyPr>
          <a:lstStyle/>
          <a:p>
            <a:pPr lvl="0" algn="ctr"/>
            <a:r>
              <a:rPr lang="en-GB" sz="11500" b="1" dirty="0" err="1">
                <a:solidFill>
                  <a:srgbClr val="1E4E79"/>
                </a:solidFill>
              </a:rPr>
              <a:t>vouloir</a:t>
            </a:r>
            <a:endParaRPr sz="11500" dirty="0"/>
          </a:p>
        </p:txBody>
      </p:sp>
      <p:sp>
        <p:nvSpPr>
          <p:cNvPr id="105" name="Google Shape;105;p16"/>
          <p:cNvSpPr txBox="1"/>
          <p:nvPr/>
        </p:nvSpPr>
        <p:spPr>
          <a:xfrm>
            <a:off x="3800530" y="2534399"/>
            <a:ext cx="4590939" cy="567833"/>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pPr>
            <a:r>
              <a:rPr lang="en-GB" sz="3200" kern="0" dirty="0">
                <a:solidFill>
                  <a:srgbClr val="1E4E79"/>
                </a:solidFill>
                <a:latin typeface="Century Gothic"/>
                <a:ea typeface="Century Gothic"/>
                <a:cs typeface="Century Gothic"/>
                <a:sym typeface="Century Gothic"/>
              </a:rPr>
              <a:t>[to want | wanting]</a:t>
            </a:r>
            <a:endParaRPr lang="en-GB" sz="1400" kern="0" dirty="0">
              <a:solidFill>
                <a:srgbClr val="000000"/>
              </a:solidFill>
              <a:cs typeface="Arial"/>
              <a:sym typeface="Arial"/>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lvl="0" algn="ctr">
              <a:buClr>
                <a:srgbClr val="000000"/>
              </a:buClr>
              <a:defRPr/>
            </a:pPr>
            <a:r>
              <a:rPr lang="en-GB" sz="5400" kern="0" dirty="0">
                <a:solidFill>
                  <a:srgbClr val="1E4E79"/>
                </a:solidFill>
                <a:latin typeface="Century Gothic"/>
                <a:ea typeface="Century Gothic"/>
                <a:cs typeface="Century Gothic"/>
                <a:sym typeface="Century Gothic"/>
              </a:rPr>
              <a:t>Elle </a:t>
            </a:r>
            <a:r>
              <a:rPr lang="en-GB" sz="5400" kern="0" dirty="0" err="1">
                <a:solidFill>
                  <a:srgbClr val="1E4E79"/>
                </a:solidFill>
                <a:latin typeface="Century Gothic"/>
                <a:ea typeface="Century Gothic"/>
                <a:cs typeface="Century Gothic"/>
                <a:sym typeface="Century Gothic"/>
              </a:rPr>
              <a:t>va</a:t>
            </a:r>
            <a:r>
              <a:rPr lang="en-GB" sz="5400" kern="0" dirty="0">
                <a:solidFill>
                  <a:srgbClr val="1E4E79"/>
                </a:solidFill>
                <a:latin typeface="Century Gothic"/>
                <a:ea typeface="Century Gothic"/>
                <a:cs typeface="Century Gothic"/>
                <a:sym typeface="Century Gothic"/>
              </a:rPr>
              <a:t>                </a:t>
            </a:r>
            <a:r>
              <a:rPr lang="en-GB" sz="5400" kern="0" dirty="0" err="1">
                <a:solidFill>
                  <a:srgbClr val="1E4E79"/>
                </a:solidFill>
                <a:latin typeface="Century Gothic"/>
                <a:ea typeface="Century Gothic"/>
                <a:cs typeface="Century Gothic"/>
                <a:sym typeface="Century Gothic"/>
              </a:rPr>
              <a:t>parler</a:t>
            </a:r>
            <a:r>
              <a:rPr lang="en-GB" sz="5400" kern="0" dirty="0">
                <a:solidFill>
                  <a:srgbClr val="1E4E79"/>
                </a:solidFill>
                <a:latin typeface="Century Gothic"/>
                <a:ea typeface="Century Gothic"/>
                <a:cs typeface="Century Gothic"/>
                <a:sym typeface="Century Gothic"/>
              </a:rPr>
              <a:t> </a:t>
            </a:r>
            <a:r>
              <a:rPr lang="en-GB" sz="5400" kern="0" dirty="0" err="1">
                <a:solidFill>
                  <a:srgbClr val="1E4E79"/>
                </a:solidFill>
                <a:latin typeface="Century Gothic"/>
                <a:ea typeface="Century Gothic"/>
                <a:cs typeface="Century Gothic"/>
                <a:sym typeface="Century Gothic"/>
              </a:rPr>
              <a:t>français</a:t>
            </a:r>
            <a:r>
              <a:rPr lang="en-GB" sz="5400" kern="0" dirty="0">
                <a:solidFill>
                  <a:srgbClr val="1E4E79"/>
                </a:solidFill>
                <a:latin typeface="Century Gothic"/>
                <a:ea typeface="Century Gothic"/>
                <a:cs typeface="Century Gothic"/>
                <a:sym typeface="Century Gothic"/>
              </a:rPr>
              <a:t>.</a:t>
            </a:r>
            <a:endParaRPr lang="en-GB" sz="1400" kern="0" dirty="0">
              <a:solidFill>
                <a:srgbClr val="000000"/>
              </a:solidFill>
              <a:cs typeface="Arial"/>
              <a:sym typeface="Arial"/>
            </a:endParaRPr>
          </a:p>
        </p:txBody>
      </p:sp>
      <p:sp>
        <p:nvSpPr>
          <p:cNvPr id="108" name="Google Shape;108;p16"/>
          <p:cNvSpPr/>
          <p:nvPr/>
        </p:nvSpPr>
        <p:spPr>
          <a:xfrm>
            <a:off x="3395551" y="3960000"/>
            <a:ext cx="2814142" cy="923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FF6600"/>
                </a:solidFill>
                <a:effectLst/>
                <a:uLnTx/>
                <a:uFillTx/>
                <a:latin typeface="Century Gothic"/>
                <a:ea typeface="Century Gothic"/>
                <a:cs typeface="Century Gothic"/>
                <a:sym typeface="Century Gothic"/>
              </a:rPr>
              <a:t>vouloir</a:t>
            </a:r>
            <a:endParaRPr kumimoji="0" sz="6000" b="0" i="0" u="none" strike="noStrike" kern="0" cap="none" spc="0" normalizeH="0" baseline="0" noProof="0" dirty="0">
              <a:ln>
                <a:noFill/>
              </a:ln>
              <a:solidFill>
                <a:srgbClr val="FF6600"/>
              </a:solidFill>
              <a:effectLst/>
              <a:uLnTx/>
              <a:uFillTx/>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7"/>
                                        </p:tgtEl>
                                        <p:attrNameLst>
                                          <p:attrName>style.visibility</p:attrName>
                                        </p:attrNameLst>
                                      </p:cBhvr>
                                      <p:to>
                                        <p:strVal val="visible"/>
                                      </p:to>
                                    </p:set>
                                    <p:animEffect transition="in" filter="fade">
                                      <p:cBhvr>
                                        <p:cTn id="17" dur="500"/>
                                        <p:tgtEl>
                                          <p:spTgt spid="10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8"/>
                                        </p:tgtEl>
                                        <p:attrNameLst>
                                          <p:attrName>style.visibility</p:attrName>
                                        </p:attrNameLst>
                                      </p:cBhvr>
                                      <p:to>
                                        <p:strVal val="visible"/>
                                      </p:to>
                                    </p:set>
                                    <p:animEffect transition="in" filter="fade">
                                      <p:cBhvr>
                                        <p:cTn id="22" dur="500"/>
                                        <p:tgtEl>
                                          <p:spTgt spid="10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500"/>
                                        <p:tgtEl>
                                          <p:spTgt spid="10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7F491FD8-6725-4B45-A061-07D678D04188}"/>
              </a:ext>
            </a:extLst>
          </p:cNvPr>
          <p:cNvSpPr txBox="1"/>
          <p:nvPr/>
        </p:nvSpPr>
        <p:spPr>
          <a:xfrm>
            <a:off x="180000" y="1295526"/>
            <a:ext cx="11198087" cy="461665"/>
          </a:xfrm>
          <a:prstGeom prst="rect">
            <a:avLst/>
          </a:prstGeom>
          <a:noFill/>
        </p:spPr>
        <p:txBody>
          <a:bodyPr wrap="square" rtlCol="0">
            <a:spAutoFit/>
          </a:bodyPr>
          <a:lstStyle/>
          <a:p>
            <a:pPr lvl="0">
              <a:defRPr/>
            </a:pP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Trouve les mots </a:t>
            </a:r>
            <a:r>
              <a:rPr lang="fr-FR" sz="2400" dirty="0">
                <a:solidFill>
                  <a:srgbClr val="1F4E79"/>
                </a:solidFill>
                <a:latin typeface="Century Gothic" panose="020B0502020202020204" pitchFamily="34" charset="0"/>
              </a:rPr>
              <a:t>anglais </a:t>
            </a: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60" name="TextBox 59">
            <a:extLst>
              <a:ext uri="{FF2B5EF4-FFF2-40B4-BE49-F238E27FC236}">
                <a16:creationId xmlns:a16="http://schemas.microsoft.com/office/drawing/2014/main" id="{F88C96B9-59CA-4D99-BD7B-8257DE77F09F}"/>
              </a:ext>
            </a:extLst>
          </p:cNvPr>
          <p:cNvSpPr txBox="1"/>
          <p:nvPr/>
        </p:nvSpPr>
        <p:spPr>
          <a:xfrm>
            <a:off x="1676561" y="2239325"/>
            <a:ext cx="863222" cy="400110"/>
          </a:xfrm>
          <a:prstGeom prst="rect">
            <a:avLst/>
          </a:prstGeom>
          <a:no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ticket</a:t>
            </a:r>
            <a:endParaRPr kumimoji="0" lang="fr-FR" sz="20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874BB836-05CA-4C81-AD14-55A1EAB9B5BC}"/>
              </a:ext>
            </a:extLst>
          </p:cNvPr>
          <p:cNvSpPr txBox="1"/>
          <p:nvPr/>
        </p:nvSpPr>
        <p:spPr>
          <a:xfrm>
            <a:off x="3972399" y="2228959"/>
            <a:ext cx="1260000" cy="400110"/>
          </a:xfrm>
          <a:prstGeom prst="rect">
            <a:avLst/>
          </a:prstGeom>
          <a:no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church</a:t>
            </a:r>
            <a:endParaRPr kumimoji="0" lang="fr-FR" sz="20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58" name="TextBox 57">
            <a:extLst>
              <a:ext uri="{FF2B5EF4-FFF2-40B4-BE49-F238E27FC236}">
                <a16:creationId xmlns:a16="http://schemas.microsoft.com/office/drawing/2014/main" id="{3B6B1343-F414-4CFF-AE17-3671862FB94B}"/>
              </a:ext>
            </a:extLst>
          </p:cNvPr>
          <p:cNvSpPr txBox="1"/>
          <p:nvPr/>
        </p:nvSpPr>
        <p:spPr>
          <a:xfrm>
            <a:off x="5512943" y="2239325"/>
            <a:ext cx="1446660" cy="407067"/>
          </a:xfrm>
          <a:prstGeom prst="rect">
            <a:avLst/>
          </a:prstGeom>
          <a:no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building</a:t>
            </a:r>
            <a:endParaRPr kumimoji="0" lang="fr-FR" sz="20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0DA17C6A-2BDD-4163-864E-67B82E10E5ED}"/>
              </a:ext>
            </a:extLst>
          </p:cNvPr>
          <p:cNvSpPr txBox="1"/>
          <p:nvPr/>
        </p:nvSpPr>
        <p:spPr>
          <a:xfrm>
            <a:off x="8765861" y="2092394"/>
            <a:ext cx="1584000" cy="707886"/>
          </a:xfrm>
          <a:prstGeom prst="rect">
            <a:avLst/>
          </a:prstGeom>
          <a:solidFill>
            <a:srgbClr val="44546A">
              <a:lumMod val="20000"/>
              <a:lumOff val="80000"/>
            </a:srgb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to </a:t>
            </a:r>
            <a:r>
              <a:rPr kumimoji="0" lang="fr-FR" sz="20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say</a:t>
            </a:r>
            <a:r>
              <a:rPr kumimoji="0" lang="fr-FR" sz="20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 </a:t>
            </a:r>
            <a:r>
              <a:rPr kumimoji="0" lang="fr-FR" sz="20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saying</a:t>
            </a:r>
            <a:endParaRPr kumimoji="0" lang="fr-FR" sz="20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DBCEA09D-3FD8-4CA3-92C9-F7B794005178}"/>
              </a:ext>
            </a:extLst>
          </p:cNvPr>
          <p:cNvSpPr txBox="1"/>
          <p:nvPr/>
        </p:nvSpPr>
        <p:spPr>
          <a:xfrm>
            <a:off x="7151737" y="2092394"/>
            <a:ext cx="1446659" cy="707886"/>
          </a:xfrm>
          <a:prstGeom prst="rect">
            <a:avLst/>
          </a:prstGeom>
          <a:solidFill>
            <a:srgbClr val="44546A">
              <a:lumMod val="20000"/>
              <a:lumOff val="80000"/>
            </a:srgb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kern="0" dirty="0">
                <a:solidFill>
                  <a:srgbClr val="4472C4">
                    <a:lumMod val="75000"/>
                  </a:srgbClr>
                </a:solidFill>
                <a:latin typeface="Century Gothic" panose="020F0302020204030204"/>
              </a:rPr>
              <a:t>to </a:t>
            </a:r>
            <a:r>
              <a:rPr lang="fr-FR" sz="2000" kern="0" dirty="0" err="1">
                <a:solidFill>
                  <a:srgbClr val="4472C4">
                    <a:lumMod val="75000"/>
                  </a:srgbClr>
                </a:solidFill>
                <a:latin typeface="Century Gothic" panose="020F0302020204030204"/>
              </a:rPr>
              <a:t>visit</a:t>
            </a:r>
            <a:r>
              <a:rPr lang="fr-FR" sz="2000" kern="0" dirty="0">
                <a:solidFill>
                  <a:srgbClr val="4472C4">
                    <a:lumMod val="75000"/>
                  </a:srgbClr>
                </a:solidFill>
                <a:latin typeface="Century Gothic" panose="020F0302020204030204"/>
              </a:rPr>
              <a:t>, </a:t>
            </a:r>
            <a:r>
              <a:rPr lang="fr-FR" sz="2000" kern="0" dirty="0" err="1">
                <a:solidFill>
                  <a:srgbClr val="4472C4">
                    <a:lumMod val="75000"/>
                  </a:srgbClr>
                </a:solidFill>
                <a:latin typeface="Century Gothic" panose="020F0302020204030204"/>
              </a:rPr>
              <a:t>visiting</a:t>
            </a:r>
            <a:endParaRPr kumimoji="0" lang="fr-FR" sz="20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74834662-FED6-460D-9976-E8C99532B2D9}"/>
              </a:ext>
            </a:extLst>
          </p:cNvPr>
          <p:cNvSpPr txBox="1"/>
          <p:nvPr/>
        </p:nvSpPr>
        <p:spPr>
          <a:xfrm>
            <a:off x="2707248" y="2239325"/>
            <a:ext cx="1043258" cy="400110"/>
          </a:xfrm>
          <a:prstGeom prst="rect">
            <a:avLst/>
          </a:prstGeom>
          <a:no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bridge</a:t>
            </a:r>
          </a:p>
        </p:txBody>
      </p:sp>
      <p:sp>
        <p:nvSpPr>
          <p:cNvPr id="8" name="TextBox 7">
            <a:extLst>
              <a:ext uri="{FF2B5EF4-FFF2-40B4-BE49-F238E27FC236}">
                <a16:creationId xmlns:a16="http://schemas.microsoft.com/office/drawing/2014/main" id="{3C16E857-E3CC-4417-A3C2-5CA7D4A05D2F}"/>
              </a:ext>
            </a:extLst>
          </p:cNvPr>
          <p:cNvSpPr txBox="1"/>
          <p:nvPr/>
        </p:nvSpPr>
        <p:spPr>
          <a:xfrm>
            <a:off x="1694294" y="3184213"/>
            <a:ext cx="2689347" cy="400110"/>
          </a:xfrm>
          <a:prstGeom prst="rect">
            <a:avLst/>
          </a:prstGeom>
          <a:solidFill>
            <a:srgbClr val="44546A">
              <a:lumMod val="20000"/>
              <a:lumOff val="80000"/>
            </a:srgb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to </a:t>
            </a:r>
            <a:r>
              <a:rPr kumimoji="0" lang="fr-FR" sz="20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take</a:t>
            </a:r>
            <a:r>
              <a:rPr kumimoji="0" lang="fr-FR" sz="20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 </a:t>
            </a:r>
            <a:r>
              <a:rPr kumimoji="0" lang="fr-FR" sz="20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taking</a:t>
            </a:r>
            <a:endParaRPr kumimoji="0" lang="fr-FR" sz="20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0B59C4A3-37B2-4CCF-8850-F55A1C1F35D6}"/>
              </a:ext>
            </a:extLst>
          </p:cNvPr>
          <p:cNvSpPr txBox="1"/>
          <p:nvPr/>
        </p:nvSpPr>
        <p:spPr>
          <a:xfrm>
            <a:off x="1713160" y="5070000"/>
            <a:ext cx="1245908" cy="707886"/>
          </a:xfrm>
          <a:prstGeom prst="rect">
            <a:avLst/>
          </a:prstGeom>
          <a:solidFill>
            <a:schemeClr val="accent2">
              <a:lumMod val="20000"/>
              <a:lumOff val="80000"/>
            </a:schemeClr>
          </a:solidFill>
          <a:ln>
            <a:solidFill>
              <a:srgbClr val="0070C0"/>
            </a:solidFill>
          </a:ln>
        </p:spPr>
        <p:txBody>
          <a:bodyPr wrap="square" lIns="36000" r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kern="0" dirty="0" err="1">
                <a:solidFill>
                  <a:srgbClr val="4472C4">
                    <a:lumMod val="75000"/>
                  </a:srgbClr>
                </a:solidFill>
                <a:latin typeface="Century Gothic" panose="020F0302020204030204"/>
              </a:rPr>
              <a:t>he</a:t>
            </a:r>
            <a:r>
              <a:rPr lang="fr-FR" sz="2000" kern="0" dirty="0">
                <a:solidFill>
                  <a:srgbClr val="4472C4">
                    <a:lumMod val="75000"/>
                  </a:srgbClr>
                </a:solidFill>
                <a:latin typeface="Century Gothic" panose="020F0302020204030204"/>
              </a:rPr>
              <a:t> </a:t>
            </a:r>
            <a:r>
              <a:rPr lang="fr-FR" sz="2000" kern="0" dirty="0" err="1">
                <a:solidFill>
                  <a:srgbClr val="4472C4">
                    <a:lumMod val="75000"/>
                  </a:srgbClr>
                </a:solidFill>
                <a:latin typeface="Century Gothic" panose="020F0302020204030204"/>
              </a:rPr>
              <a:t>takes</a:t>
            </a:r>
            <a:r>
              <a:rPr lang="fr-FR" sz="2000" kern="0" dirty="0">
                <a:solidFill>
                  <a:srgbClr val="4472C4">
                    <a:lumMod val="75000"/>
                  </a:srgbClr>
                </a:solidFill>
                <a:latin typeface="Century Gothic" panose="020F0302020204030204"/>
              </a:rPr>
              <a:t>, </a:t>
            </a:r>
            <a:r>
              <a:rPr lang="fr-FR" sz="2000" kern="0" dirty="0" err="1">
                <a:solidFill>
                  <a:srgbClr val="4472C4">
                    <a:lumMod val="75000"/>
                  </a:srgbClr>
                </a:solidFill>
                <a:latin typeface="Century Gothic" panose="020F0302020204030204"/>
              </a:rPr>
              <a:t>is</a:t>
            </a:r>
            <a:r>
              <a:rPr lang="fr-FR" sz="2000" kern="0" dirty="0">
                <a:solidFill>
                  <a:srgbClr val="4472C4">
                    <a:lumMod val="75000"/>
                  </a:srgbClr>
                </a:solidFill>
                <a:latin typeface="Century Gothic" panose="020F0302020204030204"/>
              </a:rPr>
              <a:t> </a:t>
            </a:r>
            <a:r>
              <a:rPr lang="fr-FR" sz="2000" kern="0" dirty="0" err="1">
                <a:solidFill>
                  <a:srgbClr val="4472C4">
                    <a:lumMod val="75000"/>
                  </a:srgbClr>
                </a:solidFill>
                <a:latin typeface="Century Gothic" panose="020F0302020204030204"/>
              </a:rPr>
              <a:t>taking</a:t>
            </a:r>
            <a:endParaRPr kumimoji="0" lang="fr-FR" sz="20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E9EF814A-6266-4CBB-B0B4-0E1BF67EA7DF}"/>
              </a:ext>
            </a:extLst>
          </p:cNvPr>
          <p:cNvSpPr txBox="1"/>
          <p:nvPr/>
        </p:nvSpPr>
        <p:spPr>
          <a:xfrm>
            <a:off x="1713160" y="4044860"/>
            <a:ext cx="1245909" cy="615553"/>
          </a:xfrm>
          <a:prstGeom prst="rect">
            <a:avLst/>
          </a:prstGeom>
          <a:solidFill>
            <a:schemeClr val="accent2">
              <a:lumMod val="20000"/>
              <a:lumOff val="80000"/>
            </a:schemeClr>
          </a:solidFill>
          <a:ln>
            <a:solidFill>
              <a:srgbClr val="0070C0"/>
            </a:solidFill>
          </a:ln>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I </a:t>
            </a:r>
            <a:r>
              <a:rPr kumimoji="0" lang="fr-FR" sz="20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take</a:t>
            </a:r>
            <a:r>
              <a:rPr kumimoji="0" lang="fr-FR" sz="20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 </a:t>
            </a:r>
            <a:r>
              <a:rPr kumimoji="0" lang="fr-FR" sz="20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am</a:t>
            </a:r>
            <a:r>
              <a:rPr kumimoji="0" lang="fr-FR" sz="20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 </a:t>
            </a:r>
            <a:r>
              <a:rPr kumimoji="0" lang="fr-FR" sz="20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taking</a:t>
            </a:r>
            <a:endParaRPr kumimoji="0" lang="fr-FR" sz="20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A92CC83F-C41C-40B5-8D75-20D5BFE6D28E}"/>
              </a:ext>
            </a:extLst>
          </p:cNvPr>
          <p:cNvSpPr txBox="1"/>
          <p:nvPr/>
        </p:nvSpPr>
        <p:spPr>
          <a:xfrm>
            <a:off x="3163706" y="4060250"/>
            <a:ext cx="1245600" cy="584775"/>
          </a:xfrm>
          <a:prstGeom prst="rect">
            <a:avLst/>
          </a:prstGeom>
          <a:solidFill>
            <a:schemeClr val="accent2">
              <a:lumMod val="20000"/>
              <a:lumOff val="80000"/>
            </a:schemeClr>
          </a:solidFill>
          <a:ln>
            <a:solidFill>
              <a:srgbClr val="0070C0"/>
            </a:solidFill>
          </a:ln>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900" kern="0" dirty="0" err="1">
                <a:solidFill>
                  <a:srgbClr val="4472C4">
                    <a:lumMod val="75000"/>
                  </a:srgbClr>
                </a:solidFill>
                <a:latin typeface="Century Gothic" panose="020F0302020204030204"/>
              </a:rPr>
              <a:t>you</a:t>
            </a:r>
            <a:r>
              <a:rPr lang="fr-FR" sz="1900" kern="0" dirty="0">
                <a:solidFill>
                  <a:srgbClr val="4472C4">
                    <a:lumMod val="75000"/>
                  </a:srgbClr>
                </a:solidFill>
                <a:latin typeface="Century Gothic" panose="020F0302020204030204"/>
              </a:rPr>
              <a:t> </a:t>
            </a:r>
            <a:r>
              <a:rPr lang="fr-FR" sz="1900" kern="0" dirty="0" err="1">
                <a:solidFill>
                  <a:srgbClr val="4472C4">
                    <a:lumMod val="75000"/>
                  </a:srgbClr>
                </a:solidFill>
                <a:latin typeface="Century Gothic" panose="020F0302020204030204"/>
              </a:rPr>
              <a:t>take</a:t>
            </a:r>
            <a:r>
              <a:rPr lang="fr-FR" sz="1900" kern="0" dirty="0">
                <a:solidFill>
                  <a:srgbClr val="4472C4">
                    <a:lumMod val="75000"/>
                  </a:srgbClr>
                </a:solidFill>
                <a:latin typeface="Century Gothic" panose="020F0302020204030204"/>
              </a:rPr>
              <a:t>, are </a:t>
            </a:r>
            <a:r>
              <a:rPr lang="fr-FR" sz="1900" kern="0" dirty="0" err="1">
                <a:solidFill>
                  <a:srgbClr val="4472C4">
                    <a:lumMod val="75000"/>
                  </a:srgbClr>
                </a:solidFill>
                <a:latin typeface="Century Gothic" panose="020F0302020204030204"/>
              </a:rPr>
              <a:t>taking</a:t>
            </a:r>
            <a:endParaRPr kumimoji="0" lang="fr-FR" sz="19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19B6835B-6188-4B2A-9A32-EEF806A414FE}"/>
              </a:ext>
            </a:extLst>
          </p:cNvPr>
          <p:cNvSpPr txBox="1">
            <a:spLocks/>
          </p:cNvSpPr>
          <p:nvPr/>
        </p:nvSpPr>
        <p:spPr>
          <a:xfrm>
            <a:off x="3127706" y="5092801"/>
            <a:ext cx="1245600" cy="615553"/>
          </a:xfrm>
          <a:prstGeom prst="rect">
            <a:avLst/>
          </a:prstGeom>
          <a:solidFill>
            <a:schemeClr val="accent2">
              <a:lumMod val="20000"/>
              <a:lumOff val="80000"/>
            </a:schemeClr>
          </a:solidFill>
          <a:ln>
            <a:solidFill>
              <a:srgbClr val="0070C0"/>
            </a:solidFill>
          </a:ln>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she</a:t>
            </a:r>
            <a:r>
              <a:rPr kumimoji="0" lang="fr-FR" sz="20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 </a:t>
            </a:r>
            <a:r>
              <a:rPr kumimoji="0" lang="fr-FR" sz="20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takes</a:t>
            </a:r>
            <a:r>
              <a:rPr kumimoji="0" lang="fr-FR" sz="20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 </a:t>
            </a:r>
            <a:r>
              <a:rPr kumimoji="0" lang="fr-FR" sz="20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is</a:t>
            </a:r>
            <a:r>
              <a:rPr kumimoji="0" lang="fr-FR" sz="20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 </a:t>
            </a:r>
            <a:r>
              <a:rPr kumimoji="0" lang="fr-FR" sz="20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taking</a:t>
            </a:r>
            <a:endParaRPr kumimoji="0" lang="fr-FR" sz="20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E06413D4-72FE-4E06-938D-2D2F7CB47991}"/>
              </a:ext>
            </a:extLst>
          </p:cNvPr>
          <p:cNvSpPr txBox="1"/>
          <p:nvPr/>
        </p:nvSpPr>
        <p:spPr>
          <a:xfrm>
            <a:off x="4622153" y="3173954"/>
            <a:ext cx="2620116" cy="400110"/>
          </a:xfrm>
          <a:prstGeom prst="rect">
            <a:avLst/>
          </a:prstGeom>
          <a:solidFill>
            <a:srgbClr val="44546A">
              <a:lumMod val="20000"/>
              <a:lumOff val="80000"/>
            </a:srgb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must, to have to</a:t>
            </a:r>
            <a:r>
              <a:rPr kumimoji="0" lang="fr-FR" sz="2000" b="0" i="0" u="none" strike="noStrike" kern="0" cap="none" spc="0" normalizeH="0" baseline="0" noProof="0" dirty="0">
                <a:ln>
                  <a:noFill/>
                </a:ln>
                <a:solidFill>
                  <a:prstClr val="black"/>
                </a:solidFill>
                <a:effectLst/>
                <a:uLnTx/>
                <a:uFillTx/>
                <a:latin typeface="Century Gothic" panose="020F0302020204030204"/>
                <a:ea typeface="+mn-ea"/>
                <a:cs typeface="+mn-cs"/>
              </a:rPr>
              <a:t> </a:t>
            </a:r>
          </a:p>
        </p:txBody>
      </p:sp>
      <p:sp>
        <p:nvSpPr>
          <p:cNvPr id="20" name="TextBox 19">
            <a:extLst>
              <a:ext uri="{FF2B5EF4-FFF2-40B4-BE49-F238E27FC236}">
                <a16:creationId xmlns:a16="http://schemas.microsoft.com/office/drawing/2014/main" id="{CEAB90EC-FC7B-45C7-81CF-FAC93037C855}"/>
              </a:ext>
            </a:extLst>
          </p:cNvPr>
          <p:cNvSpPr txBox="1"/>
          <p:nvPr/>
        </p:nvSpPr>
        <p:spPr>
          <a:xfrm>
            <a:off x="4561751" y="4013651"/>
            <a:ext cx="1260000" cy="707886"/>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I must, have to</a:t>
            </a:r>
            <a:endParaRPr kumimoji="0" lang="fr-FR" sz="20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0FD5E017-224E-4974-BE6B-F7879BE0EFA5}"/>
              </a:ext>
            </a:extLst>
          </p:cNvPr>
          <p:cNvSpPr txBox="1"/>
          <p:nvPr/>
        </p:nvSpPr>
        <p:spPr>
          <a:xfrm>
            <a:off x="6013014" y="4059816"/>
            <a:ext cx="1260000" cy="615553"/>
          </a:xfrm>
          <a:prstGeom prst="rect">
            <a:avLst/>
          </a:prstGeom>
          <a:solidFill>
            <a:schemeClr val="accent2">
              <a:lumMod val="20000"/>
              <a:lumOff val="80000"/>
            </a:schemeClr>
          </a:solidFill>
          <a:ln>
            <a:solidFill>
              <a:srgbClr val="0070C0"/>
            </a:solidFill>
          </a:ln>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you</a:t>
            </a:r>
            <a:r>
              <a:rPr kumimoji="0" lang="fr-FR" sz="20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 must, have to</a:t>
            </a:r>
          </a:p>
        </p:txBody>
      </p:sp>
      <p:sp>
        <p:nvSpPr>
          <p:cNvPr id="40" name="TextBox 39">
            <a:extLst>
              <a:ext uri="{FF2B5EF4-FFF2-40B4-BE49-F238E27FC236}">
                <a16:creationId xmlns:a16="http://schemas.microsoft.com/office/drawing/2014/main" id="{ABDB0814-0C53-4F15-8930-A10E58B56738}"/>
              </a:ext>
            </a:extLst>
          </p:cNvPr>
          <p:cNvSpPr txBox="1"/>
          <p:nvPr/>
        </p:nvSpPr>
        <p:spPr>
          <a:xfrm>
            <a:off x="4556979" y="5072021"/>
            <a:ext cx="1260000" cy="707886"/>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kern="0" dirty="0" err="1">
                <a:solidFill>
                  <a:srgbClr val="4472C4">
                    <a:lumMod val="75000"/>
                  </a:srgbClr>
                </a:solidFill>
                <a:latin typeface="Century Gothic" panose="020F0302020204030204"/>
              </a:rPr>
              <a:t>he</a:t>
            </a:r>
            <a:r>
              <a:rPr lang="fr-FR" sz="2000" kern="0" dirty="0">
                <a:solidFill>
                  <a:srgbClr val="4472C4">
                    <a:lumMod val="75000"/>
                  </a:srgbClr>
                </a:solidFill>
                <a:latin typeface="Century Gothic" panose="020F0302020204030204"/>
              </a:rPr>
              <a:t> must, has to</a:t>
            </a:r>
            <a:endParaRPr kumimoji="0" lang="fr-FR" sz="20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BC999AF0-D787-460B-9ACC-914DA690788E}"/>
              </a:ext>
            </a:extLst>
          </p:cNvPr>
          <p:cNvSpPr txBox="1"/>
          <p:nvPr/>
        </p:nvSpPr>
        <p:spPr>
          <a:xfrm>
            <a:off x="6006850" y="5092802"/>
            <a:ext cx="1260000" cy="615552"/>
          </a:xfrm>
          <a:prstGeom prst="rect">
            <a:avLst/>
          </a:prstGeom>
          <a:solidFill>
            <a:schemeClr val="accent2">
              <a:lumMod val="20000"/>
              <a:lumOff val="80000"/>
            </a:schemeClr>
          </a:solidFill>
          <a:ln>
            <a:solidFill>
              <a:srgbClr val="0070C0"/>
            </a:solidFill>
          </a:ln>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she</a:t>
            </a:r>
            <a:r>
              <a:rPr kumimoji="0" lang="fr-FR" sz="20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 must, has to</a:t>
            </a:r>
            <a:endParaRPr kumimoji="0" lang="fr-FR" sz="20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0FA9AE90-06A4-4B9A-A14E-D8B804D63C17}"/>
              </a:ext>
            </a:extLst>
          </p:cNvPr>
          <p:cNvSpPr txBox="1"/>
          <p:nvPr/>
        </p:nvSpPr>
        <p:spPr>
          <a:xfrm>
            <a:off x="7433861" y="3004684"/>
            <a:ext cx="2916000" cy="738664"/>
          </a:xfrm>
          <a:prstGeom prst="rect">
            <a:avLst/>
          </a:prstGeom>
          <a:solidFill>
            <a:srgbClr val="44546A">
              <a:lumMod val="20000"/>
              <a:lumOff val="80000"/>
            </a:srgb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to </a:t>
            </a:r>
            <a:r>
              <a:rPr kumimoji="0" lang="fr-FR" sz="20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want</a:t>
            </a:r>
            <a:r>
              <a:rPr kumimoji="0" lang="fr-FR" sz="20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wanting</a:t>
            </a:r>
            <a:r>
              <a:rPr kumimoji="0" lang="fr-FR" sz="20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 (to</a:t>
            </a:r>
            <a:r>
              <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a:t>
            </a:r>
            <a:endParaRPr kumimoji="0" lang="fr-FR" sz="22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2B2FC0EE-34CC-4872-84F6-D136A7ECC6E1}"/>
              </a:ext>
            </a:extLst>
          </p:cNvPr>
          <p:cNvSpPr txBox="1"/>
          <p:nvPr/>
        </p:nvSpPr>
        <p:spPr>
          <a:xfrm>
            <a:off x="7423861" y="4028418"/>
            <a:ext cx="1346400" cy="707886"/>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I </a:t>
            </a:r>
            <a:r>
              <a:rPr kumimoji="0" lang="fr-FR" sz="20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want</a:t>
            </a:r>
            <a:r>
              <a:rPr kumimoji="0" lang="fr-FR" sz="20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 (to)</a:t>
            </a:r>
          </a:p>
        </p:txBody>
      </p:sp>
      <p:sp>
        <p:nvSpPr>
          <p:cNvPr id="29" name="TextBox 28">
            <a:extLst>
              <a:ext uri="{FF2B5EF4-FFF2-40B4-BE49-F238E27FC236}">
                <a16:creationId xmlns:a16="http://schemas.microsoft.com/office/drawing/2014/main" id="{3B2758B1-1C23-4200-B53A-66AFB23238A0}"/>
              </a:ext>
            </a:extLst>
          </p:cNvPr>
          <p:cNvSpPr txBox="1"/>
          <p:nvPr/>
        </p:nvSpPr>
        <p:spPr>
          <a:xfrm>
            <a:off x="7433861" y="5072021"/>
            <a:ext cx="1314000" cy="707886"/>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he</a:t>
            </a:r>
            <a:r>
              <a:rPr kumimoji="0" lang="fr-FR" sz="20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 </a:t>
            </a:r>
            <a:r>
              <a:rPr kumimoji="0" lang="fr-FR" sz="20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wants</a:t>
            </a:r>
            <a:r>
              <a:rPr kumimoji="0" lang="fr-FR" sz="20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 (to)</a:t>
            </a:r>
            <a:endParaRPr kumimoji="0" lang="fr-FR" sz="20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EB1F7533-F9CD-49CA-9CF2-B40E4A7F5FF0}"/>
              </a:ext>
            </a:extLst>
          </p:cNvPr>
          <p:cNvSpPr txBox="1"/>
          <p:nvPr/>
        </p:nvSpPr>
        <p:spPr>
          <a:xfrm>
            <a:off x="8949063" y="4028418"/>
            <a:ext cx="1346400" cy="707886"/>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you</a:t>
            </a:r>
            <a:r>
              <a:rPr kumimoji="0" lang="fr-FR" sz="20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 </a:t>
            </a:r>
            <a:r>
              <a:rPr kumimoji="0" lang="fr-FR" sz="20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want</a:t>
            </a:r>
            <a:r>
              <a:rPr kumimoji="0" lang="fr-FR" sz="20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 (to)</a:t>
            </a:r>
          </a:p>
        </p:txBody>
      </p:sp>
      <p:sp>
        <p:nvSpPr>
          <p:cNvPr id="51" name="TextBox 50">
            <a:extLst>
              <a:ext uri="{FF2B5EF4-FFF2-40B4-BE49-F238E27FC236}">
                <a16:creationId xmlns:a16="http://schemas.microsoft.com/office/drawing/2014/main" id="{EBB61016-B519-4D8B-9374-75AE70007E45}"/>
              </a:ext>
            </a:extLst>
          </p:cNvPr>
          <p:cNvSpPr txBox="1"/>
          <p:nvPr/>
        </p:nvSpPr>
        <p:spPr>
          <a:xfrm>
            <a:off x="8949537" y="5046635"/>
            <a:ext cx="1345926" cy="707886"/>
          </a:xfrm>
          <a:prstGeom prst="rect">
            <a:avLst/>
          </a:prstGeom>
          <a:solidFill>
            <a:schemeClr val="accent2">
              <a:lumMod val="20000"/>
              <a:lumOff val="80000"/>
            </a:schemeClr>
          </a:solidFill>
          <a:ln>
            <a:solidFill>
              <a:srgbClr val="0070C0"/>
            </a:solidFill>
          </a:ln>
        </p:spPr>
        <p:txBody>
          <a:bodyPr wrap="square" lIns="36000" r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she</a:t>
            </a:r>
            <a:r>
              <a:rPr kumimoji="0" lang="fr-FR" sz="20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 </a:t>
            </a:r>
            <a:r>
              <a:rPr kumimoji="0" lang="fr-FR" sz="20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wants</a:t>
            </a:r>
            <a:r>
              <a:rPr kumimoji="0" lang="fr-FR" sz="20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 (to)</a:t>
            </a:r>
            <a:endParaRPr kumimoji="0" lang="fr-FR" sz="20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pic>
        <p:nvPicPr>
          <p:cNvPr id="57" name="Picture 56" descr="background rectangle">
            <a:extLst>
              <a:ext uri="{FF2B5EF4-FFF2-40B4-BE49-F238E27FC236}">
                <a16:creationId xmlns:a16="http://schemas.microsoft.com/office/drawing/2014/main" id="{3C3A2118-F446-4BE4-A65E-4314809677B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66" name="Title 3">
            <a:extLst>
              <a:ext uri="{FF2B5EF4-FFF2-40B4-BE49-F238E27FC236}">
                <a16:creationId xmlns:a16="http://schemas.microsoft.com/office/drawing/2014/main" id="{F4E1D527-15F5-4FE7-8411-40CDBC6D92B4}"/>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Mur de mots</a:t>
            </a:r>
          </a:p>
        </p:txBody>
      </p:sp>
      <p:sp>
        <p:nvSpPr>
          <p:cNvPr id="71" name="Rounded Rectangle 46">
            <a:extLst>
              <a:ext uri="{FF2B5EF4-FFF2-40B4-BE49-F238E27FC236}">
                <a16:creationId xmlns:a16="http://schemas.microsoft.com/office/drawing/2014/main" id="{1F5E7186-D533-40CF-B22D-71E9A425644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lire</a:t>
            </a:r>
          </a:p>
        </p:txBody>
      </p:sp>
      <p:sp>
        <p:nvSpPr>
          <p:cNvPr id="136" name="TextBox 135">
            <a:extLst>
              <a:ext uri="{FF2B5EF4-FFF2-40B4-BE49-F238E27FC236}">
                <a16:creationId xmlns:a16="http://schemas.microsoft.com/office/drawing/2014/main" id="{570C462E-1FAB-4CC7-A6F0-8963DFC22658}"/>
              </a:ext>
            </a:extLst>
          </p:cNvPr>
          <p:cNvSpPr txBox="1"/>
          <p:nvPr/>
        </p:nvSpPr>
        <p:spPr>
          <a:xfrm>
            <a:off x="8765136" y="2016000"/>
            <a:ext cx="1607087" cy="828000"/>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a:solidFill>
              <a:srgbClr val="E7E6E6">
                <a:lumMod val="50000"/>
              </a:srgbClr>
            </a:solidFill>
            <a:extLst>
              <a:ext uri="{C807C97D-BFC1-408E-A445-0C87EB9F89A2}">
                <ask:lineSketchStyleProps xmlns:ask="http://schemas.microsoft.com/office/drawing/2018/sketchyshapes" sd="1201164053">
                  <a:custGeom>
                    <a:avLst/>
                    <a:gdLst>
                      <a:gd name="connsiteX0" fmla="*/ 0 w 1488096"/>
                      <a:gd name="connsiteY0" fmla="*/ 0 h 461665"/>
                      <a:gd name="connsiteX1" fmla="*/ 525794 w 1488096"/>
                      <a:gd name="connsiteY1" fmla="*/ 0 h 461665"/>
                      <a:gd name="connsiteX2" fmla="*/ 1021826 w 1488096"/>
                      <a:gd name="connsiteY2" fmla="*/ 0 h 461665"/>
                      <a:gd name="connsiteX3" fmla="*/ 1488096 w 1488096"/>
                      <a:gd name="connsiteY3" fmla="*/ 0 h 461665"/>
                      <a:gd name="connsiteX4" fmla="*/ 1488096 w 1488096"/>
                      <a:gd name="connsiteY4" fmla="*/ 461665 h 461665"/>
                      <a:gd name="connsiteX5" fmla="*/ 1006945 w 1488096"/>
                      <a:gd name="connsiteY5" fmla="*/ 461665 h 461665"/>
                      <a:gd name="connsiteX6" fmla="*/ 496032 w 1488096"/>
                      <a:gd name="connsiteY6" fmla="*/ 461665 h 461665"/>
                      <a:gd name="connsiteX7" fmla="*/ 0 w 1488096"/>
                      <a:gd name="connsiteY7" fmla="*/ 461665 h 461665"/>
                      <a:gd name="connsiteX8" fmla="*/ 0 w 1488096"/>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096" h="461665" fill="none" extrusionOk="0">
                        <a:moveTo>
                          <a:pt x="0" y="0"/>
                        </a:moveTo>
                        <a:cubicBezTo>
                          <a:pt x="177636" y="-28175"/>
                          <a:pt x="403889" y="1435"/>
                          <a:pt x="525794" y="0"/>
                        </a:cubicBezTo>
                        <a:cubicBezTo>
                          <a:pt x="647699" y="-1435"/>
                          <a:pt x="912544" y="59055"/>
                          <a:pt x="1021826" y="0"/>
                        </a:cubicBezTo>
                        <a:cubicBezTo>
                          <a:pt x="1131108" y="-59055"/>
                          <a:pt x="1356827" y="5971"/>
                          <a:pt x="1488096" y="0"/>
                        </a:cubicBezTo>
                        <a:cubicBezTo>
                          <a:pt x="1504851" y="94610"/>
                          <a:pt x="1449536" y="280344"/>
                          <a:pt x="1488096" y="461665"/>
                        </a:cubicBezTo>
                        <a:cubicBezTo>
                          <a:pt x="1266249" y="471267"/>
                          <a:pt x="1244578" y="460924"/>
                          <a:pt x="1006945" y="461665"/>
                        </a:cubicBezTo>
                        <a:cubicBezTo>
                          <a:pt x="769312" y="462406"/>
                          <a:pt x="745299" y="442392"/>
                          <a:pt x="496032" y="461665"/>
                        </a:cubicBezTo>
                        <a:cubicBezTo>
                          <a:pt x="246765" y="480938"/>
                          <a:pt x="226613" y="445359"/>
                          <a:pt x="0" y="461665"/>
                        </a:cubicBezTo>
                        <a:cubicBezTo>
                          <a:pt x="-30993" y="267327"/>
                          <a:pt x="49368" y="106356"/>
                          <a:pt x="0" y="0"/>
                        </a:cubicBezTo>
                        <a:close/>
                      </a:path>
                      <a:path w="1488096" h="461665" stroke="0" extrusionOk="0">
                        <a:moveTo>
                          <a:pt x="0" y="0"/>
                        </a:moveTo>
                        <a:cubicBezTo>
                          <a:pt x="217309" y="-30847"/>
                          <a:pt x="315741" y="5756"/>
                          <a:pt x="466270" y="0"/>
                        </a:cubicBezTo>
                        <a:cubicBezTo>
                          <a:pt x="616799" y="-5756"/>
                          <a:pt x="784071" y="59587"/>
                          <a:pt x="977183" y="0"/>
                        </a:cubicBezTo>
                        <a:cubicBezTo>
                          <a:pt x="1170295" y="-59587"/>
                          <a:pt x="1276250" y="13603"/>
                          <a:pt x="1488096" y="0"/>
                        </a:cubicBezTo>
                        <a:cubicBezTo>
                          <a:pt x="1528841" y="144381"/>
                          <a:pt x="1460759" y="310071"/>
                          <a:pt x="1488096" y="461665"/>
                        </a:cubicBezTo>
                        <a:cubicBezTo>
                          <a:pt x="1396836" y="479061"/>
                          <a:pt x="1209530" y="448271"/>
                          <a:pt x="1036707" y="461665"/>
                        </a:cubicBezTo>
                        <a:cubicBezTo>
                          <a:pt x="863884" y="475059"/>
                          <a:pt x="771576" y="408176"/>
                          <a:pt x="555556" y="461665"/>
                        </a:cubicBezTo>
                        <a:cubicBezTo>
                          <a:pt x="339536" y="515154"/>
                          <a:pt x="156996" y="413231"/>
                          <a:pt x="0" y="461665"/>
                        </a:cubicBezTo>
                        <a:cubicBezTo>
                          <a:pt x="-30006" y="235262"/>
                          <a:pt x="28290" y="145086"/>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dire</a:t>
            </a:r>
          </a:p>
        </p:txBody>
      </p:sp>
      <p:sp>
        <p:nvSpPr>
          <p:cNvPr id="137" name="TextBox 136">
            <a:extLst>
              <a:ext uri="{FF2B5EF4-FFF2-40B4-BE49-F238E27FC236}">
                <a16:creationId xmlns:a16="http://schemas.microsoft.com/office/drawing/2014/main" id="{A2BC58B1-7859-4629-B6BE-FC5B486ECE5A}"/>
              </a:ext>
            </a:extLst>
          </p:cNvPr>
          <p:cNvSpPr txBox="1"/>
          <p:nvPr/>
        </p:nvSpPr>
        <p:spPr>
          <a:xfrm>
            <a:off x="1677641" y="2952000"/>
            <a:ext cx="2772000" cy="864000"/>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488096"/>
                      <a:gd name="connsiteY0" fmla="*/ 0 h 830997"/>
                      <a:gd name="connsiteX1" fmla="*/ 451389 w 1488096"/>
                      <a:gd name="connsiteY1" fmla="*/ 0 h 830997"/>
                      <a:gd name="connsiteX2" fmla="*/ 977183 w 1488096"/>
                      <a:gd name="connsiteY2" fmla="*/ 0 h 830997"/>
                      <a:gd name="connsiteX3" fmla="*/ 1488096 w 1488096"/>
                      <a:gd name="connsiteY3" fmla="*/ 0 h 830997"/>
                      <a:gd name="connsiteX4" fmla="*/ 1488096 w 1488096"/>
                      <a:gd name="connsiteY4" fmla="*/ 390569 h 830997"/>
                      <a:gd name="connsiteX5" fmla="*/ 1488096 w 1488096"/>
                      <a:gd name="connsiteY5" fmla="*/ 830997 h 830997"/>
                      <a:gd name="connsiteX6" fmla="*/ 962302 w 1488096"/>
                      <a:gd name="connsiteY6" fmla="*/ 830997 h 830997"/>
                      <a:gd name="connsiteX7" fmla="*/ 451389 w 1488096"/>
                      <a:gd name="connsiteY7" fmla="*/ 830997 h 830997"/>
                      <a:gd name="connsiteX8" fmla="*/ 0 w 1488096"/>
                      <a:gd name="connsiteY8" fmla="*/ 830997 h 830997"/>
                      <a:gd name="connsiteX9" fmla="*/ 0 w 1488096"/>
                      <a:gd name="connsiteY9" fmla="*/ 407189 h 830997"/>
                      <a:gd name="connsiteX10" fmla="*/ 0 w 1488096"/>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8096" h="830997" fill="none" extrusionOk="0">
                        <a:moveTo>
                          <a:pt x="0" y="0"/>
                        </a:moveTo>
                        <a:cubicBezTo>
                          <a:pt x="199635" y="-34877"/>
                          <a:pt x="306632" y="37580"/>
                          <a:pt x="451389" y="0"/>
                        </a:cubicBezTo>
                        <a:cubicBezTo>
                          <a:pt x="596146" y="-37580"/>
                          <a:pt x="825999" y="51326"/>
                          <a:pt x="977183" y="0"/>
                        </a:cubicBezTo>
                        <a:cubicBezTo>
                          <a:pt x="1128367" y="-51326"/>
                          <a:pt x="1242591" y="19993"/>
                          <a:pt x="1488096" y="0"/>
                        </a:cubicBezTo>
                        <a:cubicBezTo>
                          <a:pt x="1532561" y="82292"/>
                          <a:pt x="1441740" y="209435"/>
                          <a:pt x="1488096" y="390569"/>
                        </a:cubicBezTo>
                        <a:cubicBezTo>
                          <a:pt x="1534452" y="571703"/>
                          <a:pt x="1482727" y="681317"/>
                          <a:pt x="1488096" y="830997"/>
                        </a:cubicBezTo>
                        <a:cubicBezTo>
                          <a:pt x="1336234" y="865764"/>
                          <a:pt x="1108368" y="803290"/>
                          <a:pt x="962302" y="830997"/>
                        </a:cubicBezTo>
                        <a:cubicBezTo>
                          <a:pt x="816236" y="858704"/>
                          <a:pt x="704123" y="791610"/>
                          <a:pt x="451389" y="830997"/>
                        </a:cubicBezTo>
                        <a:cubicBezTo>
                          <a:pt x="198655" y="870384"/>
                          <a:pt x="151481" y="823686"/>
                          <a:pt x="0" y="830997"/>
                        </a:cubicBezTo>
                        <a:cubicBezTo>
                          <a:pt x="-49572" y="688032"/>
                          <a:pt x="31906" y="515343"/>
                          <a:pt x="0" y="407189"/>
                        </a:cubicBezTo>
                        <a:cubicBezTo>
                          <a:pt x="-31906" y="299035"/>
                          <a:pt x="20899" y="105807"/>
                          <a:pt x="0" y="0"/>
                        </a:cubicBezTo>
                        <a:close/>
                      </a:path>
                      <a:path w="1488096" h="830997" stroke="0" extrusionOk="0">
                        <a:moveTo>
                          <a:pt x="0" y="0"/>
                        </a:moveTo>
                        <a:cubicBezTo>
                          <a:pt x="217309" y="-30847"/>
                          <a:pt x="315741" y="5756"/>
                          <a:pt x="466270" y="0"/>
                        </a:cubicBezTo>
                        <a:cubicBezTo>
                          <a:pt x="616799" y="-5756"/>
                          <a:pt x="784071" y="59587"/>
                          <a:pt x="977183" y="0"/>
                        </a:cubicBezTo>
                        <a:cubicBezTo>
                          <a:pt x="1170295" y="-59587"/>
                          <a:pt x="1276250" y="13603"/>
                          <a:pt x="1488096" y="0"/>
                        </a:cubicBezTo>
                        <a:cubicBezTo>
                          <a:pt x="1497523" y="153752"/>
                          <a:pt x="1475028" y="316521"/>
                          <a:pt x="1488096" y="432118"/>
                        </a:cubicBezTo>
                        <a:cubicBezTo>
                          <a:pt x="1501164" y="547715"/>
                          <a:pt x="1483372" y="714334"/>
                          <a:pt x="1488096" y="830997"/>
                        </a:cubicBezTo>
                        <a:cubicBezTo>
                          <a:pt x="1233308" y="838355"/>
                          <a:pt x="1091476" y="822345"/>
                          <a:pt x="962302" y="830997"/>
                        </a:cubicBezTo>
                        <a:cubicBezTo>
                          <a:pt x="833128" y="839649"/>
                          <a:pt x="646025" y="783618"/>
                          <a:pt x="496032" y="830997"/>
                        </a:cubicBezTo>
                        <a:cubicBezTo>
                          <a:pt x="346039" y="878376"/>
                          <a:pt x="214510" y="799644"/>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prendre</a:t>
            </a:r>
          </a:p>
        </p:txBody>
      </p:sp>
      <p:sp>
        <p:nvSpPr>
          <p:cNvPr id="138" name="TextBox 137">
            <a:extLst>
              <a:ext uri="{FF2B5EF4-FFF2-40B4-BE49-F238E27FC236}">
                <a16:creationId xmlns:a16="http://schemas.microsoft.com/office/drawing/2014/main" id="{9B7F7D65-F11D-4598-A2E0-84F0C24A3DF7}"/>
              </a:ext>
            </a:extLst>
          </p:cNvPr>
          <p:cNvSpPr txBox="1"/>
          <p:nvPr/>
        </p:nvSpPr>
        <p:spPr>
          <a:xfrm>
            <a:off x="4535379" y="2951999"/>
            <a:ext cx="2808000" cy="864000"/>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a:solidFill>
              <a:srgbClr val="E7E6E6">
                <a:lumMod val="50000"/>
              </a:srgbClr>
            </a:solidFill>
            <a:extLst>
              <a:ext uri="{C807C97D-BFC1-408E-A445-0C87EB9F89A2}">
                <ask:lineSketchStyleProps xmlns:ask="http://schemas.microsoft.com/office/drawing/2018/sketchyshapes" sd="1201164053">
                  <a:custGeom>
                    <a:avLst/>
                    <a:gdLst>
                      <a:gd name="connsiteX0" fmla="*/ 0 w 1488096"/>
                      <a:gd name="connsiteY0" fmla="*/ 0 h 830997"/>
                      <a:gd name="connsiteX1" fmla="*/ 451389 w 1488096"/>
                      <a:gd name="connsiteY1" fmla="*/ 0 h 830997"/>
                      <a:gd name="connsiteX2" fmla="*/ 977183 w 1488096"/>
                      <a:gd name="connsiteY2" fmla="*/ 0 h 830997"/>
                      <a:gd name="connsiteX3" fmla="*/ 1488096 w 1488096"/>
                      <a:gd name="connsiteY3" fmla="*/ 0 h 830997"/>
                      <a:gd name="connsiteX4" fmla="*/ 1488096 w 1488096"/>
                      <a:gd name="connsiteY4" fmla="*/ 390569 h 830997"/>
                      <a:gd name="connsiteX5" fmla="*/ 1488096 w 1488096"/>
                      <a:gd name="connsiteY5" fmla="*/ 830997 h 830997"/>
                      <a:gd name="connsiteX6" fmla="*/ 962302 w 1488096"/>
                      <a:gd name="connsiteY6" fmla="*/ 830997 h 830997"/>
                      <a:gd name="connsiteX7" fmla="*/ 451389 w 1488096"/>
                      <a:gd name="connsiteY7" fmla="*/ 830997 h 830997"/>
                      <a:gd name="connsiteX8" fmla="*/ 0 w 1488096"/>
                      <a:gd name="connsiteY8" fmla="*/ 830997 h 830997"/>
                      <a:gd name="connsiteX9" fmla="*/ 0 w 1488096"/>
                      <a:gd name="connsiteY9" fmla="*/ 407189 h 830997"/>
                      <a:gd name="connsiteX10" fmla="*/ 0 w 1488096"/>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8096" h="830997" fill="none" extrusionOk="0">
                        <a:moveTo>
                          <a:pt x="0" y="0"/>
                        </a:moveTo>
                        <a:cubicBezTo>
                          <a:pt x="199635" y="-34877"/>
                          <a:pt x="306632" y="37580"/>
                          <a:pt x="451389" y="0"/>
                        </a:cubicBezTo>
                        <a:cubicBezTo>
                          <a:pt x="596146" y="-37580"/>
                          <a:pt x="825999" y="51326"/>
                          <a:pt x="977183" y="0"/>
                        </a:cubicBezTo>
                        <a:cubicBezTo>
                          <a:pt x="1128367" y="-51326"/>
                          <a:pt x="1242591" y="19993"/>
                          <a:pt x="1488096" y="0"/>
                        </a:cubicBezTo>
                        <a:cubicBezTo>
                          <a:pt x="1532561" y="82292"/>
                          <a:pt x="1441740" y="209435"/>
                          <a:pt x="1488096" y="390569"/>
                        </a:cubicBezTo>
                        <a:cubicBezTo>
                          <a:pt x="1534452" y="571703"/>
                          <a:pt x="1482727" y="681317"/>
                          <a:pt x="1488096" y="830997"/>
                        </a:cubicBezTo>
                        <a:cubicBezTo>
                          <a:pt x="1336234" y="865764"/>
                          <a:pt x="1108368" y="803290"/>
                          <a:pt x="962302" y="830997"/>
                        </a:cubicBezTo>
                        <a:cubicBezTo>
                          <a:pt x="816236" y="858704"/>
                          <a:pt x="704123" y="791610"/>
                          <a:pt x="451389" y="830997"/>
                        </a:cubicBezTo>
                        <a:cubicBezTo>
                          <a:pt x="198655" y="870384"/>
                          <a:pt x="151481" y="823686"/>
                          <a:pt x="0" y="830997"/>
                        </a:cubicBezTo>
                        <a:cubicBezTo>
                          <a:pt x="-49572" y="688032"/>
                          <a:pt x="31906" y="515343"/>
                          <a:pt x="0" y="407189"/>
                        </a:cubicBezTo>
                        <a:cubicBezTo>
                          <a:pt x="-31906" y="299035"/>
                          <a:pt x="20899" y="105807"/>
                          <a:pt x="0" y="0"/>
                        </a:cubicBezTo>
                        <a:close/>
                      </a:path>
                      <a:path w="1488096" h="830997" stroke="0" extrusionOk="0">
                        <a:moveTo>
                          <a:pt x="0" y="0"/>
                        </a:moveTo>
                        <a:cubicBezTo>
                          <a:pt x="217309" y="-30847"/>
                          <a:pt x="315741" y="5756"/>
                          <a:pt x="466270" y="0"/>
                        </a:cubicBezTo>
                        <a:cubicBezTo>
                          <a:pt x="616799" y="-5756"/>
                          <a:pt x="784071" y="59587"/>
                          <a:pt x="977183" y="0"/>
                        </a:cubicBezTo>
                        <a:cubicBezTo>
                          <a:pt x="1170295" y="-59587"/>
                          <a:pt x="1276250" y="13603"/>
                          <a:pt x="1488096" y="0"/>
                        </a:cubicBezTo>
                        <a:cubicBezTo>
                          <a:pt x="1497523" y="153752"/>
                          <a:pt x="1475028" y="316521"/>
                          <a:pt x="1488096" y="432118"/>
                        </a:cubicBezTo>
                        <a:cubicBezTo>
                          <a:pt x="1501164" y="547715"/>
                          <a:pt x="1483372" y="714334"/>
                          <a:pt x="1488096" y="830997"/>
                        </a:cubicBezTo>
                        <a:cubicBezTo>
                          <a:pt x="1233308" y="838355"/>
                          <a:pt x="1091476" y="822345"/>
                          <a:pt x="962302" y="830997"/>
                        </a:cubicBezTo>
                        <a:cubicBezTo>
                          <a:pt x="833128" y="839649"/>
                          <a:pt x="646025" y="783618"/>
                          <a:pt x="496032" y="830997"/>
                        </a:cubicBezTo>
                        <a:cubicBezTo>
                          <a:pt x="346039" y="878376"/>
                          <a:pt x="214510" y="799644"/>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devoir</a:t>
            </a:r>
          </a:p>
        </p:txBody>
      </p:sp>
      <p:sp>
        <p:nvSpPr>
          <p:cNvPr id="139" name="TextBox 138">
            <a:extLst>
              <a:ext uri="{FF2B5EF4-FFF2-40B4-BE49-F238E27FC236}">
                <a16:creationId xmlns:a16="http://schemas.microsoft.com/office/drawing/2014/main" id="{B2237990-81C1-4776-9545-EB4D91674F7F}"/>
              </a:ext>
            </a:extLst>
          </p:cNvPr>
          <p:cNvSpPr txBox="1"/>
          <p:nvPr/>
        </p:nvSpPr>
        <p:spPr>
          <a:xfrm>
            <a:off x="7415861" y="2952000"/>
            <a:ext cx="2952000" cy="864000"/>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a:solidFill>
              <a:srgbClr val="E7E6E6">
                <a:lumMod val="50000"/>
              </a:srgbClr>
            </a:solidFill>
            <a:extLst>
              <a:ext uri="{C807C97D-BFC1-408E-A445-0C87EB9F89A2}">
                <ask:lineSketchStyleProps xmlns:ask="http://schemas.microsoft.com/office/drawing/2018/sketchyshapes" sd="1201164053">
                  <a:custGeom>
                    <a:avLst/>
                    <a:gdLst>
                      <a:gd name="connsiteX0" fmla="*/ 0 w 1488096"/>
                      <a:gd name="connsiteY0" fmla="*/ 0 h 461665"/>
                      <a:gd name="connsiteX1" fmla="*/ 525794 w 1488096"/>
                      <a:gd name="connsiteY1" fmla="*/ 0 h 461665"/>
                      <a:gd name="connsiteX2" fmla="*/ 1021826 w 1488096"/>
                      <a:gd name="connsiteY2" fmla="*/ 0 h 461665"/>
                      <a:gd name="connsiteX3" fmla="*/ 1488096 w 1488096"/>
                      <a:gd name="connsiteY3" fmla="*/ 0 h 461665"/>
                      <a:gd name="connsiteX4" fmla="*/ 1488096 w 1488096"/>
                      <a:gd name="connsiteY4" fmla="*/ 461665 h 461665"/>
                      <a:gd name="connsiteX5" fmla="*/ 1006945 w 1488096"/>
                      <a:gd name="connsiteY5" fmla="*/ 461665 h 461665"/>
                      <a:gd name="connsiteX6" fmla="*/ 496032 w 1488096"/>
                      <a:gd name="connsiteY6" fmla="*/ 461665 h 461665"/>
                      <a:gd name="connsiteX7" fmla="*/ 0 w 1488096"/>
                      <a:gd name="connsiteY7" fmla="*/ 461665 h 461665"/>
                      <a:gd name="connsiteX8" fmla="*/ 0 w 1488096"/>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096" h="461665" fill="none" extrusionOk="0">
                        <a:moveTo>
                          <a:pt x="0" y="0"/>
                        </a:moveTo>
                        <a:cubicBezTo>
                          <a:pt x="177636" y="-28175"/>
                          <a:pt x="403889" y="1435"/>
                          <a:pt x="525794" y="0"/>
                        </a:cubicBezTo>
                        <a:cubicBezTo>
                          <a:pt x="647699" y="-1435"/>
                          <a:pt x="912544" y="59055"/>
                          <a:pt x="1021826" y="0"/>
                        </a:cubicBezTo>
                        <a:cubicBezTo>
                          <a:pt x="1131108" y="-59055"/>
                          <a:pt x="1356827" y="5971"/>
                          <a:pt x="1488096" y="0"/>
                        </a:cubicBezTo>
                        <a:cubicBezTo>
                          <a:pt x="1504851" y="94610"/>
                          <a:pt x="1449536" y="280344"/>
                          <a:pt x="1488096" y="461665"/>
                        </a:cubicBezTo>
                        <a:cubicBezTo>
                          <a:pt x="1266249" y="471267"/>
                          <a:pt x="1244578" y="460924"/>
                          <a:pt x="1006945" y="461665"/>
                        </a:cubicBezTo>
                        <a:cubicBezTo>
                          <a:pt x="769312" y="462406"/>
                          <a:pt x="745299" y="442392"/>
                          <a:pt x="496032" y="461665"/>
                        </a:cubicBezTo>
                        <a:cubicBezTo>
                          <a:pt x="246765" y="480938"/>
                          <a:pt x="226613" y="445359"/>
                          <a:pt x="0" y="461665"/>
                        </a:cubicBezTo>
                        <a:cubicBezTo>
                          <a:pt x="-30993" y="267327"/>
                          <a:pt x="49368" y="106356"/>
                          <a:pt x="0" y="0"/>
                        </a:cubicBezTo>
                        <a:close/>
                      </a:path>
                      <a:path w="1488096" h="461665" stroke="0" extrusionOk="0">
                        <a:moveTo>
                          <a:pt x="0" y="0"/>
                        </a:moveTo>
                        <a:cubicBezTo>
                          <a:pt x="217309" y="-30847"/>
                          <a:pt x="315741" y="5756"/>
                          <a:pt x="466270" y="0"/>
                        </a:cubicBezTo>
                        <a:cubicBezTo>
                          <a:pt x="616799" y="-5756"/>
                          <a:pt x="784071" y="59587"/>
                          <a:pt x="977183" y="0"/>
                        </a:cubicBezTo>
                        <a:cubicBezTo>
                          <a:pt x="1170295" y="-59587"/>
                          <a:pt x="1276250" y="13603"/>
                          <a:pt x="1488096" y="0"/>
                        </a:cubicBezTo>
                        <a:cubicBezTo>
                          <a:pt x="1528841" y="144381"/>
                          <a:pt x="1460759" y="310071"/>
                          <a:pt x="1488096" y="461665"/>
                        </a:cubicBezTo>
                        <a:cubicBezTo>
                          <a:pt x="1396836" y="479061"/>
                          <a:pt x="1209530" y="448271"/>
                          <a:pt x="1036707" y="461665"/>
                        </a:cubicBezTo>
                        <a:cubicBezTo>
                          <a:pt x="863884" y="475059"/>
                          <a:pt x="771576" y="408176"/>
                          <a:pt x="555556" y="461665"/>
                        </a:cubicBezTo>
                        <a:cubicBezTo>
                          <a:pt x="339536" y="515154"/>
                          <a:pt x="156996" y="413231"/>
                          <a:pt x="0" y="461665"/>
                        </a:cubicBezTo>
                        <a:cubicBezTo>
                          <a:pt x="-30006" y="235262"/>
                          <a:pt x="28290" y="145086"/>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vouloir</a:t>
            </a: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0" name="TextBox 139">
            <a:extLst>
              <a:ext uri="{FF2B5EF4-FFF2-40B4-BE49-F238E27FC236}">
                <a16:creationId xmlns:a16="http://schemas.microsoft.com/office/drawing/2014/main" id="{573A732B-D54A-4DA6-A37B-A8E8C2B9CF85}"/>
              </a:ext>
            </a:extLst>
          </p:cNvPr>
          <p:cNvSpPr txBox="1"/>
          <p:nvPr/>
        </p:nvSpPr>
        <p:spPr>
          <a:xfrm>
            <a:off x="1676561" y="3891600"/>
            <a:ext cx="1346400" cy="972000"/>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je </a:t>
            </a:r>
            <a:r>
              <a:rPr kumimoji="0" lang="en-GB" sz="2000" b="0"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prends</a:t>
            </a:r>
            <a:endPar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1" name="TextBox 140">
            <a:extLst>
              <a:ext uri="{FF2B5EF4-FFF2-40B4-BE49-F238E27FC236}">
                <a16:creationId xmlns:a16="http://schemas.microsoft.com/office/drawing/2014/main" id="{E2948EC4-069A-4630-93B0-9D82CCB200FB}"/>
              </a:ext>
            </a:extLst>
          </p:cNvPr>
          <p:cNvSpPr txBox="1"/>
          <p:nvPr/>
        </p:nvSpPr>
        <p:spPr>
          <a:xfrm>
            <a:off x="3110058" y="3891777"/>
            <a:ext cx="1345926" cy="972000"/>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t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tu</a:t>
            </a: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prends</a:t>
            </a:r>
            <a:endPar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2" name="TextBox 141">
            <a:extLst>
              <a:ext uri="{FF2B5EF4-FFF2-40B4-BE49-F238E27FC236}">
                <a16:creationId xmlns:a16="http://schemas.microsoft.com/office/drawing/2014/main" id="{F16C8D35-E538-4E99-B99F-D49FDEA7FBFB}"/>
              </a:ext>
            </a:extLst>
          </p:cNvPr>
          <p:cNvSpPr txBox="1"/>
          <p:nvPr/>
        </p:nvSpPr>
        <p:spPr>
          <a:xfrm>
            <a:off x="1677641" y="4954545"/>
            <a:ext cx="1346400" cy="972000"/>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lIns="18000" rIns="1800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il</a:t>
            </a: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prend</a:t>
            </a:r>
            <a:endPar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3" name="TextBox 142">
            <a:extLst>
              <a:ext uri="{FF2B5EF4-FFF2-40B4-BE49-F238E27FC236}">
                <a16:creationId xmlns:a16="http://schemas.microsoft.com/office/drawing/2014/main" id="{CF4F19D8-4BA7-4D6C-97B6-E06C5AC67814}"/>
              </a:ext>
            </a:extLst>
          </p:cNvPr>
          <p:cNvSpPr txBox="1"/>
          <p:nvPr/>
        </p:nvSpPr>
        <p:spPr>
          <a:xfrm>
            <a:off x="3110599" y="4954571"/>
            <a:ext cx="1345926" cy="972000"/>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lIns="36000" rIns="3600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elle</a:t>
            </a:r>
            <a:r>
              <a:rPr kumimoji="0" lang="en-GB" sz="2000" b="0" i="0" u="none" strike="noStrike" kern="0" cap="none" spc="0" normalizeH="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0" cap="none" spc="0" normalizeH="0" noProof="0" dirty="0" err="1">
                <a:ln>
                  <a:noFill/>
                </a:ln>
                <a:solidFill>
                  <a:srgbClr val="5B9BD5">
                    <a:lumMod val="50000"/>
                  </a:srgbClr>
                </a:solidFill>
                <a:effectLst/>
                <a:uLnTx/>
                <a:uFillTx/>
                <a:latin typeface="Century Gothic" panose="020F0302020204030204"/>
                <a:ea typeface="+mn-ea"/>
                <a:cs typeface="+mn-cs"/>
              </a:rPr>
              <a:t>prend</a:t>
            </a:r>
            <a:endPar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4" name="TextBox 143">
            <a:extLst>
              <a:ext uri="{FF2B5EF4-FFF2-40B4-BE49-F238E27FC236}">
                <a16:creationId xmlns:a16="http://schemas.microsoft.com/office/drawing/2014/main" id="{E29BE907-1DE5-448C-875A-E27B9225FE3E}"/>
              </a:ext>
            </a:extLst>
          </p:cNvPr>
          <p:cNvSpPr txBox="1"/>
          <p:nvPr/>
        </p:nvSpPr>
        <p:spPr>
          <a:xfrm>
            <a:off x="4536337" y="3891600"/>
            <a:ext cx="1368000" cy="972000"/>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je </a:t>
            </a:r>
            <a:r>
              <a:rPr kumimoji="0" lang="en-GB" sz="2000" b="0"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dois</a:t>
            </a:r>
            <a:endPar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5" name="TextBox 144">
            <a:extLst>
              <a:ext uri="{FF2B5EF4-FFF2-40B4-BE49-F238E27FC236}">
                <a16:creationId xmlns:a16="http://schemas.microsoft.com/office/drawing/2014/main" id="{F7043678-832D-4477-BB3E-67B23B15CDC5}"/>
              </a:ext>
            </a:extLst>
          </p:cNvPr>
          <p:cNvSpPr txBox="1"/>
          <p:nvPr/>
        </p:nvSpPr>
        <p:spPr>
          <a:xfrm>
            <a:off x="5973016" y="3891778"/>
            <a:ext cx="1368000" cy="972000"/>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tu</a:t>
            </a: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dois</a:t>
            </a:r>
            <a:endPar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6" name="TextBox 145">
            <a:extLst>
              <a:ext uri="{FF2B5EF4-FFF2-40B4-BE49-F238E27FC236}">
                <a16:creationId xmlns:a16="http://schemas.microsoft.com/office/drawing/2014/main" id="{6C31DA96-FCBC-4EAE-8FF2-C532C9301776}"/>
              </a:ext>
            </a:extLst>
          </p:cNvPr>
          <p:cNvSpPr txBox="1"/>
          <p:nvPr/>
        </p:nvSpPr>
        <p:spPr>
          <a:xfrm>
            <a:off x="7415861" y="3891599"/>
            <a:ext cx="1368000" cy="972000"/>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je </a:t>
            </a:r>
            <a:r>
              <a:rPr kumimoji="0" lang="en-GB" sz="2200" b="0"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veux</a:t>
            </a: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7" name="TextBox 146">
            <a:extLst>
              <a:ext uri="{FF2B5EF4-FFF2-40B4-BE49-F238E27FC236}">
                <a16:creationId xmlns:a16="http://schemas.microsoft.com/office/drawing/2014/main" id="{3AAD3FB6-3006-45D0-B0F4-83CB135347E6}"/>
              </a:ext>
            </a:extLst>
          </p:cNvPr>
          <p:cNvSpPr txBox="1"/>
          <p:nvPr/>
        </p:nvSpPr>
        <p:spPr>
          <a:xfrm>
            <a:off x="8865725" y="3891600"/>
            <a:ext cx="1512000" cy="972000"/>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tu</a:t>
            </a:r>
            <a:r>
              <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veux</a:t>
            </a: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8" name="TextBox 147">
            <a:extLst>
              <a:ext uri="{FF2B5EF4-FFF2-40B4-BE49-F238E27FC236}">
                <a16:creationId xmlns:a16="http://schemas.microsoft.com/office/drawing/2014/main" id="{7B4B4932-AF1C-46F6-8958-3CC2A1603F77}"/>
              </a:ext>
            </a:extLst>
          </p:cNvPr>
          <p:cNvSpPr txBox="1"/>
          <p:nvPr/>
        </p:nvSpPr>
        <p:spPr>
          <a:xfrm>
            <a:off x="4536041" y="4953600"/>
            <a:ext cx="1368000" cy="972000"/>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il</a:t>
            </a: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doit</a:t>
            </a:r>
            <a:endPar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9" name="TextBox 148">
            <a:extLst>
              <a:ext uri="{FF2B5EF4-FFF2-40B4-BE49-F238E27FC236}">
                <a16:creationId xmlns:a16="http://schemas.microsoft.com/office/drawing/2014/main" id="{41EA5E34-03D3-45DE-A4B1-494666DB0E2A}"/>
              </a:ext>
            </a:extLst>
          </p:cNvPr>
          <p:cNvSpPr txBox="1"/>
          <p:nvPr/>
        </p:nvSpPr>
        <p:spPr>
          <a:xfrm>
            <a:off x="5973016" y="4953600"/>
            <a:ext cx="1368000" cy="972000"/>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elle</a:t>
            </a:r>
            <a:r>
              <a:rPr kumimoji="0" lang="en-GB" sz="2000" b="0" i="0" u="none" strike="noStrike" kern="0" cap="none" spc="0" normalizeH="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0" cap="none" spc="0" normalizeH="0" noProof="0" dirty="0" err="1">
                <a:ln>
                  <a:noFill/>
                </a:ln>
                <a:solidFill>
                  <a:srgbClr val="5B9BD5">
                    <a:lumMod val="50000"/>
                  </a:srgbClr>
                </a:solidFill>
                <a:effectLst/>
                <a:uLnTx/>
                <a:uFillTx/>
                <a:latin typeface="Century Gothic" panose="020F0302020204030204"/>
                <a:ea typeface="+mn-ea"/>
                <a:cs typeface="+mn-cs"/>
              </a:rPr>
              <a:t>doit</a:t>
            </a:r>
            <a:endPar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0" name="TextBox 149">
            <a:extLst>
              <a:ext uri="{FF2B5EF4-FFF2-40B4-BE49-F238E27FC236}">
                <a16:creationId xmlns:a16="http://schemas.microsoft.com/office/drawing/2014/main" id="{9E11073E-ACC9-4D48-A726-CB192DD4AB93}"/>
              </a:ext>
            </a:extLst>
          </p:cNvPr>
          <p:cNvSpPr txBox="1"/>
          <p:nvPr/>
        </p:nvSpPr>
        <p:spPr>
          <a:xfrm>
            <a:off x="7428750" y="4953600"/>
            <a:ext cx="1368000" cy="972000"/>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il</a:t>
            </a: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veut</a:t>
            </a:r>
            <a:endPar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1" name="TextBox 150">
            <a:extLst>
              <a:ext uri="{FF2B5EF4-FFF2-40B4-BE49-F238E27FC236}">
                <a16:creationId xmlns:a16="http://schemas.microsoft.com/office/drawing/2014/main" id="{C67CC7E3-E76A-437B-946F-2E1671495BAE}"/>
              </a:ext>
            </a:extLst>
          </p:cNvPr>
          <p:cNvSpPr txBox="1"/>
          <p:nvPr/>
        </p:nvSpPr>
        <p:spPr>
          <a:xfrm>
            <a:off x="8865725" y="4953600"/>
            <a:ext cx="1512000" cy="972000"/>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elle</a:t>
            </a: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veut</a:t>
            </a:r>
            <a:endPar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2" name="TextBox 151">
            <a:extLst>
              <a:ext uri="{FF2B5EF4-FFF2-40B4-BE49-F238E27FC236}">
                <a16:creationId xmlns:a16="http://schemas.microsoft.com/office/drawing/2014/main" id="{AA5784BF-450D-4818-9B7C-040002D2F428}"/>
              </a:ext>
            </a:extLst>
          </p:cNvPr>
          <p:cNvSpPr txBox="1"/>
          <p:nvPr/>
        </p:nvSpPr>
        <p:spPr>
          <a:xfrm>
            <a:off x="7151737" y="2016000"/>
            <a:ext cx="1548000" cy="828000"/>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a:solidFill>
              <a:srgbClr val="E7E6E6">
                <a:lumMod val="50000"/>
              </a:srgbClr>
            </a:solidFill>
            <a:extLst>
              <a:ext uri="{C807C97D-BFC1-408E-A445-0C87EB9F89A2}">
                <ask:lineSketchStyleProps xmlns:ask="http://schemas.microsoft.com/office/drawing/2018/sketchyshapes" sd="1201164053">
                  <a:custGeom>
                    <a:avLst/>
                    <a:gdLst>
                      <a:gd name="connsiteX0" fmla="*/ 0 w 1488096"/>
                      <a:gd name="connsiteY0" fmla="*/ 0 h 461665"/>
                      <a:gd name="connsiteX1" fmla="*/ 525794 w 1488096"/>
                      <a:gd name="connsiteY1" fmla="*/ 0 h 461665"/>
                      <a:gd name="connsiteX2" fmla="*/ 1021826 w 1488096"/>
                      <a:gd name="connsiteY2" fmla="*/ 0 h 461665"/>
                      <a:gd name="connsiteX3" fmla="*/ 1488096 w 1488096"/>
                      <a:gd name="connsiteY3" fmla="*/ 0 h 461665"/>
                      <a:gd name="connsiteX4" fmla="*/ 1488096 w 1488096"/>
                      <a:gd name="connsiteY4" fmla="*/ 461665 h 461665"/>
                      <a:gd name="connsiteX5" fmla="*/ 1006945 w 1488096"/>
                      <a:gd name="connsiteY5" fmla="*/ 461665 h 461665"/>
                      <a:gd name="connsiteX6" fmla="*/ 496032 w 1488096"/>
                      <a:gd name="connsiteY6" fmla="*/ 461665 h 461665"/>
                      <a:gd name="connsiteX7" fmla="*/ 0 w 1488096"/>
                      <a:gd name="connsiteY7" fmla="*/ 461665 h 461665"/>
                      <a:gd name="connsiteX8" fmla="*/ 0 w 1488096"/>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096" h="461665" fill="none" extrusionOk="0">
                        <a:moveTo>
                          <a:pt x="0" y="0"/>
                        </a:moveTo>
                        <a:cubicBezTo>
                          <a:pt x="177636" y="-28175"/>
                          <a:pt x="403889" y="1435"/>
                          <a:pt x="525794" y="0"/>
                        </a:cubicBezTo>
                        <a:cubicBezTo>
                          <a:pt x="647699" y="-1435"/>
                          <a:pt x="912544" y="59055"/>
                          <a:pt x="1021826" y="0"/>
                        </a:cubicBezTo>
                        <a:cubicBezTo>
                          <a:pt x="1131108" y="-59055"/>
                          <a:pt x="1356827" y="5971"/>
                          <a:pt x="1488096" y="0"/>
                        </a:cubicBezTo>
                        <a:cubicBezTo>
                          <a:pt x="1504851" y="94610"/>
                          <a:pt x="1449536" y="280344"/>
                          <a:pt x="1488096" y="461665"/>
                        </a:cubicBezTo>
                        <a:cubicBezTo>
                          <a:pt x="1266249" y="471267"/>
                          <a:pt x="1244578" y="460924"/>
                          <a:pt x="1006945" y="461665"/>
                        </a:cubicBezTo>
                        <a:cubicBezTo>
                          <a:pt x="769312" y="462406"/>
                          <a:pt x="745299" y="442392"/>
                          <a:pt x="496032" y="461665"/>
                        </a:cubicBezTo>
                        <a:cubicBezTo>
                          <a:pt x="246765" y="480938"/>
                          <a:pt x="226613" y="445359"/>
                          <a:pt x="0" y="461665"/>
                        </a:cubicBezTo>
                        <a:cubicBezTo>
                          <a:pt x="-30993" y="267327"/>
                          <a:pt x="49368" y="106356"/>
                          <a:pt x="0" y="0"/>
                        </a:cubicBezTo>
                        <a:close/>
                      </a:path>
                      <a:path w="1488096" h="461665" stroke="0" extrusionOk="0">
                        <a:moveTo>
                          <a:pt x="0" y="0"/>
                        </a:moveTo>
                        <a:cubicBezTo>
                          <a:pt x="217309" y="-30847"/>
                          <a:pt x="315741" y="5756"/>
                          <a:pt x="466270" y="0"/>
                        </a:cubicBezTo>
                        <a:cubicBezTo>
                          <a:pt x="616799" y="-5756"/>
                          <a:pt x="784071" y="59587"/>
                          <a:pt x="977183" y="0"/>
                        </a:cubicBezTo>
                        <a:cubicBezTo>
                          <a:pt x="1170295" y="-59587"/>
                          <a:pt x="1276250" y="13603"/>
                          <a:pt x="1488096" y="0"/>
                        </a:cubicBezTo>
                        <a:cubicBezTo>
                          <a:pt x="1528841" y="144381"/>
                          <a:pt x="1460759" y="310071"/>
                          <a:pt x="1488096" y="461665"/>
                        </a:cubicBezTo>
                        <a:cubicBezTo>
                          <a:pt x="1396836" y="479061"/>
                          <a:pt x="1209530" y="448271"/>
                          <a:pt x="1036707" y="461665"/>
                        </a:cubicBezTo>
                        <a:cubicBezTo>
                          <a:pt x="863884" y="475059"/>
                          <a:pt x="771576" y="408176"/>
                          <a:pt x="555556" y="461665"/>
                        </a:cubicBezTo>
                        <a:cubicBezTo>
                          <a:pt x="339536" y="515154"/>
                          <a:pt x="156996" y="413231"/>
                          <a:pt x="0" y="461665"/>
                        </a:cubicBezTo>
                        <a:cubicBezTo>
                          <a:pt x="-30006" y="235262"/>
                          <a:pt x="28290" y="145086"/>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visiter</a:t>
            </a: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3" name="TextBox 152">
            <a:extLst>
              <a:ext uri="{FF2B5EF4-FFF2-40B4-BE49-F238E27FC236}">
                <a16:creationId xmlns:a16="http://schemas.microsoft.com/office/drawing/2014/main" id="{D9CABEA8-135C-46BC-B041-795A36424B82}"/>
              </a:ext>
            </a:extLst>
          </p:cNvPr>
          <p:cNvSpPr txBox="1"/>
          <p:nvPr/>
        </p:nvSpPr>
        <p:spPr>
          <a:xfrm>
            <a:off x="5494943" y="2016000"/>
            <a:ext cx="1584000" cy="828000"/>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a:solidFill>
              <a:srgbClr val="E7E6E6">
                <a:lumMod val="50000"/>
              </a:srgbClr>
            </a:solidFill>
            <a:extLst>
              <a:ext uri="{C807C97D-BFC1-408E-A445-0C87EB9F89A2}">
                <ask:lineSketchStyleProps xmlns:ask="http://schemas.microsoft.com/office/drawing/2018/sketchyshapes" sd="1201164053">
                  <a:custGeom>
                    <a:avLst/>
                    <a:gdLst>
                      <a:gd name="connsiteX0" fmla="*/ 0 w 1472286"/>
                      <a:gd name="connsiteY0" fmla="*/ 0 h 461665"/>
                      <a:gd name="connsiteX1" fmla="*/ 520208 w 1472286"/>
                      <a:gd name="connsiteY1" fmla="*/ 0 h 461665"/>
                      <a:gd name="connsiteX2" fmla="*/ 1010970 w 1472286"/>
                      <a:gd name="connsiteY2" fmla="*/ 0 h 461665"/>
                      <a:gd name="connsiteX3" fmla="*/ 1472286 w 1472286"/>
                      <a:gd name="connsiteY3" fmla="*/ 0 h 461665"/>
                      <a:gd name="connsiteX4" fmla="*/ 1472286 w 1472286"/>
                      <a:gd name="connsiteY4" fmla="*/ 461665 h 461665"/>
                      <a:gd name="connsiteX5" fmla="*/ 996247 w 1472286"/>
                      <a:gd name="connsiteY5" fmla="*/ 461665 h 461665"/>
                      <a:gd name="connsiteX6" fmla="*/ 490762 w 1472286"/>
                      <a:gd name="connsiteY6" fmla="*/ 461665 h 461665"/>
                      <a:gd name="connsiteX7" fmla="*/ 0 w 1472286"/>
                      <a:gd name="connsiteY7" fmla="*/ 461665 h 461665"/>
                      <a:gd name="connsiteX8" fmla="*/ 0 w 1472286"/>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2286" h="461665" fill="none" extrusionOk="0">
                        <a:moveTo>
                          <a:pt x="0" y="0"/>
                        </a:moveTo>
                        <a:cubicBezTo>
                          <a:pt x="229852" y="-62304"/>
                          <a:pt x="312845" y="35230"/>
                          <a:pt x="520208" y="0"/>
                        </a:cubicBezTo>
                        <a:cubicBezTo>
                          <a:pt x="727571" y="-35230"/>
                          <a:pt x="834407" y="23861"/>
                          <a:pt x="1010970" y="0"/>
                        </a:cubicBezTo>
                        <a:cubicBezTo>
                          <a:pt x="1187533" y="-23861"/>
                          <a:pt x="1262838" y="40529"/>
                          <a:pt x="1472286" y="0"/>
                        </a:cubicBezTo>
                        <a:cubicBezTo>
                          <a:pt x="1489041" y="94610"/>
                          <a:pt x="1433726" y="280344"/>
                          <a:pt x="1472286" y="461665"/>
                        </a:cubicBezTo>
                        <a:cubicBezTo>
                          <a:pt x="1306693" y="494903"/>
                          <a:pt x="1196195" y="409952"/>
                          <a:pt x="996247" y="461665"/>
                        </a:cubicBezTo>
                        <a:cubicBezTo>
                          <a:pt x="796299" y="513378"/>
                          <a:pt x="618535" y="449343"/>
                          <a:pt x="490762" y="461665"/>
                        </a:cubicBezTo>
                        <a:cubicBezTo>
                          <a:pt x="362989" y="473987"/>
                          <a:pt x="216212" y="417189"/>
                          <a:pt x="0" y="461665"/>
                        </a:cubicBezTo>
                        <a:cubicBezTo>
                          <a:pt x="-30993" y="267327"/>
                          <a:pt x="49368" y="106356"/>
                          <a:pt x="0" y="0"/>
                        </a:cubicBezTo>
                        <a:close/>
                      </a:path>
                      <a:path w="1472286" h="461665" stroke="0" extrusionOk="0">
                        <a:moveTo>
                          <a:pt x="0" y="0"/>
                        </a:moveTo>
                        <a:cubicBezTo>
                          <a:pt x="103069" y="-50060"/>
                          <a:pt x="248598" y="32538"/>
                          <a:pt x="461316" y="0"/>
                        </a:cubicBezTo>
                        <a:cubicBezTo>
                          <a:pt x="674034" y="-32538"/>
                          <a:pt x="761915" y="5825"/>
                          <a:pt x="966801" y="0"/>
                        </a:cubicBezTo>
                        <a:cubicBezTo>
                          <a:pt x="1171687" y="-5825"/>
                          <a:pt x="1272873" y="6140"/>
                          <a:pt x="1472286" y="0"/>
                        </a:cubicBezTo>
                        <a:cubicBezTo>
                          <a:pt x="1513031" y="144381"/>
                          <a:pt x="1444949" y="310071"/>
                          <a:pt x="1472286" y="461665"/>
                        </a:cubicBezTo>
                        <a:cubicBezTo>
                          <a:pt x="1313443" y="490539"/>
                          <a:pt x="1160300" y="443220"/>
                          <a:pt x="1025693" y="461665"/>
                        </a:cubicBezTo>
                        <a:cubicBezTo>
                          <a:pt x="891086" y="480110"/>
                          <a:pt x="750738" y="445346"/>
                          <a:pt x="549653" y="461665"/>
                        </a:cubicBezTo>
                        <a:cubicBezTo>
                          <a:pt x="348568" y="477984"/>
                          <a:pt x="151660" y="417548"/>
                          <a:pt x="0" y="461665"/>
                        </a:cubicBezTo>
                        <a:cubicBezTo>
                          <a:pt x="-30006" y="235262"/>
                          <a:pt x="28290" y="145086"/>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lvl="0" algn="ctr">
              <a:defRPr/>
            </a:pPr>
            <a:r>
              <a:rPr lang="en-GB" sz="2200" kern="0" dirty="0">
                <a:solidFill>
                  <a:srgbClr val="5B9BD5">
                    <a:lumMod val="50000"/>
                  </a:srgbClr>
                </a:solidFill>
              </a:rPr>
              <a:t>le </a:t>
            </a:r>
            <a:r>
              <a:rPr lang="en-GB" sz="2200" kern="0" dirty="0" err="1">
                <a:solidFill>
                  <a:srgbClr val="5B9BD5">
                    <a:lumMod val="50000"/>
                  </a:srgbClr>
                </a:solidFill>
              </a:rPr>
              <a:t>bâtiment</a:t>
            </a:r>
            <a:r>
              <a:rPr lang="en-GB" sz="2200" kern="0" dirty="0">
                <a:solidFill>
                  <a:srgbClr val="5B9BD5">
                    <a:lumMod val="50000"/>
                  </a:srgbClr>
                </a:solidFil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4" name="TextBox 153">
            <a:extLst>
              <a:ext uri="{FF2B5EF4-FFF2-40B4-BE49-F238E27FC236}">
                <a16:creationId xmlns:a16="http://schemas.microsoft.com/office/drawing/2014/main" id="{2B241185-4A7A-43AA-A55A-21407EF99308}"/>
              </a:ext>
            </a:extLst>
          </p:cNvPr>
          <p:cNvSpPr txBox="1"/>
          <p:nvPr/>
        </p:nvSpPr>
        <p:spPr>
          <a:xfrm>
            <a:off x="3887902" y="2016000"/>
            <a:ext cx="1548000" cy="828000"/>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3175">
            <a:solidFill>
              <a:srgbClr val="E7E6E6">
                <a:lumMod val="50000"/>
              </a:srgbClr>
            </a:solidFill>
            <a:extLst>
              <a:ext uri="{C807C97D-BFC1-408E-A445-0C87EB9F89A2}">
                <ask:lineSketchStyleProps xmlns:ask="http://schemas.microsoft.com/office/drawing/2018/sketchyshapes" sd="1201164053">
                  <a:custGeom>
                    <a:avLst/>
                    <a:gdLst>
                      <a:gd name="connsiteX0" fmla="*/ 0 w 1607132"/>
                      <a:gd name="connsiteY0" fmla="*/ 0 h 461665"/>
                      <a:gd name="connsiteX1" fmla="*/ 567853 w 1607132"/>
                      <a:gd name="connsiteY1" fmla="*/ 0 h 461665"/>
                      <a:gd name="connsiteX2" fmla="*/ 1103564 w 1607132"/>
                      <a:gd name="connsiteY2" fmla="*/ 0 h 461665"/>
                      <a:gd name="connsiteX3" fmla="*/ 1607132 w 1607132"/>
                      <a:gd name="connsiteY3" fmla="*/ 0 h 461665"/>
                      <a:gd name="connsiteX4" fmla="*/ 1607132 w 1607132"/>
                      <a:gd name="connsiteY4" fmla="*/ 461665 h 461665"/>
                      <a:gd name="connsiteX5" fmla="*/ 1087493 w 1607132"/>
                      <a:gd name="connsiteY5" fmla="*/ 461665 h 461665"/>
                      <a:gd name="connsiteX6" fmla="*/ 535711 w 1607132"/>
                      <a:gd name="connsiteY6" fmla="*/ 461665 h 461665"/>
                      <a:gd name="connsiteX7" fmla="*/ 0 w 1607132"/>
                      <a:gd name="connsiteY7" fmla="*/ 461665 h 461665"/>
                      <a:gd name="connsiteX8" fmla="*/ 0 w 1607132"/>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7132" h="461665" fill="none" extrusionOk="0">
                        <a:moveTo>
                          <a:pt x="0" y="0"/>
                        </a:moveTo>
                        <a:cubicBezTo>
                          <a:pt x="187216" y="-60101"/>
                          <a:pt x="432278" y="13446"/>
                          <a:pt x="567853" y="0"/>
                        </a:cubicBezTo>
                        <a:cubicBezTo>
                          <a:pt x="703428" y="-13446"/>
                          <a:pt x="907124" y="59528"/>
                          <a:pt x="1103564" y="0"/>
                        </a:cubicBezTo>
                        <a:cubicBezTo>
                          <a:pt x="1300004" y="-59528"/>
                          <a:pt x="1361642" y="32994"/>
                          <a:pt x="1607132" y="0"/>
                        </a:cubicBezTo>
                        <a:cubicBezTo>
                          <a:pt x="1623887" y="94610"/>
                          <a:pt x="1568572" y="280344"/>
                          <a:pt x="1607132" y="461665"/>
                        </a:cubicBezTo>
                        <a:cubicBezTo>
                          <a:pt x="1407557" y="468329"/>
                          <a:pt x="1320129" y="437362"/>
                          <a:pt x="1087493" y="461665"/>
                        </a:cubicBezTo>
                        <a:cubicBezTo>
                          <a:pt x="854857" y="485968"/>
                          <a:pt x="656975" y="433270"/>
                          <a:pt x="535711" y="461665"/>
                        </a:cubicBezTo>
                        <a:cubicBezTo>
                          <a:pt x="414447" y="490060"/>
                          <a:pt x="203843" y="427345"/>
                          <a:pt x="0" y="461665"/>
                        </a:cubicBezTo>
                        <a:cubicBezTo>
                          <a:pt x="-30993" y="267327"/>
                          <a:pt x="49368" y="106356"/>
                          <a:pt x="0" y="0"/>
                        </a:cubicBezTo>
                        <a:close/>
                      </a:path>
                      <a:path w="1607132" h="461665" stroke="0" extrusionOk="0">
                        <a:moveTo>
                          <a:pt x="0" y="0"/>
                        </a:moveTo>
                        <a:cubicBezTo>
                          <a:pt x="245591" y="-5966"/>
                          <a:pt x="300578" y="45472"/>
                          <a:pt x="503568" y="0"/>
                        </a:cubicBezTo>
                        <a:cubicBezTo>
                          <a:pt x="706558" y="-45472"/>
                          <a:pt x="937419" y="9695"/>
                          <a:pt x="1055350" y="0"/>
                        </a:cubicBezTo>
                        <a:cubicBezTo>
                          <a:pt x="1173281" y="-9695"/>
                          <a:pt x="1440833" y="10338"/>
                          <a:pt x="1607132" y="0"/>
                        </a:cubicBezTo>
                        <a:cubicBezTo>
                          <a:pt x="1647877" y="144381"/>
                          <a:pt x="1579795" y="310071"/>
                          <a:pt x="1607132" y="461665"/>
                        </a:cubicBezTo>
                        <a:cubicBezTo>
                          <a:pt x="1420435" y="467696"/>
                          <a:pt x="1292414" y="440782"/>
                          <a:pt x="1119635" y="461665"/>
                        </a:cubicBezTo>
                        <a:cubicBezTo>
                          <a:pt x="946856" y="482548"/>
                          <a:pt x="857186" y="401701"/>
                          <a:pt x="599996" y="461665"/>
                        </a:cubicBezTo>
                        <a:cubicBezTo>
                          <a:pt x="342806" y="521629"/>
                          <a:pt x="270448" y="450348"/>
                          <a:pt x="0" y="461665"/>
                        </a:cubicBezTo>
                        <a:cubicBezTo>
                          <a:pt x="-30006" y="235262"/>
                          <a:pt x="28290" y="145086"/>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lvl="0" algn="ctr">
              <a:defRPr/>
            </a:pPr>
            <a:r>
              <a:rPr lang="en-GB" sz="2200" kern="0" dirty="0" err="1">
                <a:solidFill>
                  <a:srgbClr val="5B9BD5">
                    <a:lumMod val="50000"/>
                  </a:srgbClr>
                </a:solidFill>
              </a:rPr>
              <a:t>l’église</a:t>
            </a:r>
            <a:r>
              <a:rPr lang="en-GB" sz="2200" kern="0" dirty="0">
                <a:solidFill>
                  <a:srgbClr val="5B9BD5">
                    <a:lumMod val="50000"/>
                  </a:srgbClr>
                </a:solidFill>
              </a:rPr>
              <a:t> (f) </a:t>
            </a:r>
          </a:p>
        </p:txBody>
      </p:sp>
      <p:sp>
        <p:nvSpPr>
          <p:cNvPr id="155" name="TextBox 154">
            <a:extLst>
              <a:ext uri="{FF2B5EF4-FFF2-40B4-BE49-F238E27FC236}">
                <a16:creationId xmlns:a16="http://schemas.microsoft.com/office/drawing/2014/main" id="{80661CF0-35D6-4ACE-B833-BACEFDB18824}"/>
              </a:ext>
            </a:extLst>
          </p:cNvPr>
          <p:cNvSpPr txBox="1"/>
          <p:nvPr/>
        </p:nvSpPr>
        <p:spPr>
          <a:xfrm>
            <a:off x="1676604" y="2016000"/>
            <a:ext cx="936000" cy="828000"/>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3175">
            <a:solidFill>
              <a:srgbClr val="E7E6E6">
                <a:lumMod val="50000"/>
              </a:srgbClr>
            </a:solidFill>
            <a:extLst>
              <a:ext uri="{C807C97D-BFC1-408E-A445-0C87EB9F89A2}">
                <ask:lineSketchStyleProps xmlns:ask="http://schemas.microsoft.com/office/drawing/2018/sketchyshapes" sd="1201164053">
                  <a:custGeom>
                    <a:avLst/>
                    <a:gdLst>
                      <a:gd name="connsiteX0" fmla="*/ 0 w 2260164"/>
                      <a:gd name="connsiteY0" fmla="*/ 0 h 461665"/>
                      <a:gd name="connsiteX1" fmla="*/ 497236 w 2260164"/>
                      <a:gd name="connsiteY1" fmla="*/ 0 h 461665"/>
                      <a:gd name="connsiteX2" fmla="*/ 1107480 w 2260164"/>
                      <a:gd name="connsiteY2" fmla="*/ 0 h 461665"/>
                      <a:gd name="connsiteX3" fmla="*/ 1649920 w 2260164"/>
                      <a:gd name="connsiteY3" fmla="*/ 0 h 461665"/>
                      <a:gd name="connsiteX4" fmla="*/ 2260164 w 2260164"/>
                      <a:gd name="connsiteY4" fmla="*/ 0 h 461665"/>
                      <a:gd name="connsiteX5" fmla="*/ 2260164 w 2260164"/>
                      <a:gd name="connsiteY5" fmla="*/ 461665 h 461665"/>
                      <a:gd name="connsiteX6" fmla="*/ 1649920 w 2260164"/>
                      <a:gd name="connsiteY6" fmla="*/ 461665 h 461665"/>
                      <a:gd name="connsiteX7" fmla="*/ 1062277 w 2260164"/>
                      <a:gd name="connsiteY7" fmla="*/ 461665 h 461665"/>
                      <a:gd name="connsiteX8" fmla="*/ 519838 w 2260164"/>
                      <a:gd name="connsiteY8" fmla="*/ 461665 h 461665"/>
                      <a:gd name="connsiteX9" fmla="*/ 0 w 2260164"/>
                      <a:gd name="connsiteY9" fmla="*/ 461665 h 461665"/>
                      <a:gd name="connsiteX10" fmla="*/ 0 w 2260164"/>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164" h="461665" fill="none" extrusionOk="0">
                        <a:moveTo>
                          <a:pt x="0" y="0"/>
                        </a:moveTo>
                        <a:cubicBezTo>
                          <a:pt x="166431" y="-33487"/>
                          <a:pt x="324118" y="22915"/>
                          <a:pt x="497236" y="0"/>
                        </a:cubicBezTo>
                        <a:cubicBezTo>
                          <a:pt x="670354" y="-22915"/>
                          <a:pt x="979935" y="9474"/>
                          <a:pt x="1107480" y="0"/>
                        </a:cubicBezTo>
                        <a:cubicBezTo>
                          <a:pt x="1235025" y="-9474"/>
                          <a:pt x="1503631" y="50091"/>
                          <a:pt x="1649920" y="0"/>
                        </a:cubicBezTo>
                        <a:cubicBezTo>
                          <a:pt x="1796209" y="-50091"/>
                          <a:pt x="2067867" y="63268"/>
                          <a:pt x="2260164" y="0"/>
                        </a:cubicBezTo>
                        <a:cubicBezTo>
                          <a:pt x="2287842" y="170420"/>
                          <a:pt x="2213980" y="368343"/>
                          <a:pt x="2260164" y="461665"/>
                        </a:cubicBezTo>
                        <a:cubicBezTo>
                          <a:pt x="2053399" y="511863"/>
                          <a:pt x="1848801" y="391674"/>
                          <a:pt x="1649920" y="461665"/>
                        </a:cubicBezTo>
                        <a:cubicBezTo>
                          <a:pt x="1451039" y="531656"/>
                          <a:pt x="1227758" y="442686"/>
                          <a:pt x="1062277" y="461665"/>
                        </a:cubicBezTo>
                        <a:cubicBezTo>
                          <a:pt x="896796" y="480644"/>
                          <a:pt x="692174" y="431370"/>
                          <a:pt x="519838" y="461665"/>
                        </a:cubicBezTo>
                        <a:cubicBezTo>
                          <a:pt x="347502" y="491960"/>
                          <a:pt x="205132" y="411260"/>
                          <a:pt x="0" y="461665"/>
                        </a:cubicBezTo>
                        <a:cubicBezTo>
                          <a:pt x="-15548" y="267623"/>
                          <a:pt x="37181" y="112291"/>
                          <a:pt x="0" y="0"/>
                        </a:cubicBezTo>
                        <a:close/>
                      </a:path>
                      <a:path w="2260164" h="461665" stroke="0" extrusionOk="0">
                        <a:moveTo>
                          <a:pt x="0" y="0"/>
                        </a:moveTo>
                        <a:cubicBezTo>
                          <a:pt x="124191" y="-9645"/>
                          <a:pt x="391115" y="41767"/>
                          <a:pt x="519838" y="0"/>
                        </a:cubicBezTo>
                        <a:cubicBezTo>
                          <a:pt x="648561" y="-41767"/>
                          <a:pt x="842401" y="55367"/>
                          <a:pt x="1107480" y="0"/>
                        </a:cubicBezTo>
                        <a:cubicBezTo>
                          <a:pt x="1372559" y="-55367"/>
                          <a:pt x="1514876" y="60583"/>
                          <a:pt x="1695123" y="0"/>
                        </a:cubicBezTo>
                        <a:cubicBezTo>
                          <a:pt x="1875370" y="-60583"/>
                          <a:pt x="2125969" y="9942"/>
                          <a:pt x="2260164" y="0"/>
                        </a:cubicBezTo>
                        <a:cubicBezTo>
                          <a:pt x="2313845" y="190815"/>
                          <a:pt x="2245479" y="259346"/>
                          <a:pt x="2260164" y="461665"/>
                        </a:cubicBezTo>
                        <a:cubicBezTo>
                          <a:pt x="2059924" y="521429"/>
                          <a:pt x="1779066" y="442759"/>
                          <a:pt x="1649920" y="461665"/>
                        </a:cubicBezTo>
                        <a:cubicBezTo>
                          <a:pt x="1520774" y="480571"/>
                          <a:pt x="1314849" y="438959"/>
                          <a:pt x="1130082" y="461665"/>
                        </a:cubicBezTo>
                        <a:cubicBezTo>
                          <a:pt x="945315" y="484371"/>
                          <a:pt x="792373" y="451198"/>
                          <a:pt x="565041" y="461665"/>
                        </a:cubicBezTo>
                        <a:cubicBezTo>
                          <a:pt x="337709" y="472132"/>
                          <a:pt x="216180" y="431069"/>
                          <a:pt x="0" y="461665"/>
                        </a:cubicBezTo>
                        <a:cubicBezTo>
                          <a:pt x="-39583" y="353609"/>
                          <a:pt x="21082" y="173477"/>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kern="0" dirty="0">
                <a:solidFill>
                  <a:srgbClr val="5B9BD5">
                    <a:lumMod val="50000"/>
                  </a:srgbClr>
                </a:solidFill>
                <a:latin typeface="Century Gothic" panose="020F0302020204030204"/>
              </a:rPr>
              <a:t>le billet</a:t>
            </a: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6" name="TextBox 155">
            <a:extLst>
              <a:ext uri="{FF2B5EF4-FFF2-40B4-BE49-F238E27FC236}">
                <a16:creationId xmlns:a16="http://schemas.microsoft.com/office/drawing/2014/main" id="{6338A2AB-D79B-4F2C-80CA-F71FC7A4629F}"/>
              </a:ext>
            </a:extLst>
          </p:cNvPr>
          <p:cNvSpPr txBox="1"/>
          <p:nvPr/>
        </p:nvSpPr>
        <p:spPr>
          <a:xfrm>
            <a:off x="2676861" y="2016000"/>
            <a:ext cx="1152000" cy="828000"/>
          </a:xfrm>
          <a:prstGeom prst="rect">
            <a:avLst/>
          </a:prstGeom>
          <a: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3175">
            <a:solidFill>
              <a:srgbClr val="E7E6E6">
                <a:lumMod val="50000"/>
              </a:srgbClr>
            </a:solidFill>
            <a:extLst>
              <a:ext uri="{C807C97D-BFC1-408E-A445-0C87EB9F89A2}">
                <ask:lineSketchStyleProps xmlns:ask="http://schemas.microsoft.com/office/drawing/2018/sketchyshapes" sd="1201164053">
                  <a:custGeom>
                    <a:avLst/>
                    <a:gdLst>
                      <a:gd name="connsiteX0" fmla="*/ 0 w 2260164"/>
                      <a:gd name="connsiteY0" fmla="*/ 0 h 461665"/>
                      <a:gd name="connsiteX1" fmla="*/ 497236 w 2260164"/>
                      <a:gd name="connsiteY1" fmla="*/ 0 h 461665"/>
                      <a:gd name="connsiteX2" fmla="*/ 1107480 w 2260164"/>
                      <a:gd name="connsiteY2" fmla="*/ 0 h 461665"/>
                      <a:gd name="connsiteX3" fmla="*/ 1649920 w 2260164"/>
                      <a:gd name="connsiteY3" fmla="*/ 0 h 461665"/>
                      <a:gd name="connsiteX4" fmla="*/ 2260164 w 2260164"/>
                      <a:gd name="connsiteY4" fmla="*/ 0 h 461665"/>
                      <a:gd name="connsiteX5" fmla="*/ 2260164 w 2260164"/>
                      <a:gd name="connsiteY5" fmla="*/ 461665 h 461665"/>
                      <a:gd name="connsiteX6" fmla="*/ 1649920 w 2260164"/>
                      <a:gd name="connsiteY6" fmla="*/ 461665 h 461665"/>
                      <a:gd name="connsiteX7" fmla="*/ 1062277 w 2260164"/>
                      <a:gd name="connsiteY7" fmla="*/ 461665 h 461665"/>
                      <a:gd name="connsiteX8" fmla="*/ 519838 w 2260164"/>
                      <a:gd name="connsiteY8" fmla="*/ 461665 h 461665"/>
                      <a:gd name="connsiteX9" fmla="*/ 0 w 2260164"/>
                      <a:gd name="connsiteY9" fmla="*/ 461665 h 461665"/>
                      <a:gd name="connsiteX10" fmla="*/ 0 w 2260164"/>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164" h="461665" fill="none" extrusionOk="0">
                        <a:moveTo>
                          <a:pt x="0" y="0"/>
                        </a:moveTo>
                        <a:cubicBezTo>
                          <a:pt x="166431" y="-33487"/>
                          <a:pt x="324118" y="22915"/>
                          <a:pt x="497236" y="0"/>
                        </a:cubicBezTo>
                        <a:cubicBezTo>
                          <a:pt x="670354" y="-22915"/>
                          <a:pt x="979935" y="9474"/>
                          <a:pt x="1107480" y="0"/>
                        </a:cubicBezTo>
                        <a:cubicBezTo>
                          <a:pt x="1235025" y="-9474"/>
                          <a:pt x="1503631" y="50091"/>
                          <a:pt x="1649920" y="0"/>
                        </a:cubicBezTo>
                        <a:cubicBezTo>
                          <a:pt x="1796209" y="-50091"/>
                          <a:pt x="2067867" y="63268"/>
                          <a:pt x="2260164" y="0"/>
                        </a:cubicBezTo>
                        <a:cubicBezTo>
                          <a:pt x="2287842" y="170420"/>
                          <a:pt x="2213980" y="368343"/>
                          <a:pt x="2260164" y="461665"/>
                        </a:cubicBezTo>
                        <a:cubicBezTo>
                          <a:pt x="2053399" y="511863"/>
                          <a:pt x="1848801" y="391674"/>
                          <a:pt x="1649920" y="461665"/>
                        </a:cubicBezTo>
                        <a:cubicBezTo>
                          <a:pt x="1451039" y="531656"/>
                          <a:pt x="1227758" y="442686"/>
                          <a:pt x="1062277" y="461665"/>
                        </a:cubicBezTo>
                        <a:cubicBezTo>
                          <a:pt x="896796" y="480644"/>
                          <a:pt x="692174" y="431370"/>
                          <a:pt x="519838" y="461665"/>
                        </a:cubicBezTo>
                        <a:cubicBezTo>
                          <a:pt x="347502" y="491960"/>
                          <a:pt x="205132" y="411260"/>
                          <a:pt x="0" y="461665"/>
                        </a:cubicBezTo>
                        <a:cubicBezTo>
                          <a:pt x="-15548" y="267623"/>
                          <a:pt x="37181" y="112291"/>
                          <a:pt x="0" y="0"/>
                        </a:cubicBezTo>
                        <a:close/>
                      </a:path>
                      <a:path w="2260164" h="461665" stroke="0" extrusionOk="0">
                        <a:moveTo>
                          <a:pt x="0" y="0"/>
                        </a:moveTo>
                        <a:cubicBezTo>
                          <a:pt x="124191" y="-9645"/>
                          <a:pt x="391115" y="41767"/>
                          <a:pt x="519838" y="0"/>
                        </a:cubicBezTo>
                        <a:cubicBezTo>
                          <a:pt x="648561" y="-41767"/>
                          <a:pt x="842401" y="55367"/>
                          <a:pt x="1107480" y="0"/>
                        </a:cubicBezTo>
                        <a:cubicBezTo>
                          <a:pt x="1372559" y="-55367"/>
                          <a:pt x="1514876" y="60583"/>
                          <a:pt x="1695123" y="0"/>
                        </a:cubicBezTo>
                        <a:cubicBezTo>
                          <a:pt x="1875370" y="-60583"/>
                          <a:pt x="2125969" y="9942"/>
                          <a:pt x="2260164" y="0"/>
                        </a:cubicBezTo>
                        <a:cubicBezTo>
                          <a:pt x="2313845" y="190815"/>
                          <a:pt x="2245479" y="259346"/>
                          <a:pt x="2260164" y="461665"/>
                        </a:cubicBezTo>
                        <a:cubicBezTo>
                          <a:pt x="2059924" y="521429"/>
                          <a:pt x="1779066" y="442759"/>
                          <a:pt x="1649920" y="461665"/>
                        </a:cubicBezTo>
                        <a:cubicBezTo>
                          <a:pt x="1520774" y="480571"/>
                          <a:pt x="1314849" y="438959"/>
                          <a:pt x="1130082" y="461665"/>
                        </a:cubicBezTo>
                        <a:cubicBezTo>
                          <a:pt x="945315" y="484371"/>
                          <a:pt x="792373" y="451198"/>
                          <a:pt x="565041" y="461665"/>
                        </a:cubicBezTo>
                        <a:cubicBezTo>
                          <a:pt x="337709" y="472132"/>
                          <a:pt x="216180" y="431069"/>
                          <a:pt x="0" y="461665"/>
                        </a:cubicBezTo>
                        <a:cubicBezTo>
                          <a:pt x="-39583" y="353609"/>
                          <a:pt x="21082" y="173477"/>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le </a:t>
            </a:r>
            <a:r>
              <a:rPr kumimoji="0" lang="en-GB" sz="2000" b="0"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pont</a:t>
            </a:r>
            <a:endPar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89708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1" nodeType="clickEffect">
                                  <p:stCondLst>
                                    <p:cond delay="0"/>
                                  </p:stCondLst>
                                  <p:childTnLst>
                                    <p:animClr clrSpc="rgb" dir="cw">
                                      <p:cBhvr override="childStyle">
                                        <p:cTn id="6" dur="2000" fill="hold"/>
                                        <p:tgtEl>
                                          <p:spTgt spid="141"/>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18" presetClass="exit" presetSubtype="9" fill="hold" grpId="0" nodeType="clickEffect">
                                  <p:stCondLst>
                                    <p:cond delay="0"/>
                                  </p:stCondLst>
                                  <p:childTnLst>
                                    <p:animEffect transition="out" filter="strips(upLeft)">
                                      <p:cBhvr>
                                        <p:cTn id="10" dur="5000"/>
                                        <p:tgtEl>
                                          <p:spTgt spid="141"/>
                                        </p:tgtEl>
                                      </p:cBhvr>
                                    </p:animEffect>
                                    <p:set>
                                      <p:cBhvr>
                                        <p:cTn id="11" dur="1" fill="hold">
                                          <p:stCondLst>
                                            <p:cond delay="4999"/>
                                          </p:stCondLst>
                                        </p:cTn>
                                        <p:tgtEl>
                                          <p:spTgt spid="14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grpId="1" nodeType="clickEffect">
                                  <p:stCondLst>
                                    <p:cond delay="0"/>
                                  </p:stCondLst>
                                  <p:childTnLst>
                                    <p:animClr clrSpc="rgb" dir="cw">
                                      <p:cBhvr override="childStyle">
                                        <p:cTn id="15" dur="2000" fill="hold"/>
                                        <p:tgtEl>
                                          <p:spTgt spid="156"/>
                                        </p:tgtEl>
                                        <p:attrNameLst>
                                          <p:attrName>style.color</p:attrName>
                                        </p:attrNameLst>
                                      </p:cBhvr>
                                      <p:to>
                                        <a:schemeClr val="accent2"/>
                                      </p:to>
                                    </p:animClr>
                                  </p:childTnLst>
                                </p:cTn>
                              </p:par>
                            </p:childTnLst>
                          </p:cTn>
                        </p:par>
                      </p:childTnLst>
                    </p:cTn>
                  </p:par>
                  <p:par>
                    <p:cTn id="16" fill="hold">
                      <p:stCondLst>
                        <p:cond delay="indefinite"/>
                      </p:stCondLst>
                      <p:childTnLst>
                        <p:par>
                          <p:cTn id="17" fill="hold">
                            <p:stCondLst>
                              <p:cond delay="0"/>
                            </p:stCondLst>
                            <p:childTnLst>
                              <p:par>
                                <p:cTn id="18" presetID="18" presetClass="exit" presetSubtype="9" fill="hold" grpId="0" nodeType="clickEffect">
                                  <p:stCondLst>
                                    <p:cond delay="0"/>
                                  </p:stCondLst>
                                  <p:childTnLst>
                                    <p:animEffect transition="out" filter="strips(upLeft)">
                                      <p:cBhvr>
                                        <p:cTn id="19" dur="5000"/>
                                        <p:tgtEl>
                                          <p:spTgt spid="156"/>
                                        </p:tgtEl>
                                      </p:cBhvr>
                                    </p:animEffect>
                                    <p:set>
                                      <p:cBhvr>
                                        <p:cTn id="20" dur="1" fill="hold">
                                          <p:stCondLst>
                                            <p:cond delay="4999"/>
                                          </p:stCondLst>
                                        </p:cTn>
                                        <p:tgtEl>
                                          <p:spTgt spid="15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1" nodeType="clickEffect">
                                  <p:stCondLst>
                                    <p:cond delay="0"/>
                                  </p:stCondLst>
                                  <p:childTnLst>
                                    <p:animClr clrSpc="rgb" dir="cw">
                                      <p:cBhvr override="childStyle">
                                        <p:cTn id="24" dur="2000" fill="hold"/>
                                        <p:tgtEl>
                                          <p:spTgt spid="138"/>
                                        </p:tgtEl>
                                        <p:attrNameLst>
                                          <p:attrName>style.color</p:attrName>
                                        </p:attrNameLst>
                                      </p:cBhvr>
                                      <p:to>
                                        <a:schemeClr val="accent2"/>
                                      </p:to>
                                    </p:animClr>
                                  </p:childTnLst>
                                </p:cTn>
                              </p:par>
                            </p:childTnLst>
                          </p:cTn>
                        </p:par>
                      </p:childTnLst>
                    </p:cTn>
                  </p:par>
                  <p:par>
                    <p:cTn id="25" fill="hold">
                      <p:stCondLst>
                        <p:cond delay="indefinite"/>
                      </p:stCondLst>
                      <p:childTnLst>
                        <p:par>
                          <p:cTn id="26" fill="hold">
                            <p:stCondLst>
                              <p:cond delay="0"/>
                            </p:stCondLst>
                            <p:childTnLst>
                              <p:par>
                                <p:cTn id="27" presetID="18" presetClass="exit" presetSubtype="9" fill="hold" grpId="0" nodeType="clickEffect">
                                  <p:stCondLst>
                                    <p:cond delay="0"/>
                                  </p:stCondLst>
                                  <p:childTnLst>
                                    <p:animEffect transition="out" filter="strips(upLeft)">
                                      <p:cBhvr>
                                        <p:cTn id="28" dur="5000"/>
                                        <p:tgtEl>
                                          <p:spTgt spid="138"/>
                                        </p:tgtEl>
                                      </p:cBhvr>
                                    </p:animEffect>
                                    <p:set>
                                      <p:cBhvr>
                                        <p:cTn id="29" dur="1" fill="hold">
                                          <p:stCondLst>
                                            <p:cond delay="4999"/>
                                          </p:stCondLst>
                                        </p:cTn>
                                        <p:tgtEl>
                                          <p:spTgt spid="13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 presetClass="emph" presetSubtype="2" fill="hold" grpId="1" nodeType="clickEffect">
                                  <p:stCondLst>
                                    <p:cond delay="0"/>
                                  </p:stCondLst>
                                  <p:childTnLst>
                                    <p:animClr clrSpc="rgb" dir="cw">
                                      <p:cBhvr override="childStyle">
                                        <p:cTn id="33" dur="2000" fill="hold"/>
                                        <p:tgtEl>
                                          <p:spTgt spid="153"/>
                                        </p:tgtEl>
                                        <p:attrNameLst>
                                          <p:attrName>style.color</p:attrName>
                                        </p:attrNameLst>
                                      </p:cBhvr>
                                      <p:to>
                                        <a:schemeClr val="accent2"/>
                                      </p:to>
                                    </p:animClr>
                                  </p:childTnLst>
                                </p:cTn>
                              </p:par>
                            </p:childTnLst>
                          </p:cTn>
                        </p:par>
                      </p:childTnLst>
                    </p:cTn>
                  </p:par>
                  <p:par>
                    <p:cTn id="34" fill="hold">
                      <p:stCondLst>
                        <p:cond delay="indefinite"/>
                      </p:stCondLst>
                      <p:childTnLst>
                        <p:par>
                          <p:cTn id="35" fill="hold">
                            <p:stCondLst>
                              <p:cond delay="0"/>
                            </p:stCondLst>
                            <p:childTnLst>
                              <p:par>
                                <p:cTn id="36" presetID="18" presetClass="exit" presetSubtype="9" fill="hold" grpId="0" nodeType="clickEffect">
                                  <p:stCondLst>
                                    <p:cond delay="0"/>
                                  </p:stCondLst>
                                  <p:childTnLst>
                                    <p:animEffect transition="out" filter="strips(upLeft)">
                                      <p:cBhvr>
                                        <p:cTn id="37" dur="5000"/>
                                        <p:tgtEl>
                                          <p:spTgt spid="153"/>
                                        </p:tgtEl>
                                      </p:cBhvr>
                                    </p:animEffect>
                                    <p:set>
                                      <p:cBhvr>
                                        <p:cTn id="38" dur="1" fill="hold">
                                          <p:stCondLst>
                                            <p:cond delay="4999"/>
                                          </p:stCondLst>
                                        </p:cTn>
                                        <p:tgtEl>
                                          <p:spTgt spid="15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1" nodeType="clickEffect">
                                  <p:stCondLst>
                                    <p:cond delay="0"/>
                                  </p:stCondLst>
                                  <p:childTnLst>
                                    <p:animClr clrSpc="rgb" dir="cw">
                                      <p:cBhvr override="childStyle">
                                        <p:cTn id="42" dur="2000" fill="hold"/>
                                        <p:tgtEl>
                                          <p:spTgt spid="149"/>
                                        </p:tgtEl>
                                        <p:attrNameLst>
                                          <p:attrName>style.color</p:attrName>
                                        </p:attrNameLst>
                                      </p:cBhvr>
                                      <p:to>
                                        <a:schemeClr val="accent2"/>
                                      </p:to>
                                    </p:animClr>
                                  </p:childTnLst>
                                </p:cTn>
                              </p:par>
                            </p:childTnLst>
                          </p:cTn>
                        </p:par>
                      </p:childTnLst>
                    </p:cTn>
                  </p:par>
                  <p:par>
                    <p:cTn id="43" fill="hold">
                      <p:stCondLst>
                        <p:cond delay="indefinite"/>
                      </p:stCondLst>
                      <p:childTnLst>
                        <p:par>
                          <p:cTn id="44" fill="hold">
                            <p:stCondLst>
                              <p:cond delay="0"/>
                            </p:stCondLst>
                            <p:childTnLst>
                              <p:par>
                                <p:cTn id="45" presetID="18" presetClass="exit" presetSubtype="9" fill="hold" grpId="0" nodeType="clickEffect">
                                  <p:stCondLst>
                                    <p:cond delay="0"/>
                                  </p:stCondLst>
                                  <p:childTnLst>
                                    <p:animEffect transition="out" filter="strips(upLeft)">
                                      <p:cBhvr>
                                        <p:cTn id="46" dur="5000"/>
                                        <p:tgtEl>
                                          <p:spTgt spid="149"/>
                                        </p:tgtEl>
                                      </p:cBhvr>
                                    </p:animEffect>
                                    <p:set>
                                      <p:cBhvr>
                                        <p:cTn id="47" dur="1" fill="hold">
                                          <p:stCondLst>
                                            <p:cond delay="4999"/>
                                          </p:stCondLst>
                                        </p:cTn>
                                        <p:tgtEl>
                                          <p:spTgt spid="14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 presetClass="emph" presetSubtype="2" fill="hold" grpId="1" nodeType="clickEffect">
                                  <p:stCondLst>
                                    <p:cond delay="0"/>
                                  </p:stCondLst>
                                  <p:childTnLst>
                                    <p:animClr clrSpc="rgb" dir="cw">
                                      <p:cBhvr override="childStyle">
                                        <p:cTn id="51" dur="2000" fill="hold"/>
                                        <p:tgtEl>
                                          <p:spTgt spid="143"/>
                                        </p:tgtEl>
                                        <p:attrNameLst>
                                          <p:attrName>style.color</p:attrName>
                                        </p:attrNameLst>
                                      </p:cBhvr>
                                      <p:to>
                                        <a:schemeClr val="accent2"/>
                                      </p:to>
                                    </p:animClr>
                                  </p:childTnLst>
                                </p:cTn>
                              </p:par>
                            </p:childTnLst>
                          </p:cTn>
                        </p:par>
                      </p:childTnLst>
                    </p:cTn>
                  </p:par>
                  <p:par>
                    <p:cTn id="52" fill="hold">
                      <p:stCondLst>
                        <p:cond delay="indefinite"/>
                      </p:stCondLst>
                      <p:childTnLst>
                        <p:par>
                          <p:cTn id="53" fill="hold">
                            <p:stCondLst>
                              <p:cond delay="0"/>
                            </p:stCondLst>
                            <p:childTnLst>
                              <p:par>
                                <p:cTn id="54" presetID="18" presetClass="exit" presetSubtype="9" fill="hold" grpId="0" nodeType="clickEffect">
                                  <p:stCondLst>
                                    <p:cond delay="0"/>
                                  </p:stCondLst>
                                  <p:childTnLst>
                                    <p:animEffect transition="out" filter="strips(upLeft)">
                                      <p:cBhvr>
                                        <p:cTn id="55" dur="5000"/>
                                        <p:tgtEl>
                                          <p:spTgt spid="143"/>
                                        </p:tgtEl>
                                      </p:cBhvr>
                                    </p:animEffect>
                                    <p:set>
                                      <p:cBhvr>
                                        <p:cTn id="56" dur="1" fill="hold">
                                          <p:stCondLst>
                                            <p:cond delay="4999"/>
                                          </p:stCondLst>
                                        </p:cTn>
                                        <p:tgtEl>
                                          <p:spTgt spid="14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3" presetClass="emph" presetSubtype="2" fill="hold" grpId="1" nodeType="clickEffect">
                                  <p:stCondLst>
                                    <p:cond delay="0"/>
                                  </p:stCondLst>
                                  <p:childTnLst>
                                    <p:animClr clrSpc="rgb" dir="cw">
                                      <p:cBhvr override="childStyle">
                                        <p:cTn id="60" dur="2000" fill="hold"/>
                                        <p:tgtEl>
                                          <p:spTgt spid="155"/>
                                        </p:tgtEl>
                                        <p:attrNameLst>
                                          <p:attrName>style.color</p:attrName>
                                        </p:attrNameLst>
                                      </p:cBhvr>
                                      <p:to>
                                        <a:schemeClr val="accent2"/>
                                      </p:to>
                                    </p:animClr>
                                  </p:childTnLst>
                                </p:cTn>
                              </p:par>
                            </p:childTnLst>
                          </p:cTn>
                        </p:par>
                      </p:childTnLst>
                    </p:cTn>
                  </p:par>
                  <p:par>
                    <p:cTn id="61" fill="hold">
                      <p:stCondLst>
                        <p:cond delay="indefinite"/>
                      </p:stCondLst>
                      <p:childTnLst>
                        <p:par>
                          <p:cTn id="62" fill="hold">
                            <p:stCondLst>
                              <p:cond delay="0"/>
                            </p:stCondLst>
                            <p:childTnLst>
                              <p:par>
                                <p:cTn id="63" presetID="18" presetClass="exit" presetSubtype="9" fill="hold" grpId="0" nodeType="clickEffect">
                                  <p:stCondLst>
                                    <p:cond delay="0"/>
                                  </p:stCondLst>
                                  <p:childTnLst>
                                    <p:animEffect transition="out" filter="strips(upLeft)">
                                      <p:cBhvr>
                                        <p:cTn id="64" dur="5000"/>
                                        <p:tgtEl>
                                          <p:spTgt spid="155"/>
                                        </p:tgtEl>
                                      </p:cBhvr>
                                    </p:animEffect>
                                    <p:set>
                                      <p:cBhvr>
                                        <p:cTn id="65" dur="1" fill="hold">
                                          <p:stCondLst>
                                            <p:cond delay="4999"/>
                                          </p:stCondLst>
                                        </p:cTn>
                                        <p:tgtEl>
                                          <p:spTgt spid="15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3" presetClass="emph" presetSubtype="2" fill="hold" grpId="1" nodeType="clickEffect">
                                  <p:stCondLst>
                                    <p:cond delay="0"/>
                                  </p:stCondLst>
                                  <p:childTnLst>
                                    <p:animClr clrSpc="rgb" dir="cw">
                                      <p:cBhvr override="childStyle">
                                        <p:cTn id="69" dur="2000" fill="hold"/>
                                        <p:tgtEl>
                                          <p:spTgt spid="137"/>
                                        </p:tgtEl>
                                        <p:attrNameLst>
                                          <p:attrName>style.color</p:attrName>
                                        </p:attrNameLst>
                                      </p:cBhvr>
                                      <p:to>
                                        <a:schemeClr val="accent2"/>
                                      </p:to>
                                    </p:animClr>
                                  </p:childTnLst>
                                </p:cTn>
                              </p:par>
                            </p:childTnLst>
                          </p:cTn>
                        </p:par>
                      </p:childTnLst>
                    </p:cTn>
                  </p:par>
                  <p:par>
                    <p:cTn id="70" fill="hold">
                      <p:stCondLst>
                        <p:cond delay="indefinite"/>
                      </p:stCondLst>
                      <p:childTnLst>
                        <p:par>
                          <p:cTn id="71" fill="hold">
                            <p:stCondLst>
                              <p:cond delay="0"/>
                            </p:stCondLst>
                            <p:childTnLst>
                              <p:par>
                                <p:cTn id="72" presetID="18" presetClass="exit" presetSubtype="9" fill="hold" grpId="0" nodeType="clickEffect">
                                  <p:stCondLst>
                                    <p:cond delay="0"/>
                                  </p:stCondLst>
                                  <p:childTnLst>
                                    <p:animEffect transition="out" filter="strips(upLeft)">
                                      <p:cBhvr>
                                        <p:cTn id="73" dur="5000"/>
                                        <p:tgtEl>
                                          <p:spTgt spid="137"/>
                                        </p:tgtEl>
                                      </p:cBhvr>
                                    </p:animEffect>
                                    <p:set>
                                      <p:cBhvr>
                                        <p:cTn id="74" dur="1" fill="hold">
                                          <p:stCondLst>
                                            <p:cond delay="4999"/>
                                          </p:stCondLst>
                                        </p:cTn>
                                        <p:tgtEl>
                                          <p:spTgt spid="13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3" presetClass="emph" presetSubtype="2" fill="hold" grpId="1" nodeType="clickEffect">
                                  <p:stCondLst>
                                    <p:cond delay="0"/>
                                  </p:stCondLst>
                                  <p:childTnLst>
                                    <p:animClr clrSpc="rgb" dir="cw">
                                      <p:cBhvr override="childStyle">
                                        <p:cTn id="78" dur="2000" fill="hold"/>
                                        <p:tgtEl>
                                          <p:spTgt spid="154"/>
                                        </p:tgtEl>
                                        <p:attrNameLst>
                                          <p:attrName>style.color</p:attrName>
                                        </p:attrNameLst>
                                      </p:cBhvr>
                                      <p:to>
                                        <a:schemeClr val="accent2"/>
                                      </p:to>
                                    </p:animClr>
                                  </p:childTnLst>
                                </p:cTn>
                              </p:par>
                            </p:childTnLst>
                          </p:cTn>
                        </p:par>
                      </p:childTnLst>
                    </p:cTn>
                  </p:par>
                  <p:par>
                    <p:cTn id="79" fill="hold">
                      <p:stCondLst>
                        <p:cond delay="indefinite"/>
                      </p:stCondLst>
                      <p:childTnLst>
                        <p:par>
                          <p:cTn id="80" fill="hold">
                            <p:stCondLst>
                              <p:cond delay="0"/>
                            </p:stCondLst>
                            <p:childTnLst>
                              <p:par>
                                <p:cTn id="81" presetID="18" presetClass="exit" presetSubtype="9" fill="hold" grpId="0" nodeType="clickEffect">
                                  <p:stCondLst>
                                    <p:cond delay="0"/>
                                  </p:stCondLst>
                                  <p:childTnLst>
                                    <p:animEffect transition="out" filter="strips(upLeft)">
                                      <p:cBhvr>
                                        <p:cTn id="82" dur="5000"/>
                                        <p:tgtEl>
                                          <p:spTgt spid="154"/>
                                        </p:tgtEl>
                                      </p:cBhvr>
                                    </p:animEffect>
                                    <p:set>
                                      <p:cBhvr>
                                        <p:cTn id="83" dur="1" fill="hold">
                                          <p:stCondLst>
                                            <p:cond delay="4999"/>
                                          </p:stCondLst>
                                        </p:cTn>
                                        <p:tgtEl>
                                          <p:spTgt spid="15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3" presetClass="emph" presetSubtype="2" fill="hold" grpId="1" nodeType="clickEffect">
                                  <p:stCondLst>
                                    <p:cond delay="0"/>
                                  </p:stCondLst>
                                  <p:childTnLst>
                                    <p:animClr clrSpc="rgb" dir="cw">
                                      <p:cBhvr override="childStyle">
                                        <p:cTn id="87" dur="2000" fill="hold"/>
                                        <p:tgtEl>
                                          <p:spTgt spid="140"/>
                                        </p:tgtEl>
                                        <p:attrNameLst>
                                          <p:attrName>style.color</p:attrName>
                                        </p:attrNameLst>
                                      </p:cBhvr>
                                      <p:to>
                                        <a:schemeClr val="accent2"/>
                                      </p:to>
                                    </p:animClr>
                                  </p:childTnLst>
                                </p:cTn>
                              </p:par>
                            </p:childTnLst>
                          </p:cTn>
                        </p:par>
                      </p:childTnLst>
                    </p:cTn>
                  </p:par>
                  <p:par>
                    <p:cTn id="88" fill="hold">
                      <p:stCondLst>
                        <p:cond delay="indefinite"/>
                      </p:stCondLst>
                      <p:childTnLst>
                        <p:par>
                          <p:cTn id="89" fill="hold">
                            <p:stCondLst>
                              <p:cond delay="0"/>
                            </p:stCondLst>
                            <p:childTnLst>
                              <p:par>
                                <p:cTn id="90" presetID="18" presetClass="exit" presetSubtype="9" fill="hold" grpId="0" nodeType="clickEffect">
                                  <p:stCondLst>
                                    <p:cond delay="0"/>
                                  </p:stCondLst>
                                  <p:childTnLst>
                                    <p:animEffect transition="out" filter="strips(upLeft)">
                                      <p:cBhvr>
                                        <p:cTn id="91" dur="5000"/>
                                        <p:tgtEl>
                                          <p:spTgt spid="140"/>
                                        </p:tgtEl>
                                      </p:cBhvr>
                                    </p:animEffect>
                                    <p:set>
                                      <p:cBhvr>
                                        <p:cTn id="92" dur="1" fill="hold">
                                          <p:stCondLst>
                                            <p:cond delay="4999"/>
                                          </p:stCondLst>
                                        </p:cTn>
                                        <p:tgtEl>
                                          <p:spTgt spid="14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3" presetClass="emph" presetSubtype="2" fill="hold" grpId="1" nodeType="clickEffect">
                                  <p:stCondLst>
                                    <p:cond delay="0"/>
                                  </p:stCondLst>
                                  <p:childTnLst>
                                    <p:animClr clrSpc="rgb" dir="cw">
                                      <p:cBhvr override="childStyle">
                                        <p:cTn id="96" dur="2000" fill="hold"/>
                                        <p:tgtEl>
                                          <p:spTgt spid="142"/>
                                        </p:tgtEl>
                                        <p:attrNameLst>
                                          <p:attrName>style.color</p:attrName>
                                        </p:attrNameLst>
                                      </p:cBhvr>
                                      <p:to>
                                        <a:schemeClr val="accent2"/>
                                      </p:to>
                                    </p:animClr>
                                  </p:childTnLst>
                                </p:cTn>
                              </p:par>
                            </p:childTnLst>
                          </p:cTn>
                        </p:par>
                      </p:childTnLst>
                    </p:cTn>
                  </p:par>
                  <p:par>
                    <p:cTn id="97" fill="hold">
                      <p:stCondLst>
                        <p:cond delay="indefinite"/>
                      </p:stCondLst>
                      <p:childTnLst>
                        <p:par>
                          <p:cTn id="98" fill="hold">
                            <p:stCondLst>
                              <p:cond delay="0"/>
                            </p:stCondLst>
                            <p:childTnLst>
                              <p:par>
                                <p:cTn id="99" presetID="18" presetClass="exit" presetSubtype="9" fill="hold" grpId="0" nodeType="clickEffect">
                                  <p:stCondLst>
                                    <p:cond delay="0"/>
                                  </p:stCondLst>
                                  <p:childTnLst>
                                    <p:animEffect transition="out" filter="strips(upLeft)">
                                      <p:cBhvr>
                                        <p:cTn id="100" dur="5000"/>
                                        <p:tgtEl>
                                          <p:spTgt spid="142"/>
                                        </p:tgtEl>
                                      </p:cBhvr>
                                    </p:animEffect>
                                    <p:set>
                                      <p:cBhvr>
                                        <p:cTn id="101" dur="1" fill="hold">
                                          <p:stCondLst>
                                            <p:cond delay="4999"/>
                                          </p:stCondLst>
                                        </p:cTn>
                                        <p:tgtEl>
                                          <p:spTgt spid="142"/>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3" presetClass="emph" presetSubtype="2" fill="hold" grpId="1" nodeType="clickEffect">
                                  <p:stCondLst>
                                    <p:cond delay="0"/>
                                  </p:stCondLst>
                                  <p:childTnLst>
                                    <p:animClr clrSpc="rgb" dir="cw">
                                      <p:cBhvr override="childStyle">
                                        <p:cTn id="105" dur="2000" fill="hold"/>
                                        <p:tgtEl>
                                          <p:spTgt spid="144"/>
                                        </p:tgtEl>
                                        <p:attrNameLst>
                                          <p:attrName>style.color</p:attrName>
                                        </p:attrNameLst>
                                      </p:cBhvr>
                                      <p:to>
                                        <a:schemeClr val="accent2"/>
                                      </p:to>
                                    </p:animClr>
                                  </p:childTnLst>
                                </p:cTn>
                              </p:par>
                            </p:childTnLst>
                          </p:cTn>
                        </p:par>
                      </p:childTnLst>
                    </p:cTn>
                  </p:par>
                  <p:par>
                    <p:cTn id="106" fill="hold">
                      <p:stCondLst>
                        <p:cond delay="indefinite"/>
                      </p:stCondLst>
                      <p:childTnLst>
                        <p:par>
                          <p:cTn id="107" fill="hold">
                            <p:stCondLst>
                              <p:cond delay="0"/>
                            </p:stCondLst>
                            <p:childTnLst>
                              <p:par>
                                <p:cTn id="108" presetID="18" presetClass="exit" presetSubtype="9" fill="hold" grpId="0" nodeType="clickEffect">
                                  <p:stCondLst>
                                    <p:cond delay="0"/>
                                  </p:stCondLst>
                                  <p:childTnLst>
                                    <p:animEffect transition="out" filter="strips(upLeft)">
                                      <p:cBhvr>
                                        <p:cTn id="109" dur="5000"/>
                                        <p:tgtEl>
                                          <p:spTgt spid="144"/>
                                        </p:tgtEl>
                                      </p:cBhvr>
                                    </p:animEffect>
                                    <p:set>
                                      <p:cBhvr>
                                        <p:cTn id="110" dur="1" fill="hold">
                                          <p:stCondLst>
                                            <p:cond delay="4999"/>
                                          </p:stCondLst>
                                        </p:cTn>
                                        <p:tgtEl>
                                          <p:spTgt spid="144"/>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3" presetClass="emph" presetSubtype="2" fill="hold" grpId="1" nodeType="clickEffect">
                                  <p:stCondLst>
                                    <p:cond delay="0"/>
                                  </p:stCondLst>
                                  <p:childTnLst>
                                    <p:animClr clrSpc="rgb" dir="cw">
                                      <p:cBhvr override="childStyle">
                                        <p:cTn id="114" dur="2000" fill="hold"/>
                                        <p:tgtEl>
                                          <p:spTgt spid="146"/>
                                        </p:tgtEl>
                                        <p:attrNameLst>
                                          <p:attrName>style.color</p:attrName>
                                        </p:attrNameLst>
                                      </p:cBhvr>
                                      <p:to>
                                        <a:schemeClr val="accent2"/>
                                      </p:to>
                                    </p:animClr>
                                  </p:childTnLst>
                                </p:cTn>
                              </p:par>
                            </p:childTnLst>
                          </p:cTn>
                        </p:par>
                      </p:childTnLst>
                    </p:cTn>
                  </p:par>
                  <p:par>
                    <p:cTn id="115" fill="hold">
                      <p:stCondLst>
                        <p:cond delay="indefinite"/>
                      </p:stCondLst>
                      <p:childTnLst>
                        <p:par>
                          <p:cTn id="116" fill="hold">
                            <p:stCondLst>
                              <p:cond delay="0"/>
                            </p:stCondLst>
                            <p:childTnLst>
                              <p:par>
                                <p:cTn id="117" presetID="18" presetClass="exit" presetSubtype="9" fill="hold" grpId="0" nodeType="clickEffect">
                                  <p:stCondLst>
                                    <p:cond delay="0"/>
                                  </p:stCondLst>
                                  <p:childTnLst>
                                    <p:animEffect transition="out" filter="strips(upLeft)">
                                      <p:cBhvr>
                                        <p:cTn id="118" dur="5000"/>
                                        <p:tgtEl>
                                          <p:spTgt spid="146"/>
                                        </p:tgtEl>
                                      </p:cBhvr>
                                    </p:animEffect>
                                    <p:set>
                                      <p:cBhvr>
                                        <p:cTn id="119" dur="1" fill="hold">
                                          <p:stCondLst>
                                            <p:cond delay="4999"/>
                                          </p:stCondLst>
                                        </p:cTn>
                                        <p:tgtEl>
                                          <p:spTgt spid="146"/>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3" presetClass="emph" presetSubtype="2" fill="hold" grpId="1" nodeType="clickEffect">
                                  <p:stCondLst>
                                    <p:cond delay="0"/>
                                  </p:stCondLst>
                                  <p:childTnLst>
                                    <p:animClr clrSpc="rgb" dir="cw">
                                      <p:cBhvr override="childStyle">
                                        <p:cTn id="123" dur="2000" fill="hold"/>
                                        <p:tgtEl>
                                          <p:spTgt spid="145"/>
                                        </p:tgtEl>
                                        <p:attrNameLst>
                                          <p:attrName>style.color</p:attrName>
                                        </p:attrNameLst>
                                      </p:cBhvr>
                                      <p:to>
                                        <a:schemeClr val="accent2"/>
                                      </p:to>
                                    </p:animClr>
                                  </p:childTnLst>
                                </p:cTn>
                              </p:par>
                            </p:childTnLst>
                          </p:cTn>
                        </p:par>
                      </p:childTnLst>
                    </p:cTn>
                  </p:par>
                  <p:par>
                    <p:cTn id="124" fill="hold">
                      <p:stCondLst>
                        <p:cond delay="indefinite"/>
                      </p:stCondLst>
                      <p:childTnLst>
                        <p:par>
                          <p:cTn id="125" fill="hold">
                            <p:stCondLst>
                              <p:cond delay="0"/>
                            </p:stCondLst>
                            <p:childTnLst>
                              <p:par>
                                <p:cTn id="126" presetID="18" presetClass="exit" presetSubtype="9" fill="hold" grpId="0" nodeType="clickEffect">
                                  <p:stCondLst>
                                    <p:cond delay="0"/>
                                  </p:stCondLst>
                                  <p:childTnLst>
                                    <p:animEffect transition="out" filter="strips(upLeft)">
                                      <p:cBhvr>
                                        <p:cTn id="127" dur="5000"/>
                                        <p:tgtEl>
                                          <p:spTgt spid="145"/>
                                        </p:tgtEl>
                                      </p:cBhvr>
                                    </p:animEffect>
                                    <p:set>
                                      <p:cBhvr>
                                        <p:cTn id="128" dur="1" fill="hold">
                                          <p:stCondLst>
                                            <p:cond delay="4999"/>
                                          </p:stCondLst>
                                        </p:cTn>
                                        <p:tgtEl>
                                          <p:spTgt spid="145"/>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3" presetClass="emph" presetSubtype="2" fill="hold" grpId="1" nodeType="clickEffect">
                                  <p:stCondLst>
                                    <p:cond delay="0"/>
                                  </p:stCondLst>
                                  <p:childTnLst>
                                    <p:animClr clrSpc="rgb" dir="cw">
                                      <p:cBhvr override="childStyle">
                                        <p:cTn id="132" dur="2000" fill="hold"/>
                                        <p:tgtEl>
                                          <p:spTgt spid="148"/>
                                        </p:tgtEl>
                                        <p:attrNameLst>
                                          <p:attrName>style.color</p:attrName>
                                        </p:attrNameLst>
                                      </p:cBhvr>
                                      <p:to>
                                        <a:schemeClr val="accent2"/>
                                      </p:to>
                                    </p:animClr>
                                  </p:childTnLst>
                                </p:cTn>
                              </p:par>
                            </p:childTnLst>
                          </p:cTn>
                        </p:par>
                      </p:childTnLst>
                    </p:cTn>
                  </p:par>
                  <p:par>
                    <p:cTn id="133" fill="hold">
                      <p:stCondLst>
                        <p:cond delay="indefinite"/>
                      </p:stCondLst>
                      <p:childTnLst>
                        <p:par>
                          <p:cTn id="134" fill="hold">
                            <p:stCondLst>
                              <p:cond delay="0"/>
                            </p:stCondLst>
                            <p:childTnLst>
                              <p:par>
                                <p:cTn id="135" presetID="18" presetClass="exit" presetSubtype="9" fill="hold" grpId="0" nodeType="clickEffect">
                                  <p:stCondLst>
                                    <p:cond delay="0"/>
                                  </p:stCondLst>
                                  <p:childTnLst>
                                    <p:animEffect transition="out" filter="strips(upLeft)">
                                      <p:cBhvr>
                                        <p:cTn id="136" dur="5000"/>
                                        <p:tgtEl>
                                          <p:spTgt spid="148"/>
                                        </p:tgtEl>
                                      </p:cBhvr>
                                    </p:animEffect>
                                    <p:set>
                                      <p:cBhvr>
                                        <p:cTn id="137" dur="1" fill="hold">
                                          <p:stCondLst>
                                            <p:cond delay="4999"/>
                                          </p:stCondLst>
                                        </p:cTn>
                                        <p:tgtEl>
                                          <p:spTgt spid="148"/>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3" presetClass="emph" presetSubtype="2" fill="hold" grpId="1" nodeType="clickEffect">
                                  <p:stCondLst>
                                    <p:cond delay="0"/>
                                  </p:stCondLst>
                                  <p:childTnLst>
                                    <p:animClr clrSpc="rgb" dir="cw">
                                      <p:cBhvr override="childStyle">
                                        <p:cTn id="141" dur="2000" fill="hold"/>
                                        <p:tgtEl>
                                          <p:spTgt spid="151"/>
                                        </p:tgtEl>
                                        <p:attrNameLst>
                                          <p:attrName>style.color</p:attrName>
                                        </p:attrNameLst>
                                      </p:cBhvr>
                                      <p:to>
                                        <a:schemeClr val="accent2"/>
                                      </p:to>
                                    </p:animClr>
                                  </p:childTnLst>
                                </p:cTn>
                              </p:par>
                            </p:childTnLst>
                          </p:cTn>
                        </p:par>
                      </p:childTnLst>
                    </p:cTn>
                  </p:par>
                  <p:par>
                    <p:cTn id="142" fill="hold">
                      <p:stCondLst>
                        <p:cond delay="indefinite"/>
                      </p:stCondLst>
                      <p:childTnLst>
                        <p:par>
                          <p:cTn id="143" fill="hold">
                            <p:stCondLst>
                              <p:cond delay="0"/>
                            </p:stCondLst>
                            <p:childTnLst>
                              <p:par>
                                <p:cTn id="144" presetID="18" presetClass="exit" presetSubtype="9" fill="hold" grpId="0" nodeType="clickEffect">
                                  <p:stCondLst>
                                    <p:cond delay="0"/>
                                  </p:stCondLst>
                                  <p:childTnLst>
                                    <p:animEffect transition="out" filter="strips(upLeft)">
                                      <p:cBhvr>
                                        <p:cTn id="145" dur="5000"/>
                                        <p:tgtEl>
                                          <p:spTgt spid="151"/>
                                        </p:tgtEl>
                                      </p:cBhvr>
                                    </p:animEffect>
                                    <p:set>
                                      <p:cBhvr>
                                        <p:cTn id="146" dur="1" fill="hold">
                                          <p:stCondLst>
                                            <p:cond delay="4999"/>
                                          </p:stCondLst>
                                        </p:cTn>
                                        <p:tgtEl>
                                          <p:spTgt spid="151"/>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3" presetClass="emph" presetSubtype="2" fill="hold" grpId="1" nodeType="clickEffect">
                                  <p:stCondLst>
                                    <p:cond delay="0"/>
                                  </p:stCondLst>
                                  <p:iterate type="lt">
                                    <p:tmPct val="0"/>
                                  </p:iterate>
                                  <p:childTnLst>
                                    <p:animClr clrSpc="rgb" dir="cw">
                                      <p:cBhvr override="childStyle">
                                        <p:cTn id="150" dur="2000" fill="hold"/>
                                        <p:tgtEl>
                                          <p:spTgt spid="139"/>
                                        </p:tgtEl>
                                        <p:attrNameLst>
                                          <p:attrName>style.color</p:attrName>
                                        </p:attrNameLst>
                                      </p:cBhvr>
                                      <p:to>
                                        <a:schemeClr val="accent2"/>
                                      </p:to>
                                    </p:animClr>
                                  </p:childTnLst>
                                </p:cTn>
                              </p:par>
                            </p:childTnLst>
                          </p:cTn>
                        </p:par>
                      </p:childTnLst>
                    </p:cTn>
                  </p:par>
                  <p:par>
                    <p:cTn id="151" fill="hold">
                      <p:stCondLst>
                        <p:cond delay="indefinite"/>
                      </p:stCondLst>
                      <p:childTnLst>
                        <p:par>
                          <p:cTn id="152" fill="hold">
                            <p:stCondLst>
                              <p:cond delay="0"/>
                            </p:stCondLst>
                            <p:childTnLst>
                              <p:par>
                                <p:cTn id="153" presetID="18" presetClass="exit" presetSubtype="9" fill="hold" grpId="0" nodeType="clickEffect">
                                  <p:stCondLst>
                                    <p:cond delay="0"/>
                                  </p:stCondLst>
                                  <p:iterate type="lt">
                                    <p:tmPct val="0"/>
                                  </p:iterate>
                                  <p:childTnLst>
                                    <p:animEffect transition="out" filter="strips(upLeft)">
                                      <p:cBhvr>
                                        <p:cTn id="154" dur="5000"/>
                                        <p:tgtEl>
                                          <p:spTgt spid="139"/>
                                        </p:tgtEl>
                                      </p:cBhvr>
                                    </p:animEffect>
                                    <p:set>
                                      <p:cBhvr>
                                        <p:cTn id="155" dur="1" fill="hold">
                                          <p:stCondLst>
                                            <p:cond delay="4999"/>
                                          </p:stCondLst>
                                        </p:cTn>
                                        <p:tgtEl>
                                          <p:spTgt spid="139"/>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3" presetClass="emph" presetSubtype="2" fill="hold" grpId="1" nodeType="clickEffect">
                                  <p:stCondLst>
                                    <p:cond delay="0"/>
                                  </p:stCondLst>
                                  <p:childTnLst>
                                    <p:animClr clrSpc="rgb" dir="cw">
                                      <p:cBhvr override="childStyle">
                                        <p:cTn id="159" dur="2000" fill="hold"/>
                                        <p:tgtEl>
                                          <p:spTgt spid="152"/>
                                        </p:tgtEl>
                                        <p:attrNameLst>
                                          <p:attrName>style.color</p:attrName>
                                        </p:attrNameLst>
                                      </p:cBhvr>
                                      <p:to>
                                        <a:schemeClr val="accent2"/>
                                      </p:to>
                                    </p:animClr>
                                  </p:childTnLst>
                                </p:cTn>
                              </p:par>
                            </p:childTnLst>
                          </p:cTn>
                        </p:par>
                      </p:childTnLst>
                    </p:cTn>
                  </p:par>
                  <p:par>
                    <p:cTn id="160" fill="hold">
                      <p:stCondLst>
                        <p:cond delay="indefinite"/>
                      </p:stCondLst>
                      <p:childTnLst>
                        <p:par>
                          <p:cTn id="161" fill="hold">
                            <p:stCondLst>
                              <p:cond delay="0"/>
                            </p:stCondLst>
                            <p:childTnLst>
                              <p:par>
                                <p:cTn id="162" presetID="18" presetClass="exit" presetSubtype="9" fill="hold" grpId="0" nodeType="clickEffect">
                                  <p:stCondLst>
                                    <p:cond delay="0"/>
                                  </p:stCondLst>
                                  <p:childTnLst>
                                    <p:animEffect transition="out" filter="strips(upLeft)">
                                      <p:cBhvr>
                                        <p:cTn id="163" dur="5000"/>
                                        <p:tgtEl>
                                          <p:spTgt spid="152"/>
                                        </p:tgtEl>
                                      </p:cBhvr>
                                    </p:animEffect>
                                    <p:set>
                                      <p:cBhvr>
                                        <p:cTn id="164" dur="1" fill="hold">
                                          <p:stCondLst>
                                            <p:cond delay="4999"/>
                                          </p:stCondLst>
                                        </p:cTn>
                                        <p:tgtEl>
                                          <p:spTgt spid="152"/>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3" presetClass="emph" presetSubtype="2" fill="hold" grpId="1" nodeType="clickEffect">
                                  <p:stCondLst>
                                    <p:cond delay="0"/>
                                  </p:stCondLst>
                                  <p:childTnLst>
                                    <p:animClr clrSpc="rgb" dir="cw">
                                      <p:cBhvr override="childStyle">
                                        <p:cTn id="168" dur="2000" fill="hold"/>
                                        <p:tgtEl>
                                          <p:spTgt spid="147"/>
                                        </p:tgtEl>
                                        <p:attrNameLst>
                                          <p:attrName>style.color</p:attrName>
                                        </p:attrNameLst>
                                      </p:cBhvr>
                                      <p:to>
                                        <a:schemeClr val="accent2"/>
                                      </p:to>
                                    </p:animClr>
                                  </p:childTnLst>
                                </p:cTn>
                              </p:par>
                            </p:childTnLst>
                          </p:cTn>
                        </p:par>
                      </p:childTnLst>
                    </p:cTn>
                  </p:par>
                  <p:par>
                    <p:cTn id="169" fill="hold">
                      <p:stCondLst>
                        <p:cond delay="indefinite"/>
                      </p:stCondLst>
                      <p:childTnLst>
                        <p:par>
                          <p:cTn id="170" fill="hold">
                            <p:stCondLst>
                              <p:cond delay="0"/>
                            </p:stCondLst>
                            <p:childTnLst>
                              <p:par>
                                <p:cTn id="171" presetID="18" presetClass="exit" presetSubtype="9" fill="hold" grpId="0" nodeType="clickEffect">
                                  <p:stCondLst>
                                    <p:cond delay="0"/>
                                  </p:stCondLst>
                                  <p:childTnLst>
                                    <p:animEffect transition="out" filter="strips(upLeft)">
                                      <p:cBhvr>
                                        <p:cTn id="172" dur="5000"/>
                                        <p:tgtEl>
                                          <p:spTgt spid="147"/>
                                        </p:tgtEl>
                                      </p:cBhvr>
                                    </p:animEffect>
                                    <p:set>
                                      <p:cBhvr>
                                        <p:cTn id="173" dur="1" fill="hold">
                                          <p:stCondLst>
                                            <p:cond delay="4999"/>
                                          </p:stCondLst>
                                        </p:cTn>
                                        <p:tgtEl>
                                          <p:spTgt spid="147"/>
                                        </p:tgtEl>
                                        <p:attrNameLst>
                                          <p:attrName>style.visibility</p:attrName>
                                        </p:attrNameLst>
                                      </p:cBhvr>
                                      <p:to>
                                        <p:strVal val="hidden"/>
                                      </p:to>
                                    </p:set>
                                  </p:childTnLst>
                                </p:cTn>
                              </p:par>
                            </p:childTnLst>
                          </p:cTn>
                        </p:par>
                      </p:childTnLst>
                    </p:cTn>
                  </p:par>
                  <p:par>
                    <p:cTn id="174" fill="hold">
                      <p:stCondLst>
                        <p:cond delay="indefinite"/>
                      </p:stCondLst>
                      <p:childTnLst>
                        <p:par>
                          <p:cTn id="175" fill="hold">
                            <p:stCondLst>
                              <p:cond delay="0"/>
                            </p:stCondLst>
                            <p:childTnLst>
                              <p:par>
                                <p:cTn id="176" presetID="3" presetClass="emph" presetSubtype="2" fill="hold" grpId="1" nodeType="clickEffect">
                                  <p:stCondLst>
                                    <p:cond delay="0"/>
                                  </p:stCondLst>
                                  <p:childTnLst>
                                    <p:animClr clrSpc="rgb" dir="cw">
                                      <p:cBhvr override="childStyle">
                                        <p:cTn id="177" dur="2000" fill="hold"/>
                                        <p:tgtEl>
                                          <p:spTgt spid="150"/>
                                        </p:tgtEl>
                                        <p:attrNameLst>
                                          <p:attrName>style.color</p:attrName>
                                        </p:attrNameLst>
                                      </p:cBhvr>
                                      <p:to>
                                        <a:schemeClr val="accent2"/>
                                      </p:to>
                                    </p:animClr>
                                  </p:childTnLst>
                                </p:cTn>
                              </p:par>
                            </p:childTnLst>
                          </p:cTn>
                        </p:par>
                      </p:childTnLst>
                    </p:cTn>
                  </p:par>
                  <p:par>
                    <p:cTn id="178" fill="hold">
                      <p:stCondLst>
                        <p:cond delay="indefinite"/>
                      </p:stCondLst>
                      <p:childTnLst>
                        <p:par>
                          <p:cTn id="179" fill="hold">
                            <p:stCondLst>
                              <p:cond delay="0"/>
                            </p:stCondLst>
                            <p:childTnLst>
                              <p:par>
                                <p:cTn id="180" presetID="18" presetClass="exit" presetSubtype="9" fill="hold" grpId="0" nodeType="clickEffect">
                                  <p:stCondLst>
                                    <p:cond delay="0"/>
                                  </p:stCondLst>
                                  <p:childTnLst>
                                    <p:animEffect transition="out" filter="strips(upLeft)">
                                      <p:cBhvr>
                                        <p:cTn id="181" dur="5000"/>
                                        <p:tgtEl>
                                          <p:spTgt spid="150"/>
                                        </p:tgtEl>
                                      </p:cBhvr>
                                    </p:animEffect>
                                    <p:set>
                                      <p:cBhvr>
                                        <p:cTn id="182" dur="1" fill="hold">
                                          <p:stCondLst>
                                            <p:cond delay="4999"/>
                                          </p:stCondLst>
                                        </p:cTn>
                                        <p:tgtEl>
                                          <p:spTgt spid="150"/>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3" presetClass="emph" presetSubtype="2" fill="hold" grpId="1" nodeType="clickEffect">
                                  <p:stCondLst>
                                    <p:cond delay="0"/>
                                  </p:stCondLst>
                                  <p:childTnLst>
                                    <p:animClr clrSpc="rgb" dir="cw">
                                      <p:cBhvr override="childStyle">
                                        <p:cTn id="186" dur="2000" fill="hold"/>
                                        <p:tgtEl>
                                          <p:spTgt spid="136"/>
                                        </p:tgtEl>
                                        <p:attrNameLst>
                                          <p:attrName>style.color</p:attrName>
                                        </p:attrNameLst>
                                      </p:cBhvr>
                                      <p:to>
                                        <a:schemeClr val="accent2"/>
                                      </p:to>
                                    </p:animClr>
                                  </p:childTnLst>
                                </p:cTn>
                              </p:par>
                            </p:childTnLst>
                          </p:cTn>
                        </p:par>
                      </p:childTnLst>
                    </p:cTn>
                  </p:par>
                  <p:par>
                    <p:cTn id="187" fill="hold">
                      <p:stCondLst>
                        <p:cond delay="indefinite"/>
                      </p:stCondLst>
                      <p:childTnLst>
                        <p:par>
                          <p:cTn id="188" fill="hold">
                            <p:stCondLst>
                              <p:cond delay="0"/>
                            </p:stCondLst>
                            <p:childTnLst>
                              <p:par>
                                <p:cTn id="189" presetID="18" presetClass="exit" presetSubtype="9" fill="hold" grpId="0" nodeType="clickEffect">
                                  <p:stCondLst>
                                    <p:cond delay="0"/>
                                  </p:stCondLst>
                                  <p:childTnLst>
                                    <p:animEffect transition="out" filter="strips(upLeft)">
                                      <p:cBhvr>
                                        <p:cTn id="190" dur="5000"/>
                                        <p:tgtEl>
                                          <p:spTgt spid="136"/>
                                        </p:tgtEl>
                                      </p:cBhvr>
                                    </p:animEffect>
                                    <p:set>
                                      <p:cBhvr>
                                        <p:cTn id="191" dur="1" fill="hold">
                                          <p:stCondLst>
                                            <p:cond delay="4999"/>
                                          </p:stCondLst>
                                        </p:cTn>
                                        <p:tgtEl>
                                          <p:spTgt spid="1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36" grpId="1" animBg="1"/>
      <p:bldP spid="137" grpId="0" animBg="1"/>
      <p:bldP spid="137" grpId="1" animBg="1"/>
      <p:bldP spid="138" grpId="0" animBg="1"/>
      <p:bldP spid="138" grpId="1" animBg="1"/>
      <p:bldP spid="139" grpId="0" animBg="1"/>
      <p:bldP spid="139" grpId="1" animBg="1"/>
      <p:bldP spid="140" grpId="0" animBg="1"/>
      <p:bldP spid="140" grpId="1" animBg="1"/>
      <p:bldP spid="141" grpId="0" animBg="1"/>
      <p:bldP spid="141" grpId="1" animBg="1"/>
      <p:bldP spid="142" grpId="0" animBg="1"/>
      <p:bldP spid="142" grpId="1" animBg="1"/>
      <p:bldP spid="143" grpId="0" animBg="1"/>
      <p:bldP spid="143" grpId="1" animBg="1"/>
      <p:bldP spid="144" grpId="0" animBg="1"/>
      <p:bldP spid="144" grpId="1" animBg="1"/>
      <p:bldP spid="145" grpId="0" animBg="1"/>
      <p:bldP spid="145" grpId="1" animBg="1"/>
      <p:bldP spid="146" grpId="0" animBg="1"/>
      <p:bldP spid="146" grpId="1" animBg="1"/>
      <p:bldP spid="147" grpId="0" animBg="1"/>
      <p:bldP spid="147" grpId="1" animBg="1"/>
      <p:bldP spid="148" grpId="0" animBg="1"/>
      <p:bldP spid="148" grpId="1" animBg="1"/>
      <p:bldP spid="149" grpId="0" animBg="1"/>
      <p:bldP spid="149" grpId="1" animBg="1"/>
      <p:bldP spid="150" grpId="0" animBg="1"/>
      <p:bldP spid="150" grpId="1" animBg="1"/>
      <p:bldP spid="151" grpId="0" animBg="1"/>
      <p:bldP spid="151" grpId="1" animBg="1"/>
      <p:bldP spid="152" grpId="0" animBg="1"/>
      <p:bldP spid="152" grpId="1" animBg="1"/>
      <p:bldP spid="153" grpId="0" animBg="1"/>
      <p:bldP spid="153" grpId="1" animBg="1"/>
      <p:bldP spid="154" grpId="0" animBg="1"/>
      <p:bldP spid="154" grpId="1" animBg="1"/>
      <p:bldP spid="155" grpId="0" animBg="1"/>
      <p:bldP spid="155" grpId="1" animBg="1"/>
      <p:bldP spid="156" grpId="0" animBg="1"/>
      <p:bldP spid="15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7F491FD8-6725-4B45-A061-07D678D04188}"/>
              </a:ext>
            </a:extLst>
          </p:cNvPr>
          <p:cNvSpPr txBox="1"/>
          <p:nvPr/>
        </p:nvSpPr>
        <p:spPr>
          <a:xfrm>
            <a:off x="180000" y="1295526"/>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Trouve les mots français !</a:t>
            </a:r>
          </a:p>
        </p:txBody>
      </p:sp>
      <p:sp>
        <p:nvSpPr>
          <p:cNvPr id="60" name="TextBox 59">
            <a:extLst>
              <a:ext uri="{FF2B5EF4-FFF2-40B4-BE49-F238E27FC236}">
                <a16:creationId xmlns:a16="http://schemas.microsoft.com/office/drawing/2014/main" id="{F88C96B9-59CA-4D99-BD7B-8257DE77F09F}"/>
              </a:ext>
            </a:extLst>
          </p:cNvPr>
          <p:cNvSpPr txBox="1"/>
          <p:nvPr/>
        </p:nvSpPr>
        <p:spPr>
          <a:xfrm>
            <a:off x="1676561" y="2054660"/>
            <a:ext cx="900000" cy="769441"/>
          </a:xfrm>
          <a:prstGeom prst="rect">
            <a:avLst/>
          </a:prstGeom>
          <a:no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le billet</a:t>
            </a:r>
            <a:r>
              <a:rPr kumimoji="0" lang="fr-FR" sz="2200" b="0" i="0" u="none" strike="noStrike" kern="0" cap="none" spc="0" normalizeH="0" baseline="0" noProof="0" dirty="0">
                <a:ln>
                  <a:noFill/>
                </a:ln>
                <a:solidFill>
                  <a:prstClr val="black"/>
                </a:solidFill>
                <a:effectLst/>
                <a:uLnTx/>
                <a:uFillTx/>
                <a:latin typeface="Century Gothic" panose="020F0302020204030204"/>
                <a:ea typeface="+mn-ea"/>
                <a:cs typeface="+mn-cs"/>
              </a:rPr>
              <a:t> </a:t>
            </a:r>
          </a:p>
        </p:txBody>
      </p:sp>
      <p:sp>
        <p:nvSpPr>
          <p:cNvPr id="59" name="TextBox 58">
            <a:extLst>
              <a:ext uri="{FF2B5EF4-FFF2-40B4-BE49-F238E27FC236}">
                <a16:creationId xmlns:a16="http://schemas.microsoft.com/office/drawing/2014/main" id="{874BB836-05CA-4C81-AD14-55A1EAB9B5BC}"/>
              </a:ext>
            </a:extLst>
          </p:cNvPr>
          <p:cNvSpPr txBox="1"/>
          <p:nvPr/>
        </p:nvSpPr>
        <p:spPr>
          <a:xfrm>
            <a:off x="3972398" y="2033928"/>
            <a:ext cx="1365757" cy="769441"/>
          </a:xfrm>
          <a:prstGeom prst="rect">
            <a:avLst/>
          </a:prstGeom>
          <a:no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l’église (f)</a:t>
            </a:r>
            <a:r>
              <a:rPr kumimoji="0" lang="fr-FR" sz="2200" b="0" i="0" u="none" strike="noStrike" kern="0" cap="none" spc="0" normalizeH="0" baseline="0" noProof="0" dirty="0">
                <a:ln>
                  <a:noFill/>
                </a:ln>
                <a:solidFill>
                  <a:prstClr val="black"/>
                </a:solidFill>
                <a:effectLst/>
                <a:uLnTx/>
                <a:uFillTx/>
                <a:latin typeface="Century Gothic" panose="020F0302020204030204"/>
                <a:ea typeface="+mn-ea"/>
                <a:cs typeface="+mn-cs"/>
              </a:rPr>
              <a:t> </a:t>
            </a:r>
          </a:p>
        </p:txBody>
      </p:sp>
      <p:sp>
        <p:nvSpPr>
          <p:cNvPr id="58" name="TextBox 57">
            <a:extLst>
              <a:ext uri="{FF2B5EF4-FFF2-40B4-BE49-F238E27FC236}">
                <a16:creationId xmlns:a16="http://schemas.microsoft.com/office/drawing/2014/main" id="{3B6B1343-F414-4CFF-AE17-3671862FB94B}"/>
              </a:ext>
            </a:extLst>
          </p:cNvPr>
          <p:cNvSpPr txBox="1"/>
          <p:nvPr/>
        </p:nvSpPr>
        <p:spPr>
          <a:xfrm>
            <a:off x="5512943" y="2092394"/>
            <a:ext cx="1548000" cy="707886"/>
          </a:xfrm>
          <a:prstGeom prst="rect">
            <a:avLst/>
          </a:prstGeom>
          <a:no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le bâtiment</a:t>
            </a:r>
            <a:r>
              <a:rPr kumimoji="0" lang="fr-FR" sz="2000" b="0" i="0" u="none" strike="noStrike" kern="0" cap="none" spc="0" normalizeH="0" baseline="0" noProof="0" dirty="0">
                <a:ln>
                  <a:noFill/>
                </a:ln>
                <a:solidFill>
                  <a:prstClr val="black"/>
                </a:solidFill>
                <a:effectLst/>
                <a:uLnTx/>
                <a:uFillTx/>
                <a:latin typeface="Century Gothic" panose="020F0302020204030204"/>
                <a:ea typeface="+mn-ea"/>
                <a:cs typeface="+mn-cs"/>
              </a:rPr>
              <a:t> </a:t>
            </a:r>
          </a:p>
        </p:txBody>
      </p:sp>
      <p:sp>
        <p:nvSpPr>
          <p:cNvPr id="41" name="TextBox 40">
            <a:extLst>
              <a:ext uri="{FF2B5EF4-FFF2-40B4-BE49-F238E27FC236}">
                <a16:creationId xmlns:a16="http://schemas.microsoft.com/office/drawing/2014/main" id="{0DA17C6A-2BDD-4163-864E-67B82E10E5ED}"/>
              </a:ext>
            </a:extLst>
          </p:cNvPr>
          <p:cNvSpPr txBox="1"/>
          <p:nvPr/>
        </p:nvSpPr>
        <p:spPr>
          <a:xfrm>
            <a:off x="8765861" y="2215505"/>
            <a:ext cx="1584000" cy="461665"/>
          </a:xfrm>
          <a:prstGeom prst="rect">
            <a:avLst/>
          </a:prstGeom>
          <a:solidFill>
            <a:srgbClr val="44546A">
              <a:lumMod val="20000"/>
              <a:lumOff val="80000"/>
            </a:srgb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dire</a:t>
            </a:r>
            <a:r>
              <a:rPr kumimoji="0" lang="fr-FR" sz="2400" b="0" i="0" u="none" strike="noStrike" kern="0" cap="none" spc="0" normalizeH="0" baseline="0" noProof="0" dirty="0">
                <a:ln>
                  <a:noFill/>
                </a:ln>
                <a:solidFill>
                  <a:prstClr val="black"/>
                </a:solidFill>
                <a:effectLst/>
                <a:uLnTx/>
                <a:uFillTx/>
                <a:latin typeface="Century Gothic" panose="020F0302020204030204"/>
                <a:ea typeface="+mn-ea"/>
                <a:cs typeface="+mn-cs"/>
              </a:rPr>
              <a:t> </a:t>
            </a:r>
          </a:p>
        </p:txBody>
      </p:sp>
      <p:sp>
        <p:nvSpPr>
          <p:cNvPr id="46" name="TextBox 45">
            <a:extLst>
              <a:ext uri="{FF2B5EF4-FFF2-40B4-BE49-F238E27FC236}">
                <a16:creationId xmlns:a16="http://schemas.microsoft.com/office/drawing/2014/main" id="{DBCEA09D-3FD8-4CA3-92C9-F7B794005178}"/>
              </a:ext>
            </a:extLst>
          </p:cNvPr>
          <p:cNvSpPr txBox="1"/>
          <p:nvPr/>
        </p:nvSpPr>
        <p:spPr>
          <a:xfrm>
            <a:off x="7151737" y="2215505"/>
            <a:ext cx="1548000" cy="461665"/>
          </a:xfrm>
          <a:prstGeom prst="rect">
            <a:avLst/>
          </a:prstGeom>
          <a:solidFill>
            <a:srgbClr val="44546A">
              <a:lumMod val="20000"/>
              <a:lumOff val="80000"/>
            </a:srgb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visiter</a:t>
            </a:r>
            <a:r>
              <a:rPr kumimoji="0" lang="fr-FR" sz="2400" b="0" i="0" u="none" strike="noStrike" kern="0" cap="none" spc="0" normalizeH="0" baseline="0" noProof="0" dirty="0">
                <a:ln>
                  <a:noFill/>
                </a:ln>
                <a:solidFill>
                  <a:prstClr val="black"/>
                </a:solidFill>
                <a:effectLst/>
                <a:uLnTx/>
                <a:uFillTx/>
                <a:latin typeface="Century Gothic" panose="020F0302020204030204"/>
                <a:ea typeface="+mn-ea"/>
                <a:cs typeface="+mn-cs"/>
              </a:rPr>
              <a:t> </a:t>
            </a:r>
          </a:p>
        </p:txBody>
      </p:sp>
      <p:sp>
        <p:nvSpPr>
          <p:cNvPr id="50" name="TextBox 49">
            <a:extLst>
              <a:ext uri="{FF2B5EF4-FFF2-40B4-BE49-F238E27FC236}">
                <a16:creationId xmlns:a16="http://schemas.microsoft.com/office/drawing/2014/main" id="{A0E3454B-5D5C-4F3F-A975-5FC83D394B25}"/>
              </a:ext>
            </a:extLst>
          </p:cNvPr>
          <p:cNvSpPr txBox="1"/>
          <p:nvPr/>
        </p:nvSpPr>
        <p:spPr>
          <a:xfrm>
            <a:off x="8765136" y="2016000"/>
            <a:ext cx="1607087" cy="828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a:solidFill>
              <a:srgbClr val="E7E6E6">
                <a:lumMod val="50000"/>
              </a:srgbClr>
            </a:solidFill>
            <a:extLst>
              <a:ext uri="{C807C97D-BFC1-408E-A445-0C87EB9F89A2}">
                <ask:lineSketchStyleProps xmlns:ask="http://schemas.microsoft.com/office/drawing/2018/sketchyshapes" sd="1201164053">
                  <a:custGeom>
                    <a:avLst/>
                    <a:gdLst>
                      <a:gd name="connsiteX0" fmla="*/ 0 w 1488096"/>
                      <a:gd name="connsiteY0" fmla="*/ 0 h 461665"/>
                      <a:gd name="connsiteX1" fmla="*/ 525794 w 1488096"/>
                      <a:gd name="connsiteY1" fmla="*/ 0 h 461665"/>
                      <a:gd name="connsiteX2" fmla="*/ 1021826 w 1488096"/>
                      <a:gd name="connsiteY2" fmla="*/ 0 h 461665"/>
                      <a:gd name="connsiteX3" fmla="*/ 1488096 w 1488096"/>
                      <a:gd name="connsiteY3" fmla="*/ 0 h 461665"/>
                      <a:gd name="connsiteX4" fmla="*/ 1488096 w 1488096"/>
                      <a:gd name="connsiteY4" fmla="*/ 461665 h 461665"/>
                      <a:gd name="connsiteX5" fmla="*/ 1006945 w 1488096"/>
                      <a:gd name="connsiteY5" fmla="*/ 461665 h 461665"/>
                      <a:gd name="connsiteX6" fmla="*/ 496032 w 1488096"/>
                      <a:gd name="connsiteY6" fmla="*/ 461665 h 461665"/>
                      <a:gd name="connsiteX7" fmla="*/ 0 w 1488096"/>
                      <a:gd name="connsiteY7" fmla="*/ 461665 h 461665"/>
                      <a:gd name="connsiteX8" fmla="*/ 0 w 1488096"/>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096" h="461665" fill="none" extrusionOk="0">
                        <a:moveTo>
                          <a:pt x="0" y="0"/>
                        </a:moveTo>
                        <a:cubicBezTo>
                          <a:pt x="177636" y="-28175"/>
                          <a:pt x="403889" y="1435"/>
                          <a:pt x="525794" y="0"/>
                        </a:cubicBezTo>
                        <a:cubicBezTo>
                          <a:pt x="647699" y="-1435"/>
                          <a:pt x="912544" y="59055"/>
                          <a:pt x="1021826" y="0"/>
                        </a:cubicBezTo>
                        <a:cubicBezTo>
                          <a:pt x="1131108" y="-59055"/>
                          <a:pt x="1356827" y="5971"/>
                          <a:pt x="1488096" y="0"/>
                        </a:cubicBezTo>
                        <a:cubicBezTo>
                          <a:pt x="1504851" y="94610"/>
                          <a:pt x="1449536" y="280344"/>
                          <a:pt x="1488096" y="461665"/>
                        </a:cubicBezTo>
                        <a:cubicBezTo>
                          <a:pt x="1266249" y="471267"/>
                          <a:pt x="1244578" y="460924"/>
                          <a:pt x="1006945" y="461665"/>
                        </a:cubicBezTo>
                        <a:cubicBezTo>
                          <a:pt x="769312" y="462406"/>
                          <a:pt x="745299" y="442392"/>
                          <a:pt x="496032" y="461665"/>
                        </a:cubicBezTo>
                        <a:cubicBezTo>
                          <a:pt x="246765" y="480938"/>
                          <a:pt x="226613" y="445359"/>
                          <a:pt x="0" y="461665"/>
                        </a:cubicBezTo>
                        <a:cubicBezTo>
                          <a:pt x="-30993" y="267327"/>
                          <a:pt x="49368" y="106356"/>
                          <a:pt x="0" y="0"/>
                        </a:cubicBezTo>
                        <a:close/>
                      </a:path>
                      <a:path w="1488096" h="461665" stroke="0" extrusionOk="0">
                        <a:moveTo>
                          <a:pt x="0" y="0"/>
                        </a:moveTo>
                        <a:cubicBezTo>
                          <a:pt x="217309" y="-30847"/>
                          <a:pt x="315741" y="5756"/>
                          <a:pt x="466270" y="0"/>
                        </a:cubicBezTo>
                        <a:cubicBezTo>
                          <a:pt x="616799" y="-5756"/>
                          <a:pt x="784071" y="59587"/>
                          <a:pt x="977183" y="0"/>
                        </a:cubicBezTo>
                        <a:cubicBezTo>
                          <a:pt x="1170295" y="-59587"/>
                          <a:pt x="1276250" y="13603"/>
                          <a:pt x="1488096" y="0"/>
                        </a:cubicBezTo>
                        <a:cubicBezTo>
                          <a:pt x="1528841" y="144381"/>
                          <a:pt x="1460759" y="310071"/>
                          <a:pt x="1488096" y="461665"/>
                        </a:cubicBezTo>
                        <a:cubicBezTo>
                          <a:pt x="1396836" y="479061"/>
                          <a:pt x="1209530" y="448271"/>
                          <a:pt x="1036707" y="461665"/>
                        </a:cubicBezTo>
                        <a:cubicBezTo>
                          <a:pt x="863884" y="475059"/>
                          <a:pt x="771576" y="408176"/>
                          <a:pt x="555556" y="461665"/>
                        </a:cubicBezTo>
                        <a:cubicBezTo>
                          <a:pt x="339536" y="515154"/>
                          <a:pt x="156996" y="413231"/>
                          <a:pt x="0" y="461665"/>
                        </a:cubicBezTo>
                        <a:cubicBezTo>
                          <a:pt x="-30006" y="235262"/>
                          <a:pt x="28290" y="145086"/>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to say, saying</a:t>
            </a:r>
          </a:p>
        </p:txBody>
      </p:sp>
      <p:sp>
        <p:nvSpPr>
          <p:cNvPr id="47" name="TextBox 46">
            <a:extLst>
              <a:ext uri="{FF2B5EF4-FFF2-40B4-BE49-F238E27FC236}">
                <a16:creationId xmlns:a16="http://schemas.microsoft.com/office/drawing/2014/main" id="{74834662-FED6-460D-9976-E8C99532B2D9}"/>
              </a:ext>
            </a:extLst>
          </p:cNvPr>
          <p:cNvSpPr txBox="1"/>
          <p:nvPr/>
        </p:nvSpPr>
        <p:spPr>
          <a:xfrm>
            <a:off x="2707248" y="2054660"/>
            <a:ext cx="1043258" cy="769441"/>
          </a:xfrm>
          <a:prstGeom prst="rect">
            <a:avLst/>
          </a:prstGeom>
          <a:no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le pont</a:t>
            </a:r>
          </a:p>
        </p:txBody>
      </p:sp>
      <p:sp>
        <p:nvSpPr>
          <p:cNvPr id="8" name="TextBox 7">
            <a:extLst>
              <a:ext uri="{FF2B5EF4-FFF2-40B4-BE49-F238E27FC236}">
                <a16:creationId xmlns:a16="http://schemas.microsoft.com/office/drawing/2014/main" id="{3C16E857-E3CC-4417-A3C2-5CA7D4A05D2F}"/>
              </a:ext>
            </a:extLst>
          </p:cNvPr>
          <p:cNvSpPr txBox="1"/>
          <p:nvPr/>
        </p:nvSpPr>
        <p:spPr>
          <a:xfrm>
            <a:off x="1694294" y="3168825"/>
            <a:ext cx="2689347" cy="430887"/>
          </a:xfrm>
          <a:prstGeom prst="rect">
            <a:avLst/>
          </a:prstGeom>
          <a:solidFill>
            <a:srgbClr val="44546A">
              <a:lumMod val="20000"/>
              <a:lumOff val="80000"/>
            </a:srgb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prendre</a:t>
            </a:r>
            <a:endParaRPr kumimoji="0" lang="fr-FR" sz="22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0B59C4A3-37B2-4CCF-8850-F55A1C1F35D6}"/>
              </a:ext>
            </a:extLst>
          </p:cNvPr>
          <p:cNvSpPr txBox="1"/>
          <p:nvPr/>
        </p:nvSpPr>
        <p:spPr>
          <a:xfrm>
            <a:off x="1713160" y="5008445"/>
            <a:ext cx="1245908" cy="830997"/>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il prend</a:t>
            </a:r>
            <a:endParaRPr kumimoji="0" lang="fr-FR" sz="24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E9EF814A-6266-4CBB-B0B4-0E1BF67EA7DF}"/>
              </a:ext>
            </a:extLst>
          </p:cNvPr>
          <p:cNvSpPr txBox="1"/>
          <p:nvPr/>
        </p:nvSpPr>
        <p:spPr>
          <a:xfrm>
            <a:off x="1713160" y="3937140"/>
            <a:ext cx="1245909" cy="830997"/>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je </a:t>
            </a:r>
            <a:r>
              <a:rPr kumimoji="0" lang="fr-FR" sz="24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prends</a:t>
            </a:r>
            <a:endParaRPr kumimoji="0" lang="fr-FR" sz="24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A92CC83F-C41C-40B5-8D75-20D5BFE6D28E}"/>
              </a:ext>
            </a:extLst>
          </p:cNvPr>
          <p:cNvSpPr txBox="1"/>
          <p:nvPr/>
        </p:nvSpPr>
        <p:spPr>
          <a:xfrm>
            <a:off x="3163706" y="3937140"/>
            <a:ext cx="1245600" cy="830997"/>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tu prends</a:t>
            </a:r>
            <a:r>
              <a:rPr kumimoji="0" lang="fr-FR" sz="2400" b="0" i="0" u="none" strike="noStrike" kern="0" cap="none" spc="0" normalizeH="0" baseline="0" noProof="0" dirty="0">
                <a:ln>
                  <a:noFill/>
                </a:ln>
                <a:solidFill>
                  <a:prstClr val="black"/>
                </a:solidFill>
                <a:effectLst/>
                <a:uLnTx/>
                <a:uFillTx/>
                <a:latin typeface="Century Gothic" panose="020F0302020204030204"/>
                <a:ea typeface="+mn-ea"/>
                <a:cs typeface="+mn-cs"/>
              </a:rPr>
              <a:t> </a:t>
            </a:r>
          </a:p>
        </p:txBody>
      </p:sp>
      <p:sp>
        <p:nvSpPr>
          <p:cNvPr id="48" name="TextBox 47">
            <a:extLst>
              <a:ext uri="{FF2B5EF4-FFF2-40B4-BE49-F238E27FC236}">
                <a16:creationId xmlns:a16="http://schemas.microsoft.com/office/drawing/2014/main" id="{19B6835B-6188-4B2A-9A32-EEF806A414FE}"/>
              </a:ext>
            </a:extLst>
          </p:cNvPr>
          <p:cNvSpPr txBox="1">
            <a:spLocks/>
          </p:cNvSpPr>
          <p:nvPr/>
        </p:nvSpPr>
        <p:spPr>
          <a:xfrm>
            <a:off x="3127706" y="4982979"/>
            <a:ext cx="1245600" cy="835200"/>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elle prend</a:t>
            </a:r>
            <a:endParaRPr kumimoji="0" lang="fr-FR" sz="22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E06413D4-72FE-4E06-938D-2D2F7CB47991}"/>
              </a:ext>
            </a:extLst>
          </p:cNvPr>
          <p:cNvSpPr txBox="1"/>
          <p:nvPr/>
        </p:nvSpPr>
        <p:spPr>
          <a:xfrm>
            <a:off x="4622153" y="3143177"/>
            <a:ext cx="2620116" cy="461665"/>
          </a:xfrm>
          <a:prstGeom prst="rect">
            <a:avLst/>
          </a:prstGeom>
          <a:solidFill>
            <a:srgbClr val="44546A">
              <a:lumMod val="20000"/>
              <a:lumOff val="80000"/>
            </a:srgb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devoir</a:t>
            </a:r>
            <a:r>
              <a:rPr kumimoji="0" lang="fr-FR" sz="2400" b="0" i="0" u="none" strike="noStrike" kern="0" cap="none" spc="0" normalizeH="0" baseline="0" noProof="0" dirty="0">
                <a:ln>
                  <a:noFill/>
                </a:ln>
                <a:solidFill>
                  <a:prstClr val="black"/>
                </a:solidFill>
                <a:effectLst/>
                <a:uLnTx/>
                <a:uFillTx/>
                <a:latin typeface="Century Gothic" panose="020F0302020204030204"/>
                <a:ea typeface="+mn-ea"/>
                <a:cs typeface="+mn-cs"/>
              </a:rPr>
              <a:t> </a:t>
            </a:r>
          </a:p>
        </p:txBody>
      </p:sp>
      <p:sp>
        <p:nvSpPr>
          <p:cNvPr id="20" name="TextBox 19">
            <a:extLst>
              <a:ext uri="{FF2B5EF4-FFF2-40B4-BE49-F238E27FC236}">
                <a16:creationId xmlns:a16="http://schemas.microsoft.com/office/drawing/2014/main" id="{CEAB90EC-FC7B-45C7-81CF-FAC93037C855}"/>
              </a:ext>
            </a:extLst>
          </p:cNvPr>
          <p:cNvSpPr txBox="1"/>
          <p:nvPr/>
        </p:nvSpPr>
        <p:spPr>
          <a:xfrm>
            <a:off x="4561751" y="4137194"/>
            <a:ext cx="1260000" cy="460800"/>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je dois</a:t>
            </a:r>
            <a:endParaRPr kumimoji="0" lang="fr-FR" sz="24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0FD5E017-224E-4974-BE6B-F7879BE0EFA5}"/>
              </a:ext>
            </a:extLst>
          </p:cNvPr>
          <p:cNvSpPr txBox="1"/>
          <p:nvPr/>
        </p:nvSpPr>
        <p:spPr>
          <a:xfrm>
            <a:off x="6013014" y="4136761"/>
            <a:ext cx="1260000" cy="461665"/>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tu dois</a:t>
            </a:r>
          </a:p>
        </p:txBody>
      </p:sp>
      <p:sp>
        <p:nvSpPr>
          <p:cNvPr id="40" name="TextBox 39">
            <a:extLst>
              <a:ext uri="{FF2B5EF4-FFF2-40B4-BE49-F238E27FC236}">
                <a16:creationId xmlns:a16="http://schemas.microsoft.com/office/drawing/2014/main" id="{ABDB0814-0C53-4F15-8930-A10E58B56738}"/>
              </a:ext>
            </a:extLst>
          </p:cNvPr>
          <p:cNvSpPr txBox="1"/>
          <p:nvPr/>
        </p:nvSpPr>
        <p:spPr>
          <a:xfrm>
            <a:off x="4556979" y="5195564"/>
            <a:ext cx="1260000" cy="460800"/>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il doit</a:t>
            </a:r>
            <a:endParaRPr kumimoji="0" lang="fr-FR" sz="24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BC999AF0-D787-460B-9ACC-914DA690788E}"/>
              </a:ext>
            </a:extLst>
          </p:cNvPr>
          <p:cNvSpPr txBox="1"/>
          <p:nvPr/>
        </p:nvSpPr>
        <p:spPr>
          <a:xfrm>
            <a:off x="6006850" y="5209712"/>
            <a:ext cx="1260000" cy="461665"/>
          </a:xfrm>
          <a:prstGeom prst="rect">
            <a:avLst/>
          </a:prstGeom>
          <a:solidFill>
            <a:schemeClr val="accent2">
              <a:lumMod val="20000"/>
              <a:lumOff val="80000"/>
            </a:schemeClr>
          </a:solidFill>
          <a:ln>
            <a:solidFill>
              <a:srgbClr val="0070C0"/>
            </a:solidFill>
          </a:ln>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elle doit</a:t>
            </a:r>
            <a:endParaRPr kumimoji="0" lang="fr-FR" sz="24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0FA9AE90-06A4-4B9A-A14E-D8B804D63C17}"/>
              </a:ext>
            </a:extLst>
          </p:cNvPr>
          <p:cNvSpPr txBox="1"/>
          <p:nvPr/>
        </p:nvSpPr>
        <p:spPr>
          <a:xfrm>
            <a:off x="7433861" y="3158573"/>
            <a:ext cx="2916000" cy="430887"/>
          </a:xfrm>
          <a:prstGeom prst="rect">
            <a:avLst/>
          </a:prstGeom>
          <a:solidFill>
            <a:srgbClr val="44546A">
              <a:lumMod val="20000"/>
              <a:lumOff val="80000"/>
            </a:srgb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vouloir</a:t>
            </a:r>
            <a:r>
              <a:rPr kumimoji="0" lang="fr-FR" sz="2200" b="0" i="0" u="none" strike="noStrike" kern="0" cap="none" spc="0" normalizeH="0" baseline="0" noProof="0" dirty="0">
                <a:ln>
                  <a:noFill/>
                </a:ln>
                <a:solidFill>
                  <a:prstClr val="black"/>
                </a:solidFill>
                <a:effectLst/>
                <a:uLnTx/>
                <a:uFillTx/>
                <a:latin typeface="Century Gothic" panose="020F0302020204030204"/>
                <a:ea typeface="+mn-ea"/>
                <a:cs typeface="+mn-cs"/>
              </a:rPr>
              <a:t> </a:t>
            </a:r>
          </a:p>
        </p:txBody>
      </p:sp>
      <p:sp>
        <p:nvSpPr>
          <p:cNvPr id="27" name="TextBox 26">
            <a:extLst>
              <a:ext uri="{FF2B5EF4-FFF2-40B4-BE49-F238E27FC236}">
                <a16:creationId xmlns:a16="http://schemas.microsoft.com/office/drawing/2014/main" id="{2B2FC0EE-34CC-4872-84F6-D136A7ECC6E1}"/>
              </a:ext>
            </a:extLst>
          </p:cNvPr>
          <p:cNvSpPr txBox="1"/>
          <p:nvPr/>
        </p:nvSpPr>
        <p:spPr>
          <a:xfrm>
            <a:off x="7423861" y="4151529"/>
            <a:ext cx="1346400" cy="461665"/>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je veux</a:t>
            </a:r>
          </a:p>
        </p:txBody>
      </p:sp>
      <p:sp>
        <p:nvSpPr>
          <p:cNvPr id="29" name="TextBox 28">
            <a:extLst>
              <a:ext uri="{FF2B5EF4-FFF2-40B4-BE49-F238E27FC236}">
                <a16:creationId xmlns:a16="http://schemas.microsoft.com/office/drawing/2014/main" id="{3B2758B1-1C23-4200-B53A-66AFB23238A0}"/>
              </a:ext>
            </a:extLst>
          </p:cNvPr>
          <p:cNvSpPr txBox="1"/>
          <p:nvPr/>
        </p:nvSpPr>
        <p:spPr>
          <a:xfrm>
            <a:off x="7433861" y="5195564"/>
            <a:ext cx="1314000" cy="460800"/>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il veut</a:t>
            </a:r>
            <a:endParaRPr kumimoji="0" lang="fr-FR" sz="24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EB1F7533-F9CD-49CA-9CF2-B40E4A7F5FF0}"/>
              </a:ext>
            </a:extLst>
          </p:cNvPr>
          <p:cNvSpPr txBox="1"/>
          <p:nvPr/>
        </p:nvSpPr>
        <p:spPr>
          <a:xfrm>
            <a:off x="8949063" y="4151529"/>
            <a:ext cx="1346400" cy="461665"/>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tu veux</a:t>
            </a:r>
          </a:p>
        </p:txBody>
      </p:sp>
      <p:sp>
        <p:nvSpPr>
          <p:cNvPr id="51" name="TextBox 50">
            <a:extLst>
              <a:ext uri="{FF2B5EF4-FFF2-40B4-BE49-F238E27FC236}">
                <a16:creationId xmlns:a16="http://schemas.microsoft.com/office/drawing/2014/main" id="{EBB61016-B519-4D8B-9374-75AE70007E45}"/>
              </a:ext>
            </a:extLst>
          </p:cNvPr>
          <p:cNvSpPr txBox="1"/>
          <p:nvPr/>
        </p:nvSpPr>
        <p:spPr>
          <a:xfrm>
            <a:off x="8949537" y="5169746"/>
            <a:ext cx="1345926" cy="461665"/>
          </a:xfrm>
          <a:prstGeom prst="rect">
            <a:avLst/>
          </a:prstGeom>
          <a:solidFill>
            <a:schemeClr val="accent2">
              <a:lumMod val="20000"/>
              <a:lumOff val="80000"/>
            </a:schemeClr>
          </a:solidFill>
          <a:ln>
            <a:solidFill>
              <a:srgbClr val="0070C0"/>
            </a:solidFill>
          </a:ln>
        </p:spPr>
        <p:txBody>
          <a:bodyPr wrap="square" lIns="36000" r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elle veut</a:t>
            </a:r>
            <a:endParaRPr kumimoji="0" lang="fr-FR" sz="24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FEAAA75E-9B7F-4716-B035-8D939ED60125}"/>
              </a:ext>
            </a:extLst>
          </p:cNvPr>
          <p:cNvSpPr txBox="1"/>
          <p:nvPr/>
        </p:nvSpPr>
        <p:spPr>
          <a:xfrm>
            <a:off x="1677641" y="2950768"/>
            <a:ext cx="2772000" cy="864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488096"/>
                      <a:gd name="connsiteY0" fmla="*/ 0 h 830997"/>
                      <a:gd name="connsiteX1" fmla="*/ 451389 w 1488096"/>
                      <a:gd name="connsiteY1" fmla="*/ 0 h 830997"/>
                      <a:gd name="connsiteX2" fmla="*/ 977183 w 1488096"/>
                      <a:gd name="connsiteY2" fmla="*/ 0 h 830997"/>
                      <a:gd name="connsiteX3" fmla="*/ 1488096 w 1488096"/>
                      <a:gd name="connsiteY3" fmla="*/ 0 h 830997"/>
                      <a:gd name="connsiteX4" fmla="*/ 1488096 w 1488096"/>
                      <a:gd name="connsiteY4" fmla="*/ 390569 h 830997"/>
                      <a:gd name="connsiteX5" fmla="*/ 1488096 w 1488096"/>
                      <a:gd name="connsiteY5" fmla="*/ 830997 h 830997"/>
                      <a:gd name="connsiteX6" fmla="*/ 962302 w 1488096"/>
                      <a:gd name="connsiteY6" fmla="*/ 830997 h 830997"/>
                      <a:gd name="connsiteX7" fmla="*/ 451389 w 1488096"/>
                      <a:gd name="connsiteY7" fmla="*/ 830997 h 830997"/>
                      <a:gd name="connsiteX8" fmla="*/ 0 w 1488096"/>
                      <a:gd name="connsiteY8" fmla="*/ 830997 h 830997"/>
                      <a:gd name="connsiteX9" fmla="*/ 0 w 1488096"/>
                      <a:gd name="connsiteY9" fmla="*/ 407189 h 830997"/>
                      <a:gd name="connsiteX10" fmla="*/ 0 w 1488096"/>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8096" h="830997" fill="none" extrusionOk="0">
                        <a:moveTo>
                          <a:pt x="0" y="0"/>
                        </a:moveTo>
                        <a:cubicBezTo>
                          <a:pt x="199635" y="-34877"/>
                          <a:pt x="306632" y="37580"/>
                          <a:pt x="451389" y="0"/>
                        </a:cubicBezTo>
                        <a:cubicBezTo>
                          <a:pt x="596146" y="-37580"/>
                          <a:pt x="825999" y="51326"/>
                          <a:pt x="977183" y="0"/>
                        </a:cubicBezTo>
                        <a:cubicBezTo>
                          <a:pt x="1128367" y="-51326"/>
                          <a:pt x="1242591" y="19993"/>
                          <a:pt x="1488096" y="0"/>
                        </a:cubicBezTo>
                        <a:cubicBezTo>
                          <a:pt x="1532561" y="82292"/>
                          <a:pt x="1441740" y="209435"/>
                          <a:pt x="1488096" y="390569"/>
                        </a:cubicBezTo>
                        <a:cubicBezTo>
                          <a:pt x="1534452" y="571703"/>
                          <a:pt x="1482727" y="681317"/>
                          <a:pt x="1488096" y="830997"/>
                        </a:cubicBezTo>
                        <a:cubicBezTo>
                          <a:pt x="1336234" y="865764"/>
                          <a:pt x="1108368" y="803290"/>
                          <a:pt x="962302" y="830997"/>
                        </a:cubicBezTo>
                        <a:cubicBezTo>
                          <a:pt x="816236" y="858704"/>
                          <a:pt x="704123" y="791610"/>
                          <a:pt x="451389" y="830997"/>
                        </a:cubicBezTo>
                        <a:cubicBezTo>
                          <a:pt x="198655" y="870384"/>
                          <a:pt x="151481" y="823686"/>
                          <a:pt x="0" y="830997"/>
                        </a:cubicBezTo>
                        <a:cubicBezTo>
                          <a:pt x="-49572" y="688032"/>
                          <a:pt x="31906" y="515343"/>
                          <a:pt x="0" y="407189"/>
                        </a:cubicBezTo>
                        <a:cubicBezTo>
                          <a:pt x="-31906" y="299035"/>
                          <a:pt x="20899" y="105807"/>
                          <a:pt x="0" y="0"/>
                        </a:cubicBezTo>
                        <a:close/>
                      </a:path>
                      <a:path w="1488096" h="830997" stroke="0" extrusionOk="0">
                        <a:moveTo>
                          <a:pt x="0" y="0"/>
                        </a:moveTo>
                        <a:cubicBezTo>
                          <a:pt x="217309" y="-30847"/>
                          <a:pt x="315741" y="5756"/>
                          <a:pt x="466270" y="0"/>
                        </a:cubicBezTo>
                        <a:cubicBezTo>
                          <a:pt x="616799" y="-5756"/>
                          <a:pt x="784071" y="59587"/>
                          <a:pt x="977183" y="0"/>
                        </a:cubicBezTo>
                        <a:cubicBezTo>
                          <a:pt x="1170295" y="-59587"/>
                          <a:pt x="1276250" y="13603"/>
                          <a:pt x="1488096" y="0"/>
                        </a:cubicBezTo>
                        <a:cubicBezTo>
                          <a:pt x="1497523" y="153752"/>
                          <a:pt x="1475028" y="316521"/>
                          <a:pt x="1488096" y="432118"/>
                        </a:cubicBezTo>
                        <a:cubicBezTo>
                          <a:pt x="1501164" y="547715"/>
                          <a:pt x="1483372" y="714334"/>
                          <a:pt x="1488096" y="830997"/>
                        </a:cubicBezTo>
                        <a:cubicBezTo>
                          <a:pt x="1233308" y="838355"/>
                          <a:pt x="1091476" y="822345"/>
                          <a:pt x="962302" y="830997"/>
                        </a:cubicBezTo>
                        <a:cubicBezTo>
                          <a:pt x="833128" y="839649"/>
                          <a:pt x="646025" y="783618"/>
                          <a:pt x="496032" y="830997"/>
                        </a:cubicBezTo>
                        <a:cubicBezTo>
                          <a:pt x="346039" y="878376"/>
                          <a:pt x="214510" y="799644"/>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to take,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taking </a:t>
            </a:r>
          </a:p>
        </p:txBody>
      </p:sp>
      <p:sp>
        <p:nvSpPr>
          <p:cNvPr id="67" name="TextBox 66">
            <a:extLst>
              <a:ext uri="{FF2B5EF4-FFF2-40B4-BE49-F238E27FC236}">
                <a16:creationId xmlns:a16="http://schemas.microsoft.com/office/drawing/2014/main" id="{D6CBCDC9-B64C-4F42-92FA-40C259ED2894}"/>
              </a:ext>
            </a:extLst>
          </p:cNvPr>
          <p:cNvSpPr txBox="1"/>
          <p:nvPr/>
        </p:nvSpPr>
        <p:spPr>
          <a:xfrm>
            <a:off x="4535379" y="2947902"/>
            <a:ext cx="2808000" cy="864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a:solidFill>
              <a:srgbClr val="E7E6E6">
                <a:lumMod val="50000"/>
              </a:srgbClr>
            </a:solidFill>
            <a:extLst>
              <a:ext uri="{C807C97D-BFC1-408E-A445-0C87EB9F89A2}">
                <ask:lineSketchStyleProps xmlns:ask="http://schemas.microsoft.com/office/drawing/2018/sketchyshapes" sd="1201164053">
                  <a:custGeom>
                    <a:avLst/>
                    <a:gdLst>
                      <a:gd name="connsiteX0" fmla="*/ 0 w 1488096"/>
                      <a:gd name="connsiteY0" fmla="*/ 0 h 830997"/>
                      <a:gd name="connsiteX1" fmla="*/ 451389 w 1488096"/>
                      <a:gd name="connsiteY1" fmla="*/ 0 h 830997"/>
                      <a:gd name="connsiteX2" fmla="*/ 977183 w 1488096"/>
                      <a:gd name="connsiteY2" fmla="*/ 0 h 830997"/>
                      <a:gd name="connsiteX3" fmla="*/ 1488096 w 1488096"/>
                      <a:gd name="connsiteY3" fmla="*/ 0 h 830997"/>
                      <a:gd name="connsiteX4" fmla="*/ 1488096 w 1488096"/>
                      <a:gd name="connsiteY4" fmla="*/ 390569 h 830997"/>
                      <a:gd name="connsiteX5" fmla="*/ 1488096 w 1488096"/>
                      <a:gd name="connsiteY5" fmla="*/ 830997 h 830997"/>
                      <a:gd name="connsiteX6" fmla="*/ 962302 w 1488096"/>
                      <a:gd name="connsiteY6" fmla="*/ 830997 h 830997"/>
                      <a:gd name="connsiteX7" fmla="*/ 451389 w 1488096"/>
                      <a:gd name="connsiteY7" fmla="*/ 830997 h 830997"/>
                      <a:gd name="connsiteX8" fmla="*/ 0 w 1488096"/>
                      <a:gd name="connsiteY8" fmla="*/ 830997 h 830997"/>
                      <a:gd name="connsiteX9" fmla="*/ 0 w 1488096"/>
                      <a:gd name="connsiteY9" fmla="*/ 407189 h 830997"/>
                      <a:gd name="connsiteX10" fmla="*/ 0 w 1488096"/>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8096" h="830997" fill="none" extrusionOk="0">
                        <a:moveTo>
                          <a:pt x="0" y="0"/>
                        </a:moveTo>
                        <a:cubicBezTo>
                          <a:pt x="199635" y="-34877"/>
                          <a:pt x="306632" y="37580"/>
                          <a:pt x="451389" y="0"/>
                        </a:cubicBezTo>
                        <a:cubicBezTo>
                          <a:pt x="596146" y="-37580"/>
                          <a:pt x="825999" y="51326"/>
                          <a:pt x="977183" y="0"/>
                        </a:cubicBezTo>
                        <a:cubicBezTo>
                          <a:pt x="1128367" y="-51326"/>
                          <a:pt x="1242591" y="19993"/>
                          <a:pt x="1488096" y="0"/>
                        </a:cubicBezTo>
                        <a:cubicBezTo>
                          <a:pt x="1532561" y="82292"/>
                          <a:pt x="1441740" y="209435"/>
                          <a:pt x="1488096" y="390569"/>
                        </a:cubicBezTo>
                        <a:cubicBezTo>
                          <a:pt x="1534452" y="571703"/>
                          <a:pt x="1482727" y="681317"/>
                          <a:pt x="1488096" y="830997"/>
                        </a:cubicBezTo>
                        <a:cubicBezTo>
                          <a:pt x="1336234" y="865764"/>
                          <a:pt x="1108368" y="803290"/>
                          <a:pt x="962302" y="830997"/>
                        </a:cubicBezTo>
                        <a:cubicBezTo>
                          <a:pt x="816236" y="858704"/>
                          <a:pt x="704123" y="791610"/>
                          <a:pt x="451389" y="830997"/>
                        </a:cubicBezTo>
                        <a:cubicBezTo>
                          <a:pt x="198655" y="870384"/>
                          <a:pt x="151481" y="823686"/>
                          <a:pt x="0" y="830997"/>
                        </a:cubicBezTo>
                        <a:cubicBezTo>
                          <a:pt x="-49572" y="688032"/>
                          <a:pt x="31906" y="515343"/>
                          <a:pt x="0" y="407189"/>
                        </a:cubicBezTo>
                        <a:cubicBezTo>
                          <a:pt x="-31906" y="299035"/>
                          <a:pt x="20899" y="105807"/>
                          <a:pt x="0" y="0"/>
                        </a:cubicBezTo>
                        <a:close/>
                      </a:path>
                      <a:path w="1488096" h="830997" stroke="0" extrusionOk="0">
                        <a:moveTo>
                          <a:pt x="0" y="0"/>
                        </a:moveTo>
                        <a:cubicBezTo>
                          <a:pt x="217309" y="-30847"/>
                          <a:pt x="315741" y="5756"/>
                          <a:pt x="466270" y="0"/>
                        </a:cubicBezTo>
                        <a:cubicBezTo>
                          <a:pt x="616799" y="-5756"/>
                          <a:pt x="784071" y="59587"/>
                          <a:pt x="977183" y="0"/>
                        </a:cubicBezTo>
                        <a:cubicBezTo>
                          <a:pt x="1170295" y="-59587"/>
                          <a:pt x="1276250" y="13603"/>
                          <a:pt x="1488096" y="0"/>
                        </a:cubicBezTo>
                        <a:cubicBezTo>
                          <a:pt x="1497523" y="153752"/>
                          <a:pt x="1475028" y="316521"/>
                          <a:pt x="1488096" y="432118"/>
                        </a:cubicBezTo>
                        <a:cubicBezTo>
                          <a:pt x="1501164" y="547715"/>
                          <a:pt x="1483372" y="714334"/>
                          <a:pt x="1488096" y="830997"/>
                        </a:cubicBezTo>
                        <a:cubicBezTo>
                          <a:pt x="1233308" y="838355"/>
                          <a:pt x="1091476" y="822345"/>
                          <a:pt x="962302" y="830997"/>
                        </a:cubicBezTo>
                        <a:cubicBezTo>
                          <a:pt x="833128" y="839649"/>
                          <a:pt x="646025" y="783618"/>
                          <a:pt x="496032" y="830997"/>
                        </a:cubicBezTo>
                        <a:cubicBezTo>
                          <a:pt x="346039" y="878376"/>
                          <a:pt x="214510" y="799644"/>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must,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to have to</a:t>
            </a:r>
          </a:p>
        </p:txBody>
      </p:sp>
      <p:sp>
        <p:nvSpPr>
          <p:cNvPr id="30" name="TextBox 29">
            <a:extLst>
              <a:ext uri="{FF2B5EF4-FFF2-40B4-BE49-F238E27FC236}">
                <a16:creationId xmlns:a16="http://schemas.microsoft.com/office/drawing/2014/main" id="{8F349906-4C05-4356-843B-9929411901AF}"/>
              </a:ext>
            </a:extLst>
          </p:cNvPr>
          <p:cNvSpPr txBox="1"/>
          <p:nvPr/>
        </p:nvSpPr>
        <p:spPr>
          <a:xfrm>
            <a:off x="7415861" y="2950768"/>
            <a:ext cx="2952000" cy="864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a:solidFill>
              <a:srgbClr val="E7E6E6">
                <a:lumMod val="50000"/>
              </a:srgbClr>
            </a:solidFill>
            <a:extLst>
              <a:ext uri="{C807C97D-BFC1-408E-A445-0C87EB9F89A2}">
                <ask:lineSketchStyleProps xmlns:ask="http://schemas.microsoft.com/office/drawing/2018/sketchyshapes" sd="1201164053">
                  <a:custGeom>
                    <a:avLst/>
                    <a:gdLst>
                      <a:gd name="connsiteX0" fmla="*/ 0 w 1488096"/>
                      <a:gd name="connsiteY0" fmla="*/ 0 h 461665"/>
                      <a:gd name="connsiteX1" fmla="*/ 525794 w 1488096"/>
                      <a:gd name="connsiteY1" fmla="*/ 0 h 461665"/>
                      <a:gd name="connsiteX2" fmla="*/ 1021826 w 1488096"/>
                      <a:gd name="connsiteY2" fmla="*/ 0 h 461665"/>
                      <a:gd name="connsiteX3" fmla="*/ 1488096 w 1488096"/>
                      <a:gd name="connsiteY3" fmla="*/ 0 h 461665"/>
                      <a:gd name="connsiteX4" fmla="*/ 1488096 w 1488096"/>
                      <a:gd name="connsiteY4" fmla="*/ 461665 h 461665"/>
                      <a:gd name="connsiteX5" fmla="*/ 1006945 w 1488096"/>
                      <a:gd name="connsiteY5" fmla="*/ 461665 h 461665"/>
                      <a:gd name="connsiteX6" fmla="*/ 496032 w 1488096"/>
                      <a:gd name="connsiteY6" fmla="*/ 461665 h 461665"/>
                      <a:gd name="connsiteX7" fmla="*/ 0 w 1488096"/>
                      <a:gd name="connsiteY7" fmla="*/ 461665 h 461665"/>
                      <a:gd name="connsiteX8" fmla="*/ 0 w 1488096"/>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096" h="461665" fill="none" extrusionOk="0">
                        <a:moveTo>
                          <a:pt x="0" y="0"/>
                        </a:moveTo>
                        <a:cubicBezTo>
                          <a:pt x="177636" y="-28175"/>
                          <a:pt x="403889" y="1435"/>
                          <a:pt x="525794" y="0"/>
                        </a:cubicBezTo>
                        <a:cubicBezTo>
                          <a:pt x="647699" y="-1435"/>
                          <a:pt x="912544" y="59055"/>
                          <a:pt x="1021826" y="0"/>
                        </a:cubicBezTo>
                        <a:cubicBezTo>
                          <a:pt x="1131108" y="-59055"/>
                          <a:pt x="1356827" y="5971"/>
                          <a:pt x="1488096" y="0"/>
                        </a:cubicBezTo>
                        <a:cubicBezTo>
                          <a:pt x="1504851" y="94610"/>
                          <a:pt x="1449536" y="280344"/>
                          <a:pt x="1488096" y="461665"/>
                        </a:cubicBezTo>
                        <a:cubicBezTo>
                          <a:pt x="1266249" y="471267"/>
                          <a:pt x="1244578" y="460924"/>
                          <a:pt x="1006945" y="461665"/>
                        </a:cubicBezTo>
                        <a:cubicBezTo>
                          <a:pt x="769312" y="462406"/>
                          <a:pt x="745299" y="442392"/>
                          <a:pt x="496032" y="461665"/>
                        </a:cubicBezTo>
                        <a:cubicBezTo>
                          <a:pt x="246765" y="480938"/>
                          <a:pt x="226613" y="445359"/>
                          <a:pt x="0" y="461665"/>
                        </a:cubicBezTo>
                        <a:cubicBezTo>
                          <a:pt x="-30993" y="267327"/>
                          <a:pt x="49368" y="106356"/>
                          <a:pt x="0" y="0"/>
                        </a:cubicBezTo>
                        <a:close/>
                      </a:path>
                      <a:path w="1488096" h="461665" stroke="0" extrusionOk="0">
                        <a:moveTo>
                          <a:pt x="0" y="0"/>
                        </a:moveTo>
                        <a:cubicBezTo>
                          <a:pt x="217309" y="-30847"/>
                          <a:pt x="315741" y="5756"/>
                          <a:pt x="466270" y="0"/>
                        </a:cubicBezTo>
                        <a:cubicBezTo>
                          <a:pt x="616799" y="-5756"/>
                          <a:pt x="784071" y="59587"/>
                          <a:pt x="977183" y="0"/>
                        </a:cubicBezTo>
                        <a:cubicBezTo>
                          <a:pt x="1170295" y="-59587"/>
                          <a:pt x="1276250" y="13603"/>
                          <a:pt x="1488096" y="0"/>
                        </a:cubicBezTo>
                        <a:cubicBezTo>
                          <a:pt x="1528841" y="144381"/>
                          <a:pt x="1460759" y="310071"/>
                          <a:pt x="1488096" y="461665"/>
                        </a:cubicBezTo>
                        <a:cubicBezTo>
                          <a:pt x="1396836" y="479061"/>
                          <a:pt x="1209530" y="448271"/>
                          <a:pt x="1036707" y="461665"/>
                        </a:cubicBezTo>
                        <a:cubicBezTo>
                          <a:pt x="863884" y="475059"/>
                          <a:pt x="771576" y="408176"/>
                          <a:pt x="555556" y="461665"/>
                        </a:cubicBezTo>
                        <a:cubicBezTo>
                          <a:pt x="339536" y="515154"/>
                          <a:pt x="156996" y="413231"/>
                          <a:pt x="0" y="461665"/>
                        </a:cubicBezTo>
                        <a:cubicBezTo>
                          <a:pt x="-30006" y="235262"/>
                          <a:pt x="28290" y="145086"/>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to want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wanting (to)</a:t>
            </a:r>
          </a:p>
        </p:txBody>
      </p:sp>
      <p:sp>
        <p:nvSpPr>
          <p:cNvPr id="64" name="TextBox 63">
            <a:extLst>
              <a:ext uri="{FF2B5EF4-FFF2-40B4-BE49-F238E27FC236}">
                <a16:creationId xmlns:a16="http://schemas.microsoft.com/office/drawing/2014/main" id="{5A8B9BE6-1D4A-4980-A812-86E5DDABBEF6}"/>
              </a:ext>
            </a:extLst>
          </p:cNvPr>
          <p:cNvSpPr txBox="1"/>
          <p:nvPr/>
        </p:nvSpPr>
        <p:spPr>
          <a:xfrm>
            <a:off x="1676561" y="3892571"/>
            <a:ext cx="1346400" cy="972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I take,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I am taking</a:t>
            </a:r>
          </a:p>
        </p:txBody>
      </p:sp>
      <p:sp>
        <p:nvSpPr>
          <p:cNvPr id="65" name="TextBox 64">
            <a:extLst>
              <a:ext uri="{FF2B5EF4-FFF2-40B4-BE49-F238E27FC236}">
                <a16:creationId xmlns:a16="http://schemas.microsoft.com/office/drawing/2014/main" id="{68A32515-CE2C-4E8C-B0D0-D01724576D60}"/>
              </a:ext>
            </a:extLst>
          </p:cNvPr>
          <p:cNvSpPr txBox="1"/>
          <p:nvPr/>
        </p:nvSpPr>
        <p:spPr>
          <a:xfrm>
            <a:off x="3110058" y="3891778"/>
            <a:ext cx="1345926" cy="972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t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you take, you are taking</a:t>
            </a:r>
          </a:p>
        </p:txBody>
      </p:sp>
      <p:sp>
        <p:nvSpPr>
          <p:cNvPr id="53" name="TextBox 52">
            <a:extLst>
              <a:ext uri="{FF2B5EF4-FFF2-40B4-BE49-F238E27FC236}">
                <a16:creationId xmlns:a16="http://schemas.microsoft.com/office/drawing/2014/main" id="{4DE223FF-AC86-47ED-BB50-5BA11B6D4333}"/>
              </a:ext>
            </a:extLst>
          </p:cNvPr>
          <p:cNvSpPr txBox="1"/>
          <p:nvPr/>
        </p:nvSpPr>
        <p:spPr>
          <a:xfrm>
            <a:off x="1677641" y="4954545"/>
            <a:ext cx="1346400" cy="972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lIns="18000" rIns="18000" rtlCol="0">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he takes,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he is taking</a:t>
            </a:r>
          </a:p>
        </p:txBody>
      </p:sp>
      <p:sp>
        <p:nvSpPr>
          <p:cNvPr id="45" name="TextBox 44">
            <a:extLst>
              <a:ext uri="{FF2B5EF4-FFF2-40B4-BE49-F238E27FC236}">
                <a16:creationId xmlns:a16="http://schemas.microsoft.com/office/drawing/2014/main" id="{C3807C04-261A-41D2-8758-C16D2B1E9F2A}"/>
              </a:ext>
            </a:extLst>
          </p:cNvPr>
          <p:cNvSpPr txBox="1"/>
          <p:nvPr/>
        </p:nvSpPr>
        <p:spPr>
          <a:xfrm>
            <a:off x="3110599" y="4954571"/>
            <a:ext cx="1345926" cy="972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lIns="36000" rIns="36000" rtlCol="0">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she takes,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she is taking</a:t>
            </a:r>
          </a:p>
        </p:txBody>
      </p:sp>
      <p:sp>
        <p:nvSpPr>
          <p:cNvPr id="68" name="TextBox 67">
            <a:extLst>
              <a:ext uri="{FF2B5EF4-FFF2-40B4-BE49-F238E27FC236}">
                <a16:creationId xmlns:a16="http://schemas.microsoft.com/office/drawing/2014/main" id="{D9E17B26-5738-489D-90D0-6BAC7F21F93A}"/>
              </a:ext>
            </a:extLst>
          </p:cNvPr>
          <p:cNvSpPr txBox="1"/>
          <p:nvPr/>
        </p:nvSpPr>
        <p:spPr>
          <a:xfrm>
            <a:off x="4536337" y="3892571"/>
            <a:ext cx="1368000" cy="972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I must,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I have to </a:t>
            </a:r>
          </a:p>
        </p:txBody>
      </p:sp>
      <p:sp>
        <p:nvSpPr>
          <p:cNvPr id="69" name="TextBox 68">
            <a:extLst>
              <a:ext uri="{FF2B5EF4-FFF2-40B4-BE49-F238E27FC236}">
                <a16:creationId xmlns:a16="http://schemas.microsoft.com/office/drawing/2014/main" id="{652DB266-46CA-4767-A0DB-3A5D69BD12AC}"/>
              </a:ext>
            </a:extLst>
          </p:cNvPr>
          <p:cNvSpPr txBox="1"/>
          <p:nvPr/>
        </p:nvSpPr>
        <p:spPr>
          <a:xfrm>
            <a:off x="5973016" y="3891778"/>
            <a:ext cx="1368000" cy="972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you must, you have to </a:t>
            </a:r>
          </a:p>
        </p:txBody>
      </p:sp>
      <p:sp>
        <p:nvSpPr>
          <p:cNvPr id="31" name="TextBox 30">
            <a:extLst>
              <a:ext uri="{FF2B5EF4-FFF2-40B4-BE49-F238E27FC236}">
                <a16:creationId xmlns:a16="http://schemas.microsoft.com/office/drawing/2014/main" id="{6E874721-6A89-4D7C-9A28-F6EB2B3D7DF3}"/>
              </a:ext>
            </a:extLst>
          </p:cNvPr>
          <p:cNvSpPr txBox="1"/>
          <p:nvPr/>
        </p:nvSpPr>
        <p:spPr>
          <a:xfrm>
            <a:off x="7415861" y="3892571"/>
            <a:ext cx="1368000" cy="972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I want (to)</a:t>
            </a:r>
          </a:p>
        </p:txBody>
      </p:sp>
      <p:sp>
        <p:nvSpPr>
          <p:cNvPr id="32" name="TextBox 31">
            <a:extLst>
              <a:ext uri="{FF2B5EF4-FFF2-40B4-BE49-F238E27FC236}">
                <a16:creationId xmlns:a16="http://schemas.microsoft.com/office/drawing/2014/main" id="{FC2DD703-8F9E-49ED-9181-75F6112C0639}"/>
              </a:ext>
            </a:extLst>
          </p:cNvPr>
          <p:cNvSpPr txBox="1"/>
          <p:nvPr/>
        </p:nvSpPr>
        <p:spPr>
          <a:xfrm>
            <a:off x="8865725" y="3891778"/>
            <a:ext cx="1512000" cy="972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you want (to)</a:t>
            </a:r>
          </a:p>
        </p:txBody>
      </p:sp>
      <p:sp>
        <p:nvSpPr>
          <p:cNvPr id="44" name="TextBox 43">
            <a:extLst>
              <a:ext uri="{FF2B5EF4-FFF2-40B4-BE49-F238E27FC236}">
                <a16:creationId xmlns:a16="http://schemas.microsoft.com/office/drawing/2014/main" id="{711A9D64-ABE1-43B5-ACD4-DFA9282148AA}"/>
              </a:ext>
            </a:extLst>
          </p:cNvPr>
          <p:cNvSpPr txBox="1"/>
          <p:nvPr/>
        </p:nvSpPr>
        <p:spPr>
          <a:xfrm>
            <a:off x="4536041" y="4954571"/>
            <a:ext cx="1368000" cy="972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he must,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he has to</a:t>
            </a:r>
          </a:p>
        </p:txBody>
      </p:sp>
      <p:sp>
        <p:nvSpPr>
          <p:cNvPr id="61" name="TextBox 60">
            <a:extLst>
              <a:ext uri="{FF2B5EF4-FFF2-40B4-BE49-F238E27FC236}">
                <a16:creationId xmlns:a16="http://schemas.microsoft.com/office/drawing/2014/main" id="{1B40621C-8EC3-49F1-9263-184DFE0431FC}"/>
              </a:ext>
            </a:extLst>
          </p:cNvPr>
          <p:cNvSpPr txBox="1"/>
          <p:nvPr/>
        </p:nvSpPr>
        <p:spPr>
          <a:xfrm>
            <a:off x="5973016" y="4954571"/>
            <a:ext cx="1368000" cy="972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she must,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she has to</a:t>
            </a:r>
          </a:p>
        </p:txBody>
      </p:sp>
      <p:sp>
        <p:nvSpPr>
          <p:cNvPr id="42" name="TextBox 41">
            <a:extLst>
              <a:ext uri="{FF2B5EF4-FFF2-40B4-BE49-F238E27FC236}">
                <a16:creationId xmlns:a16="http://schemas.microsoft.com/office/drawing/2014/main" id="{9EDC440D-3394-41B0-8BFD-2B0CED71B264}"/>
              </a:ext>
            </a:extLst>
          </p:cNvPr>
          <p:cNvSpPr txBox="1"/>
          <p:nvPr/>
        </p:nvSpPr>
        <p:spPr>
          <a:xfrm>
            <a:off x="7428750" y="4954545"/>
            <a:ext cx="1368000" cy="972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he wants (to)</a:t>
            </a:r>
          </a:p>
        </p:txBody>
      </p:sp>
      <p:sp>
        <p:nvSpPr>
          <p:cNvPr id="62" name="TextBox 61">
            <a:extLst>
              <a:ext uri="{FF2B5EF4-FFF2-40B4-BE49-F238E27FC236}">
                <a16:creationId xmlns:a16="http://schemas.microsoft.com/office/drawing/2014/main" id="{8B5128AF-7A93-44B0-8F8C-2B401C44EB39}"/>
              </a:ext>
            </a:extLst>
          </p:cNvPr>
          <p:cNvSpPr txBox="1"/>
          <p:nvPr/>
        </p:nvSpPr>
        <p:spPr>
          <a:xfrm>
            <a:off x="8865725" y="4954571"/>
            <a:ext cx="1512000" cy="972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she wants (to)</a:t>
            </a:r>
          </a:p>
        </p:txBody>
      </p:sp>
      <p:sp>
        <p:nvSpPr>
          <p:cNvPr id="87" name="TextBox 86">
            <a:extLst>
              <a:ext uri="{FF2B5EF4-FFF2-40B4-BE49-F238E27FC236}">
                <a16:creationId xmlns:a16="http://schemas.microsoft.com/office/drawing/2014/main" id="{47412E60-A202-49DB-AFB9-8D9854DB1270}"/>
              </a:ext>
            </a:extLst>
          </p:cNvPr>
          <p:cNvSpPr txBox="1"/>
          <p:nvPr/>
        </p:nvSpPr>
        <p:spPr>
          <a:xfrm>
            <a:off x="7151737" y="2015622"/>
            <a:ext cx="1548000" cy="828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a:solidFill>
              <a:srgbClr val="E7E6E6">
                <a:lumMod val="50000"/>
              </a:srgbClr>
            </a:solidFill>
            <a:extLst>
              <a:ext uri="{C807C97D-BFC1-408E-A445-0C87EB9F89A2}">
                <ask:lineSketchStyleProps xmlns:ask="http://schemas.microsoft.com/office/drawing/2018/sketchyshapes" sd="1201164053">
                  <a:custGeom>
                    <a:avLst/>
                    <a:gdLst>
                      <a:gd name="connsiteX0" fmla="*/ 0 w 1488096"/>
                      <a:gd name="connsiteY0" fmla="*/ 0 h 461665"/>
                      <a:gd name="connsiteX1" fmla="*/ 525794 w 1488096"/>
                      <a:gd name="connsiteY1" fmla="*/ 0 h 461665"/>
                      <a:gd name="connsiteX2" fmla="*/ 1021826 w 1488096"/>
                      <a:gd name="connsiteY2" fmla="*/ 0 h 461665"/>
                      <a:gd name="connsiteX3" fmla="*/ 1488096 w 1488096"/>
                      <a:gd name="connsiteY3" fmla="*/ 0 h 461665"/>
                      <a:gd name="connsiteX4" fmla="*/ 1488096 w 1488096"/>
                      <a:gd name="connsiteY4" fmla="*/ 461665 h 461665"/>
                      <a:gd name="connsiteX5" fmla="*/ 1006945 w 1488096"/>
                      <a:gd name="connsiteY5" fmla="*/ 461665 h 461665"/>
                      <a:gd name="connsiteX6" fmla="*/ 496032 w 1488096"/>
                      <a:gd name="connsiteY6" fmla="*/ 461665 h 461665"/>
                      <a:gd name="connsiteX7" fmla="*/ 0 w 1488096"/>
                      <a:gd name="connsiteY7" fmla="*/ 461665 h 461665"/>
                      <a:gd name="connsiteX8" fmla="*/ 0 w 1488096"/>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096" h="461665" fill="none" extrusionOk="0">
                        <a:moveTo>
                          <a:pt x="0" y="0"/>
                        </a:moveTo>
                        <a:cubicBezTo>
                          <a:pt x="177636" y="-28175"/>
                          <a:pt x="403889" y="1435"/>
                          <a:pt x="525794" y="0"/>
                        </a:cubicBezTo>
                        <a:cubicBezTo>
                          <a:pt x="647699" y="-1435"/>
                          <a:pt x="912544" y="59055"/>
                          <a:pt x="1021826" y="0"/>
                        </a:cubicBezTo>
                        <a:cubicBezTo>
                          <a:pt x="1131108" y="-59055"/>
                          <a:pt x="1356827" y="5971"/>
                          <a:pt x="1488096" y="0"/>
                        </a:cubicBezTo>
                        <a:cubicBezTo>
                          <a:pt x="1504851" y="94610"/>
                          <a:pt x="1449536" y="280344"/>
                          <a:pt x="1488096" y="461665"/>
                        </a:cubicBezTo>
                        <a:cubicBezTo>
                          <a:pt x="1266249" y="471267"/>
                          <a:pt x="1244578" y="460924"/>
                          <a:pt x="1006945" y="461665"/>
                        </a:cubicBezTo>
                        <a:cubicBezTo>
                          <a:pt x="769312" y="462406"/>
                          <a:pt x="745299" y="442392"/>
                          <a:pt x="496032" y="461665"/>
                        </a:cubicBezTo>
                        <a:cubicBezTo>
                          <a:pt x="246765" y="480938"/>
                          <a:pt x="226613" y="445359"/>
                          <a:pt x="0" y="461665"/>
                        </a:cubicBezTo>
                        <a:cubicBezTo>
                          <a:pt x="-30993" y="267327"/>
                          <a:pt x="49368" y="106356"/>
                          <a:pt x="0" y="0"/>
                        </a:cubicBezTo>
                        <a:close/>
                      </a:path>
                      <a:path w="1488096" h="461665" stroke="0" extrusionOk="0">
                        <a:moveTo>
                          <a:pt x="0" y="0"/>
                        </a:moveTo>
                        <a:cubicBezTo>
                          <a:pt x="217309" y="-30847"/>
                          <a:pt x="315741" y="5756"/>
                          <a:pt x="466270" y="0"/>
                        </a:cubicBezTo>
                        <a:cubicBezTo>
                          <a:pt x="616799" y="-5756"/>
                          <a:pt x="784071" y="59587"/>
                          <a:pt x="977183" y="0"/>
                        </a:cubicBezTo>
                        <a:cubicBezTo>
                          <a:pt x="1170295" y="-59587"/>
                          <a:pt x="1276250" y="13603"/>
                          <a:pt x="1488096" y="0"/>
                        </a:cubicBezTo>
                        <a:cubicBezTo>
                          <a:pt x="1528841" y="144381"/>
                          <a:pt x="1460759" y="310071"/>
                          <a:pt x="1488096" y="461665"/>
                        </a:cubicBezTo>
                        <a:cubicBezTo>
                          <a:pt x="1396836" y="479061"/>
                          <a:pt x="1209530" y="448271"/>
                          <a:pt x="1036707" y="461665"/>
                        </a:cubicBezTo>
                        <a:cubicBezTo>
                          <a:pt x="863884" y="475059"/>
                          <a:pt x="771576" y="408176"/>
                          <a:pt x="555556" y="461665"/>
                        </a:cubicBezTo>
                        <a:cubicBezTo>
                          <a:pt x="339536" y="515154"/>
                          <a:pt x="156996" y="413231"/>
                          <a:pt x="0" y="461665"/>
                        </a:cubicBezTo>
                        <a:cubicBezTo>
                          <a:pt x="-30006" y="235262"/>
                          <a:pt x="28290" y="145086"/>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to visit, visiting</a:t>
            </a:r>
          </a:p>
        </p:txBody>
      </p:sp>
      <p:sp>
        <p:nvSpPr>
          <p:cNvPr id="88" name="TextBox 87">
            <a:extLst>
              <a:ext uri="{FF2B5EF4-FFF2-40B4-BE49-F238E27FC236}">
                <a16:creationId xmlns:a16="http://schemas.microsoft.com/office/drawing/2014/main" id="{3F9BCBED-559C-4629-B5EF-0E1F9303B94F}"/>
              </a:ext>
            </a:extLst>
          </p:cNvPr>
          <p:cNvSpPr txBox="1"/>
          <p:nvPr/>
        </p:nvSpPr>
        <p:spPr>
          <a:xfrm>
            <a:off x="5494943" y="2016971"/>
            <a:ext cx="1584000" cy="828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a:solidFill>
              <a:srgbClr val="E7E6E6">
                <a:lumMod val="50000"/>
              </a:srgbClr>
            </a:solidFill>
            <a:extLst>
              <a:ext uri="{C807C97D-BFC1-408E-A445-0C87EB9F89A2}">
                <ask:lineSketchStyleProps xmlns:ask="http://schemas.microsoft.com/office/drawing/2018/sketchyshapes" sd="1201164053">
                  <a:custGeom>
                    <a:avLst/>
                    <a:gdLst>
                      <a:gd name="connsiteX0" fmla="*/ 0 w 1472286"/>
                      <a:gd name="connsiteY0" fmla="*/ 0 h 461665"/>
                      <a:gd name="connsiteX1" fmla="*/ 520208 w 1472286"/>
                      <a:gd name="connsiteY1" fmla="*/ 0 h 461665"/>
                      <a:gd name="connsiteX2" fmla="*/ 1010970 w 1472286"/>
                      <a:gd name="connsiteY2" fmla="*/ 0 h 461665"/>
                      <a:gd name="connsiteX3" fmla="*/ 1472286 w 1472286"/>
                      <a:gd name="connsiteY3" fmla="*/ 0 h 461665"/>
                      <a:gd name="connsiteX4" fmla="*/ 1472286 w 1472286"/>
                      <a:gd name="connsiteY4" fmla="*/ 461665 h 461665"/>
                      <a:gd name="connsiteX5" fmla="*/ 996247 w 1472286"/>
                      <a:gd name="connsiteY5" fmla="*/ 461665 h 461665"/>
                      <a:gd name="connsiteX6" fmla="*/ 490762 w 1472286"/>
                      <a:gd name="connsiteY6" fmla="*/ 461665 h 461665"/>
                      <a:gd name="connsiteX7" fmla="*/ 0 w 1472286"/>
                      <a:gd name="connsiteY7" fmla="*/ 461665 h 461665"/>
                      <a:gd name="connsiteX8" fmla="*/ 0 w 1472286"/>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2286" h="461665" fill="none" extrusionOk="0">
                        <a:moveTo>
                          <a:pt x="0" y="0"/>
                        </a:moveTo>
                        <a:cubicBezTo>
                          <a:pt x="229852" y="-62304"/>
                          <a:pt x="312845" y="35230"/>
                          <a:pt x="520208" y="0"/>
                        </a:cubicBezTo>
                        <a:cubicBezTo>
                          <a:pt x="727571" y="-35230"/>
                          <a:pt x="834407" y="23861"/>
                          <a:pt x="1010970" y="0"/>
                        </a:cubicBezTo>
                        <a:cubicBezTo>
                          <a:pt x="1187533" y="-23861"/>
                          <a:pt x="1262838" y="40529"/>
                          <a:pt x="1472286" y="0"/>
                        </a:cubicBezTo>
                        <a:cubicBezTo>
                          <a:pt x="1489041" y="94610"/>
                          <a:pt x="1433726" y="280344"/>
                          <a:pt x="1472286" y="461665"/>
                        </a:cubicBezTo>
                        <a:cubicBezTo>
                          <a:pt x="1306693" y="494903"/>
                          <a:pt x="1196195" y="409952"/>
                          <a:pt x="996247" y="461665"/>
                        </a:cubicBezTo>
                        <a:cubicBezTo>
                          <a:pt x="796299" y="513378"/>
                          <a:pt x="618535" y="449343"/>
                          <a:pt x="490762" y="461665"/>
                        </a:cubicBezTo>
                        <a:cubicBezTo>
                          <a:pt x="362989" y="473987"/>
                          <a:pt x="216212" y="417189"/>
                          <a:pt x="0" y="461665"/>
                        </a:cubicBezTo>
                        <a:cubicBezTo>
                          <a:pt x="-30993" y="267327"/>
                          <a:pt x="49368" y="106356"/>
                          <a:pt x="0" y="0"/>
                        </a:cubicBezTo>
                        <a:close/>
                      </a:path>
                      <a:path w="1472286" h="461665" stroke="0" extrusionOk="0">
                        <a:moveTo>
                          <a:pt x="0" y="0"/>
                        </a:moveTo>
                        <a:cubicBezTo>
                          <a:pt x="103069" y="-50060"/>
                          <a:pt x="248598" y="32538"/>
                          <a:pt x="461316" y="0"/>
                        </a:cubicBezTo>
                        <a:cubicBezTo>
                          <a:pt x="674034" y="-32538"/>
                          <a:pt x="761915" y="5825"/>
                          <a:pt x="966801" y="0"/>
                        </a:cubicBezTo>
                        <a:cubicBezTo>
                          <a:pt x="1171687" y="-5825"/>
                          <a:pt x="1272873" y="6140"/>
                          <a:pt x="1472286" y="0"/>
                        </a:cubicBezTo>
                        <a:cubicBezTo>
                          <a:pt x="1513031" y="144381"/>
                          <a:pt x="1444949" y="310071"/>
                          <a:pt x="1472286" y="461665"/>
                        </a:cubicBezTo>
                        <a:cubicBezTo>
                          <a:pt x="1313443" y="490539"/>
                          <a:pt x="1160300" y="443220"/>
                          <a:pt x="1025693" y="461665"/>
                        </a:cubicBezTo>
                        <a:cubicBezTo>
                          <a:pt x="891086" y="480110"/>
                          <a:pt x="750738" y="445346"/>
                          <a:pt x="549653" y="461665"/>
                        </a:cubicBezTo>
                        <a:cubicBezTo>
                          <a:pt x="348568" y="477984"/>
                          <a:pt x="151660" y="417548"/>
                          <a:pt x="0" y="461665"/>
                        </a:cubicBezTo>
                        <a:cubicBezTo>
                          <a:pt x="-30006" y="235262"/>
                          <a:pt x="28290" y="145086"/>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building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9" name="TextBox 88">
            <a:extLst>
              <a:ext uri="{FF2B5EF4-FFF2-40B4-BE49-F238E27FC236}">
                <a16:creationId xmlns:a16="http://schemas.microsoft.com/office/drawing/2014/main" id="{85EA5255-C85E-4481-A50D-CA2110251A78}"/>
              </a:ext>
            </a:extLst>
          </p:cNvPr>
          <p:cNvSpPr txBox="1"/>
          <p:nvPr/>
        </p:nvSpPr>
        <p:spPr>
          <a:xfrm>
            <a:off x="3887902" y="2016000"/>
            <a:ext cx="1548000" cy="828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3175">
            <a:solidFill>
              <a:srgbClr val="E7E6E6">
                <a:lumMod val="50000"/>
              </a:srgbClr>
            </a:solidFill>
            <a:extLst>
              <a:ext uri="{C807C97D-BFC1-408E-A445-0C87EB9F89A2}">
                <ask:lineSketchStyleProps xmlns:ask="http://schemas.microsoft.com/office/drawing/2018/sketchyshapes" sd="1201164053">
                  <a:custGeom>
                    <a:avLst/>
                    <a:gdLst>
                      <a:gd name="connsiteX0" fmla="*/ 0 w 1607132"/>
                      <a:gd name="connsiteY0" fmla="*/ 0 h 461665"/>
                      <a:gd name="connsiteX1" fmla="*/ 567853 w 1607132"/>
                      <a:gd name="connsiteY1" fmla="*/ 0 h 461665"/>
                      <a:gd name="connsiteX2" fmla="*/ 1103564 w 1607132"/>
                      <a:gd name="connsiteY2" fmla="*/ 0 h 461665"/>
                      <a:gd name="connsiteX3" fmla="*/ 1607132 w 1607132"/>
                      <a:gd name="connsiteY3" fmla="*/ 0 h 461665"/>
                      <a:gd name="connsiteX4" fmla="*/ 1607132 w 1607132"/>
                      <a:gd name="connsiteY4" fmla="*/ 461665 h 461665"/>
                      <a:gd name="connsiteX5" fmla="*/ 1087493 w 1607132"/>
                      <a:gd name="connsiteY5" fmla="*/ 461665 h 461665"/>
                      <a:gd name="connsiteX6" fmla="*/ 535711 w 1607132"/>
                      <a:gd name="connsiteY6" fmla="*/ 461665 h 461665"/>
                      <a:gd name="connsiteX7" fmla="*/ 0 w 1607132"/>
                      <a:gd name="connsiteY7" fmla="*/ 461665 h 461665"/>
                      <a:gd name="connsiteX8" fmla="*/ 0 w 1607132"/>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7132" h="461665" fill="none" extrusionOk="0">
                        <a:moveTo>
                          <a:pt x="0" y="0"/>
                        </a:moveTo>
                        <a:cubicBezTo>
                          <a:pt x="187216" y="-60101"/>
                          <a:pt x="432278" y="13446"/>
                          <a:pt x="567853" y="0"/>
                        </a:cubicBezTo>
                        <a:cubicBezTo>
                          <a:pt x="703428" y="-13446"/>
                          <a:pt x="907124" y="59528"/>
                          <a:pt x="1103564" y="0"/>
                        </a:cubicBezTo>
                        <a:cubicBezTo>
                          <a:pt x="1300004" y="-59528"/>
                          <a:pt x="1361642" y="32994"/>
                          <a:pt x="1607132" y="0"/>
                        </a:cubicBezTo>
                        <a:cubicBezTo>
                          <a:pt x="1623887" y="94610"/>
                          <a:pt x="1568572" y="280344"/>
                          <a:pt x="1607132" y="461665"/>
                        </a:cubicBezTo>
                        <a:cubicBezTo>
                          <a:pt x="1407557" y="468329"/>
                          <a:pt x="1320129" y="437362"/>
                          <a:pt x="1087493" y="461665"/>
                        </a:cubicBezTo>
                        <a:cubicBezTo>
                          <a:pt x="854857" y="485968"/>
                          <a:pt x="656975" y="433270"/>
                          <a:pt x="535711" y="461665"/>
                        </a:cubicBezTo>
                        <a:cubicBezTo>
                          <a:pt x="414447" y="490060"/>
                          <a:pt x="203843" y="427345"/>
                          <a:pt x="0" y="461665"/>
                        </a:cubicBezTo>
                        <a:cubicBezTo>
                          <a:pt x="-30993" y="267327"/>
                          <a:pt x="49368" y="106356"/>
                          <a:pt x="0" y="0"/>
                        </a:cubicBezTo>
                        <a:close/>
                      </a:path>
                      <a:path w="1607132" h="461665" stroke="0" extrusionOk="0">
                        <a:moveTo>
                          <a:pt x="0" y="0"/>
                        </a:moveTo>
                        <a:cubicBezTo>
                          <a:pt x="245591" y="-5966"/>
                          <a:pt x="300578" y="45472"/>
                          <a:pt x="503568" y="0"/>
                        </a:cubicBezTo>
                        <a:cubicBezTo>
                          <a:pt x="706558" y="-45472"/>
                          <a:pt x="937419" y="9695"/>
                          <a:pt x="1055350" y="0"/>
                        </a:cubicBezTo>
                        <a:cubicBezTo>
                          <a:pt x="1173281" y="-9695"/>
                          <a:pt x="1440833" y="10338"/>
                          <a:pt x="1607132" y="0"/>
                        </a:cubicBezTo>
                        <a:cubicBezTo>
                          <a:pt x="1647877" y="144381"/>
                          <a:pt x="1579795" y="310071"/>
                          <a:pt x="1607132" y="461665"/>
                        </a:cubicBezTo>
                        <a:cubicBezTo>
                          <a:pt x="1420435" y="467696"/>
                          <a:pt x="1292414" y="440782"/>
                          <a:pt x="1119635" y="461665"/>
                        </a:cubicBezTo>
                        <a:cubicBezTo>
                          <a:pt x="946856" y="482548"/>
                          <a:pt x="857186" y="401701"/>
                          <a:pt x="599996" y="461665"/>
                        </a:cubicBezTo>
                        <a:cubicBezTo>
                          <a:pt x="342806" y="521629"/>
                          <a:pt x="270448" y="450348"/>
                          <a:pt x="0" y="461665"/>
                        </a:cubicBezTo>
                        <a:cubicBezTo>
                          <a:pt x="-30006" y="235262"/>
                          <a:pt x="28290" y="145086"/>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church</a:t>
            </a:r>
          </a:p>
        </p:txBody>
      </p:sp>
      <p:sp>
        <p:nvSpPr>
          <p:cNvPr id="90" name="TextBox 89">
            <a:extLst>
              <a:ext uri="{FF2B5EF4-FFF2-40B4-BE49-F238E27FC236}">
                <a16:creationId xmlns:a16="http://schemas.microsoft.com/office/drawing/2014/main" id="{7F38044D-3F42-4BE0-8E77-9025E3C766B2}"/>
              </a:ext>
            </a:extLst>
          </p:cNvPr>
          <p:cNvSpPr txBox="1"/>
          <p:nvPr/>
        </p:nvSpPr>
        <p:spPr>
          <a:xfrm>
            <a:off x="1676604" y="2016971"/>
            <a:ext cx="936000" cy="828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3175">
            <a:solidFill>
              <a:srgbClr val="E7E6E6">
                <a:lumMod val="50000"/>
              </a:srgbClr>
            </a:solidFill>
            <a:extLst>
              <a:ext uri="{C807C97D-BFC1-408E-A445-0C87EB9F89A2}">
                <ask:lineSketchStyleProps xmlns:ask="http://schemas.microsoft.com/office/drawing/2018/sketchyshapes" sd="1201164053">
                  <a:custGeom>
                    <a:avLst/>
                    <a:gdLst>
                      <a:gd name="connsiteX0" fmla="*/ 0 w 2260164"/>
                      <a:gd name="connsiteY0" fmla="*/ 0 h 461665"/>
                      <a:gd name="connsiteX1" fmla="*/ 497236 w 2260164"/>
                      <a:gd name="connsiteY1" fmla="*/ 0 h 461665"/>
                      <a:gd name="connsiteX2" fmla="*/ 1107480 w 2260164"/>
                      <a:gd name="connsiteY2" fmla="*/ 0 h 461665"/>
                      <a:gd name="connsiteX3" fmla="*/ 1649920 w 2260164"/>
                      <a:gd name="connsiteY3" fmla="*/ 0 h 461665"/>
                      <a:gd name="connsiteX4" fmla="*/ 2260164 w 2260164"/>
                      <a:gd name="connsiteY4" fmla="*/ 0 h 461665"/>
                      <a:gd name="connsiteX5" fmla="*/ 2260164 w 2260164"/>
                      <a:gd name="connsiteY5" fmla="*/ 461665 h 461665"/>
                      <a:gd name="connsiteX6" fmla="*/ 1649920 w 2260164"/>
                      <a:gd name="connsiteY6" fmla="*/ 461665 h 461665"/>
                      <a:gd name="connsiteX7" fmla="*/ 1062277 w 2260164"/>
                      <a:gd name="connsiteY7" fmla="*/ 461665 h 461665"/>
                      <a:gd name="connsiteX8" fmla="*/ 519838 w 2260164"/>
                      <a:gd name="connsiteY8" fmla="*/ 461665 h 461665"/>
                      <a:gd name="connsiteX9" fmla="*/ 0 w 2260164"/>
                      <a:gd name="connsiteY9" fmla="*/ 461665 h 461665"/>
                      <a:gd name="connsiteX10" fmla="*/ 0 w 2260164"/>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164" h="461665" fill="none" extrusionOk="0">
                        <a:moveTo>
                          <a:pt x="0" y="0"/>
                        </a:moveTo>
                        <a:cubicBezTo>
                          <a:pt x="166431" y="-33487"/>
                          <a:pt x="324118" y="22915"/>
                          <a:pt x="497236" y="0"/>
                        </a:cubicBezTo>
                        <a:cubicBezTo>
                          <a:pt x="670354" y="-22915"/>
                          <a:pt x="979935" y="9474"/>
                          <a:pt x="1107480" y="0"/>
                        </a:cubicBezTo>
                        <a:cubicBezTo>
                          <a:pt x="1235025" y="-9474"/>
                          <a:pt x="1503631" y="50091"/>
                          <a:pt x="1649920" y="0"/>
                        </a:cubicBezTo>
                        <a:cubicBezTo>
                          <a:pt x="1796209" y="-50091"/>
                          <a:pt x="2067867" y="63268"/>
                          <a:pt x="2260164" y="0"/>
                        </a:cubicBezTo>
                        <a:cubicBezTo>
                          <a:pt x="2287842" y="170420"/>
                          <a:pt x="2213980" y="368343"/>
                          <a:pt x="2260164" y="461665"/>
                        </a:cubicBezTo>
                        <a:cubicBezTo>
                          <a:pt x="2053399" y="511863"/>
                          <a:pt x="1848801" y="391674"/>
                          <a:pt x="1649920" y="461665"/>
                        </a:cubicBezTo>
                        <a:cubicBezTo>
                          <a:pt x="1451039" y="531656"/>
                          <a:pt x="1227758" y="442686"/>
                          <a:pt x="1062277" y="461665"/>
                        </a:cubicBezTo>
                        <a:cubicBezTo>
                          <a:pt x="896796" y="480644"/>
                          <a:pt x="692174" y="431370"/>
                          <a:pt x="519838" y="461665"/>
                        </a:cubicBezTo>
                        <a:cubicBezTo>
                          <a:pt x="347502" y="491960"/>
                          <a:pt x="205132" y="411260"/>
                          <a:pt x="0" y="461665"/>
                        </a:cubicBezTo>
                        <a:cubicBezTo>
                          <a:pt x="-15548" y="267623"/>
                          <a:pt x="37181" y="112291"/>
                          <a:pt x="0" y="0"/>
                        </a:cubicBezTo>
                        <a:close/>
                      </a:path>
                      <a:path w="2260164" h="461665" stroke="0" extrusionOk="0">
                        <a:moveTo>
                          <a:pt x="0" y="0"/>
                        </a:moveTo>
                        <a:cubicBezTo>
                          <a:pt x="124191" y="-9645"/>
                          <a:pt x="391115" y="41767"/>
                          <a:pt x="519838" y="0"/>
                        </a:cubicBezTo>
                        <a:cubicBezTo>
                          <a:pt x="648561" y="-41767"/>
                          <a:pt x="842401" y="55367"/>
                          <a:pt x="1107480" y="0"/>
                        </a:cubicBezTo>
                        <a:cubicBezTo>
                          <a:pt x="1372559" y="-55367"/>
                          <a:pt x="1514876" y="60583"/>
                          <a:pt x="1695123" y="0"/>
                        </a:cubicBezTo>
                        <a:cubicBezTo>
                          <a:pt x="1875370" y="-60583"/>
                          <a:pt x="2125969" y="9942"/>
                          <a:pt x="2260164" y="0"/>
                        </a:cubicBezTo>
                        <a:cubicBezTo>
                          <a:pt x="2313845" y="190815"/>
                          <a:pt x="2245479" y="259346"/>
                          <a:pt x="2260164" y="461665"/>
                        </a:cubicBezTo>
                        <a:cubicBezTo>
                          <a:pt x="2059924" y="521429"/>
                          <a:pt x="1779066" y="442759"/>
                          <a:pt x="1649920" y="461665"/>
                        </a:cubicBezTo>
                        <a:cubicBezTo>
                          <a:pt x="1520774" y="480571"/>
                          <a:pt x="1314849" y="438959"/>
                          <a:pt x="1130082" y="461665"/>
                        </a:cubicBezTo>
                        <a:cubicBezTo>
                          <a:pt x="945315" y="484371"/>
                          <a:pt x="792373" y="451198"/>
                          <a:pt x="565041" y="461665"/>
                        </a:cubicBezTo>
                        <a:cubicBezTo>
                          <a:pt x="337709" y="472132"/>
                          <a:pt x="216180" y="431069"/>
                          <a:pt x="0" y="461665"/>
                        </a:cubicBezTo>
                        <a:cubicBezTo>
                          <a:pt x="-39583" y="353609"/>
                          <a:pt x="21082" y="173477"/>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ticket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1" name="TextBox 90">
            <a:extLst>
              <a:ext uri="{FF2B5EF4-FFF2-40B4-BE49-F238E27FC236}">
                <a16:creationId xmlns:a16="http://schemas.microsoft.com/office/drawing/2014/main" id="{BEB156DA-D9A3-42B3-B496-FE7A281E06AC}"/>
              </a:ext>
            </a:extLst>
          </p:cNvPr>
          <p:cNvSpPr txBox="1"/>
          <p:nvPr/>
        </p:nvSpPr>
        <p:spPr>
          <a:xfrm>
            <a:off x="2676861" y="2015622"/>
            <a:ext cx="1152000" cy="828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3175">
            <a:solidFill>
              <a:srgbClr val="E7E6E6">
                <a:lumMod val="50000"/>
              </a:srgbClr>
            </a:solidFill>
            <a:extLst>
              <a:ext uri="{C807C97D-BFC1-408E-A445-0C87EB9F89A2}">
                <ask:lineSketchStyleProps xmlns:ask="http://schemas.microsoft.com/office/drawing/2018/sketchyshapes" sd="1201164053">
                  <a:custGeom>
                    <a:avLst/>
                    <a:gdLst>
                      <a:gd name="connsiteX0" fmla="*/ 0 w 2260164"/>
                      <a:gd name="connsiteY0" fmla="*/ 0 h 461665"/>
                      <a:gd name="connsiteX1" fmla="*/ 497236 w 2260164"/>
                      <a:gd name="connsiteY1" fmla="*/ 0 h 461665"/>
                      <a:gd name="connsiteX2" fmla="*/ 1107480 w 2260164"/>
                      <a:gd name="connsiteY2" fmla="*/ 0 h 461665"/>
                      <a:gd name="connsiteX3" fmla="*/ 1649920 w 2260164"/>
                      <a:gd name="connsiteY3" fmla="*/ 0 h 461665"/>
                      <a:gd name="connsiteX4" fmla="*/ 2260164 w 2260164"/>
                      <a:gd name="connsiteY4" fmla="*/ 0 h 461665"/>
                      <a:gd name="connsiteX5" fmla="*/ 2260164 w 2260164"/>
                      <a:gd name="connsiteY5" fmla="*/ 461665 h 461665"/>
                      <a:gd name="connsiteX6" fmla="*/ 1649920 w 2260164"/>
                      <a:gd name="connsiteY6" fmla="*/ 461665 h 461665"/>
                      <a:gd name="connsiteX7" fmla="*/ 1062277 w 2260164"/>
                      <a:gd name="connsiteY7" fmla="*/ 461665 h 461665"/>
                      <a:gd name="connsiteX8" fmla="*/ 519838 w 2260164"/>
                      <a:gd name="connsiteY8" fmla="*/ 461665 h 461665"/>
                      <a:gd name="connsiteX9" fmla="*/ 0 w 2260164"/>
                      <a:gd name="connsiteY9" fmla="*/ 461665 h 461665"/>
                      <a:gd name="connsiteX10" fmla="*/ 0 w 2260164"/>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164" h="461665" fill="none" extrusionOk="0">
                        <a:moveTo>
                          <a:pt x="0" y="0"/>
                        </a:moveTo>
                        <a:cubicBezTo>
                          <a:pt x="166431" y="-33487"/>
                          <a:pt x="324118" y="22915"/>
                          <a:pt x="497236" y="0"/>
                        </a:cubicBezTo>
                        <a:cubicBezTo>
                          <a:pt x="670354" y="-22915"/>
                          <a:pt x="979935" y="9474"/>
                          <a:pt x="1107480" y="0"/>
                        </a:cubicBezTo>
                        <a:cubicBezTo>
                          <a:pt x="1235025" y="-9474"/>
                          <a:pt x="1503631" y="50091"/>
                          <a:pt x="1649920" y="0"/>
                        </a:cubicBezTo>
                        <a:cubicBezTo>
                          <a:pt x="1796209" y="-50091"/>
                          <a:pt x="2067867" y="63268"/>
                          <a:pt x="2260164" y="0"/>
                        </a:cubicBezTo>
                        <a:cubicBezTo>
                          <a:pt x="2287842" y="170420"/>
                          <a:pt x="2213980" y="368343"/>
                          <a:pt x="2260164" y="461665"/>
                        </a:cubicBezTo>
                        <a:cubicBezTo>
                          <a:pt x="2053399" y="511863"/>
                          <a:pt x="1848801" y="391674"/>
                          <a:pt x="1649920" y="461665"/>
                        </a:cubicBezTo>
                        <a:cubicBezTo>
                          <a:pt x="1451039" y="531656"/>
                          <a:pt x="1227758" y="442686"/>
                          <a:pt x="1062277" y="461665"/>
                        </a:cubicBezTo>
                        <a:cubicBezTo>
                          <a:pt x="896796" y="480644"/>
                          <a:pt x="692174" y="431370"/>
                          <a:pt x="519838" y="461665"/>
                        </a:cubicBezTo>
                        <a:cubicBezTo>
                          <a:pt x="347502" y="491960"/>
                          <a:pt x="205132" y="411260"/>
                          <a:pt x="0" y="461665"/>
                        </a:cubicBezTo>
                        <a:cubicBezTo>
                          <a:pt x="-15548" y="267623"/>
                          <a:pt x="37181" y="112291"/>
                          <a:pt x="0" y="0"/>
                        </a:cubicBezTo>
                        <a:close/>
                      </a:path>
                      <a:path w="2260164" h="461665" stroke="0" extrusionOk="0">
                        <a:moveTo>
                          <a:pt x="0" y="0"/>
                        </a:moveTo>
                        <a:cubicBezTo>
                          <a:pt x="124191" y="-9645"/>
                          <a:pt x="391115" y="41767"/>
                          <a:pt x="519838" y="0"/>
                        </a:cubicBezTo>
                        <a:cubicBezTo>
                          <a:pt x="648561" y="-41767"/>
                          <a:pt x="842401" y="55367"/>
                          <a:pt x="1107480" y="0"/>
                        </a:cubicBezTo>
                        <a:cubicBezTo>
                          <a:pt x="1372559" y="-55367"/>
                          <a:pt x="1514876" y="60583"/>
                          <a:pt x="1695123" y="0"/>
                        </a:cubicBezTo>
                        <a:cubicBezTo>
                          <a:pt x="1875370" y="-60583"/>
                          <a:pt x="2125969" y="9942"/>
                          <a:pt x="2260164" y="0"/>
                        </a:cubicBezTo>
                        <a:cubicBezTo>
                          <a:pt x="2313845" y="190815"/>
                          <a:pt x="2245479" y="259346"/>
                          <a:pt x="2260164" y="461665"/>
                        </a:cubicBezTo>
                        <a:cubicBezTo>
                          <a:pt x="2059924" y="521429"/>
                          <a:pt x="1779066" y="442759"/>
                          <a:pt x="1649920" y="461665"/>
                        </a:cubicBezTo>
                        <a:cubicBezTo>
                          <a:pt x="1520774" y="480571"/>
                          <a:pt x="1314849" y="438959"/>
                          <a:pt x="1130082" y="461665"/>
                        </a:cubicBezTo>
                        <a:cubicBezTo>
                          <a:pt x="945315" y="484371"/>
                          <a:pt x="792373" y="451198"/>
                          <a:pt x="565041" y="461665"/>
                        </a:cubicBezTo>
                        <a:cubicBezTo>
                          <a:pt x="337709" y="472132"/>
                          <a:pt x="216180" y="431069"/>
                          <a:pt x="0" y="461665"/>
                        </a:cubicBezTo>
                        <a:cubicBezTo>
                          <a:pt x="-39583" y="353609"/>
                          <a:pt x="21082" y="173477"/>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bridge</a:t>
            </a:r>
          </a:p>
        </p:txBody>
      </p:sp>
      <p:pic>
        <p:nvPicPr>
          <p:cNvPr id="57" name="Picture 56" descr="background rectangle">
            <a:extLst>
              <a:ext uri="{FF2B5EF4-FFF2-40B4-BE49-F238E27FC236}">
                <a16:creationId xmlns:a16="http://schemas.microsoft.com/office/drawing/2014/main" id="{3C3A2118-F446-4BE4-A65E-4314809677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66" name="Title 3">
            <a:extLst>
              <a:ext uri="{FF2B5EF4-FFF2-40B4-BE49-F238E27FC236}">
                <a16:creationId xmlns:a16="http://schemas.microsoft.com/office/drawing/2014/main" id="{F4E1D527-15F5-4FE7-8411-40CDBC6D92B4}"/>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Mur de mots</a:t>
            </a:r>
          </a:p>
        </p:txBody>
      </p:sp>
      <p:sp>
        <p:nvSpPr>
          <p:cNvPr id="71" name="Rounded Rectangle 46">
            <a:extLst>
              <a:ext uri="{FF2B5EF4-FFF2-40B4-BE49-F238E27FC236}">
                <a16:creationId xmlns:a16="http://schemas.microsoft.com/office/drawing/2014/main" id="{1F5E7186-D533-40CF-B22D-71E9A425644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1153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1" nodeType="clickEffect">
                                  <p:stCondLst>
                                    <p:cond delay="0"/>
                                  </p:stCondLst>
                                  <p:childTnLst>
                                    <p:animClr clrSpc="rgb" dir="cw">
                                      <p:cBhvr override="childStyle">
                                        <p:cTn id="6" dur="2000" fill="hold"/>
                                        <p:tgtEl>
                                          <p:spTgt spid="65"/>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18" presetClass="exit" presetSubtype="9" fill="hold" grpId="0" nodeType="clickEffect">
                                  <p:stCondLst>
                                    <p:cond delay="0"/>
                                  </p:stCondLst>
                                  <p:childTnLst>
                                    <p:animEffect transition="out" filter="strips(upLeft)">
                                      <p:cBhvr>
                                        <p:cTn id="10" dur="5000"/>
                                        <p:tgtEl>
                                          <p:spTgt spid="65"/>
                                        </p:tgtEl>
                                      </p:cBhvr>
                                    </p:animEffect>
                                    <p:set>
                                      <p:cBhvr>
                                        <p:cTn id="11" dur="1" fill="hold">
                                          <p:stCondLst>
                                            <p:cond delay="4999"/>
                                          </p:stCondLst>
                                        </p:cTn>
                                        <p:tgtEl>
                                          <p:spTgt spid="6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grpId="1" nodeType="clickEffect">
                                  <p:stCondLst>
                                    <p:cond delay="0"/>
                                  </p:stCondLst>
                                  <p:childTnLst>
                                    <p:animClr clrSpc="rgb" dir="cw">
                                      <p:cBhvr override="childStyle">
                                        <p:cTn id="15" dur="2000" fill="hold"/>
                                        <p:tgtEl>
                                          <p:spTgt spid="91"/>
                                        </p:tgtEl>
                                        <p:attrNameLst>
                                          <p:attrName>style.color</p:attrName>
                                        </p:attrNameLst>
                                      </p:cBhvr>
                                      <p:to>
                                        <a:schemeClr val="accent2"/>
                                      </p:to>
                                    </p:animClr>
                                  </p:childTnLst>
                                </p:cTn>
                              </p:par>
                            </p:childTnLst>
                          </p:cTn>
                        </p:par>
                      </p:childTnLst>
                    </p:cTn>
                  </p:par>
                  <p:par>
                    <p:cTn id="16" fill="hold">
                      <p:stCondLst>
                        <p:cond delay="indefinite"/>
                      </p:stCondLst>
                      <p:childTnLst>
                        <p:par>
                          <p:cTn id="17" fill="hold">
                            <p:stCondLst>
                              <p:cond delay="0"/>
                            </p:stCondLst>
                            <p:childTnLst>
                              <p:par>
                                <p:cTn id="18" presetID="18" presetClass="exit" presetSubtype="9" fill="hold" grpId="0" nodeType="clickEffect">
                                  <p:stCondLst>
                                    <p:cond delay="0"/>
                                  </p:stCondLst>
                                  <p:childTnLst>
                                    <p:animEffect transition="out" filter="strips(upLeft)">
                                      <p:cBhvr>
                                        <p:cTn id="19" dur="5000"/>
                                        <p:tgtEl>
                                          <p:spTgt spid="91"/>
                                        </p:tgtEl>
                                      </p:cBhvr>
                                    </p:animEffect>
                                    <p:set>
                                      <p:cBhvr>
                                        <p:cTn id="20" dur="1" fill="hold">
                                          <p:stCondLst>
                                            <p:cond delay="4999"/>
                                          </p:stCondLst>
                                        </p:cTn>
                                        <p:tgtEl>
                                          <p:spTgt spid="9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1" nodeType="clickEffect">
                                  <p:stCondLst>
                                    <p:cond delay="0"/>
                                  </p:stCondLst>
                                  <p:childTnLst>
                                    <p:animClr clrSpc="rgb" dir="cw">
                                      <p:cBhvr override="childStyle">
                                        <p:cTn id="24" dur="2000" fill="hold"/>
                                        <p:tgtEl>
                                          <p:spTgt spid="67"/>
                                        </p:tgtEl>
                                        <p:attrNameLst>
                                          <p:attrName>style.color</p:attrName>
                                        </p:attrNameLst>
                                      </p:cBhvr>
                                      <p:to>
                                        <a:schemeClr val="accent2"/>
                                      </p:to>
                                    </p:animClr>
                                  </p:childTnLst>
                                </p:cTn>
                              </p:par>
                            </p:childTnLst>
                          </p:cTn>
                        </p:par>
                      </p:childTnLst>
                    </p:cTn>
                  </p:par>
                  <p:par>
                    <p:cTn id="25" fill="hold">
                      <p:stCondLst>
                        <p:cond delay="indefinite"/>
                      </p:stCondLst>
                      <p:childTnLst>
                        <p:par>
                          <p:cTn id="26" fill="hold">
                            <p:stCondLst>
                              <p:cond delay="0"/>
                            </p:stCondLst>
                            <p:childTnLst>
                              <p:par>
                                <p:cTn id="27" presetID="18" presetClass="exit" presetSubtype="9" fill="hold" grpId="0" nodeType="clickEffect">
                                  <p:stCondLst>
                                    <p:cond delay="0"/>
                                  </p:stCondLst>
                                  <p:childTnLst>
                                    <p:animEffect transition="out" filter="strips(upLeft)">
                                      <p:cBhvr>
                                        <p:cTn id="28" dur="5000"/>
                                        <p:tgtEl>
                                          <p:spTgt spid="67"/>
                                        </p:tgtEl>
                                      </p:cBhvr>
                                    </p:animEffect>
                                    <p:set>
                                      <p:cBhvr>
                                        <p:cTn id="29" dur="1" fill="hold">
                                          <p:stCondLst>
                                            <p:cond delay="4999"/>
                                          </p:stCondLst>
                                        </p:cTn>
                                        <p:tgtEl>
                                          <p:spTgt spid="6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 presetClass="emph" presetSubtype="2" fill="hold" grpId="1" nodeType="clickEffect">
                                  <p:stCondLst>
                                    <p:cond delay="0"/>
                                  </p:stCondLst>
                                  <p:childTnLst>
                                    <p:animClr clrSpc="rgb" dir="cw">
                                      <p:cBhvr override="childStyle">
                                        <p:cTn id="33" dur="2000" fill="hold"/>
                                        <p:tgtEl>
                                          <p:spTgt spid="88"/>
                                        </p:tgtEl>
                                        <p:attrNameLst>
                                          <p:attrName>style.color</p:attrName>
                                        </p:attrNameLst>
                                      </p:cBhvr>
                                      <p:to>
                                        <a:schemeClr val="accent2"/>
                                      </p:to>
                                    </p:animClr>
                                  </p:childTnLst>
                                </p:cTn>
                              </p:par>
                            </p:childTnLst>
                          </p:cTn>
                        </p:par>
                      </p:childTnLst>
                    </p:cTn>
                  </p:par>
                  <p:par>
                    <p:cTn id="34" fill="hold">
                      <p:stCondLst>
                        <p:cond delay="indefinite"/>
                      </p:stCondLst>
                      <p:childTnLst>
                        <p:par>
                          <p:cTn id="35" fill="hold">
                            <p:stCondLst>
                              <p:cond delay="0"/>
                            </p:stCondLst>
                            <p:childTnLst>
                              <p:par>
                                <p:cTn id="36" presetID="18" presetClass="exit" presetSubtype="9" fill="hold" grpId="0" nodeType="clickEffect">
                                  <p:stCondLst>
                                    <p:cond delay="0"/>
                                  </p:stCondLst>
                                  <p:childTnLst>
                                    <p:animEffect transition="out" filter="strips(upLeft)">
                                      <p:cBhvr>
                                        <p:cTn id="37" dur="5000"/>
                                        <p:tgtEl>
                                          <p:spTgt spid="88"/>
                                        </p:tgtEl>
                                      </p:cBhvr>
                                    </p:animEffect>
                                    <p:set>
                                      <p:cBhvr>
                                        <p:cTn id="38" dur="1" fill="hold">
                                          <p:stCondLst>
                                            <p:cond delay="4999"/>
                                          </p:stCondLst>
                                        </p:cTn>
                                        <p:tgtEl>
                                          <p:spTgt spid="8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1" nodeType="clickEffect">
                                  <p:stCondLst>
                                    <p:cond delay="0"/>
                                  </p:stCondLst>
                                  <p:childTnLst>
                                    <p:animClr clrSpc="rgb" dir="cw">
                                      <p:cBhvr override="childStyle">
                                        <p:cTn id="42" dur="2000" fill="hold"/>
                                        <p:tgtEl>
                                          <p:spTgt spid="61"/>
                                        </p:tgtEl>
                                        <p:attrNameLst>
                                          <p:attrName>style.color</p:attrName>
                                        </p:attrNameLst>
                                      </p:cBhvr>
                                      <p:to>
                                        <a:schemeClr val="accent2"/>
                                      </p:to>
                                    </p:animClr>
                                  </p:childTnLst>
                                </p:cTn>
                              </p:par>
                            </p:childTnLst>
                          </p:cTn>
                        </p:par>
                      </p:childTnLst>
                    </p:cTn>
                  </p:par>
                  <p:par>
                    <p:cTn id="43" fill="hold">
                      <p:stCondLst>
                        <p:cond delay="indefinite"/>
                      </p:stCondLst>
                      <p:childTnLst>
                        <p:par>
                          <p:cTn id="44" fill="hold">
                            <p:stCondLst>
                              <p:cond delay="0"/>
                            </p:stCondLst>
                            <p:childTnLst>
                              <p:par>
                                <p:cTn id="45" presetID="18" presetClass="exit" presetSubtype="9" fill="hold" grpId="0" nodeType="clickEffect">
                                  <p:stCondLst>
                                    <p:cond delay="0"/>
                                  </p:stCondLst>
                                  <p:childTnLst>
                                    <p:animEffect transition="out" filter="strips(upLeft)">
                                      <p:cBhvr>
                                        <p:cTn id="46" dur="5000"/>
                                        <p:tgtEl>
                                          <p:spTgt spid="61"/>
                                        </p:tgtEl>
                                      </p:cBhvr>
                                    </p:animEffect>
                                    <p:set>
                                      <p:cBhvr>
                                        <p:cTn id="47" dur="1" fill="hold">
                                          <p:stCondLst>
                                            <p:cond delay="4999"/>
                                          </p:stCondLst>
                                        </p:cTn>
                                        <p:tgtEl>
                                          <p:spTgt spid="6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 presetClass="emph" presetSubtype="2" fill="hold" grpId="1" nodeType="clickEffect">
                                  <p:stCondLst>
                                    <p:cond delay="0"/>
                                  </p:stCondLst>
                                  <p:childTnLst>
                                    <p:animClr clrSpc="rgb" dir="cw">
                                      <p:cBhvr override="childStyle">
                                        <p:cTn id="51" dur="2000" fill="hold"/>
                                        <p:tgtEl>
                                          <p:spTgt spid="45"/>
                                        </p:tgtEl>
                                        <p:attrNameLst>
                                          <p:attrName>style.color</p:attrName>
                                        </p:attrNameLst>
                                      </p:cBhvr>
                                      <p:to>
                                        <a:schemeClr val="accent2"/>
                                      </p:to>
                                    </p:animClr>
                                  </p:childTnLst>
                                </p:cTn>
                              </p:par>
                            </p:childTnLst>
                          </p:cTn>
                        </p:par>
                      </p:childTnLst>
                    </p:cTn>
                  </p:par>
                  <p:par>
                    <p:cTn id="52" fill="hold">
                      <p:stCondLst>
                        <p:cond delay="indefinite"/>
                      </p:stCondLst>
                      <p:childTnLst>
                        <p:par>
                          <p:cTn id="53" fill="hold">
                            <p:stCondLst>
                              <p:cond delay="0"/>
                            </p:stCondLst>
                            <p:childTnLst>
                              <p:par>
                                <p:cTn id="54" presetID="18" presetClass="exit" presetSubtype="9" fill="hold" grpId="0" nodeType="clickEffect">
                                  <p:stCondLst>
                                    <p:cond delay="0"/>
                                  </p:stCondLst>
                                  <p:childTnLst>
                                    <p:animEffect transition="out" filter="strips(upLeft)">
                                      <p:cBhvr>
                                        <p:cTn id="55" dur="5000"/>
                                        <p:tgtEl>
                                          <p:spTgt spid="45"/>
                                        </p:tgtEl>
                                      </p:cBhvr>
                                    </p:animEffect>
                                    <p:set>
                                      <p:cBhvr>
                                        <p:cTn id="56" dur="1" fill="hold">
                                          <p:stCondLst>
                                            <p:cond delay="4999"/>
                                          </p:stCondLst>
                                        </p:cTn>
                                        <p:tgtEl>
                                          <p:spTgt spid="4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3" presetClass="emph" presetSubtype="2" fill="hold" grpId="1" nodeType="clickEffect">
                                  <p:stCondLst>
                                    <p:cond delay="0"/>
                                  </p:stCondLst>
                                  <p:childTnLst>
                                    <p:animClr clrSpc="rgb" dir="cw">
                                      <p:cBhvr override="childStyle">
                                        <p:cTn id="60" dur="2000" fill="hold"/>
                                        <p:tgtEl>
                                          <p:spTgt spid="90"/>
                                        </p:tgtEl>
                                        <p:attrNameLst>
                                          <p:attrName>style.color</p:attrName>
                                        </p:attrNameLst>
                                      </p:cBhvr>
                                      <p:to>
                                        <a:schemeClr val="accent2"/>
                                      </p:to>
                                    </p:animClr>
                                  </p:childTnLst>
                                </p:cTn>
                              </p:par>
                            </p:childTnLst>
                          </p:cTn>
                        </p:par>
                      </p:childTnLst>
                    </p:cTn>
                  </p:par>
                  <p:par>
                    <p:cTn id="61" fill="hold">
                      <p:stCondLst>
                        <p:cond delay="indefinite"/>
                      </p:stCondLst>
                      <p:childTnLst>
                        <p:par>
                          <p:cTn id="62" fill="hold">
                            <p:stCondLst>
                              <p:cond delay="0"/>
                            </p:stCondLst>
                            <p:childTnLst>
                              <p:par>
                                <p:cTn id="63" presetID="18" presetClass="exit" presetSubtype="9" fill="hold" grpId="0" nodeType="clickEffect">
                                  <p:stCondLst>
                                    <p:cond delay="0"/>
                                  </p:stCondLst>
                                  <p:childTnLst>
                                    <p:animEffect transition="out" filter="strips(upLeft)">
                                      <p:cBhvr>
                                        <p:cTn id="64" dur="5000"/>
                                        <p:tgtEl>
                                          <p:spTgt spid="90"/>
                                        </p:tgtEl>
                                      </p:cBhvr>
                                    </p:animEffect>
                                    <p:set>
                                      <p:cBhvr>
                                        <p:cTn id="65" dur="1" fill="hold">
                                          <p:stCondLst>
                                            <p:cond delay="4999"/>
                                          </p:stCondLst>
                                        </p:cTn>
                                        <p:tgtEl>
                                          <p:spTgt spid="90"/>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3" presetClass="emph" presetSubtype="2" fill="hold" grpId="1" nodeType="clickEffect">
                                  <p:stCondLst>
                                    <p:cond delay="0"/>
                                  </p:stCondLst>
                                  <p:childTnLst>
                                    <p:animClr clrSpc="rgb" dir="cw">
                                      <p:cBhvr override="childStyle">
                                        <p:cTn id="69" dur="2000" fill="hold"/>
                                        <p:tgtEl>
                                          <p:spTgt spid="63"/>
                                        </p:tgtEl>
                                        <p:attrNameLst>
                                          <p:attrName>style.color</p:attrName>
                                        </p:attrNameLst>
                                      </p:cBhvr>
                                      <p:to>
                                        <a:schemeClr val="accent2"/>
                                      </p:to>
                                    </p:animClr>
                                  </p:childTnLst>
                                </p:cTn>
                              </p:par>
                            </p:childTnLst>
                          </p:cTn>
                        </p:par>
                      </p:childTnLst>
                    </p:cTn>
                  </p:par>
                  <p:par>
                    <p:cTn id="70" fill="hold">
                      <p:stCondLst>
                        <p:cond delay="indefinite"/>
                      </p:stCondLst>
                      <p:childTnLst>
                        <p:par>
                          <p:cTn id="71" fill="hold">
                            <p:stCondLst>
                              <p:cond delay="0"/>
                            </p:stCondLst>
                            <p:childTnLst>
                              <p:par>
                                <p:cTn id="72" presetID="18" presetClass="exit" presetSubtype="9" fill="hold" grpId="0" nodeType="clickEffect">
                                  <p:stCondLst>
                                    <p:cond delay="0"/>
                                  </p:stCondLst>
                                  <p:childTnLst>
                                    <p:animEffect transition="out" filter="strips(upLeft)">
                                      <p:cBhvr>
                                        <p:cTn id="73" dur="5000"/>
                                        <p:tgtEl>
                                          <p:spTgt spid="63"/>
                                        </p:tgtEl>
                                      </p:cBhvr>
                                    </p:animEffect>
                                    <p:set>
                                      <p:cBhvr>
                                        <p:cTn id="74" dur="1" fill="hold">
                                          <p:stCondLst>
                                            <p:cond delay="4999"/>
                                          </p:stCondLst>
                                        </p:cTn>
                                        <p:tgtEl>
                                          <p:spTgt spid="6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3" presetClass="emph" presetSubtype="2" fill="hold" grpId="1" nodeType="clickEffect">
                                  <p:stCondLst>
                                    <p:cond delay="0"/>
                                  </p:stCondLst>
                                  <p:childTnLst>
                                    <p:animClr clrSpc="rgb" dir="cw">
                                      <p:cBhvr override="childStyle">
                                        <p:cTn id="78" dur="2000" fill="hold"/>
                                        <p:tgtEl>
                                          <p:spTgt spid="89"/>
                                        </p:tgtEl>
                                        <p:attrNameLst>
                                          <p:attrName>style.color</p:attrName>
                                        </p:attrNameLst>
                                      </p:cBhvr>
                                      <p:to>
                                        <a:schemeClr val="accent2"/>
                                      </p:to>
                                    </p:animClr>
                                  </p:childTnLst>
                                </p:cTn>
                              </p:par>
                            </p:childTnLst>
                          </p:cTn>
                        </p:par>
                      </p:childTnLst>
                    </p:cTn>
                  </p:par>
                  <p:par>
                    <p:cTn id="79" fill="hold">
                      <p:stCondLst>
                        <p:cond delay="indefinite"/>
                      </p:stCondLst>
                      <p:childTnLst>
                        <p:par>
                          <p:cTn id="80" fill="hold">
                            <p:stCondLst>
                              <p:cond delay="0"/>
                            </p:stCondLst>
                            <p:childTnLst>
                              <p:par>
                                <p:cTn id="81" presetID="18" presetClass="exit" presetSubtype="9" fill="hold" grpId="0" nodeType="clickEffect">
                                  <p:stCondLst>
                                    <p:cond delay="0"/>
                                  </p:stCondLst>
                                  <p:childTnLst>
                                    <p:animEffect transition="out" filter="strips(upLeft)">
                                      <p:cBhvr>
                                        <p:cTn id="82" dur="5000"/>
                                        <p:tgtEl>
                                          <p:spTgt spid="89"/>
                                        </p:tgtEl>
                                      </p:cBhvr>
                                    </p:animEffect>
                                    <p:set>
                                      <p:cBhvr>
                                        <p:cTn id="83" dur="1" fill="hold">
                                          <p:stCondLst>
                                            <p:cond delay="4999"/>
                                          </p:stCondLst>
                                        </p:cTn>
                                        <p:tgtEl>
                                          <p:spTgt spid="89"/>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3" presetClass="emph" presetSubtype="2" fill="hold" grpId="1" nodeType="clickEffect">
                                  <p:stCondLst>
                                    <p:cond delay="0"/>
                                  </p:stCondLst>
                                  <p:childTnLst>
                                    <p:animClr clrSpc="rgb" dir="cw">
                                      <p:cBhvr override="childStyle">
                                        <p:cTn id="87" dur="2000" fill="hold"/>
                                        <p:tgtEl>
                                          <p:spTgt spid="64"/>
                                        </p:tgtEl>
                                        <p:attrNameLst>
                                          <p:attrName>style.color</p:attrName>
                                        </p:attrNameLst>
                                      </p:cBhvr>
                                      <p:to>
                                        <a:schemeClr val="accent2"/>
                                      </p:to>
                                    </p:animClr>
                                  </p:childTnLst>
                                </p:cTn>
                              </p:par>
                            </p:childTnLst>
                          </p:cTn>
                        </p:par>
                      </p:childTnLst>
                    </p:cTn>
                  </p:par>
                  <p:par>
                    <p:cTn id="88" fill="hold">
                      <p:stCondLst>
                        <p:cond delay="indefinite"/>
                      </p:stCondLst>
                      <p:childTnLst>
                        <p:par>
                          <p:cTn id="89" fill="hold">
                            <p:stCondLst>
                              <p:cond delay="0"/>
                            </p:stCondLst>
                            <p:childTnLst>
                              <p:par>
                                <p:cTn id="90" presetID="18" presetClass="exit" presetSubtype="9" fill="hold" grpId="0" nodeType="clickEffect">
                                  <p:stCondLst>
                                    <p:cond delay="0"/>
                                  </p:stCondLst>
                                  <p:childTnLst>
                                    <p:animEffect transition="out" filter="strips(upLeft)">
                                      <p:cBhvr>
                                        <p:cTn id="91" dur="5000"/>
                                        <p:tgtEl>
                                          <p:spTgt spid="64"/>
                                        </p:tgtEl>
                                      </p:cBhvr>
                                    </p:animEffect>
                                    <p:set>
                                      <p:cBhvr>
                                        <p:cTn id="92" dur="1" fill="hold">
                                          <p:stCondLst>
                                            <p:cond delay="4999"/>
                                          </p:stCondLst>
                                        </p:cTn>
                                        <p:tgtEl>
                                          <p:spTgt spid="6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3" presetClass="emph" presetSubtype="2" fill="hold" grpId="1" nodeType="clickEffect">
                                  <p:stCondLst>
                                    <p:cond delay="0"/>
                                  </p:stCondLst>
                                  <p:childTnLst>
                                    <p:animClr clrSpc="rgb" dir="cw">
                                      <p:cBhvr override="childStyle">
                                        <p:cTn id="96" dur="2000" fill="hold"/>
                                        <p:tgtEl>
                                          <p:spTgt spid="53"/>
                                        </p:tgtEl>
                                        <p:attrNameLst>
                                          <p:attrName>style.color</p:attrName>
                                        </p:attrNameLst>
                                      </p:cBhvr>
                                      <p:to>
                                        <a:schemeClr val="accent2"/>
                                      </p:to>
                                    </p:animClr>
                                  </p:childTnLst>
                                </p:cTn>
                              </p:par>
                            </p:childTnLst>
                          </p:cTn>
                        </p:par>
                      </p:childTnLst>
                    </p:cTn>
                  </p:par>
                  <p:par>
                    <p:cTn id="97" fill="hold">
                      <p:stCondLst>
                        <p:cond delay="indefinite"/>
                      </p:stCondLst>
                      <p:childTnLst>
                        <p:par>
                          <p:cTn id="98" fill="hold">
                            <p:stCondLst>
                              <p:cond delay="0"/>
                            </p:stCondLst>
                            <p:childTnLst>
                              <p:par>
                                <p:cTn id="99" presetID="18" presetClass="exit" presetSubtype="9" fill="hold" grpId="0" nodeType="clickEffect">
                                  <p:stCondLst>
                                    <p:cond delay="0"/>
                                  </p:stCondLst>
                                  <p:childTnLst>
                                    <p:animEffect transition="out" filter="strips(upLeft)">
                                      <p:cBhvr>
                                        <p:cTn id="100" dur="5000"/>
                                        <p:tgtEl>
                                          <p:spTgt spid="53"/>
                                        </p:tgtEl>
                                      </p:cBhvr>
                                    </p:animEffect>
                                    <p:set>
                                      <p:cBhvr>
                                        <p:cTn id="101" dur="1" fill="hold">
                                          <p:stCondLst>
                                            <p:cond delay="4999"/>
                                          </p:stCondLst>
                                        </p:cTn>
                                        <p:tgtEl>
                                          <p:spTgt spid="53"/>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3" presetClass="emph" presetSubtype="2" fill="hold" grpId="1" nodeType="clickEffect">
                                  <p:stCondLst>
                                    <p:cond delay="0"/>
                                  </p:stCondLst>
                                  <p:childTnLst>
                                    <p:animClr clrSpc="rgb" dir="cw">
                                      <p:cBhvr override="childStyle">
                                        <p:cTn id="105" dur="2000" fill="hold"/>
                                        <p:tgtEl>
                                          <p:spTgt spid="68"/>
                                        </p:tgtEl>
                                        <p:attrNameLst>
                                          <p:attrName>style.color</p:attrName>
                                        </p:attrNameLst>
                                      </p:cBhvr>
                                      <p:to>
                                        <a:schemeClr val="accent2"/>
                                      </p:to>
                                    </p:animClr>
                                  </p:childTnLst>
                                </p:cTn>
                              </p:par>
                            </p:childTnLst>
                          </p:cTn>
                        </p:par>
                      </p:childTnLst>
                    </p:cTn>
                  </p:par>
                  <p:par>
                    <p:cTn id="106" fill="hold">
                      <p:stCondLst>
                        <p:cond delay="indefinite"/>
                      </p:stCondLst>
                      <p:childTnLst>
                        <p:par>
                          <p:cTn id="107" fill="hold">
                            <p:stCondLst>
                              <p:cond delay="0"/>
                            </p:stCondLst>
                            <p:childTnLst>
                              <p:par>
                                <p:cTn id="108" presetID="18" presetClass="exit" presetSubtype="9" fill="hold" grpId="0" nodeType="clickEffect">
                                  <p:stCondLst>
                                    <p:cond delay="0"/>
                                  </p:stCondLst>
                                  <p:childTnLst>
                                    <p:animEffect transition="out" filter="strips(upLeft)">
                                      <p:cBhvr>
                                        <p:cTn id="109" dur="5000"/>
                                        <p:tgtEl>
                                          <p:spTgt spid="68"/>
                                        </p:tgtEl>
                                      </p:cBhvr>
                                    </p:animEffect>
                                    <p:set>
                                      <p:cBhvr>
                                        <p:cTn id="110" dur="1" fill="hold">
                                          <p:stCondLst>
                                            <p:cond delay="4999"/>
                                          </p:stCondLst>
                                        </p:cTn>
                                        <p:tgtEl>
                                          <p:spTgt spid="68"/>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3" presetClass="emph" presetSubtype="2" fill="hold" grpId="1" nodeType="clickEffect">
                                  <p:stCondLst>
                                    <p:cond delay="0"/>
                                  </p:stCondLst>
                                  <p:childTnLst>
                                    <p:animClr clrSpc="rgb" dir="cw">
                                      <p:cBhvr override="childStyle">
                                        <p:cTn id="114" dur="2000" fill="hold"/>
                                        <p:tgtEl>
                                          <p:spTgt spid="31"/>
                                        </p:tgtEl>
                                        <p:attrNameLst>
                                          <p:attrName>style.color</p:attrName>
                                        </p:attrNameLst>
                                      </p:cBhvr>
                                      <p:to>
                                        <a:schemeClr val="accent2"/>
                                      </p:to>
                                    </p:animClr>
                                  </p:childTnLst>
                                </p:cTn>
                              </p:par>
                            </p:childTnLst>
                          </p:cTn>
                        </p:par>
                      </p:childTnLst>
                    </p:cTn>
                  </p:par>
                  <p:par>
                    <p:cTn id="115" fill="hold">
                      <p:stCondLst>
                        <p:cond delay="indefinite"/>
                      </p:stCondLst>
                      <p:childTnLst>
                        <p:par>
                          <p:cTn id="116" fill="hold">
                            <p:stCondLst>
                              <p:cond delay="0"/>
                            </p:stCondLst>
                            <p:childTnLst>
                              <p:par>
                                <p:cTn id="117" presetID="18" presetClass="exit" presetSubtype="9" fill="hold" grpId="0" nodeType="clickEffect">
                                  <p:stCondLst>
                                    <p:cond delay="0"/>
                                  </p:stCondLst>
                                  <p:childTnLst>
                                    <p:animEffect transition="out" filter="strips(upLeft)">
                                      <p:cBhvr>
                                        <p:cTn id="118" dur="5000"/>
                                        <p:tgtEl>
                                          <p:spTgt spid="31"/>
                                        </p:tgtEl>
                                      </p:cBhvr>
                                    </p:animEffect>
                                    <p:set>
                                      <p:cBhvr>
                                        <p:cTn id="119" dur="1" fill="hold">
                                          <p:stCondLst>
                                            <p:cond delay="4999"/>
                                          </p:stCondLst>
                                        </p:cTn>
                                        <p:tgtEl>
                                          <p:spTgt spid="31"/>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3" presetClass="emph" presetSubtype="2" fill="hold" grpId="1" nodeType="clickEffect">
                                  <p:stCondLst>
                                    <p:cond delay="0"/>
                                  </p:stCondLst>
                                  <p:childTnLst>
                                    <p:animClr clrSpc="rgb" dir="cw">
                                      <p:cBhvr override="childStyle">
                                        <p:cTn id="123" dur="2000" fill="hold"/>
                                        <p:tgtEl>
                                          <p:spTgt spid="69"/>
                                        </p:tgtEl>
                                        <p:attrNameLst>
                                          <p:attrName>style.color</p:attrName>
                                        </p:attrNameLst>
                                      </p:cBhvr>
                                      <p:to>
                                        <a:schemeClr val="accent2"/>
                                      </p:to>
                                    </p:animClr>
                                  </p:childTnLst>
                                </p:cTn>
                              </p:par>
                            </p:childTnLst>
                          </p:cTn>
                        </p:par>
                      </p:childTnLst>
                    </p:cTn>
                  </p:par>
                  <p:par>
                    <p:cTn id="124" fill="hold">
                      <p:stCondLst>
                        <p:cond delay="indefinite"/>
                      </p:stCondLst>
                      <p:childTnLst>
                        <p:par>
                          <p:cTn id="125" fill="hold">
                            <p:stCondLst>
                              <p:cond delay="0"/>
                            </p:stCondLst>
                            <p:childTnLst>
                              <p:par>
                                <p:cTn id="126" presetID="18" presetClass="exit" presetSubtype="9" fill="hold" grpId="0" nodeType="clickEffect">
                                  <p:stCondLst>
                                    <p:cond delay="0"/>
                                  </p:stCondLst>
                                  <p:childTnLst>
                                    <p:animEffect transition="out" filter="strips(upLeft)">
                                      <p:cBhvr>
                                        <p:cTn id="127" dur="5000"/>
                                        <p:tgtEl>
                                          <p:spTgt spid="69"/>
                                        </p:tgtEl>
                                      </p:cBhvr>
                                    </p:animEffect>
                                    <p:set>
                                      <p:cBhvr>
                                        <p:cTn id="128" dur="1" fill="hold">
                                          <p:stCondLst>
                                            <p:cond delay="4999"/>
                                          </p:stCondLst>
                                        </p:cTn>
                                        <p:tgtEl>
                                          <p:spTgt spid="69"/>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3" presetClass="emph" presetSubtype="2" fill="hold" grpId="1" nodeType="clickEffect">
                                  <p:stCondLst>
                                    <p:cond delay="0"/>
                                  </p:stCondLst>
                                  <p:childTnLst>
                                    <p:animClr clrSpc="rgb" dir="cw">
                                      <p:cBhvr override="childStyle">
                                        <p:cTn id="132" dur="2000" fill="hold"/>
                                        <p:tgtEl>
                                          <p:spTgt spid="44"/>
                                        </p:tgtEl>
                                        <p:attrNameLst>
                                          <p:attrName>style.color</p:attrName>
                                        </p:attrNameLst>
                                      </p:cBhvr>
                                      <p:to>
                                        <a:schemeClr val="accent2"/>
                                      </p:to>
                                    </p:animClr>
                                  </p:childTnLst>
                                </p:cTn>
                              </p:par>
                            </p:childTnLst>
                          </p:cTn>
                        </p:par>
                      </p:childTnLst>
                    </p:cTn>
                  </p:par>
                  <p:par>
                    <p:cTn id="133" fill="hold">
                      <p:stCondLst>
                        <p:cond delay="indefinite"/>
                      </p:stCondLst>
                      <p:childTnLst>
                        <p:par>
                          <p:cTn id="134" fill="hold">
                            <p:stCondLst>
                              <p:cond delay="0"/>
                            </p:stCondLst>
                            <p:childTnLst>
                              <p:par>
                                <p:cTn id="135" presetID="18" presetClass="exit" presetSubtype="9" fill="hold" grpId="0" nodeType="clickEffect">
                                  <p:stCondLst>
                                    <p:cond delay="0"/>
                                  </p:stCondLst>
                                  <p:childTnLst>
                                    <p:animEffect transition="out" filter="strips(upLeft)">
                                      <p:cBhvr>
                                        <p:cTn id="136" dur="5000"/>
                                        <p:tgtEl>
                                          <p:spTgt spid="44"/>
                                        </p:tgtEl>
                                      </p:cBhvr>
                                    </p:animEffect>
                                    <p:set>
                                      <p:cBhvr>
                                        <p:cTn id="137" dur="1" fill="hold">
                                          <p:stCondLst>
                                            <p:cond delay="4999"/>
                                          </p:stCondLst>
                                        </p:cTn>
                                        <p:tgtEl>
                                          <p:spTgt spid="44"/>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3" presetClass="emph" presetSubtype="2" fill="hold" grpId="1" nodeType="clickEffect">
                                  <p:stCondLst>
                                    <p:cond delay="0"/>
                                  </p:stCondLst>
                                  <p:childTnLst>
                                    <p:animClr clrSpc="rgb" dir="cw">
                                      <p:cBhvr override="childStyle">
                                        <p:cTn id="141" dur="2000" fill="hold"/>
                                        <p:tgtEl>
                                          <p:spTgt spid="62"/>
                                        </p:tgtEl>
                                        <p:attrNameLst>
                                          <p:attrName>style.color</p:attrName>
                                        </p:attrNameLst>
                                      </p:cBhvr>
                                      <p:to>
                                        <a:schemeClr val="accent2"/>
                                      </p:to>
                                    </p:animClr>
                                  </p:childTnLst>
                                </p:cTn>
                              </p:par>
                            </p:childTnLst>
                          </p:cTn>
                        </p:par>
                      </p:childTnLst>
                    </p:cTn>
                  </p:par>
                  <p:par>
                    <p:cTn id="142" fill="hold">
                      <p:stCondLst>
                        <p:cond delay="indefinite"/>
                      </p:stCondLst>
                      <p:childTnLst>
                        <p:par>
                          <p:cTn id="143" fill="hold">
                            <p:stCondLst>
                              <p:cond delay="0"/>
                            </p:stCondLst>
                            <p:childTnLst>
                              <p:par>
                                <p:cTn id="144" presetID="18" presetClass="exit" presetSubtype="9" fill="hold" grpId="0" nodeType="clickEffect">
                                  <p:stCondLst>
                                    <p:cond delay="0"/>
                                  </p:stCondLst>
                                  <p:childTnLst>
                                    <p:animEffect transition="out" filter="strips(upLeft)">
                                      <p:cBhvr>
                                        <p:cTn id="145" dur="5000"/>
                                        <p:tgtEl>
                                          <p:spTgt spid="62"/>
                                        </p:tgtEl>
                                      </p:cBhvr>
                                    </p:animEffect>
                                    <p:set>
                                      <p:cBhvr>
                                        <p:cTn id="146" dur="1" fill="hold">
                                          <p:stCondLst>
                                            <p:cond delay="4999"/>
                                          </p:stCondLst>
                                        </p:cTn>
                                        <p:tgtEl>
                                          <p:spTgt spid="62"/>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3" presetClass="emph" presetSubtype="2" fill="hold" grpId="1" nodeType="clickEffect">
                                  <p:stCondLst>
                                    <p:cond delay="0"/>
                                  </p:stCondLst>
                                  <p:iterate type="lt">
                                    <p:tmPct val="0"/>
                                  </p:iterate>
                                  <p:childTnLst>
                                    <p:animClr clrSpc="rgb" dir="cw">
                                      <p:cBhvr override="childStyle">
                                        <p:cTn id="150" dur="2000" fill="hold"/>
                                        <p:tgtEl>
                                          <p:spTgt spid="30"/>
                                        </p:tgtEl>
                                        <p:attrNameLst>
                                          <p:attrName>style.color</p:attrName>
                                        </p:attrNameLst>
                                      </p:cBhvr>
                                      <p:to>
                                        <a:schemeClr val="accent2"/>
                                      </p:to>
                                    </p:animClr>
                                  </p:childTnLst>
                                </p:cTn>
                              </p:par>
                            </p:childTnLst>
                          </p:cTn>
                        </p:par>
                      </p:childTnLst>
                    </p:cTn>
                  </p:par>
                  <p:par>
                    <p:cTn id="151" fill="hold">
                      <p:stCondLst>
                        <p:cond delay="indefinite"/>
                      </p:stCondLst>
                      <p:childTnLst>
                        <p:par>
                          <p:cTn id="152" fill="hold">
                            <p:stCondLst>
                              <p:cond delay="0"/>
                            </p:stCondLst>
                            <p:childTnLst>
                              <p:par>
                                <p:cTn id="153" presetID="18" presetClass="exit" presetSubtype="9" fill="hold" grpId="0" nodeType="clickEffect">
                                  <p:stCondLst>
                                    <p:cond delay="0"/>
                                  </p:stCondLst>
                                  <p:iterate type="lt">
                                    <p:tmPct val="0"/>
                                  </p:iterate>
                                  <p:childTnLst>
                                    <p:animEffect transition="out" filter="strips(upLeft)">
                                      <p:cBhvr>
                                        <p:cTn id="154" dur="5000"/>
                                        <p:tgtEl>
                                          <p:spTgt spid="30"/>
                                        </p:tgtEl>
                                      </p:cBhvr>
                                    </p:animEffect>
                                    <p:set>
                                      <p:cBhvr>
                                        <p:cTn id="155" dur="1" fill="hold">
                                          <p:stCondLst>
                                            <p:cond delay="4999"/>
                                          </p:stCondLst>
                                        </p:cTn>
                                        <p:tgtEl>
                                          <p:spTgt spid="30"/>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3" presetClass="emph" presetSubtype="2" fill="hold" grpId="1" nodeType="clickEffect">
                                  <p:stCondLst>
                                    <p:cond delay="0"/>
                                  </p:stCondLst>
                                  <p:childTnLst>
                                    <p:animClr clrSpc="rgb" dir="cw">
                                      <p:cBhvr override="childStyle">
                                        <p:cTn id="159" dur="2000" fill="hold"/>
                                        <p:tgtEl>
                                          <p:spTgt spid="87"/>
                                        </p:tgtEl>
                                        <p:attrNameLst>
                                          <p:attrName>style.color</p:attrName>
                                        </p:attrNameLst>
                                      </p:cBhvr>
                                      <p:to>
                                        <a:schemeClr val="accent2"/>
                                      </p:to>
                                    </p:animClr>
                                  </p:childTnLst>
                                </p:cTn>
                              </p:par>
                            </p:childTnLst>
                          </p:cTn>
                        </p:par>
                      </p:childTnLst>
                    </p:cTn>
                  </p:par>
                  <p:par>
                    <p:cTn id="160" fill="hold">
                      <p:stCondLst>
                        <p:cond delay="indefinite"/>
                      </p:stCondLst>
                      <p:childTnLst>
                        <p:par>
                          <p:cTn id="161" fill="hold">
                            <p:stCondLst>
                              <p:cond delay="0"/>
                            </p:stCondLst>
                            <p:childTnLst>
                              <p:par>
                                <p:cTn id="162" presetID="18" presetClass="exit" presetSubtype="9" fill="hold" grpId="0" nodeType="clickEffect">
                                  <p:stCondLst>
                                    <p:cond delay="0"/>
                                  </p:stCondLst>
                                  <p:childTnLst>
                                    <p:animEffect transition="out" filter="strips(upLeft)">
                                      <p:cBhvr>
                                        <p:cTn id="163" dur="5000"/>
                                        <p:tgtEl>
                                          <p:spTgt spid="87"/>
                                        </p:tgtEl>
                                      </p:cBhvr>
                                    </p:animEffect>
                                    <p:set>
                                      <p:cBhvr>
                                        <p:cTn id="164" dur="1" fill="hold">
                                          <p:stCondLst>
                                            <p:cond delay="4999"/>
                                          </p:stCondLst>
                                        </p:cTn>
                                        <p:tgtEl>
                                          <p:spTgt spid="87"/>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3" presetClass="emph" presetSubtype="2" fill="hold" grpId="1" nodeType="clickEffect">
                                  <p:stCondLst>
                                    <p:cond delay="0"/>
                                  </p:stCondLst>
                                  <p:childTnLst>
                                    <p:animClr clrSpc="rgb" dir="cw">
                                      <p:cBhvr override="childStyle">
                                        <p:cTn id="168" dur="2000" fill="hold"/>
                                        <p:tgtEl>
                                          <p:spTgt spid="32"/>
                                        </p:tgtEl>
                                        <p:attrNameLst>
                                          <p:attrName>style.color</p:attrName>
                                        </p:attrNameLst>
                                      </p:cBhvr>
                                      <p:to>
                                        <a:schemeClr val="accent2"/>
                                      </p:to>
                                    </p:animClr>
                                  </p:childTnLst>
                                </p:cTn>
                              </p:par>
                            </p:childTnLst>
                          </p:cTn>
                        </p:par>
                      </p:childTnLst>
                    </p:cTn>
                  </p:par>
                  <p:par>
                    <p:cTn id="169" fill="hold">
                      <p:stCondLst>
                        <p:cond delay="indefinite"/>
                      </p:stCondLst>
                      <p:childTnLst>
                        <p:par>
                          <p:cTn id="170" fill="hold">
                            <p:stCondLst>
                              <p:cond delay="0"/>
                            </p:stCondLst>
                            <p:childTnLst>
                              <p:par>
                                <p:cTn id="171" presetID="18" presetClass="exit" presetSubtype="9" fill="hold" grpId="0" nodeType="clickEffect">
                                  <p:stCondLst>
                                    <p:cond delay="0"/>
                                  </p:stCondLst>
                                  <p:childTnLst>
                                    <p:animEffect transition="out" filter="strips(upLeft)">
                                      <p:cBhvr>
                                        <p:cTn id="172" dur="5000"/>
                                        <p:tgtEl>
                                          <p:spTgt spid="32"/>
                                        </p:tgtEl>
                                      </p:cBhvr>
                                    </p:animEffect>
                                    <p:set>
                                      <p:cBhvr>
                                        <p:cTn id="173" dur="1" fill="hold">
                                          <p:stCondLst>
                                            <p:cond delay="4999"/>
                                          </p:stCondLst>
                                        </p:cTn>
                                        <p:tgtEl>
                                          <p:spTgt spid="32"/>
                                        </p:tgtEl>
                                        <p:attrNameLst>
                                          <p:attrName>style.visibility</p:attrName>
                                        </p:attrNameLst>
                                      </p:cBhvr>
                                      <p:to>
                                        <p:strVal val="hidden"/>
                                      </p:to>
                                    </p:set>
                                  </p:childTnLst>
                                </p:cTn>
                              </p:par>
                            </p:childTnLst>
                          </p:cTn>
                        </p:par>
                      </p:childTnLst>
                    </p:cTn>
                  </p:par>
                  <p:par>
                    <p:cTn id="174" fill="hold">
                      <p:stCondLst>
                        <p:cond delay="indefinite"/>
                      </p:stCondLst>
                      <p:childTnLst>
                        <p:par>
                          <p:cTn id="175" fill="hold">
                            <p:stCondLst>
                              <p:cond delay="0"/>
                            </p:stCondLst>
                            <p:childTnLst>
                              <p:par>
                                <p:cTn id="176" presetID="3" presetClass="emph" presetSubtype="2" fill="hold" grpId="1" nodeType="clickEffect">
                                  <p:stCondLst>
                                    <p:cond delay="0"/>
                                  </p:stCondLst>
                                  <p:childTnLst>
                                    <p:animClr clrSpc="rgb" dir="cw">
                                      <p:cBhvr override="childStyle">
                                        <p:cTn id="177" dur="2000" fill="hold"/>
                                        <p:tgtEl>
                                          <p:spTgt spid="42"/>
                                        </p:tgtEl>
                                        <p:attrNameLst>
                                          <p:attrName>style.color</p:attrName>
                                        </p:attrNameLst>
                                      </p:cBhvr>
                                      <p:to>
                                        <a:schemeClr val="accent2"/>
                                      </p:to>
                                    </p:animClr>
                                  </p:childTnLst>
                                </p:cTn>
                              </p:par>
                            </p:childTnLst>
                          </p:cTn>
                        </p:par>
                      </p:childTnLst>
                    </p:cTn>
                  </p:par>
                  <p:par>
                    <p:cTn id="178" fill="hold">
                      <p:stCondLst>
                        <p:cond delay="indefinite"/>
                      </p:stCondLst>
                      <p:childTnLst>
                        <p:par>
                          <p:cTn id="179" fill="hold">
                            <p:stCondLst>
                              <p:cond delay="0"/>
                            </p:stCondLst>
                            <p:childTnLst>
                              <p:par>
                                <p:cTn id="180" presetID="18" presetClass="exit" presetSubtype="9" fill="hold" grpId="0" nodeType="clickEffect">
                                  <p:stCondLst>
                                    <p:cond delay="0"/>
                                  </p:stCondLst>
                                  <p:childTnLst>
                                    <p:animEffect transition="out" filter="strips(upLeft)">
                                      <p:cBhvr>
                                        <p:cTn id="181" dur="5000"/>
                                        <p:tgtEl>
                                          <p:spTgt spid="42"/>
                                        </p:tgtEl>
                                      </p:cBhvr>
                                    </p:animEffect>
                                    <p:set>
                                      <p:cBhvr>
                                        <p:cTn id="182" dur="1" fill="hold">
                                          <p:stCondLst>
                                            <p:cond delay="4999"/>
                                          </p:stCondLst>
                                        </p:cTn>
                                        <p:tgtEl>
                                          <p:spTgt spid="42"/>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3" presetClass="emph" presetSubtype="2" fill="hold" grpId="1" nodeType="clickEffect">
                                  <p:stCondLst>
                                    <p:cond delay="0"/>
                                  </p:stCondLst>
                                  <p:childTnLst>
                                    <p:animClr clrSpc="rgb" dir="cw">
                                      <p:cBhvr override="childStyle">
                                        <p:cTn id="186" dur="2000" fill="hold"/>
                                        <p:tgtEl>
                                          <p:spTgt spid="50"/>
                                        </p:tgtEl>
                                        <p:attrNameLst>
                                          <p:attrName>style.color</p:attrName>
                                        </p:attrNameLst>
                                      </p:cBhvr>
                                      <p:to>
                                        <a:schemeClr val="accent2"/>
                                      </p:to>
                                    </p:animClr>
                                  </p:childTnLst>
                                </p:cTn>
                              </p:par>
                            </p:childTnLst>
                          </p:cTn>
                        </p:par>
                      </p:childTnLst>
                    </p:cTn>
                  </p:par>
                  <p:par>
                    <p:cTn id="187" fill="hold">
                      <p:stCondLst>
                        <p:cond delay="indefinite"/>
                      </p:stCondLst>
                      <p:childTnLst>
                        <p:par>
                          <p:cTn id="188" fill="hold">
                            <p:stCondLst>
                              <p:cond delay="0"/>
                            </p:stCondLst>
                            <p:childTnLst>
                              <p:par>
                                <p:cTn id="189" presetID="18" presetClass="exit" presetSubtype="9" fill="hold" grpId="0" nodeType="clickEffect">
                                  <p:stCondLst>
                                    <p:cond delay="0"/>
                                  </p:stCondLst>
                                  <p:childTnLst>
                                    <p:animEffect transition="out" filter="strips(upLeft)">
                                      <p:cBhvr>
                                        <p:cTn id="190" dur="5000"/>
                                        <p:tgtEl>
                                          <p:spTgt spid="50"/>
                                        </p:tgtEl>
                                      </p:cBhvr>
                                    </p:animEffect>
                                    <p:set>
                                      <p:cBhvr>
                                        <p:cTn id="191" dur="1" fill="hold">
                                          <p:stCondLst>
                                            <p:cond delay="49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63" grpId="0" animBg="1"/>
      <p:bldP spid="63" grpId="1" animBg="1"/>
      <p:bldP spid="67" grpId="0" animBg="1"/>
      <p:bldP spid="67" grpId="1" animBg="1"/>
      <p:bldP spid="30" grpId="0" animBg="1"/>
      <p:bldP spid="30" grpId="1" animBg="1"/>
      <p:bldP spid="64" grpId="0" animBg="1"/>
      <p:bldP spid="64" grpId="1" animBg="1"/>
      <p:bldP spid="65" grpId="0" animBg="1"/>
      <p:bldP spid="65" grpId="1" animBg="1"/>
      <p:bldP spid="53" grpId="0" animBg="1"/>
      <p:bldP spid="53" grpId="1" animBg="1"/>
      <p:bldP spid="45" grpId="0" animBg="1"/>
      <p:bldP spid="45" grpId="1" animBg="1"/>
      <p:bldP spid="68" grpId="0" animBg="1"/>
      <p:bldP spid="68" grpId="1" animBg="1"/>
      <p:bldP spid="69" grpId="0" animBg="1"/>
      <p:bldP spid="69" grpId="1" animBg="1"/>
      <p:bldP spid="31" grpId="0" animBg="1"/>
      <p:bldP spid="31" grpId="1" animBg="1"/>
      <p:bldP spid="32" grpId="0" animBg="1"/>
      <p:bldP spid="32" grpId="1" animBg="1"/>
      <p:bldP spid="44" grpId="0" animBg="1"/>
      <p:bldP spid="44" grpId="1" animBg="1"/>
      <p:bldP spid="61" grpId="0" animBg="1"/>
      <p:bldP spid="61" grpId="1" animBg="1"/>
      <p:bldP spid="42" grpId="0" animBg="1"/>
      <p:bldP spid="42" grpId="1" animBg="1"/>
      <p:bldP spid="62" grpId="0" animBg="1"/>
      <p:bldP spid="62"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rawing of a cartoon character&#10;&#10;Description automatically generated">
            <a:extLst>
              <a:ext uri="{FF2B5EF4-FFF2-40B4-BE49-F238E27FC236}">
                <a16:creationId xmlns:a16="http://schemas.microsoft.com/office/drawing/2014/main" id="{5579AE15-43F0-4E11-9B93-2AFABDEEA1A6}"/>
              </a:ext>
            </a:extLst>
          </p:cNvPr>
          <p:cNvPicPr>
            <a:picLocks noChangeAspect="1"/>
          </p:cNvPicPr>
          <p:nvPr/>
        </p:nvPicPr>
        <p:blipFill rotWithShape="1">
          <a:blip r:embed="rId3">
            <a:extLst>
              <a:ext uri="{28A0092B-C50C-407E-A947-70E740481C1C}">
                <a14:useLocalDpi xmlns:a14="http://schemas.microsoft.com/office/drawing/2010/main" val="0"/>
              </a:ext>
            </a:extLst>
          </a:blip>
          <a:srcRect l="8500" t="9856" r="5732" b="6951"/>
          <a:stretch/>
        </p:blipFill>
        <p:spPr>
          <a:xfrm>
            <a:off x="6840465" y="2888148"/>
            <a:ext cx="1692944" cy="114919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92178B99-B9FF-4C68-93BB-B0C2A0D3B9DE}"/>
              </a:ext>
            </a:extLst>
          </p:cNvPr>
          <p:cNvPicPr>
            <a:picLocks noChangeAspect="1"/>
          </p:cNvPicPr>
          <p:nvPr/>
        </p:nvPicPr>
        <p:blipFill rotWithShape="1">
          <a:blip r:embed="rId4">
            <a:extLst>
              <a:ext uri="{28A0092B-C50C-407E-A947-70E740481C1C}">
                <a14:useLocalDpi xmlns:a14="http://schemas.microsoft.com/office/drawing/2010/main" val="0"/>
              </a:ext>
            </a:extLst>
          </a:blip>
          <a:srcRect l="40451" t="14733" r="33896" b="5215"/>
          <a:stretch/>
        </p:blipFill>
        <p:spPr>
          <a:xfrm>
            <a:off x="1414099" y="2823491"/>
            <a:ext cx="524085" cy="1153159"/>
          </a:xfrm>
          <a:prstGeom prst="rect">
            <a:avLst/>
          </a:prstGeom>
        </p:spPr>
      </p:pic>
      <p:sp>
        <p:nvSpPr>
          <p:cNvPr id="10" name="TextBox 9">
            <a:extLst>
              <a:ext uri="{FF2B5EF4-FFF2-40B4-BE49-F238E27FC236}">
                <a16:creationId xmlns:a16="http://schemas.microsoft.com/office/drawing/2014/main" id="{00579F47-C4A8-40BA-A3B8-7486FB6FBCBF}"/>
              </a:ext>
            </a:extLst>
          </p:cNvPr>
          <p:cNvSpPr txBox="1"/>
          <p:nvPr/>
        </p:nvSpPr>
        <p:spPr>
          <a:xfrm>
            <a:off x="2033310" y="2678444"/>
            <a:ext cx="399257" cy="584775"/>
          </a:xfrm>
          <a:prstGeom prst="rect">
            <a:avLst/>
          </a:prstGeom>
          <a:noFill/>
          <a:ln w="31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a:t>
            </a:r>
          </a:p>
        </p:txBody>
      </p:sp>
      <p:sp>
        <p:nvSpPr>
          <p:cNvPr id="21" name="TextBox 20">
            <a:extLst>
              <a:ext uri="{FF2B5EF4-FFF2-40B4-BE49-F238E27FC236}">
                <a16:creationId xmlns:a16="http://schemas.microsoft.com/office/drawing/2014/main" id="{2A860751-09B2-483E-A9F8-87715B2805F8}"/>
              </a:ext>
            </a:extLst>
          </p:cNvPr>
          <p:cNvSpPr txBox="1"/>
          <p:nvPr/>
        </p:nvSpPr>
        <p:spPr>
          <a:xfrm>
            <a:off x="2315339" y="2990598"/>
            <a:ext cx="632961" cy="584775"/>
          </a:xfrm>
          <a:prstGeom prst="rect">
            <a:avLst/>
          </a:prstGeom>
          <a:solidFill>
            <a:schemeClr val="bg1"/>
          </a:solid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je</a:t>
            </a:r>
          </a:p>
        </p:txBody>
      </p:sp>
      <p:sp>
        <p:nvSpPr>
          <p:cNvPr id="36" name="TextBox 35">
            <a:extLst>
              <a:ext uri="{FF2B5EF4-FFF2-40B4-BE49-F238E27FC236}">
                <a16:creationId xmlns:a16="http://schemas.microsoft.com/office/drawing/2014/main" id="{CF473E10-0321-46BB-A98C-6DEADE9F623B}"/>
              </a:ext>
            </a:extLst>
          </p:cNvPr>
          <p:cNvSpPr txBox="1"/>
          <p:nvPr/>
        </p:nvSpPr>
        <p:spPr>
          <a:xfrm>
            <a:off x="7224298" y="2388389"/>
            <a:ext cx="569175" cy="461665"/>
          </a:xfrm>
          <a:prstGeom prst="rect">
            <a:avLst/>
          </a:prstGeom>
          <a:noFill/>
          <a:ln w="3175">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he</a:t>
            </a:r>
          </a:p>
        </p:txBody>
      </p:sp>
      <p:sp>
        <p:nvSpPr>
          <p:cNvPr id="43" name="TextBox 42">
            <a:extLst>
              <a:ext uri="{FF2B5EF4-FFF2-40B4-BE49-F238E27FC236}">
                <a16:creationId xmlns:a16="http://schemas.microsoft.com/office/drawing/2014/main" id="{E5F15926-E4E9-4F53-BAB8-EB7A51107F5E}"/>
              </a:ext>
            </a:extLst>
          </p:cNvPr>
          <p:cNvSpPr txBox="1"/>
          <p:nvPr/>
        </p:nvSpPr>
        <p:spPr>
          <a:xfrm>
            <a:off x="330775" y="1981470"/>
            <a:ext cx="3091991" cy="461665"/>
          </a:xfrm>
          <a:prstGeom prst="rect">
            <a:avLst/>
          </a:prstGeom>
          <a:no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1</a:t>
            </a:r>
            <a:r>
              <a:rPr kumimoji="0" lang="en-GB" sz="2400" b="0" i="0" u="none" strike="noStrike" kern="1200" cap="none" spc="0" normalizeH="0" baseline="30000" noProof="0" dirty="0">
                <a:ln>
                  <a:noFill/>
                </a:ln>
                <a:solidFill>
                  <a:srgbClr val="1F4E79"/>
                </a:solidFill>
                <a:effectLst/>
                <a:uLnTx/>
                <a:uFillTx/>
                <a:latin typeface="Century Gothic" panose="020B0502020202020204" pitchFamily="34" charset="0"/>
                <a:ea typeface="+mn-ea"/>
                <a:cs typeface="+mn-cs"/>
              </a:rPr>
              <a:t>st</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person singular</a:t>
            </a:r>
            <a:endPar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5C2374DC-2879-4430-BE2F-29EF71B194C2}"/>
              </a:ext>
            </a:extLst>
          </p:cNvPr>
          <p:cNvSpPr txBox="1"/>
          <p:nvPr/>
        </p:nvSpPr>
        <p:spPr>
          <a:xfrm>
            <a:off x="7995957" y="1980202"/>
            <a:ext cx="3091990" cy="461665"/>
          </a:xfrm>
          <a:prstGeom prst="rect">
            <a:avLst/>
          </a:prstGeom>
          <a:noFill/>
          <a:ln>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3rd person singular</a:t>
            </a:r>
            <a:endPar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CF00885D-3695-4AF1-812F-6E8F2D058F66}"/>
              </a:ext>
            </a:extLst>
          </p:cNvPr>
          <p:cNvSpPr txBox="1"/>
          <p:nvPr/>
        </p:nvSpPr>
        <p:spPr>
          <a:xfrm>
            <a:off x="218583" y="3941507"/>
            <a:ext cx="347818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Expressing something about </a:t>
            </a:r>
            <a:r>
              <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yourself</a:t>
            </a:r>
            <a:endPar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89554961-D032-4936-8212-4871F212C20B}"/>
              </a:ext>
            </a:extLst>
          </p:cNvPr>
          <p:cNvSpPr txBox="1"/>
          <p:nvPr/>
        </p:nvSpPr>
        <p:spPr>
          <a:xfrm>
            <a:off x="6466720" y="3982216"/>
            <a:ext cx="57252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Expressing something about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someone else</a:t>
            </a:r>
            <a:endPar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pic>
        <p:nvPicPr>
          <p:cNvPr id="9" name="Picture 8" descr="A drawing of a cartoon character&#10;&#10;Description automatically generated">
            <a:extLst>
              <a:ext uri="{FF2B5EF4-FFF2-40B4-BE49-F238E27FC236}">
                <a16:creationId xmlns:a16="http://schemas.microsoft.com/office/drawing/2014/main" id="{908C4830-6674-4A83-B99E-D94C133FAFF2}"/>
              </a:ext>
            </a:extLst>
          </p:cNvPr>
          <p:cNvPicPr>
            <a:picLocks noChangeAspect="1"/>
          </p:cNvPicPr>
          <p:nvPr/>
        </p:nvPicPr>
        <p:blipFill rotWithShape="1">
          <a:blip r:embed="rId5">
            <a:extLst>
              <a:ext uri="{28A0092B-C50C-407E-A947-70E740481C1C}">
                <a14:useLocalDpi xmlns:a14="http://schemas.microsoft.com/office/drawing/2010/main" val="0"/>
              </a:ext>
            </a:extLst>
          </a:blip>
          <a:srcRect l="16298" t="8744" r="7908" b="10664"/>
          <a:stretch/>
        </p:blipFill>
        <p:spPr>
          <a:xfrm>
            <a:off x="10596066" y="3058644"/>
            <a:ext cx="1301881" cy="969817"/>
          </a:xfrm>
          <a:prstGeom prst="rect">
            <a:avLst/>
          </a:prstGeom>
        </p:spPr>
      </p:pic>
      <p:sp>
        <p:nvSpPr>
          <p:cNvPr id="39" name="TextBox 38">
            <a:extLst>
              <a:ext uri="{FF2B5EF4-FFF2-40B4-BE49-F238E27FC236}">
                <a16:creationId xmlns:a16="http://schemas.microsoft.com/office/drawing/2014/main" id="{BEFEF8E9-586C-4B39-BB7F-42AE870C2F06}"/>
              </a:ext>
            </a:extLst>
          </p:cNvPr>
          <p:cNvSpPr txBox="1"/>
          <p:nvPr/>
        </p:nvSpPr>
        <p:spPr>
          <a:xfrm>
            <a:off x="10486920" y="2499636"/>
            <a:ext cx="753253" cy="461665"/>
          </a:xfrm>
          <a:prstGeom prst="rect">
            <a:avLst/>
          </a:prstGeom>
          <a:noFill/>
          <a:ln w="3175">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a:t>
            </a:r>
            <a:endPar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596C052A-2A64-416D-AD5C-851A2D00914E}"/>
              </a:ext>
            </a:extLst>
          </p:cNvPr>
          <p:cNvSpPr txBox="1"/>
          <p:nvPr/>
        </p:nvSpPr>
        <p:spPr>
          <a:xfrm>
            <a:off x="7729170" y="2619219"/>
            <a:ext cx="372593" cy="461665"/>
          </a:xfrm>
          <a:prstGeom prst="rect">
            <a:avLst/>
          </a:prstGeom>
          <a:solidFill>
            <a:schemeClr val="bg1"/>
          </a:solidFill>
          <a:ln w="3175">
            <a:solidFill>
              <a:srgbClr val="FF9933"/>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il</a:t>
            </a:r>
          </a:p>
        </p:txBody>
      </p:sp>
      <p:sp>
        <p:nvSpPr>
          <p:cNvPr id="19" name="TextBox 18">
            <a:extLst>
              <a:ext uri="{FF2B5EF4-FFF2-40B4-BE49-F238E27FC236}">
                <a16:creationId xmlns:a16="http://schemas.microsoft.com/office/drawing/2014/main" id="{E1B72CAD-F4EB-4B43-9A0E-CEC685911E57}"/>
              </a:ext>
            </a:extLst>
          </p:cNvPr>
          <p:cNvSpPr txBox="1"/>
          <p:nvPr/>
        </p:nvSpPr>
        <p:spPr>
          <a:xfrm>
            <a:off x="300593" y="4919997"/>
            <a:ext cx="509891"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je</a:t>
            </a:r>
          </a:p>
        </p:txBody>
      </p:sp>
      <p:sp>
        <p:nvSpPr>
          <p:cNvPr id="20" name="TextBox 19">
            <a:extLst>
              <a:ext uri="{FF2B5EF4-FFF2-40B4-BE49-F238E27FC236}">
                <a16:creationId xmlns:a16="http://schemas.microsoft.com/office/drawing/2014/main" id="{AFCAE0F1-5747-4A92-B947-4302A479FCA4}"/>
              </a:ext>
            </a:extLst>
          </p:cNvPr>
          <p:cNvSpPr txBox="1"/>
          <p:nvPr/>
        </p:nvSpPr>
        <p:spPr>
          <a:xfrm>
            <a:off x="1015704" y="4919997"/>
            <a:ext cx="1017608"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doi</a:t>
            </a: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s</a:t>
            </a:r>
          </a:p>
        </p:txBody>
      </p:sp>
      <p:sp>
        <p:nvSpPr>
          <p:cNvPr id="22" name="TextBox 21">
            <a:extLst>
              <a:ext uri="{FF2B5EF4-FFF2-40B4-BE49-F238E27FC236}">
                <a16:creationId xmlns:a16="http://schemas.microsoft.com/office/drawing/2014/main" id="{932BDF69-469E-45C6-9669-F5461692B231}"/>
              </a:ext>
            </a:extLst>
          </p:cNvPr>
          <p:cNvSpPr txBox="1"/>
          <p:nvPr/>
        </p:nvSpPr>
        <p:spPr>
          <a:xfrm>
            <a:off x="300593" y="5648842"/>
            <a:ext cx="509890"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je</a:t>
            </a:r>
          </a:p>
        </p:txBody>
      </p:sp>
      <p:sp>
        <p:nvSpPr>
          <p:cNvPr id="24" name="TextBox 23">
            <a:extLst>
              <a:ext uri="{FF2B5EF4-FFF2-40B4-BE49-F238E27FC236}">
                <a16:creationId xmlns:a16="http://schemas.microsoft.com/office/drawing/2014/main" id="{95090644-047A-4986-9CC0-1E1E3273418B}"/>
              </a:ext>
            </a:extLst>
          </p:cNvPr>
          <p:cNvSpPr txBox="1"/>
          <p:nvPr/>
        </p:nvSpPr>
        <p:spPr>
          <a:xfrm>
            <a:off x="1015701" y="5637819"/>
            <a:ext cx="1017609"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veu</a:t>
            </a: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x</a:t>
            </a:r>
          </a:p>
        </p:txBody>
      </p:sp>
      <p:sp>
        <p:nvSpPr>
          <p:cNvPr id="27" name="TextBox 26">
            <a:extLst>
              <a:ext uri="{FF2B5EF4-FFF2-40B4-BE49-F238E27FC236}">
                <a16:creationId xmlns:a16="http://schemas.microsoft.com/office/drawing/2014/main" id="{9B4DAFD4-B295-4405-818F-A19C08E23A94}"/>
              </a:ext>
            </a:extLst>
          </p:cNvPr>
          <p:cNvSpPr txBox="1"/>
          <p:nvPr/>
        </p:nvSpPr>
        <p:spPr>
          <a:xfrm>
            <a:off x="7318581" y="4919997"/>
            <a:ext cx="949787"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doi</a:t>
            </a: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t</a:t>
            </a:r>
          </a:p>
        </p:txBody>
      </p:sp>
      <p:sp>
        <p:nvSpPr>
          <p:cNvPr id="30" name="TextBox 29">
            <a:extLst>
              <a:ext uri="{FF2B5EF4-FFF2-40B4-BE49-F238E27FC236}">
                <a16:creationId xmlns:a16="http://schemas.microsoft.com/office/drawing/2014/main" id="{B70AD0E1-495B-4DB1-B134-2A2CE636FA26}"/>
              </a:ext>
            </a:extLst>
          </p:cNvPr>
          <p:cNvSpPr txBox="1"/>
          <p:nvPr/>
        </p:nvSpPr>
        <p:spPr>
          <a:xfrm>
            <a:off x="7318579" y="5637819"/>
            <a:ext cx="949787"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veu</a:t>
            </a: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t</a:t>
            </a:r>
          </a:p>
        </p:txBody>
      </p:sp>
      <p:sp>
        <p:nvSpPr>
          <p:cNvPr id="32" name="TextBox 31">
            <a:extLst>
              <a:ext uri="{FF2B5EF4-FFF2-40B4-BE49-F238E27FC236}">
                <a16:creationId xmlns:a16="http://schemas.microsoft.com/office/drawing/2014/main" id="{69E6CB13-BEBB-4BED-B3C0-9C25EF91D0D4}"/>
              </a:ext>
            </a:extLst>
          </p:cNvPr>
          <p:cNvSpPr txBox="1"/>
          <p:nvPr/>
        </p:nvSpPr>
        <p:spPr>
          <a:xfrm>
            <a:off x="6103508" y="4929145"/>
            <a:ext cx="1159735"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il/elle</a:t>
            </a:r>
          </a:p>
        </p:txBody>
      </p:sp>
      <p:sp>
        <p:nvSpPr>
          <p:cNvPr id="33" name="TextBox 32">
            <a:extLst>
              <a:ext uri="{FF2B5EF4-FFF2-40B4-BE49-F238E27FC236}">
                <a16:creationId xmlns:a16="http://schemas.microsoft.com/office/drawing/2014/main" id="{9185DFC1-55FD-4B94-ACAE-0FAFA2952E80}"/>
              </a:ext>
            </a:extLst>
          </p:cNvPr>
          <p:cNvSpPr txBox="1"/>
          <p:nvPr/>
        </p:nvSpPr>
        <p:spPr>
          <a:xfrm>
            <a:off x="6105475" y="5628347"/>
            <a:ext cx="1152752"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Il/elle</a:t>
            </a:r>
          </a:p>
        </p:txBody>
      </p:sp>
      <p:sp>
        <p:nvSpPr>
          <p:cNvPr id="38" name="TextBox 37">
            <a:extLst>
              <a:ext uri="{FF2B5EF4-FFF2-40B4-BE49-F238E27FC236}">
                <a16:creationId xmlns:a16="http://schemas.microsoft.com/office/drawing/2014/main" id="{D070CA68-8880-4603-BE10-2276BD8DC01D}"/>
              </a:ext>
            </a:extLst>
          </p:cNvPr>
          <p:cNvSpPr txBox="1"/>
          <p:nvPr/>
        </p:nvSpPr>
        <p:spPr>
          <a:xfrm>
            <a:off x="11009828" y="2779140"/>
            <a:ext cx="753253" cy="461665"/>
          </a:xfrm>
          <a:prstGeom prst="rect">
            <a:avLst/>
          </a:prstGeom>
          <a:solidFill>
            <a:schemeClr val="bg1"/>
          </a:solidFill>
          <a:ln w="3175">
            <a:solidFill>
              <a:srgbClr val="FF9933"/>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elle</a:t>
            </a:r>
          </a:p>
        </p:txBody>
      </p:sp>
      <p:sp>
        <p:nvSpPr>
          <p:cNvPr id="37" name="TextBox 36">
            <a:extLst>
              <a:ext uri="{FF2B5EF4-FFF2-40B4-BE49-F238E27FC236}">
                <a16:creationId xmlns:a16="http://schemas.microsoft.com/office/drawing/2014/main" id="{347F58B4-EA53-441D-9DD2-06B8E16239A7}"/>
              </a:ext>
            </a:extLst>
          </p:cNvPr>
          <p:cNvSpPr txBox="1"/>
          <p:nvPr/>
        </p:nvSpPr>
        <p:spPr>
          <a:xfrm>
            <a:off x="2300695" y="4919997"/>
            <a:ext cx="509891"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I</a:t>
            </a:r>
          </a:p>
        </p:txBody>
      </p:sp>
      <p:sp>
        <p:nvSpPr>
          <p:cNvPr id="41" name="TextBox 40">
            <a:extLst>
              <a:ext uri="{FF2B5EF4-FFF2-40B4-BE49-F238E27FC236}">
                <a16:creationId xmlns:a16="http://schemas.microsoft.com/office/drawing/2014/main" id="{228B6985-C273-4FC8-A8D9-BDC00073E411}"/>
              </a:ext>
            </a:extLst>
          </p:cNvPr>
          <p:cNvSpPr txBox="1"/>
          <p:nvPr/>
        </p:nvSpPr>
        <p:spPr>
          <a:xfrm>
            <a:off x="3015806" y="4919997"/>
            <a:ext cx="2241624"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must, have to</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90EEC856-F6AA-4BFC-AEDC-A6F5E1D5A65A}"/>
              </a:ext>
            </a:extLst>
          </p:cNvPr>
          <p:cNvSpPr txBox="1"/>
          <p:nvPr/>
        </p:nvSpPr>
        <p:spPr>
          <a:xfrm>
            <a:off x="2300695" y="5648842"/>
            <a:ext cx="509890"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I</a:t>
            </a:r>
          </a:p>
        </p:txBody>
      </p:sp>
      <p:sp>
        <p:nvSpPr>
          <p:cNvPr id="45" name="TextBox 44">
            <a:extLst>
              <a:ext uri="{FF2B5EF4-FFF2-40B4-BE49-F238E27FC236}">
                <a16:creationId xmlns:a16="http://schemas.microsoft.com/office/drawing/2014/main" id="{EFD358B9-6995-46C0-B3B1-8F7495536766}"/>
              </a:ext>
            </a:extLst>
          </p:cNvPr>
          <p:cNvSpPr txBox="1"/>
          <p:nvPr/>
        </p:nvSpPr>
        <p:spPr>
          <a:xfrm>
            <a:off x="3015803" y="5637819"/>
            <a:ext cx="2241624"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want</a:t>
            </a:r>
            <a:r>
              <a:rPr kumimoji="0" lang="fr-FR" sz="24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(to)</a:t>
            </a:r>
          </a:p>
        </p:txBody>
      </p:sp>
      <p:sp>
        <p:nvSpPr>
          <p:cNvPr id="47" name="TextBox 46">
            <a:extLst>
              <a:ext uri="{FF2B5EF4-FFF2-40B4-BE49-F238E27FC236}">
                <a16:creationId xmlns:a16="http://schemas.microsoft.com/office/drawing/2014/main" id="{C7973C65-048A-44BE-8FD0-7727D34C3F69}"/>
              </a:ext>
            </a:extLst>
          </p:cNvPr>
          <p:cNvSpPr txBox="1"/>
          <p:nvPr/>
        </p:nvSpPr>
        <p:spPr>
          <a:xfrm>
            <a:off x="8501317" y="4906787"/>
            <a:ext cx="1250871"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noProof="0" dirty="0" err="1">
                <a:solidFill>
                  <a:srgbClr val="FF6600"/>
                </a:solidFill>
                <a:latin typeface="Century Gothic" panose="020B0502020202020204" pitchFamily="34" charset="0"/>
              </a:rPr>
              <a:t>he</a:t>
            </a:r>
            <a:r>
              <a:rPr lang="fr-FR" sz="2400" b="1" noProof="0" dirty="0">
                <a:solidFill>
                  <a:srgbClr val="FF6600"/>
                </a:solidFill>
                <a:latin typeface="Century Gothic" panose="020B0502020202020204" pitchFamily="34" charset="0"/>
              </a:rPr>
              <a:t>/</a:t>
            </a:r>
            <a:r>
              <a:rPr lang="fr-FR" sz="2400" b="1" noProof="0" dirty="0" err="1">
                <a:solidFill>
                  <a:srgbClr val="FF6600"/>
                </a:solidFill>
                <a:latin typeface="Century Gothic" panose="020B0502020202020204" pitchFamily="34" charset="0"/>
              </a:rPr>
              <a:t>she</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F2B69617-0A00-47FB-93B6-F90251FDAE2C}"/>
              </a:ext>
            </a:extLst>
          </p:cNvPr>
          <p:cNvSpPr txBox="1"/>
          <p:nvPr/>
        </p:nvSpPr>
        <p:spPr>
          <a:xfrm>
            <a:off x="9910255" y="4906787"/>
            <a:ext cx="1987692"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must, has to</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76ED7FA6-FD8E-45C4-97B2-F32702F6371C}"/>
              </a:ext>
            </a:extLst>
          </p:cNvPr>
          <p:cNvSpPr txBox="1"/>
          <p:nvPr/>
        </p:nvSpPr>
        <p:spPr>
          <a:xfrm>
            <a:off x="8501315" y="5635632"/>
            <a:ext cx="1250871" cy="461665"/>
          </a:xfrm>
          <a:prstGeom prst="rect">
            <a:avLst/>
          </a:prstGeom>
          <a:noFill/>
          <a:ln w="3175">
            <a:solidFill>
              <a:srgbClr val="FF9933"/>
            </a:solidFill>
          </a:ln>
        </p:spPr>
        <p:txBody>
          <a:bodyPr wrap="square" rtlCol="0">
            <a:spAutoFit/>
          </a:bodyPr>
          <a:lstStyle/>
          <a:p>
            <a:pPr lvl="0" algn="ctr">
              <a:defRPr/>
            </a:pPr>
            <a:r>
              <a:rPr lang="fr-FR" sz="2400" b="1" dirty="0" err="1">
                <a:solidFill>
                  <a:srgbClr val="FF6600"/>
                </a:solidFill>
                <a:latin typeface="Century Gothic" panose="020B0502020202020204" pitchFamily="34" charset="0"/>
              </a:rPr>
              <a:t>he</a:t>
            </a:r>
            <a:r>
              <a:rPr lang="fr-FR" sz="2400" b="1" dirty="0">
                <a:solidFill>
                  <a:srgbClr val="FF6600"/>
                </a:solidFill>
                <a:latin typeface="Century Gothic" panose="020B0502020202020204" pitchFamily="34" charset="0"/>
              </a:rPr>
              <a:t>/</a:t>
            </a:r>
            <a:r>
              <a:rPr lang="fr-FR" sz="2400" b="1" dirty="0" err="1">
                <a:solidFill>
                  <a:srgbClr val="FF6600"/>
                </a:solidFill>
                <a:latin typeface="Century Gothic" panose="020B0502020202020204" pitchFamily="34" charset="0"/>
              </a:rPr>
              <a:t>she</a:t>
            </a:r>
            <a:endParaRPr lang="fr-FR" sz="2400" b="1" dirty="0">
              <a:solidFill>
                <a:srgbClr val="FF6600"/>
              </a:solidFill>
              <a:latin typeface="Century Gothic" panose="020B0502020202020204" pitchFamily="34" charset="0"/>
            </a:endParaRPr>
          </a:p>
        </p:txBody>
      </p:sp>
      <p:sp>
        <p:nvSpPr>
          <p:cNvPr id="50" name="TextBox 49">
            <a:extLst>
              <a:ext uri="{FF2B5EF4-FFF2-40B4-BE49-F238E27FC236}">
                <a16:creationId xmlns:a16="http://schemas.microsoft.com/office/drawing/2014/main" id="{EC615B51-6E28-4D82-BCA5-4EB5DB08F08A}"/>
              </a:ext>
            </a:extLst>
          </p:cNvPr>
          <p:cNvSpPr txBox="1"/>
          <p:nvPr/>
        </p:nvSpPr>
        <p:spPr>
          <a:xfrm>
            <a:off x="9910250" y="5624609"/>
            <a:ext cx="1987693"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wants</a:t>
            </a:r>
            <a:r>
              <a:rPr kumimoji="0" lang="fr-FR" sz="24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(to)</a:t>
            </a:r>
          </a:p>
        </p:txBody>
      </p:sp>
      <p:sp>
        <p:nvSpPr>
          <p:cNvPr id="51" name="TextBox 50">
            <a:extLst>
              <a:ext uri="{FF2B5EF4-FFF2-40B4-BE49-F238E27FC236}">
                <a16:creationId xmlns:a16="http://schemas.microsoft.com/office/drawing/2014/main" id="{2A3D90DB-A788-472E-A419-9EEDE1F97BB8}"/>
              </a:ext>
            </a:extLst>
          </p:cNvPr>
          <p:cNvSpPr txBox="1"/>
          <p:nvPr/>
        </p:nvSpPr>
        <p:spPr>
          <a:xfrm>
            <a:off x="180000" y="1296000"/>
            <a:ext cx="11892257" cy="400110"/>
          </a:xfrm>
          <a:prstGeom prst="rect">
            <a:avLst/>
          </a:prstGeom>
          <a:noFill/>
        </p:spPr>
        <p:txBody>
          <a:bodyPr wrap="square" rtlCol="0">
            <a:spAutoFit/>
          </a:bodyPr>
          <a:lstStyle/>
          <a:p>
            <a:r>
              <a:rPr lang="en-GB" sz="2000" b="1" i="1" dirty="0">
                <a:solidFill>
                  <a:srgbClr val="115076"/>
                </a:solidFill>
                <a:latin typeface="Century Gothic" panose="020B0502020202020204" pitchFamily="34" charset="0"/>
              </a:rPr>
              <a:t>Devoir </a:t>
            </a:r>
            <a:r>
              <a:rPr lang="en-GB" sz="2000" b="1" dirty="0">
                <a:solidFill>
                  <a:srgbClr val="115076"/>
                </a:solidFill>
                <a:latin typeface="Century Gothic" panose="020B0502020202020204" pitchFamily="34" charset="0"/>
              </a:rPr>
              <a:t>and </a:t>
            </a:r>
            <a:r>
              <a:rPr lang="en-GB" sz="2000" b="1" i="1" dirty="0" err="1">
                <a:solidFill>
                  <a:srgbClr val="115076"/>
                </a:solidFill>
                <a:latin typeface="Century Gothic" panose="020B0502020202020204" pitchFamily="34" charset="0"/>
              </a:rPr>
              <a:t>vouloir</a:t>
            </a:r>
            <a:r>
              <a:rPr lang="en-GB" sz="2000" i="1" dirty="0">
                <a:solidFill>
                  <a:srgbClr val="115076"/>
                </a:solidFill>
                <a:latin typeface="Century Gothic" panose="020B0502020202020204" pitchFamily="34" charset="0"/>
              </a:rPr>
              <a:t> </a:t>
            </a:r>
            <a:r>
              <a:rPr lang="en-GB" sz="2000" dirty="0">
                <a:solidFill>
                  <a:srgbClr val="115076"/>
                </a:solidFill>
                <a:latin typeface="Century Gothic" panose="020B0502020202020204" pitchFamily="34" charset="0"/>
              </a:rPr>
              <a:t>are </a:t>
            </a:r>
            <a:r>
              <a:rPr lang="en-GB" sz="2000" b="1" dirty="0">
                <a:solidFill>
                  <a:srgbClr val="115076"/>
                </a:solidFill>
                <a:latin typeface="Century Gothic" panose="020B0502020202020204" pitchFamily="34" charset="0"/>
              </a:rPr>
              <a:t>irregular </a:t>
            </a:r>
            <a:r>
              <a:rPr lang="en-GB" sz="2000" dirty="0">
                <a:solidFill>
                  <a:srgbClr val="115076"/>
                </a:solidFill>
                <a:latin typeface="Century Gothic" panose="020B0502020202020204" pitchFamily="34" charset="0"/>
              </a:rPr>
              <a:t>verbs. The short forms have </a:t>
            </a:r>
            <a:r>
              <a:rPr lang="en-GB" sz="2000" b="1" dirty="0">
                <a:solidFill>
                  <a:srgbClr val="115076"/>
                </a:solidFill>
                <a:latin typeface="Century Gothic" panose="020B0502020202020204" pitchFamily="34" charset="0"/>
              </a:rPr>
              <a:t>different</a:t>
            </a:r>
            <a:r>
              <a:rPr lang="en-GB" sz="2000" dirty="0">
                <a:solidFill>
                  <a:srgbClr val="115076"/>
                </a:solidFill>
                <a:latin typeface="Century Gothic" panose="020B0502020202020204" pitchFamily="34" charset="0"/>
              </a:rPr>
              <a:t> </a:t>
            </a:r>
            <a:r>
              <a:rPr lang="en-GB" sz="2000" b="1" dirty="0">
                <a:solidFill>
                  <a:srgbClr val="115076"/>
                </a:solidFill>
                <a:latin typeface="Century Gothic" panose="020B0502020202020204" pitchFamily="34" charset="0"/>
              </a:rPr>
              <a:t>endings </a:t>
            </a:r>
            <a:r>
              <a:rPr lang="en-GB" sz="2000" dirty="0">
                <a:solidFill>
                  <a:srgbClr val="115076"/>
                </a:solidFill>
                <a:latin typeface="Century Gothic" panose="020B0502020202020204" pitchFamily="34" charset="0"/>
              </a:rPr>
              <a:t>from regular verbs.</a:t>
            </a:r>
            <a:endParaRPr lang="en-GB" sz="2000" b="1" dirty="0">
              <a:solidFill>
                <a:srgbClr val="115076"/>
              </a:solidFill>
              <a:latin typeface="Century Gothic" panose="020B0502020202020204" pitchFamily="34" charset="0"/>
            </a:endParaRPr>
          </a:p>
        </p:txBody>
      </p:sp>
      <p:pic>
        <p:nvPicPr>
          <p:cNvPr id="54" name="Picture 53" descr="background rectangle">
            <a:extLst>
              <a:ext uri="{FF2B5EF4-FFF2-40B4-BE49-F238E27FC236}">
                <a16:creationId xmlns:a16="http://schemas.microsoft.com/office/drawing/2014/main" id="{731F2226-C30E-452E-A08C-1ADD4C57F55B}"/>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5" name="Rounded Rectangle 46">
            <a:extLst>
              <a:ext uri="{FF2B5EF4-FFF2-40B4-BE49-F238E27FC236}">
                <a16:creationId xmlns:a16="http://schemas.microsoft.com/office/drawing/2014/main" id="{89CD1FA7-10C0-4904-9948-D149FB1C67DA}"/>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6" name="Title 3">
            <a:extLst>
              <a:ext uri="{FF2B5EF4-FFF2-40B4-BE49-F238E27FC236}">
                <a16:creationId xmlns:a16="http://schemas.microsoft.com/office/drawing/2014/main" id="{3A57698C-48E7-4760-8A94-94501684DC88}"/>
              </a:ext>
            </a:extLst>
          </p:cNvPr>
          <p:cNvSpPr>
            <a:spLocks noGrp="1"/>
          </p:cNvSpPr>
          <p:nvPr>
            <p:ph type="title"/>
          </p:nvPr>
        </p:nvSpPr>
        <p:spPr>
          <a:xfrm>
            <a:off x="-1" y="296864"/>
            <a:ext cx="5889172" cy="707849"/>
          </a:xfrm>
        </p:spPr>
        <p:txBody>
          <a:bodyPr>
            <a:noAutofit/>
          </a:bodyPr>
          <a:lstStyle/>
          <a:p>
            <a:r>
              <a:rPr lang="en-GB" sz="2600" b="1" dirty="0">
                <a:solidFill>
                  <a:schemeClr val="bg1"/>
                </a:solidFill>
              </a:rPr>
              <a:t>‘Devoir’ et ‘</a:t>
            </a:r>
            <a:r>
              <a:rPr lang="en-GB" sz="2600" b="1" dirty="0" err="1">
                <a:solidFill>
                  <a:schemeClr val="bg1"/>
                </a:solidFill>
              </a:rPr>
              <a:t>vouloir</a:t>
            </a:r>
            <a:r>
              <a:rPr lang="en-GB" sz="2600" b="1" dirty="0">
                <a:solidFill>
                  <a:schemeClr val="bg1"/>
                </a:solidFill>
              </a:rPr>
              <a:t>’ (je, </a:t>
            </a:r>
            <a:r>
              <a:rPr lang="en-GB" sz="2600" b="1" dirty="0" err="1">
                <a:solidFill>
                  <a:schemeClr val="bg1"/>
                </a:solidFill>
              </a:rPr>
              <a:t>il</a:t>
            </a:r>
            <a:r>
              <a:rPr lang="en-GB" sz="2600" b="1" dirty="0">
                <a:solidFill>
                  <a:schemeClr val="bg1"/>
                </a:solidFill>
              </a:rPr>
              <a:t>/</a:t>
            </a:r>
            <a:r>
              <a:rPr lang="en-GB" sz="2600" b="1" dirty="0" err="1">
                <a:solidFill>
                  <a:schemeClr val="bg1"/>
                </a:solidFill>
              </a:rPr>
              <a:t>elle</a:t>
            </a:r>
            <a:r>
              <a:rPr lang="en-GB" sz="2600" b="1" dirty="0">
                <a:solidFill>
                  <a:schemeClr val="bg1"/>
                </a:solidFill>
              </a:rPr>
              <a:t>)</a:t>
            </a:r>
          </a:p>
        </p:txBody>
      </p:sp>
    </p:spTree>
    <p:extLst>
      <p:ext uri="{BB962C8B-B14F-4D97-AF65-F5344CB8AC3E}">
        <p14:creationId xmlns:p14="http://schemas.microsoft.com/office/powerpoint/2010/main" val="315871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animBg="1"/>
      <p:bldP spid="36" grpId="0" animBg="1"/>
      <p:bldP spid="43" grpId="0" animBg="1"/>
      <p:bldP spid="60" grpId="0" animBg="1"/>
      <p:bldP spid="61" grpId="0"/>
      <p:bldP spid="62" grpId="0"/>
      <p:bldP spid="39" grpId="0" animBg="1"/>
      <p:bldP spid="40" grpId="0" animBg="1"/>
      <p:bldP spid="19" grpId="0" animBg="1"/>
      <p:bldP spid="20" grpId="0" animBg="1"/>
      <p:bldP spid="22" grpId="0" animBg="1"/>
      <p:bldP spid="24" grpId="0" animBg="1"/>
      <p:bldP spid="27" grpId="0" animBg="1"/>
      <p:bldP spid="30" grpId="0" animBg="1"/>
      <p:bldP spid="32" grpId="0" animBg="1"/>
      <p:bldP spid="33" grpId="0" animBg="1"/>
      <p:bldP spid="38" grpId="0" animBg="1"/>
      <p:bldP spid="37" grpId="0" animBg="1"/>
      <p:bldP spid="41" grpId="0" animBg="1"/>
      <p:bldP spid="42" grpId="0" animBg="1"/>
      <p:bldP spid="45" grpId="0" animBg="1"/>
      <p:bldP spid="47" grpId="0" animBg="1"/>
      <p:bldP spid="48" grpId="0" animBg="1"/>
      <p:bldP spid="49" grpId="0" animBg="1"/>
      <p:bldP spid="50" grpId="0" animBg="1"/>
      <p:bldP spid="5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4" name="Speech Bubble: Rectangle with Corners Rounded 3">
            <a:extLst>
              <a:ext uri="{FF2B5EF4-FFF2-40B4-BE49-F238E27FC236}">
                <a16:creationId xmlns:a16="http://schemas.microsoft.com/office/drawing/2014/main" id="{03A25BD6-FAE0-451A-9A8E-C5F026B1663B}"/>
              </a:ext>
            </a:extLst>
          </p:cNvPr>
          <p:cNvSpPr/>
          <p:nvPr/>
        </p:nvSpPr>
        <p:spPr>
          <a:xfrm>
            <a:off x="1553209" y="1945577"/>
            <a:ext cx="3236400" cy="887005"/>
          </a:xfrm>
          <a:prstGeom prst="wedgeRoundRectCallout">
            <a:avLst>
              <a:gd name="adj1" fmla="val -44732"/>
              <a:gd name="adj2" fmla="val 68611"/>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rgbClr val="FF6600"/>
                </a:solidFill>
              </a:rPr>
              <a:t>2.  </a:t>
            </a:r>
            <a:r>
              <a:rPr lang="fr-FR" sz="2000" dirty="0">
                <a:solidFill>
                  <a:schemeClr val="accent1">
                    <a:lumMod val="50000"/>
                  </a:schemeClr>
                </a:solidFill>
              </a:rPr>
              <a:t>Salut Amir, </a:t>
            </a:r>
            <a:r>
              <a:rPr lang="fr-FR" sz="2000" b="1" dirty="0">
                <a:solidFill>
                  <a:srgbClr val="FF6600"/>
                </a:solidFill>
              </a:rPr>
              <a:t>je</a:t>
            </a:r>
            <a:r>
              <a:rPr lang="fr-FR" sz="2000" b="1" dirty="0">
                <a:solidFill>
                  <a:schemeClr val="accent1">
                    <a:lumMod val="50000"/>
                  </a:schemeClr>
                </a:solidFill>
              </a:rPr>
              <a:t> </a:t>
            </a:r>
            <a:r>
              <a:rPr lang="fr-FR" sz="2000" b="1" dirty="0">
                <a:solidFill>
                  <a:srgbClr val="FF6600"/>
                </a:solidFill>
              </a:rPr>
              <a:t>/</a:t>
            </a:r>
            <a:r>
              <a:rPr lang="fr-FR" sz="2000" b="1" dirty="0">
                <a:solidFill>
                  <a:schemeClr val="accent1">
                    <a:lumMod val="50000"/>
                  </a:schemeClr>
                </a:solidFill>
              </a:rPr>
              <a:t> </a:t>
            </a:r>
            <a:r>
              <a:rPr lang="fr-FR" sz="2000" b="1" dirty="0">
                <a:solidFill>
                  <a:srgbClr val="FF6600"/>
                </a:solidFill>
              </a:rPr>
              <a:t>Léa</a:t>
            </a:r>
            <a:r>
              <a:rPr lang="fr-FR" sz="2000" dirty="0">
                <a:solidFill>
                  <a:schemeClr val="accent1">
                    <a:lumMod val="50000"/>
                  </a:schemeClr>
                </a:solidFill>
              </a:rPr>
              <a:t>   veut venir à Nice!</a:t>
            </a:r>
          </a:p>
        </p:txBody>
      </p:sp>
      <p:sp>
        <p:nvSpPr>
          <p:cNvPr id="28" name="Speech Bubble: Rectangle with Corners Rounded 27">
            <a:extLst>
              <a:ext uri="{FF2B5EF4-FFF2-40B4-BE49-F238E27FC236}">
                <a16:creationId xmlns:a16="http://schemas.microsoft.com/office/drawing/2014/main" id="{A71ED86C-D766-42CF-9D78-52EC3033F60E}"/>
              </a:ext>
            </a:extLst>
          </p:cNvPr>
          <p:cNvSpPr/>
          <p:nvPr/>
        </p:nvSpPr>
        <p:spPr>
          <a:xfrm flipH="1">
            <a:off x="6719837" y="1946982"/>
            <a:ext cx="3918954" cy="885600"/>
          </a:xfrm>
          <a:prstGeom prst="wedgeRoundRectCallout">
            <a:avLst>
              <a:gd name="adj1" fmla="val -43674"/>
              <a:gd name="adj2" fmla="val 72706"/>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rgbClr val="FF6600"/>
                </a:solidFill>
              </a:rPr>
              <a:t>1. </a:t>
            </a:r>
            <a:r>
              <a:rPr lang="fr-FR" sz="2000" dirty="0">
                <a:solidFill>
                  <a:schemeClr val="accent1">
                    <a:lumMod val="50000"/>
                  </a:schemeClr>
                </a:solidFill>
              </a:rPr>
              <a:t>Très bien!  </a:t>
            </a:r>
            <a:r>
              <a:rPr lang="fr-FR" sz="2000" b="1" dirty="0">
                <a:solidFill>
                  <a:srgbClr val="FF6600"/>
                </a:solidFill>
              </a:rPr>
              <a:t>Elle / je</a:t>
            </a:r>
            <a:r>
              <a:rPr lang="fr-FR" sz="2000" dirty="0">
                <a:solidFill>
                  <a:schemeClr val="accent1">
                    <a:lumMod val="50000"/>
                  </a:schemeClr>
                </a:solidFill>
              </a:rPr>
              <a:t>                                             veut rester combien de jours?</a:t>
            </a:r>
          </a:p>
        </p:txBody>
      </p:sp>
      <p:sp>
        <p:nvSpPr>
          <p:cNvPr id="29" name="Speech Bubble: Rectangle with Corners Rounded 28">
            <a:extLst>
              <a:ext uri="{FF2B5EF4-FFF2-40B4-BE49-F238E27FC236}">
                <a16:creationId xmlns:a16="http://schemas.microsoft.com/office/drawing/2014/main" id="{F1A93A82-05EC-4A79-BCBE-8D5A42C57A3E}"/>
              </a:ext>
            </a:extLst>
          </p:cNvPr>
          <p:cNvSpPr/>
          <p:nvPr/>
        </p:nvSpPr>
        <p:spPr>
          <a:xfrm>
            <a:off x="2374964" y="3093667"/>
            <a:ext cx="3236400" cy="885600"/>
          </a:xfrm>
          <a:prstGeom prst="wedgeRoundRectCallout">
            <a:avLst>
              <a:gd name="adj1" fmla="val -56113"/>
              <a:gd name="adj2" fmla="val 201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rgbClr val="FF6600"/>
                </a:solidFill>
              </a:rPr>
              <a:t>3. </a:t>
            </a:r>
            <a:r>
              <a:rPr lang="fr-FR" sz="2000" b="1" dirty="0">
                <a:solidFill>
                  <a:schemeClr val="accent1">
                    <a:lumMod val="50000"/>
                  </a:schemeClr>
                </a:solidFill>
              </a:rPr>
              <a:t>  </a:t>
            </a:r>
            <a:r>
              <a:rPr lang="fr-FR" sz="2000" b="1" dirty="0">
                <a:solidFill>
                  <a:srgbClr val="FF6600"/>
                </a:solidFill>
              </a:rPr>
              <a:t>Je / Elle </a:t>
            </a:r>
            <a:r>
              <a:rPr lang="fr-FR" sz="2000" dirty="0">
                <a:solidFill>
                  <a:schemeClr val="accent1">
                    <a:lumMod val="50000"/>
                  </a:schemeClr>
                </a:solidFill>
              </a:rPr>
              <a:t>doit passer une semaine.</a:t>
            </a:r>
          </a:p>
        </p:txBody>
      </p:sp>
      <p:sp>
        <p:nvSpPr>
          <p:cNvPr id="12" name="Speech Bubble: Rectangle with Corners Rounded 11">
            <a:extLst>
              <a:ext uri="{FF2B5EF4-FFF2-40B4-BE49-F238E27FC236}">
                <a16:creationId xmlns:a16="http://schemas.microsoft.com/office/drawing/2014/main" id="{40CCEFBB-5318-4890-A05C-E757ED1B809D}"/>
              </a:ext>
            </a:extLst>
          </p:cNvPr>
          <p:cNvSpPr/>
          <p:nvPr/>
        </p:nvSpPr>
        <p:spPr>
          <a:xfrm flipH="1">
            <a:off x="6207221" y="3101636"/>
            <a:ext cx="3235967" cy="885600"/>
          </a:xfrm>
          <a:prstGeom prst="wedgeRoundRectCallout">
            <a:avLst>
              <a:gd name="adj1" fmla="val -58840"/>
              <a:gd name="adj2" fmla="val -21948"/>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rgbClr val="FF6600"/>
                </a:solidFill>
              </a:rPr>
              <a:t>4. </a:t>
            </a:r>
            <a:r>
              <a:rPr lang="fr-FR" sz="2000" dirty="0">
                <a:solidFill>
                  <a:schemeClr val="accent1">
                    <a:lumMod val="50000"/>
                  </a:schemeClr>
                </a:solidFill>
              </a:rPr>
              <a:t>D’accord!</a:t>
            </a:r>
            <a:r>
              <a:rPr lang="fr-FR" sz="2000" b="1" dirty="0">
                <a:solidFill>
                  <a:schemeClr val="accent1">
                    <a:lumMod val="50000"/>
                  </a:schemeClr>
                </a:solidFill>
              </a:rPr>
              <a:t> </a:t>
            </a:r>
            <a:r>
              <a:rPr lang="fr-FR" sz="2000" b="1" dirty="0">
                <a:solidFill>
                  <a:srgbClr val="FF6600"/>
                </a:solidFill>
              </a:rPr>
              <a:t>Je</a:t>
            </a:r>
            <a:r>
              <a:rPr lang="fr-FR" sz="2000" b="1" dirty="0">
                <a:solidFill>
                  <a:schemeClr val="accent1">
                    <a:lumMod val="50000"/>
                  </a:schemeClr>
                </a:solidFill>
              </a:rPr>
              <a:t>  </a:t>
            </a:r>
            <a:r>
              <a:rPr lang="fr-FR" sz="2000" b="1" dirty="0">
                <a:solidFill>
                  <a:srgbClr val="FF6600"/>
                </a:solidFill>
              </a:rPr>
              <a:t>/ Elle </a:t>
            </a:r>
            <a:r>
              <a:rPr lang="fr-FR" sz="2000" dirty="0">
                <a:solidFill>
                  <a:schemeClr val="accent1">
                    <a:lumMod val="50000"/>
                  </a:schemeClr>
                </a:solidFill>
              </a:rPr>
              <a:t>veux venir à l’aéroport.</a:t>
            </a:r>
          </a:p>
        </p:txBody>
      </p:sp>
      <p:sp>
        <p:nvSpPr>
          <p:cNvPr id="15" name="Speech Bubble: Rectangle with Corners Rounded 14">
            <a:extLst>
              <a:ext uri="{FF2B5EF4-FFF2-40B4-BE49-F238E27FC236}">
                <a16:creationId xmlns:a16="http://schemas.microsoft.com/office/drawing/2014/main" id="{DCC3F3F1-F76B-4738-84CF-1EB2B286DF9E}"/>
              </a:ext>
            </a:extLst>
          </p:cNvPr>
          <p:cNvSpPr/>
          <p:nvPr/>
        </p:nvSpPr>
        <p:spPr>
          <a:xfrm>
            <a:off x="438686" y="4178896"/>
            <a:ext cx="3920400" cy="885600"/>
          </a:xfrm>
          <a:prstGeom prst="wedgeRoundRectCallout">
            <a:avLst>
              <a:gd name="adj1" fmla="val -32755"/>
              <a:gd name="adj2" fmla="val -68225"/>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rgbClr val="FF6600"/>
                </a:solidFill>
              </a:rPr>
              <a:t>5.</a:t>
            </a:r>
            <a:r>
              <a:rPr lang="fr-FR" sz="2000" b="1" dirty="0">
                <a:solidFill>
                  <a:schemeClr val="accent1">
                    <a:lumMod val="50000"/>
                  </a:schemeClr>
                </a:solidFill>
              </a:rPr>
              <a:t>  </a:t>
            </a:r>
            <a:r>
              <a:rPr lang="fr-FR" sz="2000" dirty="0">
                <a:solidFill>
                  <a:schemeClr val="accent1">
                    <a:lumMod val="50000"/>
                  </a:schemeClr>
                </a:solidFill>
              </a:rPr>
              <a:t>C’est sympa, mais, </a:t>
            </a:r>
          </a:p>
          <a:p>
            <a:r>
              <a:rPr lang="fr-FR" sz="2000" b="1" dirty="0">
                <a:solidFill>
                  <a:srgbClr val="FF6600"/>
                </a:solidFill>
              </a:rPr>
              <a:t>elle / je</a:t>
            </a:r>
            <a:r>
              <a:rPr lang="fr-FR" sz="2000" b="1" dirty="0">
                <a:solidFill>
                  <a:schemeClr val="accent1">
                    <a:lumMod val="50000"/>
                  </a:schemeClr>
                </a:solidFill>
              </a:rPr>
              <a:t> </a:t>
            </a:r>
            <a:r>
              <a:rPr lang="fr-FR" sz="2000" dirty="0">
                <a:solidFill>
                  <a:schemeClr val="accent1">
                    <a:lumMod val="50000"/>
                  </a:schemeClr>
                </a:solidFill>
              </a:rPr>
              <a:t>doit venir en train.</a:t>
            </a:r>
          </a:p>
        </p:txBody>
      </p:sp>
      <p:sp>
        <p:nvSpPr>
          <p:cNvPr id="16" name="Speech Bubble: Rectangle with Corners Rounded 15">
            <a:extLst>
              <a:ext uri="{FF2B5EF4-FFF2-40B4-BE49-F238E27FC236}">
                <a16:creationId xmlns:a16="http://schemas.microsoft.com/office/drawing/2014/main" id="{99329972-C561-48DF-8894-DED25A7A8C3D}"/>
              </a:ext>
            </a:extLst>
          </p:cNvPr>
          <p:cNvSpPr/>
          <p:nvPr/>
        </p:nvSpPr>
        <p:spPr>
          <a:xfrm>
            <a:off x="6577252" y="4178896"/>
            <a:ext cx="5384209" cy="885600"/>
          </a:xfrm>
          <a:prstGeom prst="wedgeRoundRectCallout">
            <a:avLst>
              <a:gd name="adj1" fmla="val 32726"/>
              <a:gd name="adj2" fmla="val -76227"/>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rgbClr val="FF6600"/>
                </a:solidFill>
              </a:rPr>
              <a:t>6. </a:t>
            </a:r>
            <a:r>
              <a:rPr lang="fr-FR" sz="2000" dirty="0">
                <a:solidFill>
                  <a:schemeClr val="accent1">
                    <a:lumMod val="50000"/>
                  </a:schemeClr>
                </a:solidFill>
              </a:rPr>
              <a:t>D’accord,   </a:t>
            </a:r>
            <a:r>
              <a:rPr lang="fr-FR" sz="2000" b="1" dirty="0">
                <a:solidFill>
                  <a:srgbClr val="FF6600"/>
                </a:solidFill>
              </a:rPr>
              <a:t>je</a:t>
            </a:r>
            <a:r>
              <a:rPr lang="fr-FR" sz="2000" b="1" dirty="0">
                <a:solidFill>
                  <a:schemeClr val="accent1">
                    <a:lumMod val="50000"/>
                  </a:schemeClr>
                </a:solidFill>
              </a:rPr>
              <a:t>  </a:t>
            </a:r>
            <a:r>
              <a:rPr lang="fr-FR" sz="2000" b="1" dirty="0">
                <a:solidFill>
                  <a:srgbClr val="FF6600"/>
                </a:solidFill>
              </a:rPr>
              <a:t>/ elle </a:t>
            </a:r>
            <a:r>
              <a:rPr lang="fr-FR" sz="2000" dirty="0">
                <a:solidFill>
                  <a:schemeClr val="accent1">
                    <a:lumMod val="50000"/>
                  </a:schemeClr>
                </a:solidFill>
              </a:rPr>
              <a:t>dois venir au train! </a:t>
            </a:r>
            <a:r>
              <a:rPr lang="fr-FR" sz="2000" b="1" dirty="0">
                <a:solidFill>
                  <a:srgbClr val="FF6600"/>
                </a:solidFill>
              </a:rPr>
              <a:t>Elle / Je</a:t>
            </a:r>
            <a:r>
              <a:rPr lang="fr-FR" sz="2000" dirty="0">
                <a:solidFill>
                  <a:schemeClr val="accent1">
                    <a:lumMod val="50000"/>
                  </a:schemeClr>
                </a:solidFill>
              </a:rPr>
              <a:t> doit voyager quelle semaine?</a:t>
            </a:r>
          </a:p>
        </p:txBody>
      </p:sp>
      <p:sp>
        <p:nvSpPr>
          <p:cNvPr id="19" name="Speech Bubble: Rectangle with Corners Rounded 18">
            <a:extLst>
              <a:ext uri="{FF2B5EF4-FFF2-40B4-BE49-F238E27FC236}">
                <a16:creationId xmlns:a16="http://schemas.microsoft.com/office/drawing/2014/main" id="{460F64BA-C0EC-4311-8349-BA4CA8FD68C8}"/>
              </a:ext>
            </a:extLst>
          </p:cNvPr>
          <p:cNvSpPr/>
          <p:nvPr/>
        </p:nvSpPr>
        <p:spPr>
          <a:xfrm>
            <a:off x="953490" y="5264125"/>
            <a:ext cx="3920400" cy="885600"/>
          </a:xfrm>
          <a:prstGeom prst="wedgeRoundRectCallout">
            <a:avLst>
              <a:gd name="adj1" fmla="val -55688"/>
              <a:gd name="adj2" fmla="val -3654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rgbClr val="FF6600"/>
                </a:solidFill>
              </a:rPr>
              <a:t>7. </a:t>
            </a:r>
            <a:r>
              <a:rPr lang="fr-FR" sz="2000" dirty="0">
                <a:solidFill>
                  <a:schemeClr val="accent1">
                    <a:lumMod val="50000"/>
                  </a:schemeClr>
                </a:solidFill>
              </a:rPr>
              <a:t> </a:t>
            </a:r>
            <a:r>
              <a:rPr lang="fr-FR" sz="2000" b="1" dirty="0">
                <a:solidFill>
                  <a:srgbClr val="FF6600"/>
                </a:solidFill>
              </a:rPr>
              <a:t>Je</a:t>
            </a:r>
            <a:r>
              <a:rPr lang="fr-FR" sz="2000" dirty="0">
                <a:solidFill>
                  <a:schemeClr val="accent1">
                    <a:lumMod val="50000"/>
                  </a:schemeClr>
                </a:solidFill>
              </a:rPr>
              <a:t>  </a:t>
            </a:r>
            <a:r>
              <a:rPr lang="fr-FR" sz="2000" b="1" dirty="0">
                <a:solidFill>
                  <a:srgbClr val="FF6600"/>
                </a:solidFill>
              </a:rPr>
              <a:t>/ elle </a:t>
            </a:r>
            <a:r>
              <a:rPr lang="fr-FR" sz="2000" dirty="0">
                <a:solidFill>
                  <a:schemeClr val="accent1">
                    <a:lumMod val="50000"/>
                  </a:schemeClr>
                </a:solidFill>
              </a:rPr>
              <a:t>dois demander à la professeure.</a:t>
            </a:r>
          </a:p>
        </p:txBody>
      </p:sp>
      <p:sp>
        <p:nvSpPr>
          <p:cNvPr id="20" name="Speech Bubble: Rectangle with Corners Rounded 19">
            <a:extLst>
              <a:ext uri="{FF2B5EF4-FFF2-40B4-BE49-F238E27FC236}">
                <a16:creationId xmlns:a16="http://schemas.microsoft.com/office/drawing/2014/main" id="{0E3E99FD-3144-4EE5-A207-2902DA15B654}"/>
              </a:ext>
            </a:extLst>
          </p:cNvPr>
          <p:cNvSpPr/>
          <p:nvPr/>
        </p:nvSpPr>
        <p:spPr>
          <a:xfrm>
            <a:off x="5900019" y="5264125"/>
            <a:ext cx="4484057" cy="885600"/>
          </a:xfrm>
          <a:prstGeom prst="wedgeRoundRectCallout">
            <a:avLst>
              <a:gd name="adj1" fmla="val 54844"/>
              <a:gd name="adj2" fmla="val 1890"/>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rgbClr val="FF6600"/>
                </a:solidFill>
              </a:rPr>
              <a:t>8. </a:t>
            </a:r>
            <a:r>
              <a:rPr lang="fr-FR" sz="2000" dirty="0">
                <a:solidFill>
                  <a:schemeClr val="accent1">
                    <a:lumMod val="50000"/>
                  </a:schemeClr>
                </a:solidFill>
              </a:rPr>
              <a:t>Je comprends. </a:t>
            </a:r>
            <a:r>
              <a:rPr lang="fr-FR" sz="2000" b="1" dirty="0">
                <a:solidFill>
                  <a:srgbClr val="FF6600"/>
                </a:solidFill>
              </a:rPr>
              <a:t>Je / Elle</a:t>
            </a:r>
            <a:r>
              <a:rPr lang="fr-FR" sz="2000" dirty="0">
                <a:solidFill>
                  <a:schemeClr val="accent1">
                    <a:lumMod val="50000"/>
                  </a:schemeClr>
                </a:solidFill>
              </a:rPr>
              <a:t> dois attendre, à bientôt!</a:t>
            </a:r>
          </a:p>
        </p:txBody>
      </p:sp>
      <p:sp>
        <p:nvSpPr>
          <p:cNvPr id="37" name="TextBox 36">
            <a:extLst>
              <a:ext uri="{FF2B5EF4-FFF2-40B4-BE49-F238E27FC236}">
                <a16:creationId xmlns:a16="http://schemas.microsoft.com/office/drawing/2014/main" id="{9C368B8F-2148-4F94-85C4-858B8986C531}"/>
              </a:ext>
            </a:extLst>
          </p:cNvPr>
          <p:cNvSpPr txBox="1"/>
          <p:nvPr/>
        </p:nvSpPr>
        <p:spPr>
          <a:xfrm>
            <a:off x="9783841" y="1971526"/>
            <a:ext cx="504000" cy="288000"/>
          </a:xfrm>
          <a:prstGeom prst="rect">
            <a:avLst/>
          </a:prstGeom>
          <a:solidFill>
            <a:schemeClr val="accent1">
              <a:lumMod val="20000"/>
              <a:lumOff val="80000"/>
            </a:schemeClr>
          </a:solidFill>
        </p:spPr>
        <p:txBody>
          <a:bodyPr wrap="square" rtlCol="0">
            <a:spAutoFit/>
          </a:bodyPr>
          <a:lstStyle/>
          <a:p>
            <a:endParaRPr lang="fr-FR" sz="2000" b="1" dirty="0">
              <a:solidFill>
                <a:srgbClr val="FF6600"/>
              </a:solidFill>
            </a:endParaRPr>
          </a:p>
        </p:txBody>
      </p:sp>
      <p:sp>
        <p:nvSpPr>
          <p:cNvPr id="38" name="TextBox 37">
            <a:extLst>
              <a:ext uri="{FF2B5EF4-FFF2-40B4-BE49-F238E27FC236}">
                <a16:creationId xmlns:a16="http://schemas.microsoft.com/office/drawing/2014/main" id="{240D2CD1-9FE3-4BCC-9B69-1837B1BE753F}"/>
              </a:ext>
            </a:extLst>
          </p:cNvPr>
          <p:cNvSpPr txBox="1"/>
          <p:nvPr/>
        </p:nvSpPr>
        <p:spPr>
          <a:xfrm>
            <a:off x="2799228" y="3194592"/>
            <a:ext cx="612000" cy="400110"/>
          </a:xfrm>
          <a:prstGeom prst="rect">
            <a:avLst/>
          </a:prstGeom>
          <a:solidFill>
            <a:schemeClr val="accent1">
              <a:lumMod val="20000"/>
              <a:lumOff val="80000"/>
            </a:schemeClr>
          </a:solidFill>
        </p:spPr>
        <p:txBody>
          <a:bodyPr wrap="square" rtlCol="0">
            <a:spAutoFit/>
          </a:bodyPr>
          <a:lstStyle/>
          <a:p>
            <a:endParaRPr lang="fr-FR" sz="2000" b="1" dirty="0">
              <a:solidFill>
                <a:srgbClr val="FF6600"/>
              </a:solidFill>
            </a:endParaRPr>
          </a:p>
        </p:txBody>
      </p:sp>
      <p:sp>
        <p:nvSpPr>
          <p:cNvPr id="39" name="TextBox 38">
            <a:extLst>
              <a:ext uri="{FF2B5EF4-FFF2-40B4-BE49-F238E27FC236}">
                <a16:creationId xmlns:a16="http://schemas.microsoft.com/office/drawing/2014/main" id="{FB62C461-1F0C-4CE2-85ED-5DCDC820A907}"/>
              </a:ext>
            </a:extLst>
          </p:cNvPr>
          <p:cNvSpPr txBox="1"/>
          <p:nvPr/>
        </p:nvSpPr>
        <p:spPr>
          <a:xfrm>
            <a:off x="8392438" y="3261438"/>
            <a:ext cx="769906" cy="272513"/>
          </a:xfrm>
          <a:prstGeom prst="rect">
            <a:avLst/>
          </a:prstGeom>
          <a:solidFill>
            <a:schemeClr val="accent1">
              <a:lumMod val="20000"/>
              <a:lumOff val="80000"/>
            </a:schemeClr>
          </a:solidFill>
        </p:spPr>
        <p:txBody>
          <a:bodyPr wrap="square" rtlCol="0">
            <a:spAutoFit/>
          </a:bodyPr>
          <a:lstStyle/>
          <a:p>
            <a:endParaRPr lang="fr-FR" sz="2000" b="1" dirty="0">
              <a:solidFill>
                <a:srgbClr val="FF6600"/>
              </a:solidFill>
            </a:endParaRPr>
          </a:p>
        </p:txBody>
      </p:sp>
      <p:sp>
        <p:nvSpPr>
          <p:cNvPr id="41" name="TextBox 40">
            <a:extLst>
              <a:ext uri="{FF2B5EF4-FFF2-40B4-BE49-F238E27FC236}">
                <a16:creationId xmlns:a16="http://schemas.microsoft.com/office/drawing/2014/main" id="{F57ABD0D-B759-43EA-A172-C900D0C00B7E}"/>
              </a:ext>
            </a:extLst>
          </p:cNvPr>
          <p:cNvSpPr txBox="1"/>
          <p:nvPr/>
        </p:nvSpPr>
        <p:spPr>
          <a:xfrm>
            <a:off x="1094804" y="4594612"/>
            <a:ext cx="446106" cy="372477"/>
          </a:xfrm>
          <a:prstGeom prst="rect">
            <a:avLst/>
          </a:prstGeom>
          <a:solidFill>
            <a:schemeClr val="accent1">
              <a:lumMod val="20000"/>
              <a:lumOff val="80000"/>
            </a:schemeClr>
          </a:solidFill>
        </p:spPr>
        <p:txBody>
          <a:bodyPr wrap="square" rtlCol="0">
            <a:spAutoFit/>
          </a:bodyPr>
          <a:lstStyle/>
          <a:p>
            <a:endParaRPr lang="fr-FR" sz="2000" b="1" dirty="0">
              <a:solidFill>
                <a:srgbClr val="FF6600"/>
              </a:solidFill>
            </a:endParaRPr>
          </a:p>
        </p:txBody>
      </p:sp>
      <p:sp>
        <p:nvSpPr>
          <p:cNvPr id="42" name="TextBox 41">
            <a:extLst>
              <a:ext uri="{FF2B5EF4-FFF2-40B4-BE49-F238E27FC236}">
                <a16:creationId xmlns:a16="http://schemas.microsoft.com/office/drawing/2014/main" id="{F4902797-E255-4043-94D3-B7CB3FCB13D1}"/>
              </a:ext>
            </a:extLst>
          </p:cNvPr>
          <p:cNvSpPr txBox="1"/>
          <p:nvPr/>
        </p:nvSpPr>
        <p:spPr>
          <a:xfrm>
            <a:off x="8793662" y="4281781"/>
            <a:ext cx="711810" cy="400110"/>
          </a:xfrm>
          <a:prstGeom prst="rect">
            <a:avLst/>
          </a:prstGeom>
          <a:solidFill>
            <a:schemeClr val="accent1">
              <a:lumMod val="20000"/>
              <a:lumOff val="80000"/>
            </a:schemeClr>
          </a:solidFill>
        </p:spPr>
        <p:txBody>
          <a:bodyPr wrap="square" rtlCol="0">
            <a:spAutoFit/>
          </a:bodyPr>
          <a:lstStyle/>
          <a:p>
            <a:endParaRPr lang="fr-FR" sz="2000" b="1" dirty="0">
              <a:solidFill>
                <a:srgbClr val="FF6600"/>
              </a:solidFill>
            </a:endParaRPr>
          </a:p>
        </p:txBody>
      </p:sp>
      <p:sp>
        <p:nvSpPr>
          <p:cNvPr id="43" name="TextBox 42">
            <a:extLst>
              <a:ext uri="{FF2B5EF4-FFF2-40B4-BE49-F238E27FC236}">
                <a16:creationId xmlns:a16="http://schemas.microsoft.com/office/drawing/2014/main" id="{23656E7A-3582-422B-9CCC-27EF003435BF}"/>
              </a:ext>
            </a:extLst>
          </p:cNvPr>
          <p:cNvSpPr txBox="1"/>
          <p:nvPr/>
        </p:nvSpPr>
        <p:spPr>
          <a:xfrm>
            <a:off x="7174575" y="4636392"/>
            <a:ext cx="510004" cy="339817"/>
          </a:xfrm>
          <a:prstGeom prst="rect">
            <a:avLst/>
          </a:prstGeom>
          <a:solidFill>
            <a:schemeClr val="accent1">
              <a:lumMod val="20000"/>
              <a:lumOff val="80000"/>
            </a:schemeClr>
          </a:solidFill>
        </p:spPr>
        <p:txBody>
          <a:bodyPr wrap="square" rtlCol="0">
            <a:spAutoFit/>
          </a:bodyPr>
          <a:lstStyle/>
          <a:p>
            <a:endParaRPr lang="fr-FR" sz="2000" b="1" dirty="0">
              <a:solidFill>
                <a:srgbClr val="FF6600"/>
              </a:solidFill>
            </a:endParaRPr>
          </a:p>
        </p:txBody>
      </p:sp>
      <p:sp>
        <p:nvSpPr>
          <p:cNvPr id="32" name="TextBox 31">
            <a:extLst>
              <a:ext uri="{FF2B5EF4-FFF2-40B4-BE49-F238E27FC236}">
                <a16:creationId xmlns:a16="http://schemas.microsoft.com/office/drawing/2014/main" id="{A0E24418-8B8D-438F-8A19-8D8CECD6047B}"/>
              </a:ext>
            </a:extLst>
          </p:cNvPr>
          <p:cNvSpPr txBox="1"/>
          <p:nvPr/>
        </p:nvSpPr>
        <p:spPr>
          <a:xfrm>
            <a:off x="3339725" y="2062827"/>
            <a:ext cx="504000" cy="326252"/>
          </a:xfrm>
          <a:prstGeom prst="rect">
            <a:avLst/>
          </a:prstGeom>
          <a:solidFill>
            <a:schemeClr val="accent1">
              <a:lumMod val="20000"/>
              <a:lumOff val="80000"/>
            </a:schemeClr>
          </a:solidFill>
        </p:spPr>
        <p:txBody>
          <a:bodyPr wrap="square" rtlCol="0">
            <a:spAutoFit/>
          </a:bodyPr>
          <a:lstStyle/>
          <a:p>
            <a:endParaRPr lang="fr-FR" sz="2000" b="1" dirty="0">
              <a:solidFill>
                <a:srgbClr val="FF6600"/>
              </a:solidFill>
            </a:endParaRPr>
          </a:p>
        </p:txBody>
      </p:sp>
      <p:pic>
        <p:nvPicPr>
          <p:cNvPr id="8" name="Picture 7" descr="A close up of a logo&#10;&#10;Description automatically generated">
            <a:extLst>
              <a:ext uri="{FF2B5EF4-FFF2-40B4-BE49-F238E27FC236}">
                <a16:creationId xmlns:a16="http://schemas.microsoft.com/office/drawing/2014/main" id="{5D8442E0-60F3-4B5B-9169-6B0737AE9584}"/>
              </a:ext>
            </a:extLst>
          </p:cNvPr>
          <p:cNvPicPr>
            <a:picLocks noChangeAspect="1"/>
          </p:cNvPicPr>
          <p:nvPr/>
        </p:nvPicPr>
        <p:blipFill rotWithShape="1">
          <a:blip r:embed="rId3">
            <a:extLst>
              <a:ext uri="{28A0092B-C50C-407E-A947-70E740481C1C}">
                <a14:useLocalDpi xmlns:a14="http://schemas.microsoft.com/office/drawing/2010/main" val="0"/>
              </a:ext>
            </a:extLst>
          </a:blip>
          <a:srcRect l="23812" t="22241" r="22334" b="17325"/>
          <a:stretch/>
        </p:blipFill>
        <p:spPr>
          <a:xfrm>
            <a:off x="10944198" y="2381655"/>
            <a:ext cx="1010782" cy="113427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3" name="TextBox 32">
            <a:extLst>
              <a:ext uri="{FF2B5EF4-FFF2-40B4-BE49-F238E27FC236}">
                <a16:creationId xmlns:a16="http://schemas.microsoft.com/office/drawing/2014/main" id="{03D35F75-CAC0-4A12-BDC9-7FD87DF2978A}"/>
              </a:ext>
            </a:extLst>
          </p:cNvPr>
          <p:cNvSpPr txBox="1"/>
          <p:nvPr/>
        </p:nvSpPr>
        <p:spPr>
          <a:xfrm>
            <a:off x="8585200" y="5406531"/>
            <a:ext cx="676129" cy="327464"/>
          </a:xfrm>
          <a:prstGeom prst="rect">
            <a:avLst/>
          </a:prstGeom>
          <a:solidFill>
            <a:schemeClr val="accent1">
              <a:lumMod val="20000"/>
              <a:lumOff val="80000"/>
            </a:schemeClr>
          </a:solidFill>
        </p:spPr>
        <p:txBody>
          <a:bodyPr wrap="square" rtlCol="0">
            <a:spAutoFit/>
          </a:bodyPr>
          <a:lstStyle/>
          <a:p>
            <a:endParaRPr lang="fr-FR" sz="2000" b="1" dirty="0">
              <a:solidFill>
                <a:srgbClr val="FF6600"/>
              </a:solidFill>
            </a:endParaRPr>
          </a:p>
        </p:txBody>
      </p:sp>
      <p:pic>
        <p:nvPicPr>
          <p:cNvPr id="35" name="Picture 34" descr="background rectangle">
            <a:extLst>
              <a:ext uri="{FF2B5EF4-FFF2-40B4-BE49-F238E27FC236}">
                <a16:creationId xmlns:a16="http://schemas.microsoft.com/office/drawing/2014/main" id="{71582F21-C041-49CA-9E4B-2248AFAD346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4" name="Rounded Rectangle 46">
            <a:extLst>
              <a:ext uri="{FF2B5EF4-FFF2-40B4-BE49-F238E27FC236}">
                <a16:creationId xmlns:a16="http://schemas.microsoft.com/office/drawing/2014/main" id="{4940F98F-F7CB-4906-9582-6F280010043C}"/>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45" name="Title 3">
            <a:extLst>
              <a:ext uri="{FF2B5EF4-FFF2-40B4-BE49-F238E27FC236}">
                <a16:creationId xmlns:a16="http://schemas.microsoft.com/office/drawing/2014/main" id="{6973B2BB-7967-468D-B8E3-9D93563F99BA}"/>
              </a:ext>
            </a:extLst>
          </p:cNvPr>
          <p:cNvSpPr>
            <a:spLocks noGrp="1"/>
          </p:cNvSpPr>
          <p:nvPr>
            <p:ph type="title"/>
          </p:nvPr>
        </p:nvSpPr>
        <p:spPr>
          <a:xfrm>
            <a:off x="0" y="296864"/>
            <a:ext cx="5265384" cy="707849"/>
          </a:xfrm>
        </p:spPr>
        <p:txBody>
          <a:bodyPr>
            <a:normAutofit/>
          </a:bodyPr>
          <a:lstStyle/>
          <a:p>
            <a:r>
              <a:rPr lang="fr-FR" sz="3600" b="1" dirty="0">
                <a:solidFill>
                  <a:schemeClr val="bg1"/>
                </a:solidFill>
              </a:rPr>
              <a:t>Un voyage à Nice!</a:t>
            </a:r>
            <a:endParaRPr lang="en-GB" sz="3600" b="1" dirty="0">
              <a:solidFill>
                <a:schemeClr val="bg1"/>
              </a:solidFill>
            </a:endParaRPr>
          </a:p>
        </p:txBody>
      </p:sp>
      <p:sp>
        <p:nvSpPr>
          <p:cNvPr id="46" name="TextBox 45">
            <a:extLst>
              <a:ext uri="{FF2B5EF4-FFF2-40B4-BE49-F238E27FC236}">
                <a16:creationId xmlns:a16="http://schemas.microsoft.com/office/drawing/2014/main" id="{607F0FD9-927E-4C41-8E68-4715B82D2191}"/>
              </a:ext>
            </a:extLst>
          </p:cNvPr>
          <p:cNvSpPr txBox="1"/>
          <p:nvPr/>
        </p:nvSpPr>
        <p:spPr>
          <a:xfrm>
            <a:off x="180000" y="1296000"/>
            <a:ext cx="11478600" cy="461665"/>
          </a:xfrm>
          <a:prstGeom prst="rect">
            <a:avLst/>
          </a:prstGeom>
          <a:noFill/>
        </p:spPr>
        <p:txBody>
          <a:bodyPr wrap="square" rtlCol="0">
            <a:spAutoFit/>
          </a:bodyPr>
          <a:lstStyle/>
          <a:p>
            <a:pPr lvl="0">
              <a:defRPr/>
            </a:pPr>
            <a:r>
              <a:rPr lang="fr-FR" sz="2400" dirty="0">
                <a:solidFill>
                  <a:srgbClr val="1F4E79"/>
                </a:solidFill>
                <a:latin typeface="Century Gothic" panose="020B0502020202020204" pitchFamily="34" charset="0"/>
              </a:rPr>
              <a:t>La mère de Léa prépare le voyage. Elle parle avec Amir. De qui parlent-ils ?</a:t>
            </a:r>
          </a:p>
        </p:txBody>
      </p:sp>
      <p:pic>
        <p:nvPicPr>
          <p:cNvPr id="47" name="Picture 46">
            <a:extLst>
              <a:ext uri="{FF2B5EF4-FFF2-40B4-BE49-F238E27FC236}">
                <a16:creationId xmlns:a16="http://schemas.microsoft.com/office/drawing/2014/main" id="{14CF97E5-F191-490A-95F2-0D7AC49355D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6409" y="2399677"/>
            <a:ext cx="892002" cy="113427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8" name="TextBox 47">
            <a:extLst>
              <a:ext uri="{FF2B5EF4-FFF2-40B4-BE49-F238E27FC236}">
                <a16:creationId xmlns:a16="http://schemas.microsoft.com/office/drawing/2014/main" id="{91A9A819-588C-4CB7-A87D-DD46DA53C5F6}"/>
              </a:ext>
            </a:extLst>
          </p:cNvPr>
          <p:cNvSpPr txBox="1"/>
          <p:nvPr/>
        </p:nvSpPr>
        <p:spPr>
          <a:xfrm>
            <a:off x="1763121" y="5392890"/>
            <a:ext cx="759276" cy="341105"/>
          </a:xfrm>
          <a:prstGeom prst="rect">
            <a:avLst/>
          </a:prstGeom>
          <a:solidFill>
            <a:schemeClr val="accent1">
              <a:lumMod val="20000"/>
              <a:lumOff val="80000"/>
            </a:schemeClr>
          </a:solidFill>
        </p:spPr>
        <p:txBody>
          <a:bodyPr wrap="square" rtlCol="0">
            <a:spAutoFit/>
          </a:bodyPr>
          <a:lstStyle/>
          <a:p>
            <a:endParaRPr lang="fr-FR" sz="2000" b="1" dirty="0">
              <a:solidFill>
                <a:srgbClr val="FF6600"/>
              </a:solidFill>
            </a:endParaRPr>
          </a:p>
        </p:txBody>
      </p:sp>
      <p:sp>
        <p:nvSpPr>
          <p:cNvPr id="49" name="TextBox 48">
            <a:extLst>
              <a:ext uri="{FF2B5EF4-FFF2-40B4-BE49-F238E27FC236}">
                <a16:creationId xmlns:a16="http://schemas.microsoft.com/office/drawing/2014/main" id="{1BCD9B28-7CDE-4BDE-A835-1D6A97C1C839}"/>
              </a:ext>
            </a:extLst>
          </p:cNvPr>
          <p:cNvSpPr txBox="1"/>
          <p:nvPr/>
        </p:nvSpPr>
        <p:spPr>
          <a:xfrm>
            <a:off x="8875138" y="2073425"/>
            <a:ext cx="504000" cy="326252"/>
          </a:xfrm>
          <a:prstGeom prst="rect">
            <a:avLst/>
          </a:prstGeom>
          <a:solidFill>
            <a:schemeClr val="accent1">
              <a:lumMod val="20000"/>
              <a:lumOff val="80000"/>
            </a:schemeClr>
          </a:solidFill>
        </p:spPr>
        <p:txBody>
          <a:bodyPr wrap="square" rtlCol="0">
            <a:spAutoFit/>
          </a:bodyPr>
          <a:lstStyle/>
          <a:p>
            <a:endParaRPr lang="fr-FR" sz="2000" b="1" dirty="0">
              <a:solidFill>
                <a:srgbClr val="FF6600"/>
              </a:solidFill>
            </a:endParaRPr>
          </a:p>
        </p:txBody>
      </p:sp>
      <p:sp>
        <p:nvSpPr>
          <p:cNvPr id="51" name="Speech Bubble: Rectangle with Corners Rounded 50">
            <a:extLst>
              <a:ext uri="{FF2B5EF4-FFF2-40B4-BE49-F238E27FC236}">
                <a16:creationId xmlns:a16="http://schemas.microsoft.com/office/drawing/2014/main" id="{9711171B-BAC9-4925-B1E9-22D6F615366B}"/>
              </a:ext>
            </a:extLst>
          </p:cNvPr>
          <p:cNvSpPr/>
          <p:nvPr/>
        </p:nvSpPr>
        <p:spPr>
          <a:xfrm>
            <a:off x="6719837" y="246109"/>
            <a:ext cx="3562472" cy="1841141"/>
          </a:xfrm>
          <a:prstGeom prst="wedgeRoundRectCallout">
            <a:avLst>
              <a:gd name="adj1" fmla="val -20438"/>
              <a:gd name="adj2" fmla="val 65488"/>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Note: each sentence contains </a:t>
            </a:r>
            <a:r>
              <a:rPr lang="en-GB" sz="2000" b="1" dirty="0">
                <a:solidFill>
                  <a:schemeClr val="bg1"/>
                </a:solidFill>
              </a:rPr>
              <a:t>two verbs</a:t>
            </a:r>
            <a:r>
              <a:rPr lang="en-GB" sz="2000" dirty="0">
                <a:solidFill>
                  <a:schemeClr val="bg1"/>
                </a:solidFill>
              </a:rPr>
              <a:t> side by side, </a:t>
            </a:r>
            <a:r>
              <a:rPr lang="en-GB" sz="2000" i="1" dirty="0" err="1">
                <a:solidFill>
                  <a:schemeClr val="bg1"/>
                </a:solidFill>
              </a:rPr>
              <a:t>pouvoir</a:t>
            </a:r>
            <a:r>
              <a:rPr lang="en-GB" sz="2000" i="1" dirty="0">
                <a:solidFill>
                  <a:schemeClr val="bg1"/>
                </a:solidFill>
              </a:rPr>
              <a:t>/</a:t>
            </a:r>
            <a:r>
              <a:rPr lang="en-GB" sz="2000" i="1" dirty="0" err="1">
                <a:solidFill>
                  <a:schemeClr val="bg1"/>
                </a:solidFill>
              </a:rPr>
              <a:t>vouloir</a:t>
            </a:r>
            <a:r>
              <a:rPr lang="en-GB" sz="2000" i="1" dirty="0">
                <a:solidFill>
                  <a:schemeClr val="bg1"/>
                </a:solidFill>
              </a:rPr>
              <a:t> in </a:t>
            </a:r>
            <a:r>
              <a:rPr lang="en-GB" sz="2000" b="1" dirty="0">
                <a:solidFill>
                  <a:schemeClr val="bg1"/>
                </a:solidFill>
              </a:rPr>
              <a:t>short form</a:t>
            </a:r>
            <a:r>
              <a:rPr lang="en-GB" sz="2000" dirty="0">
                <a:solidFill>
                  <a:schemeClr val="bg1"/>
                </a:solidFill>
              </a:rPr>
              <a:t>, and the main verb in </a:t>
            </a:r>
            <a:r>
              <a:rPr lang="en-GB" sz="2000" b="1" dirty="0">
                <a:solidFill>
                  <a:schemeClr val="bg1"/>
                </a:solidFill>
              </a:rPr>
              <a:t>long form.</a:t>
            </a:r>
            <a:endParaRPr lang="en-GB" sz="2000" dirty="0">
              <a:solidFill>
                <a:schemeClr val="bg1"/>
              </a:solidFill>
            </a:endParaRPr>
          </a:p>
        </p:txBody>
      </p:sp>
    </p:spTree>
    <p:extLst>
      <p:ext uri="{BB962C8B-B14F-4D97-AF65-F5344CB8AC3E}">
        <p14:creationId xmlns:p14="http://schemas.microsoft.com/office/powerpoint/2010/main" val="49045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1" grpId="0" animBg="1"/>
      <p:bldP spid="42" grpId="0" animBg="1"/>
      <p:bldP spid="43" grpId="0" animBg="1"/>
      <p:bldP spid="32" grpId="0" animBg="1"/>
      <p:bldP spid="33" grpId="0" animBg="1"/>
      <p:bldP spid="48" grpId="0" animBg="1"/>
      <p:bldP spid="49" grpId="0" animBg="1"/>
      <p:bldP spid="5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702157" cy="707849"/>
          </a:xfrm>
        </p:spPr>
        <p:txBody>
          <a:bodyPr>
            <a:noAutofit/>
          </a:bodyPr>
          <a:lstStyle/>
          <a:p>
            <a:r>
              <a:rPr lang="en-GB" sz="2900" b="1" dirty="0">
                <a:solidFill>
                  <a:schemeClr val="bg1"/>
                </a:solidFill>
              </a:rPr>
              <a:t>Modal verbs (</a:t>
            </a:r>
            <a:r>
              <a:rPr lang="en-GB" sz="2900" b="1" i="1" dirty="0">
                <a:solidFill>
                  <a:schemeClr val="bg1"/>
                </a:solidFill>
              </a:rPr>
              <a:t>devoir, </a:t>
            </a:r>
            <a:r>
              <a:rPr lang="en-GB" sz="2900" b="1" i="1" dirty="0" err="1">
                <a:solidFill>
                  <a:schemeClr val="bg1"/>
                </a:solidFill>
              </a:rPr>
              <a:t>vouloir</a:t>
            </a:r>
            <a:r>
              <a:rPr lang="en-GB" sz="29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729921" cy="4801314"/>
          </a:xfrm>
          <a:prstGeom prst="rect">
            <a:avLst/>
          </a:prstGeom>
          <a:noFill/>
        </p:spPr>
        <p:txBody>
          <a:bodyPr wrap="square" rtlCol="0">
            <a:spAutoFit/>
          </a:bodyPr>
          <a:lstStyle/>
          <a:p>
            <a:pPr lvl="0">
              <a:defRPr/>
            </a:pPr>
            <a:r>
              <a:rPr lang="en-GB" sz="2200" b="1" i="1" dirty="0" err="1">
                <a:solidFill>
                  <a:schemeClr val="accent1">
                    <a:lumMod val="50000"/>
                  </a:schemeClr>
                </a:solidFill>
                <a:latin typeface="Century Gothic" panose="020B0502020202020204" pitchFamily="34" charset="0"/>
              </a:rPr>
              <a:t>Pouvoir</a:t>
            </a:r>
            <a:r>
              <a:rPr lang="en-GB" sz="2200" i="1" dirty="0">
                <a:solidFill>
                  <a:schemeClr val="accent1">
                    <a:lumMod val="50000"/>
                  </a:schemeClr>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and </a:t>
            </a:r>
            <a:r>
              <a:rPr lang="en-GB" sz="2200" b="1" i="1" dirty="0" err="1">
                <a:solidFill>
                  <a:schemeClr val="accent1">
                    <a:lumMod val="50000"/>
                  </a:schemeClr>
                </a:solidFill>
                <a:latin typeface="Century Gothic" panose="020B0502020202020204" pitchFamily="34" charset="0"/>
              </a:rPr>
              <a:t>vouloir</a:t>
            </a:r>
            <a:r>
              <a:rPr lang="en-GB" sz="2200" b="1" i="1" dirty="0">
                <a:solidFill>
                  <a:schemeClr val="accent1">
                    <a:lumMod val="50000"/>
                  </a:schemeClr>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are </a:t>
            </a:r>
            <a:r>
              <a:rPr lang="en-GB" sz="2200" b="1" dirty="0">
                <a:solidFill>
                  <a:schemeClr val="accent1">
                    <a:lumMod val="50000"/>
                  </a:schemeClr>
                </a:solidFill>
                <a:latin typeface="Century Gothic" panose="020B0502020202020204" pitchFamily="34" charset="0"/>
              </a:rPr>
              <a:t>modal verbs. Modal verbs </a:t>
            </a:r>
            <a:r>
              <a:rPr lang="en-GB" sz="2200" dirty="0">
                <a:solidFill>
                  <a:schemeClr val="accent1">
                    <a:lumMod val="50000"/>
                  </a:schemeClr>
                </a:solidFill>
                <a:latin typeface="Century Gothic" panose="020B0502020202020204" pitchFamily="34" charset="0"/>
              </a:rPr>
              <a:t>give </a:t>
            </a:r>
            <a:r>
              <a:rPr lang="en-GB" sz="2200" b="1" dirty="0">
                <a:solidFill>
                  <a:schemeClr val="accent1">
                    <a:lumMod val="50000"/>
                  </a:schemeClr>
                </a:solidFill>
                <a:latin typeface="Century Gothic" panose="020B0502020202020204" pitchFamily="34" charset="0"/>
              </a:rPr>
              <a:t>more information </a:t>
            </a:r>
            <a:r>
              <a:rPr lang="en-GB" sz="2200" dirty="0">
                <a:solidFill>
                  <a:schemeClr val="accent1">
                    <a:lumMod val="50000"/>
                  </a:schemeClr>
                </a:solidFill>
                <a:latin typeface="Century Gothic" panose="020B0502020202020204" pitchFamily="34" charset="0"/>
              </a:rPr>
              <a:t>about a </a:t>
            </a:r>
            <a:r>
              <a:rPr lang="en-GB" sz="2200" b="1" dirty="0">
                <a:solidFill>
                  <a:schemeClr val="accent1">
                    <a:lumMod val="50000"/>
                  </a:schemeClr>
                </a:solidFill>
                <a:latin typeface="Century Gothic" panose="020B0502020202020204" pitchFamily="34" charset="0"/>
              </a:rPr>
              <a:t>second verb </a:t>
            </a:r>
            <a:r>
              <a:rPr lang="en-GB" sz="2200" dirty="0">
                <a:solidFill>
                  <a:schemeClr val="accent1">
                    <a:lumMod val="50000"/>
                  </a:schemeClr>
                </a:solidFill>
                <a:latin typeface="Century Gothic" panose="020B0502020202020204" pitchFamily="34" charset="0"/>
              </a:rPr>
              <a:t>in a sentence.</a:t>
            </a:r>
          </a:p>
          <a:p>
            <a:pPr lvl="0">
              <a:defRPr/>
            </a:pPr>
            <a:endParaRPr lang="en-GB" sz="2200" dirty="0">
              <a:solidFill>
                <a:srgbClr val="1F4E79"/>
              </a:solidFill>
              <a:latin typeface="Century Gothic" panose="020B0502020202020204" pitchFamily="34" charset="0"/>
            </a:endParaRPr>
          </a:p>
          <a:p>
            <a:pPr>
              <a:defRPr/>
            </a:pPr>
            <a:r>
              <a:rPr lang="en-GB" sz="2200" b="1" i="1" dirty="0" err="1">
                <a:solidFill>
                  <a:srgbClr val="1F4E79"/>
                </a:solidFill>
                <a:latin typeface="Century Gothic" panose="020B0502020202020204" pitchFamily="34" charset="0"/>
              </a:rPr>
              <a:t>Vouloir</a:t>
            </a:r>
            <a:r>
              <a:rPr lang="en-GB" sz="2200" b="1" dirty="0">
                <a:solidFill>
                  <a:srgbClr val="1F4E79"/>
                </a:solidFill>
                <a:latin typeface="Century Gothic" panose="020B0502020202020204" pitchFamily="34" charset="0"/>
              </a:rPr>
              <a:t> </a:t>
            </a:r>
            <a:r>
              <a:rPr lang="en-GB" sz="2200" dirty="0">
                <a:solidFill>
                  <a:srgbClr val="1F4E79"/>
                </a:solidFill>
                <a:latin typeface="Century Gothic" panose="020B0502020202020204" pitchFamily="34" charset="0"/>
              </a:rPr>
              <a:t>gives information about whether someone </a:t>
            </a:r>
            <a:r>
              <a:rPr lang="en-GB" sz="2200" b="1" dirty="0">
                <a:solidFill>
                  <a:srgbClr val="1F4E79"/>
                </a:solidFill>
                <a:latin typeface="Century Gothic" panose="020B0502020202020204" pitchFamily="34" charset="0"/>
              </a:rPr>
              <a:t>is willing</a:t>
            </a:r>
            <a:r>
              <a:rPr lang="en-GB" sz="2200" dirty="0">
                <a:solidFill>
                  <a:srgbClr val="1F4E79"/>
                </a:solidFill>
                <a:latin typeface="Century Gothic" panose="020B0502020202020204" pitchFamily="34" charset="0"/>
              </a:rPr>
              <a:t> to do something:</a:t>
            </a:r>
          </a:p>
          <a:p>
            <a:pPr>
              <a:defRPr/>
            </a:pPr>
            <a:endParaRPr lang="en-GB" sz="2200" dirty="0">
              <a:solidFill>
                <a:srgbClr val="1F4E79"/>
              </a:solidFill>
              <a:latin typeface="Century Gothic" panose="020B0502020202020204" pitchFamily="34" charset="0"/>
            </a:endParaRPr>
          </a:p>
          <a:p>
            <a:pPr>
              <a:defRPr/>
            </a:pPr>
            <a:r>
              <a:rPr lang="en-GB" sz="2200" b="1" dirty="0">
                <a:solidFill>
                  <a:srgbClr val="1F4E79"/>
                </a:solidFill>
                <a:latin typeface="Century Gothic" panose="020B0502020202020204" pitchFamily="34" charset="0"/>
              </a:rPr>
              <a:t>Il </a:t>
            </a:r>
            <a:r>
              <a:rPr lang="en-GB" sz="2200" b="1" dirty="0" err="1">
                <a:solidFill>
                  <a:srgbClr val="FF6600"/>
                </a:solidFill>
                <a:latin typeface="Century Gothic" panose="020B0502020202020204" pitchFamily="34" charset="0"/>
              </a:rPr>
              <a:t>veut</a:t>
            </a:r>
            <a:r>
              <a:rPr lang="en-GB" sz="2200" b="1" dirty="0">
                <a:solidFill>
                  <a:srgbClr val="FF6600"/>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dormir</a:t>
            </a:r>
            <a:r>
              <a:rPr lang="en-GB" sz="2200" b="1" dirty="0">
                <a:solidFill>
                  <a:schemeClr val="accent1">
                    <a:lumMod val="50000"/>
                  </a:schemeClr>
                </a:solidFill>
                <a:latin typeface="Century Gothic" panose="020B0502020202020204" pitchFamily="34" charset="0"/>
              </a:rPr>
              <a:t>.</a:t>
            </a:r>
            <a:r>
              <a:rPr lang="en-GB" sz="2200" b="1" dirty="0">
                <a:solidFill>
                  <a:srgbClr val="FF6600"/>
                </a:solidFill>
                <a:latin typeface="Century Gothic" panose="020B0502020202020204" pitchFamily="34" charset="0"/>
              </a:rPr>
              <a:t>		</a:t>
            </a:r>
            <a:r>
              <a:rPr lang="en-GB" sz="2200" b="1" dirty="0">
                <a:solidFill>
                  <a:schemeClr val="accent1">
                    <a:lumMod val="50000"/>
                  </a:schemeClr>
                </a:solidFill>
                <a:latin typeface="Century Gothic" panose="020B0502020202020204" pitchFamily="34" charset="0"/>
              </a:rPr>
              <a:t>He </a:t>
            </a:r>
            <a:r>
              <a:rPr lang="en-GB" sz="2200" b="1" dirty="0">
                <a:solidFill>
                  <a:srgbClr val="FF6600"/>
                </a:solidFill>
                <a:latin typeface="Century Gothic" panose="020B0502020202020204" pitchFamily="34" charset="0"/>
              </a:rPr>
              <a:t>wants </a:t>
            </a:r>
            <a:r>
              <a:rPr lang="en-GB" sz="2200" b="1" dirty="0">
                <a:solidFill>
                  <a:schemeClr val="accent1">
                    <a:lumMod val="50000"/>
                  </a:schemeClr>
                </a:solidFill>
                <a:latin typeface="Century Gothic" panose="020B0502020202020204" pitchFamily="34" charset="0"/>
              </a:rPr>
              <a:t>to sleep.</a:t>
            </a:r>
          </a:p>
          <a:p>
            <a:pPr>
              <a:defRPr/>
            </a:pPr>
            <a:endParaRPr lang="en-GB" sz="2200" b="1" dirty="0">
              <a:solidFill>
                <a:schemeClr val="accent1">
                  <a:lumMod val="50000"/>
                </a:schemeClr>
              </a:solidFill>
              <a:latin typeface="Century Gothic" panose="020B0502020202020204" pitchFamily="34" charset="0"/>
            </a:endParaRPr>
          </a:p>
          <a:p>
            <a:pPr>
              <a:defRPr/>
            </a:pPr>
            <a:r>
              <a:rPr lang="en-GB" sz="2200" b="1" i="1" dirty="0">
                <a:solidFill>
                  <a:srgbClr val="1F4E79"/>
                </a:solidFill>
                <a:latin typeface="Century Gothic" panose="020B0502020202020204" pitchFamily="34" charset="0"/>
              </a:rPr>
              <a:t>Devoir</a:t>
            </a:r>
            <a:r>
              <a:rPr lang="en-GB" sz="2200" b="1" dirty="0">
                <a:solidFill>
                  <a:srgbClr val="1F4E79"/>
                </a:solidFill>
                <a:latin typeface="Century Gothic" panose="020B0502020202020204" pitchFamily="34" charset="0"/>
              </a:rPr>
              <a:t> </a:t>
            </a:r>
            <a:r>
              <a:rPr lang="en-GB" sz="2200" dirty="0">
                <a:solidFill>
                  <a:srgbClr val="1F4E79"/>
                </a:solidFill>
                <a:latin typeface="Century Gothic" panose="020B0502020202020204" pitchFamily="34" charset="0"/>
              </a:rPr>
              <a:t>gives information about whether someone </a:t>
            </a:r>
            <a:r>
              <a:rPr lang="en-GB" sz="2200" b="1" dirty="0">
                <a:solidFill>
                  <a:srgbClr val="1F4E79"/>
                </a:solidFill>
                <a:latin typeface="Century Gothic" panose="020B0502020202020204" pitchFamily="34" charset="0"/>
              </a:rPr>
              <a:t>has</a:t>
            </a:r>
            <a:r>
              <a:rPr lang="en-GB" sz="2200" dirty="0">
                <a:solidFill>
                  <a:srgbClr val="1F4E79"/>
                </a:solidFill>
                <a:latin typeface="Century Gothic" panose="020B0502020202020204" pitchFamily="34" charset="0"/>
              </a:rPr>
              <a:t> to do something:</a:t>
            </a:r>
          </a:p>
          <a:p>
            <a:pPr lvl="0">
              <a:defRPr/>
            </a:pPr>
            <a:endParaRPr lang="en-GB" sz="2000" b="1" dirty="0">
              <a:solidFill>
                <a:srgbClr val="FF6600"/>
              </a:solidFill>
              <a:latin typeface="Century Gothic" panose="020B0502020202020204" pitchFamily="34" charset="0"/>
            </a:endParaRPr>
          </a:p>
          <a:p>
            <a:pPr>
              <a:defRPr/>
            </a:pPr>
            <a:r>
              <a:rPr lang="en-GB" sz="2200" b="1" dirty="0">
                <a:solidFill>
                  <a:srgbClr val="1F4E79"/>
                </a:solidFill>
                <a:latin typeface="Century Gothic" panose="020B0502020202020204" pitchFamily="34" charset="0"/>
              </a:rPr>
              <a:t>Il </a:t>
            </a:r>
            <a:r>
              <a:rPr lang="en-GB" sz="2200" b="1" dirty="0" err="1">
                <a:solidFill>
                  <a:srgbClr val="FF6600"/>
                </a:solidFill>
                <a:latin typeface="Century Gothic" panose="020B0502020202020204" pitchFamily="34" charset="0"/>
              </a:rPr>
              <a:t>doit</a:t>
            </a:r>
            <a:r>
              <a:rPr lang="en-GB" sz="2200" b="1" dirty="0">
                <a:solidFill>
                  <a:srgbClr val="1F4E79"/>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dormir</a:t>
            </a:r>
            <a:r>
              <a:rPr lang="en-GB" sz="2200" b="1" dirty="0">
                <a:solidFill>
                  <a:schemeClr val="accent1">
                    <a:lumMod val="50000"/>
                  </a:schemeClr>
                </a:solidFill>
                <a:latin typeface="Century Gothic" panose="020B0502020202020204" pitchFamily="34" charset="0"/>
              </a:rPr>
              <a:t>.	</a:t>
            </a:r>
            <a:r>
              <a:rPr lang="en-GB" sz="2200" b="1" dirty="0">
                <a:solidFill>
                  <a:srgbClr val="FF6600"/>
                </a:solidFill>
                <a:latin typeface="Century Gothic" panose="020B0502020202020204" pitchFamily="34" charset="0"/>
              </a:rPr>
              <a:t>		</a:t>
            </a:r>
            <a:r>
              <a:rPr lang="en-GB" sz="2200" b="1" dirty="0">
                <a:solidFill>
                  <a:schemeClr val="accent1">
                    <a:lumMod val="50000"/>
                  </a:schemeClr>
                </a:solidFill>
                <a:latin typeface="Century Gothic" panose="020B0502020202020204" pitchFamily="34" charset="0"/>
              </a:rPr>
              <a:t>He </a:t>
            </a:r>
            <a:r>
              <a:rPr lang="en-GB" sz="2200" b="1" dirty="0">
                <a:solidFill>
                  <a:srgbClr val="FF6600"/>
                </a:solidFill>
                <a:latin typeface="Century Gothic" panose="020B0502020202020204" pitchFamily="34" charset="0"/>
              </a:rPr>
              <a:t>must / has </a:t>
            </a:r>
            <a:r>
              <a:rPr lang="en-GB" sz="2200" b="1" dirty="0">
                <a:solidFill>
                  <a:schemeClr val="accent1">
                    <a:lumMod val="50000"/>
                  </a:schemeClr>
                </a:solidFill>
                <a:latin typeface="Century Gothic" panose="020B0502020202020204" pitchFamily="34" charset="0"/>
              </a:rPr>
              <a:t>to sleep.</a:t>
            </a:r>
          </a:p>
          <a:p>
            <a:pPr>
              <a:defRPr/>
            </a:pPr>
            <a:endParaRPr lang="en-GB" sz="2200" b="1" dirty="0">
              <a:solidFill>
                <a:schemeClr val="accent1">
                  <a:lumMod val="50000"/>
                </a:schemeClr>
              </a:solidFill>
              <a:latin typeface="Century Gothic" panose="020B0502020202020204" pitchFamily="34" charset="0"/>
            </a:endParaRPr>
          </a:p>
          <a:p>
            <a:pPr>
              <a:defRPr/>
            </a:pPr>
            <a:r>
              <a:rPr lang="en-GB" sz="2200" dirty="0">
                <a:solidFill>
                  <a:srgbClr val="1F4E79"/>
                </a:solidFill>
                <a:latin typeface="Century Gothic" panose="020B0502020202020204" pitchFamily="34" charset="0"/>
              </a:rPr>
              <a:t>In </a:t>
            </a:r>
            <a:r>
              <a:rPr lang="en-GB" sz="2200" b="1" dirty="0">
                <a:solidFill>
                  <a:srgbClr val="1F4E79"/>
                </a:solidFill>
                <a:latin typeface="Century Gothic" panose="020B0502020202020204" pitchFamily="34" charset="0"/>
              </a:rPr>
              <a:t>two-verb sentences </a:t>
            </a:r>
            <a:r>
              <a:rPr lang="en-GB" sz="2200" dirty="0">
                <a:solidFill>
                  <a:srgbClr val="1F4E79"/>
                </a:solidFill>
                <a:latin typeface="Century Gothic" panose="020B0502020202020204" pitchFamily="34" charset="0"/>
              </a:rPr>
              <a:t>like these, the </a:t>
            </a:r>
            <a:r>
              <a:rPr lang="en-GB" sz="2200" b="1" dirty="0">
                <a:solidFill>
                  <a:schemeClr val="accent1">
                    <a:lumMod val="50000"/>
                  </a:schemeClr>
                </a:solidFill>
                <a:latin typeface="Century Gothic" panose="020B0502020202020204" pitchFamily="34" charset="0"/>
              </a:rPr>
              <a:t>modal verb </a:t>
            </a:r>
            <a:r>
              <a:rPr lang="en-GB" sz="2200" dirty="0">
                <a:solidFill>
                  <a:srgbClr val="1F4E79"/>
                </a:solidFill>
                <a:latin typeface="Century Gothic" panose="020B0502020202020204" pitchFamily="34" charset="0"/>
              </a:rPr>
              <a:t>appears </a:t>
            </a:r>
            <a:r>
              <a:rPr lang="en-GB" sz="2200" b="1" dirty="0">
                <a:solidFill>
                  <a:schemeClr val="accent1">
                    <a:lumMod val="50000"/>
                  </a:schemeClr>
                </a:solidFill>
                <a:latin typeface="Century Gothic" panose="020B0502020202020204" pitchFamily="34" charset="0"/>
              </a:rPr>
              <a:t>first</a:t>
            </a:r>
            <a:r>
              <a:rPr lang="en-GB" sz="2200" dirty="0">
                <a:solidFill>
                  <a:srgbClr val="1F4E79"/>
                </a:solidFill>
                <a:latin typeface="Century Gothic" panose="020B0502020202020204" pitchFamily="34" charset="0"/>
              </a:rPr>
              <a:t>, in </a:t>
            </a:r>
            <a:r>
              <a:rPr lang="en-GB" sz="2200" b="1" dirty="0">
                <a:solidFill>
                  <a:srgbClr val="1F4E79"/>
                </a:solidFill>
                <a:latin typeface="Century Gothic" panose="020B0502020202020204" pitchFamily="34" charset="0"/>
              </a:rPr>
              <a:t>short form.</a:t>
            </a:r>
          </a:p>
          <a:p>
            <a:pPr>
              <a:defRPr/>
            </a:pPr>
            <a:endParaRPr lang="en-GB" sz="2200" dirty="0">
              <a:solidFill>
                <a:srgbClr val="1F4E79"/>
              </a:solidFill>
              <a:latin typeface="Century Gothic" panose="020B0502020202020204" pitchFamily="34" charset="0"/>
            </a:endParaRPr>
          </a:p>
          <a:p>
            <a:pPr>
              <a:defRPr/>
            </a:pPr>
            <a:r>
              <a:rPr lang="en-GB" sz="2200" dirty="0">
                <a:solidFill>
                  <a:srgbClr val="1F4E79"/>
                </a:solidFill>
                <a:latin typeface="Century Gothic" panose="020B0502020202020204" pitchFamily="34" charset="0"/>
              </a:rPr>
              <a:t>The </a:t>
            </a:r>
            <a:r>
              <a:rPr lang="en-GB" sz="2200" b="1" dirty="0">
                <a:solidFill>
                  <a:schemeClr val="accent1">
                    <a:lumMod val="50000"/>
                  </a:schemeClr>
                </a:solidFill>
                <a:latin typeface="Century Gothic" panose="020B0502020202020204" pitchFamily="34" charset="0"/>
              </a:rPr>
              <a:t>second verb </a:t>
            </a:r>
            <a:r>
              <a:rPr lang="en-GB" sz="2200" dirty="0">
                <a:solidFill>
                  <a:srgbClr val="1F4E79"/>
                </a:solidFill>
                <a:latin typeface="Century Gothic" panose="020B0502020202020204" pitchFamily="34" charset="0"/>
              </a:rPr>
              <a:t>is in </a:t>
            </a:r>
            <a:r>
              <a:rPr lang="en-GB" sz="2200" b="1" dirty="0">
                <a:solidFill>
                  <a:srgbClr val="1F4E79"/>
                </a:solidFill>
                <a:latin typeface="Century Gothic" panose="020B0502020202020204" pitchFamily="34" charset="0"/>
              </a:rPr>
              <a:t>long form </a:t>
            </a:r>
            <a:r>
              <a:rPr lang="en-GB" sz="2200" dirty="0">
                <a:solidFill>
                  <a:srgbClr val="1F4E79"/>
                </a:solidFill>
                <a:latin typeface="Century Gothic" panose="020B0502020202020204" pitchFamily="34" charset="0"/>
              </a:rPr>
              <a:t>(infinitive), and comes </a:t>
            </a:r>
            <a:r>
              <a:rPr lang="en-GB" sz="2200" b="1" dirty="0">
                <a:solidFill>
                  <a:srgbClr val="1F4E79"/>
                </a:solidFill>
                <a:latin typeface="Century Gothic" panose="020B0502020202020204" pitchFamily="34" charset="0"/>
              </a:rPr>
              <a:t>after the modal verb.</a:t>
            </a:r>
            <a:endParaRPr lang="en-GB" sz="2200" b="1" dirty="0">
              <a:solidFill>
                <a:schemeClr val="accent1">
                  <a:lumMod val="50000"/>
                </a:schemeClr>
              </a:solidFill>
              <a:latin typeface="Century Gothic" panose="020B0502020202020204" pitchFamily="34" charset="0"/>
            </a:endParaRPr>
          </a:p>
        </p:txBody>
      </p:sp>
      <p:pic>
        <p:nvPicPr>
          <p:cNvPr id="9" name="Picture 2" descr="Cartoon Cat Sleeping Clip Art">
            <a:extLst>
              <a:ext uri="{FF2B5EF4-FFF2-40B4-BE49-F238E27FC236}">
                <a16:creationId xmlns:a16="http://schemas.microsoft.com/office/drawing/2014/main" id="{28B06D29-C2EF-4764-8022-D240F9ADAD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4274" y="2810383"/>
            <a:ext cx="551241" cy="5089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ymbol Thumbs Up Clip Art">
            <a:extLst>
              <a:ext uri="{FF2B5EF4-FFF2-40B4-BE49-F238E27FC236}">
                <a16:creationId xmlns:a16="http://schemas.microsoft.com/office/drawing/2014/main" id="{B115A77B-2A8D-472E-8CB4-3CF8654033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1236" y="2941694"/>
            <a:ext cx="305911" cy="3776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shirt&#10;&#10;Description automatically generated">
            <a:extLst>
              <a:ext uri="{FF2B5EF4-FFF2-40B4-BE49-F238E27FC236}">
                <a16:creationId xmlns:a16="http://schemas.microsoft.com/office/drawing/2014/main" id="{4CE24410-0125-4C77-9313-6DAA5BBA8A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6297" y="4106361"/>
            <a:ext cx="370850" cy="526846"/>
          </a:xfrm>
          <a:prstGeom prst="rect">
            <a:avLst/>
          </a:prstGeom>
        </p:spPr>
      </p:pic>
      <p:pic>
        <p:nvPicPr>
          <p:cNvPr id="12" name="Picture 2" descr="Cartoon Cat Sleeping Clip Art">
            <a:extLst>
              <a:ext uri="{FF2B5EF4-FFF2-40B4-BE49-F238E27FC236}">
                <a16:creationId xmlns:a16="http://schemas.microsoft.com/office/drawing/2014/main" id="{BCD8F81D-475E-44F9-A353-C31A4C125B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4274" y="4106361"/>
            <a:ext cx="551241" cy="508979"/>
          </a:xfrm>
          <a:prstGeom prst="rect">
            <a:avLst/>
          </a:prstGeom>
          <a:noFill/>
          <a:extLst>
            <a:ext uri="{909E8E84-426E-40DD-AFC4-6F175D3DCCD1}">
              <a14:hiddenFill xmlns:a14="http://schemas.microsoft.com/office/drawing/2010/main">
                <a:solidFill>
                  <a:srgbClr val="FFFFFF"/>
                </a:solidFill>
              </a14:hiddenFill>
            </a:ext>
          </a:extLst>
        </p:spPr>
      </p:pic>
      <p:sp>
        <p:nvSpPr>
          <p:cNvPr id="13" name="Speech Bubble: Rectangle with Corners Rounded 12">
            <a:extLst>
              <a:ext uri="{FF2B5EF4-FFF2-40B4-BE49-F238E27FC236}">
                <a16:creationId xmlns:a16="http://schemas.microsoft.com/office/drawing/2014/main" id="{7A965945-A06D-4B96-9D30-BE62BC3C7B90}"/>
              </a:ext>
            </a:extLst>
          </p:cNvPr>
          <p:cNvSpPr/>
          <p:nvPr/>
        </p:nvSpPr>
        <p:spPr>
          <a:xfrm>
            <a:off x="9331891" y="2680332"/>
            <a:ext cx="2646594" cy="2852057"/>
          </a:xfrm>
          <a:prstGeom prst="wedgeRoundRectCallout">
            <a:avLst>
              <a:gd name="adj1" fmla="val 17536"/>
              <a:gd name="adj2" fmla="val 60726"/>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Remember!</a:t>
            </a:r>
          </a:p>
          <a:p>
            <a:endParaRPr lang="en-GB" sz="2000" b="1" dirty="0">
              <a:solidFill>
                <a:schemeClr val="bg1"/>
              </a:solidFill>
            </a:endParaRPr>
          </a:p>
          <a:p>
            <a:pPr algn="ctr"/>
            <a:r>
              <a:rPr lang="en-GB" sz="2000" dirty="0">
                <a:solidFill>
                  <a:schemeClr val="bg1"/>
                </a:solidFill>
              </a:rPr>
              <a:t>You have met some similar structures before:</a:t>
            </a:r>
          </a:p>
          <a:p>
            <a:pPr algn="ctr"/>
            <a:endParaRPr lang="en-GB" sz="2000" dirty="0">
              <a:solidFill>
                <a:schemeClr val="bg1"/>
              </a:solidFill>
            </a:endParaRPr>
          </a:p>
          <a:p>
            <a:pPr algn="ctr"/>
            <a:r>
              <a:rPr lang="en-GB" sz="2000" b="1" dirty="0" err="1">
                <a:solidFill>
                  <a:schemeClr val="bg1">
                    <a:lumMod val="95000"/>
                  </a:schemeClr>
                </a:solidFill>
              </a:rPr>
              <a:t>J’</a:t>
            </a:r>
            <a:r>
              <a:rPr lang="en-GB" sz="2000" b="1" dirty="0" err="1">
                <a:solidFill>
                  <a:srgbClr val="FF6600"/>
                </a:solidFill>
              </a:rPr>
              <a:t>aime</a:t>
            </a:r>
            <a:r>
              <a:rPr lang="en-GB" sz="2000" b="1" dirty="0">
                <a:solidFill>
                  <a:schemeClr val="bg1"/>
                </a:solidFill>
              </a:rPr>
              <a:t> </a:t>
            </a:r>
            <a:r>
              <a:rPr lang="en-GB" sz="2000" b="1" dirty="0" err="1">
                <a:solidFill>
                  <a:schemeClr val="bg1"/>
                </a:solidFill>
              </a:rPr>
              <a:t>dormir</a:t>
            </a:r>
            <a:r>
              <a:rPr lang="en-GB" sz="2000" b="1" dirty="0">
                <a:solidFill>
                  <a:schemeClr val="bg1"/>
                </a:solidFill>
              </a:rPr>
              <a:t>.</a:t>
            </a:r>
          </a:p>
          <a:p>
            <a:pPr algn="ctr"/>
            <a:r>
              <a:rPr lang="en-GB" sz="2000" b="1" dirty="0">
                <a:solidFill>
                  <a:schemeClr val="bg1">
                    <a:lumMod val="95000"/>
                  </a:schemeClr>
                </a:solidFill>
              </a:rPr>
              <a:t>Je</a:t>
            </a:r>
            <a:r>
              <a:rPr lang="en-GB" sz="2000" b="1" dirty="0">
                <a:solidFill>
                  <a:srgbClr val="FF6600"/>
                </a:solidFill>
              </a:rPr>
              <a:t> </a:t>
            </a:r>
            <a:r>
              <a:rPr lang="en-GB" sz="2000" b="1" dirty="0" err="1">
                <a:solidFill>
                  <a:srgbClr val="FF6600"/>
                </a:solidFill>
              </a:rPr>
              <a:t>vais</a:t>
            </a:r>
            <a:r>
              <a:rPr lang="en-GB" sz="2000" b="1" dirty="0">
                <a:solidFill>
                  <a:srgbClr val="FF6600"/>
                </a:solidFill>
              </a:rPr>
              <a:t> </a:t>
            </a:r>
            <a:r>
              <a:rPr lang="en-GB" sz="2000" b="1" dirty="0" err="1">
                <a:solidFill>
                  <a:schemeClr val="bg1"/>
                </a:solidFill>
              </a:rPr>
              <a:t>dormir</a:t>
            </a:r>
            <a:r>
              <a:rPr lang="en-GB" sz="2000" b="1" dirty="0">
                <a:solidFill>
                  <a:schemeClr val="bg1"/>
                </a:solidFill>
              </a:rPr>
              <a:t>.</a:t>
            </a:r>
          </a:p>
        </p:txBody>
      </p:sp>
      <p:sp>
        <p:nvSpPr>
          <p:cNvPr id="2" name="Rectangle 1">
            <a:extLst>
              <a:ext uri="{FF2B5EF4-FFF2-40B4-BE49-F238E27FC236}">
                <a16:creationId xmlns:a16="http://schemas.microsoft.com/office/drawing/2014/main" id="{75B229EF-F4B7-45D6-ABE4-68A118A70C8C}"/>
              </a:ext>
            </a:extLst>
          </p:cNvPr>
          <p:cNvSpPr/>
          <p:nvPr/>
        </p:nvSpPr>
        <p:spPr>
          <a:xfrm>
            <a:off x="9757775" y="4734838"/>
            <a:ext cx="1841326" cy="60125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2"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background rectangle">
            <a:extLst>
              <a:ext uri="{FF2B5EF4-FFF2-40B4-BE49-F238E27FC236}">
                <a16:creationId xmlns:a16="http://schemas.microsoft.com/office/drawing/2014/main" id="{5E7302A3-5F4D-4F35-859A-D63DCA3ECA5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7836"/>
            <a:ext cx="6457246" cy="867128"/>
          </a:xfrm>
          <a:prstGeom prst="rect">
            <a:avLst/>
          </a:prstGeom>
        </p:spPr>
      </p:pic>
      <p:sp>
        <p:nvSpPr>
          <p:cNvPr id="38" name="Title 3">
            <a:extLst>
              <a:ext uri="{FF2B5EF4-FFF2-40B4-BE49-F238E27FC236}">
                <a16:creationId xmlns:a16="http://schemas.microsoft.com/office/drawing/2014/main" id="{5E81CE97-057B-46E8-AEDA-04FC8A2599AF}"/>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Rêve</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réalité</a:t>
            </a:r>
            <a:r>
              <a:rPr lang="en-GB" sz="3600" b="1" dirty="0">
                <a:solidFill>
                  <a:schemeClr val="bg1"/>
                </a:solidFill>
              </a:rPr>
              <a:t> ?</a:t>
            </a:r>
          </a:p>
        </p:txBody>
      </p:sp>
      <p:sp>
        <p:nvSpPr>
          <p:cNvPr id="39" name="Rounded Rectangle 46">
            <a:extLst>
              <a:ext uri="{FF2B5EF4-FFF2-40B4-BE49-F238E27FC236}">
                <a16:creationId xmlns:a16="http://schemas.microsoft.com/office/drawing/2014/main" id="{F0116F7C-AC8A-46DE-AA87-CDCF8FDA022B}"/>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40" name="TextBox 39">
            <a:extLst>
              <a:ext uri="{FF2B5EF4-FFF2-40B4-BE49-F238E27FC236}">
                <a16:creationId xmlns:a16="http://schemas.microsoft.com/office/drawing/2014/main" id="{81B28177-61DC-48CE-9805-F984797E73D1}"/>
              </a:ext>
            </a:extLst>
          </p:cNvPr>
          <p:cNvSpPr txBox="1"/>
          <p:nvPr/>
        </p:nvSpPr>
        <p:spPr>
          <a:xfrm>
            <a:off x="180000" y="1295526"/>
            <a:ext cx="11729920" cy="461665"/>
          </a:xfrm>
          <a:prstGeom prst="rect">
            <a:avLst/>
          </a:prstGeom>
          <a:noFill/>
        </p:spPr>
        <p:txBody>
          <a:bodyPr wrap="square" rtlCol="0">
            <a:spAutoFit/>
          </a:bodyPr>
          <a:lstStyle/>
          <a:p>
            <a:pPr lvl="0"/>
            <a:r>
              <a:rPr lang="fr-FR" sz="2400" dirty="0">
                <a:solidFill>
                  <a:srgbClr val="1F4E79"/>
                </a:solidFill>
                <a:latin typeface="Century Gothic" panose="020B0502020202020204" pitchFamily="34" charset="0"/>
              </a:rPr>
              <a:t>Amir rêve très souvent ! C’est la réalité ou un rêve ? Coche. </a:t>
            </a:r>
            <a:endPar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aphicFrame>
        <p:nvGraphicFramePr>
          <p:cNvPr id="41" name="Table 6">
            <a:extLst>
              <a:ext uri="{FF2B5EF4-FFF2-40B4-BE49-F238E27FC236}">
                <a16:creationId xmlns:a16="http://schemas.microsoft.com/office/drawing/2014/main" id="{BE2D5FC9-59F0-4CC4-A2BF-0683F74AC524}"/>
              </a:ext>
            </a:extLst>
          </p:cNvPr>
          <p:cNvGraphicFramePr>
            <a:graphicFrameLocks noGrp="1"/>
          </p:cNvGraphicFramePr>
          <p:nvPr>
            <p:extLst>
              <p:ext uri="{D42A27DB-BD31-4B8C-83A1-F6EECF244321}">
                <p14:modId xmlns:p14="http://schemas.microsoft.com/office/powerpoint/2010/main" val="1204988028"/>
              </p:ext>
            </p:extLst>
          </p:nvPr>
        </p:nvGraphicFramePr>
        <p:xfrm>
          <a:off x="2071868" y="2240270"/>
          <a:ext cx="9838052" cy="3870960"/>
        </p:xfrm>
        <a:graphic>
          <a:graphicData uri="http://schemas.openxmlformats.org/drawingml/2006/table">
            <a:tbl>
              <a:tblPr firstRow="1" bandRow="1">
                <a:tableStyleId>{21E4AEA4-8DFA-4A89-87EB-49C32662AFE0}</a:tableStyleId>
              </a:tblPr>
              <a:tblGrid>
                <a:gridCol w="601966">
                  <a:extLst>
                    <a:ext uri="{9D8B030D-6E8A-4147-A177-3AD203B41FA5}">
                      <a16:colId xmlns:a16="http://schemas.microsoft.com/office/drawing/2014/main" val="2607353726"/>
                    </a:ext>
                  </a:extLst>
                </a:gridCol>
                <a:gridCol w="5612180">
                  <a:extLst>
                    <a:ext uri="{9D8B030D-6E8A-4147-A177-3AD203B41FA5}">
                      <a16:colId xmlns:a16="http://schemas.microsoft.com/office/drawing/2014/main" val="1600817978"/>
                    </a:ext>
                  </a:extLst>
                </a:gridCol>
                <a:gridCol w="1811953">
                  <a:extLst>
                    <a:ext uri="{9D8B030D-6E8A-4147-A177-3AD203B41FA5}">
                      <a16:colId xmlns:a16="http://schemas.microsoft.com/office/drawing/2014/main" val="2609792770"/>
                    </a:ext>
                  </a:extLst>
                </a:gridCol>
                <a:gridCol w="1811953">
                  <a:extLst>
                    <a:ext uri="{9D8B030D-6E8A-4147-A177-3AD203B41FA5}">
                      <a16:colId xmlns:a16="http://schemas.microsoft.com/office/drawing/2014/main" val="1616836717"/>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dirty="0">
                          <a:solidFill>
                            <a:schemeClr val="bg1"/>
                          </a:solidFill>
                          <a:effectLst/>
                          <a:latin typeface="+mn-lt"/>
                          <a:ea typeface="+mn-ea"/>
                          <a:cs typeface="+mn-cs"/>
                        </a:rPr>
                        <a:t>un </a:t>
                      </a:r>
                      <a:r>
                        <a:rPr lang="fr-FR" sz="2000" dirty="0">
                          <a:solidFill>
                            <a:schemeClr val="bg1"/>
                          </a:solidFill>
                          <a:latin typeface="Century Gothic" panose="020B0502020202020204" pitchFamily="34" charset="0"/>
                        </a:rPr>
                        <a:t>rêve </a:t>
                      </a:r>
                      <a:r>
                        <a:rPr lang="en-GB" sz="2000" b="1" i="0" kern="1200" dirty="0">
                          <a:solidFill>
                            <a:schemeClr val="lt1"/>
                          </a:solidFill>
                          <a:effectLst/>
                          <a:latin typeface="+mn-lt"/>
                          <a:ea typeface="+mn-ea"/>
                          <a:cs typeface="+mn-cs"/>
                        </a:rPr>
                        <a:t>(</a:t>
                      </a:r>
                      <a:r>
                        <a:rPr lang="en-GB" sz="2000" b="1" i="0" kern="1200" dirty="0" err="1">
                          <a:solidFill>
                            <a:schemeClr val="lt1"/>
                          </a:solidFill>
                          <a:effectLst/>
                          <a:latin typeface="+mn-lt"/>
                          <a:ea typeface="+mn-ea"/>
                          <a:cs typeface="+mn-cs"/>
                        </a:rPr>
                        <a:t>veux</a:t>
                      </a:r>
                      <a:r>
                        <a:rPr lang="en-GB" sz="2000" b="1" i="0" kern="1200" dirty="0">
                          <a:solidFill>
                            <a:schemeClr val="lt1"/>
                          </a:solidFill>
                          <a:effectLst/>
                          <a:latin typeface="+mn-lt"/>
                          <a:ea typeface="+mn-ea"/>
                          <a:cs typeface="+mn-cs"/>
                        </a:rPr>
                        <a:t>)</a:t>
                      </a:r>
                      <a:endParaRPr lang="en-GB" sz="24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la </a:t>
                      </a:r>
                      <a:r>
                        <a:rPr lang="en-GB" sz="2000" b="1" dirty="0" err="1">
                          <a:solidFill>
                            <a:schemeClr val="bg1"/>
                          </a:solidFill>
                        </a:rPr>
                        <a:t>réalité</a:t>
                      </a:r>
                      <a:endParaRPr lang="en-GB" sz="2000" b="1"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bg1"/>
                          </a:solidFill>
                        </a:rPr>
                        <a:t>(-)</a:t>
                      </a:r>
                    </a:p>
                  </a:txBody>
                  <a:tcPr/>
                </a:tc>
                <a:extLst>
                  <a:ext uri="{0D108BD9-81ED-4DB2-BD59-A6C34878D82A}">
                    <a16:rowId xmlns:a16="http://schemas.microsoft.com/office/drawing/2014/main" val="1153431983"/>
                  </a:ext>
                </a:extLst>
              </a:tr>
              <a:tr h="370840">
                <a:tc>
                  <a:txBody>
                    <a:bodyPr/>
                    <a:lstStyle/>
                    <a:p>
                      <a:pPr algn="ctr"/>
                      <a:r>
                        <a:rPr lang="en-GB" sz="2000" dirty="0">
                          <a:solidFill>
                            <a:schemeClr val="accent1">
                              <a:lumMod val="50000"/>
                            </a:schemeClr>
                          </a:solidFill>
                        </a:rPr>
                        <a:t>1.</a:t>
                      </a:r>
                    </a:p>
                  </a:txBody>
                  <a:tcPr/>
                </a:tc>
                <a:tc>
                  <a:txBody>
                    <a:bodyPr/>
                    <a:lstStyle/>
                    <a:p>
                      <a:r>
                        <a:rPr lang="en-GB" sz="2000" dirty="0">
                          <a:solidFill>
                            <a:schemeClr val="accent1">
                              <a:lumMod val="50000"/>
                            </a:schemeClr>
                          </a:solidFill>
                        </a:rPr>
                        <a:t>Je </a:t>
                      </a:r>
                      <a:r>
                        <a:rPr lang="en-GB" sz="2000" dirty="0" err="1">
                          <a:solidFill>
                            <a:schemeClr val="accent1">
                              <a:lumMod val="50000"/>
                            </a:schemeClr>
                          </a:solidFill>
                        </a:rPr>
                        <a:t>veux</a:t>
                      </a:r>
                      <a:r>
                        <a:rPr lang="en-GB" sz="2000" dirty="0">
                          <a:solidFill>
                            <a:schemeClr val="accent1">
                              <a:lumMod val="50000"/>
                            </a:schemeClr>
                          </a:solidFill>
                        </a:rPr>
                        <a:t> </a:t>
                      </a:r>
                      <a:r>
                        <a:rPr lang="en-GB" sz="2000" dirty="0" err="1">
                          <a:solidFill>
                            <a:schemeClr val="accent1">
                              <a:lumMod val="50000"/>
                            </a:schemeClr>
                          </a:solidFill>
                        </a:rPr>
                        <a:t>visiter</a:t>
                      </a:r>
                      <a:r>
                        <a:rPr lang="en-GB" sz="2000" dirty="0">
                          <a:solidFill>
                            <a:schemeClr val="accent1">
                              <a:lumMod val="50000"/>
                            </a:schemeClr>
                          </a:solidFill>
                        </a:rPr>
                        <a:t> Parc </a:t>
                      </a:r>
                      <a:r>
                        <a:rPr lang="en-GB" sz="2000" dirty="0" err="1">
                          <a:solidFill>
                            <a:schemeClr val="accent1">
                              <a:lumMod val="50000"/>
                            </a:schemeClr>
                          </a:solidFill>
                        </a:rPr>
                        <a:t>Astérix</a:t>
                      </a:r>
                      <a:r>
                        <a:rPr lang="en-GB" sz="2000" dirty="0">
                          <a:solidFill>
                            <a:schemeClr val="accent1">
                              <a:lumMod val="50000"/>
                            </a:schemeClr>
                          </a:solidFill>
                        </a:rPr>
                        <a:t>.</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Je           </a:t>
                      </a:r>
                      <a:r>
                        <a:rPr lang="en-GB" sz="2000" dirty="0" err="1">
                          <a:solidFill>
                            <a:schemeClr val="accent1">
                              <a:lumMod val="50000"/>
                            </a:schemeClr>
                          </a:solidFill>
                        </a:rPr>
                        <a:t>regarde</a:t>
                      </a:r>
                      <a:r>
                        <a:rPr lang="en-GB" sz="2000" dirty="0">
                          <a:solidFill>
                            <a:schemeClr val="accent1">
                              <a:lumMod val="50000"/>
                            </a:schemeClr>
                          </a:solidFill>
                        </a:rPr>
                        <a:t> </a:t>
                      </a:r>
                      <a:r>
                        <a:rPr lang="fr-FR" sz="2000" dirty="0">
                          <a:solidFill>
                            <a:schemeClr val="accent1">
                              <a:lumMod val="50000"/>
                            </a:schemeClr>
                          </a:solidFill>
                        </a:rPr>
                        <a:t>le Grand Prix de Monaco.</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a:solidFill>
                            <a:schemeClr val="accent1">
                              <a:lumMod val="50000"/>
                            </a:schemeClr>
                          </a:solidFill>
                        </a:rPr>
                        <a:t>3.</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Je </a:t>
                      </a:r>
                      <a:r>
                        <a:rPr lang="en-GB" sz="2000" dirty="0" err="1">
                          <a:solidFill>
                            <a:schemeClr val="accent1">
                              <a:lumMod val="50000"/>
                            </a:schemeClr>
                          </a:solidFill>
                        </a:rPr>
                        <a:t>veux</a:t>
                      </a:r>
                      <a:r>
                        <a:rPr lang="en-GB" sz="2000" dirty="0">
                          <a:solidFill>
                            <a:schemeClr val="accent1">
                              <a:lumMod val="50000"/>
                            </a:schemeClr>
                          </a:solidFill>
                        </a:rPr>
                        <a:t> </a:t>
                      </a:r>
                      <a:r>
                        <a:rPr lang="en-GB" sz="2000" dirty="0" err="1">
                          <a:solidFill>
                            <a:schemeClr val="accent1">
                              <a:lumMod val="50000"/>
                            </a:schemeClr>
                          </a:solidFill>
                        </a:rPr>
                        <a:t>apprendre</a:t>
                      </a:r>
                      <a:r>
                        <a:rPr lang="en-GB" sz="2000" dirty="0">
                          <a:solidFill>
                            <a:schemeClr val="accent1">
                              <a:lumMod val="50000"/>
                            </a:schemeClr>
                          </a:solidFill>
                        </a:rPr>
                        <a:t> </a:t>
                      </a:r>
                      <a:r>
                        <a:rPr lang="en-GB" sz="2000" dirty="0" err="1">
                          <a:solidFill>
                            <a:schemeClr val="accent1">
                              <a:lumMod val="50000"/>
                            </a:schemeClr>
                          </a:solidFill>
                        </a:rPr>
                        <a:t>une</a:t>
                      </a:r>
                      <a:r>
                        <a:rPr lang="en-GB" sz="2000" dirty="0">
                          <a:solidFill>
                            <a:schemeClr val="accent1">
                              <a:lumMod val="50000"/>
                            </a:schemeClr>
                          </a:solidFill>
                        </a:rPr>
                        <a:t> nouvelle langue.</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000">
                          <a:solidFill>
                            <a:schemeClr val="accent1">
                              <a:lumMod val="50000"/>
                            </a:schemeClr>
                          </a:solidFill>
                        </a:rPr>
                        <a:t>4.</a:t>
                      </a: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Je </a:t>
                      </a:r>
                      <a:r>
                        <a:rPr lang="en-GB" sz="2000" dirty="0" err="1">
                          <a:solidFill>
                            <a:schemeClr val="accent1">
                              <a:lumMod val="50000"/>
                            </a:schemeClr>
                          </a:solidFill>
                        </a:rPr>
                        <a:t>veux</a:t>
                      </a:r>
                      <a:r>
                        <a:rPr lang="en-GB" sz="2000" dirty="0">
                          <a:solidFill>
                            <a:schemeClr val="accent1">
                              <a:lumMod val="50000"/>
                            </a:schemeClr>
                          </a:solidFill>
                        </a:rPr>
                        <a:t> </a:t>
                      </a:r>
                      <a:r>
                        <a:rPr lang="en-GB" sz="2000" dirty="0" err="1">
                          <a:solidFill>
                            <a:schemeClr val="accent1">
                              <a:lumMod val="50000"/>
                            </a:schemeClr>
                          </a:solidFill>
                        </a:rPr>
                        <a:t>avoir</a:t>
                      </a:r>
                      <a:r>
                        <a:rPr lang="en-GB" sz="2000" dirty="0">
                          <a:solidFill>
                            <a:schemeClr val="accent1">
                              <a:lumMod val="50000"/>
                            </a:schemeClr>
                          </a:solidFill>
                        </a:rPr>
                        <a:t> un </a:t>
                      </a:r>
                      <a:r>
                        <a:rPr lang="en-GB" sz="2000" dirty="0" err="1">
                          <a:solidFill>
                            <a:schemeClr val="accent1">
                              <a:lumMod val="50000"/>
                            </a:schemeClr>
                          </a:solidFill>
                        </a:rPr>
                        <a:t>chien</a:t>
                      </a:r>
                      <a:r>
                        <a:rPr lang="en-GB" sz="2000" dirty="0">
                          <a:solidFill>
                            <a:schemeClr val="accent1">
                              <a:lumMod val="50000"/>
                            </a:schemeClr>
                          </a:solidFill>
                        </a:rPr>
                        <a:t>.</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370840">
                <a:tc>
                  <a:txBody>
                    <a:bodyPr/>
                    <a:lstStyle/>
                    <a:p>
                      <a:pPr algn="ctr"/>
                      <a:r>
                        <a:rPr lang="en-GB" sz="2000">
                          <a:solidFill>
                            <a:schemeClr val="accent1">
                              <a:lumMod val="50000"/>
                            </a:schemeClr>
                          </a:solidFill>
                        </a:rPr>
                        <a:t>5.</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Je           </a:t>
                      </a:r>
                      <a:r>
                        <a:rPr lang="en-GB" sz="2000" dirty="0" err="1">
                          <a:solidFill>
                            <a:schemeClr val="accent1">
                              <a:lumMod val="50000"/>
                            </a:schemeClr>
                          </a:solidFill>
                        </a:rPr>
                        <a:t>suis</a:t>
                      </a:r>
                      <a:r>
                        <a:rPr lang="en-GB" sz="2000" dirty="0">
                          <a:solidFill>
                            <a:schemeClr val="accent1">
                              <a:lumMod val="50000"/>
                            </a:schemeClr>
                          </a:solidFill>
                        </a:rPr>
                        <a:t> dans le </a:t>
                      </a:r>
                      <a:r>
                        <a:rPr lang="en-GB" sz="2000" dirty="0" err="1">
                          <a:solidFill>
                            <a:schemeClr val="accent1">
                              <a:lumMod val="50000"/>
                            </a:schemeClr>
                          </a:solidFill>
                        </a:rPr>
                        <a:t>jardin</a:t>
                      </a:r>
                      <a:r>
                        <a:rPr lang="en-GB" sz="2000" dirty="0">
                          <a:solidFill>
                            <a:schemeClr val="accent1">
                              <a:lumMod val="50000"/>
                            </a:schemeClr>
                          </a:solidFill>
                        </a:rPr>
                        <a:t>.</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370840">
                <a:tc>
                  <a:txBody>
                    <a:bodyPr/>
                    <a:lstStyle/>
                    <a:p>
                      <a:pPr algn="ctr"/>
                      <a:r>
                        <a:rPr lang="en-GB" sz="2000">
                          <a:solidFill>
                            <a:schemeClr val="accent1">
                              <a:lumMod val="50000"/>
                            </a:schemeClr>
                          </a:solidFill>
                        </a:rPr>
                        <a:t>6.</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Je </a:t>
                      </a:r>
                      <a:r>
                        <a:rPr lang="en-GB" sz="2000" dirty="0" err="1">
                          <a:solidFill>
                            <a:schemeClr val="accent1">
                              <a:lumMod val="50000"/>
                            </a:schemeClr>
                          </a:solidFill>
                        </a:rPr>
                        <a:t>veux</a:t>
                      </a:r>
                      <a:r>
                        <a:rPr lang="en-GB" sz="2000" dirty="0">
                          <a:solidFill>
                            <a:schemeClr val="accent1">
                              <a:lumMod val="50000"/>
                            </a:schemeClr>
                          </a:solidFill>
                        </a:rPr>
                        <a:t> </a:t>
                      </a:r>
                      <a:r>
                        <a:rPr lang="en-GB" sz="2000" dirty="0" err="1">
                          <a:solidFill>
                            <a:schemeClr val="accent1">
                              <a:lumMod val="50000"/>
                            </a:schemeClr>
                          </a:solidFill>
                          <a:latin typeface="Century Gothic" panose="020B0502020202020204" pitchFamily="34" charset="0"/>
                        </a:rPr>
                        <a:t>être</a:t>
                      </a:r>
                      <a:r>
                        <a:rPr lang="en-GB" sz="2000" dirty="0">
                          <a:solidFill>
                            <a:schemeClr val="accent1">
                              <a:lumMod val="50000"/>
                            </a:schemeClr>
                          </a:solidFill>
                          <a:latin typeface="Century Gothic" panose="020B0502020202020204" pitchFamily="34" charset="0"/>
                        </a:rPr>
                        <a:t> dans ma </a:t>
                      </a:r>
                      <a:r>
                        <a:rPr lang="en-GB" sz="2000" dirty="0" err="1">
                          <a:solidFill>
                            <a:schemeClr val="accent1">
                              <a:lumMod val="50000"/>
                            </a:schemeClr>
                          </a:solidFill>
                          <a:latin typeface="Century Gothic" panose="020B0502020202020204" pitchFamily="34" charset="0"/>
                        </a:rPr>
                        <a:t>chambre</a:t>
                      </a:r>
                      <a:r>
                        <a:rPr lang="en-GB" sz="2000" dirty="0">
                          <a:solidFill>
                            <a:schemeClr val="accent1">
                              <a:lumMod val="50000"/>
                            </a:schemeClr>
                          </a:solidFill>
                          <a:latin typeface="Century Gothic" panose="020B0502020202020204" pitchFamily="34" charset="0"/>
                        </a:rPr>
                        <a:t>.</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370840">
                <a:tc>
                  <a:txBody>
                    <a:bodyPr/>
                    <a:lstStyle/>
                    <a:p>
                      <a:pPr algn="ctr"/>
                      <a:r>
                        <a:rPr lang="en-GB" sz="2000">
                          <a:solidFill>
                            <a:schemeClr val="accent1">
                              <a:lumMod val="50000"/>
                            </a:schemeClr>
                          </a:solidFill>
                        </a:rPr>
                        <a:t>7.</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Je           </a:t>
                      </a:r>
                      <a:r>
                        <a:rPr lang="en-GB" sz="2000" dirty="0" err="1">
                          <a:solidFill>
                            <a:schemeClr val="accent1">
                              <a:lumMod val="50000"/>
                            </a:schemeClr>
                          </a:solidFill>
                        </a:rPr>
                        <a:t>comprends</a:t>
                      </a:r>
                      <a:r>
                        <a:rPr lang="en-GB" sz="2000" dirty="0">
                          <a:solidFill>
                            <a:schemeClr val="accent1">
                              <a:lumMod val="50000"/>
                            </a:schemeClr>
                          </a:solidFill>
                        </a:rPr>
                        <a:t> </a:t>
                      </a:r>
                      <a:r>
                        <a:rPr lang="en-GB" sz="2000" dirty="0" err="1">
                          <a:solidFill>
                            <a:schemeClr val="accent1">
                              <a:lumMod val="50000"/>
                            </a:schemeClr>
                          </a:solidFill>
                        </a:rPr>
                        <a:t>l’anglais</a:t>
                      </a:r>
                      <a:r>
                        <a:rPr lang="en-GB" sz="2000" dirty="0">
                          <a:solidFill>
                            <a:schemeClr val="accent1">
                              <a:lumMod val="50000"/>
                            </a:schemeClr>
                          </a:solidFill>
                        </a:rPr>
                        <a:t>.</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0">
                <a:tc>
                  <a:txBody>
                    <a:bodyPr/>
                    <a:lstStyle/>
                    <a:p>
                      <a:pPr algn="ctr"/>
                      <a:r>
                        <a:rPr lang="en-GB" sz="2000">
                          <a:solidFill>
                            <a:schemeClr val="accent1">
                              <a:lumMod val="50000"/>
                            </a:schemeClr>
                          </a:solidFill>
                        </a:rPr>
                        <a:t>8.</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Je           dis la verité!</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pic>
        <p:nvPicPr>
          <p:cNvPr id="43" name="Picture 42" descr="green checkmark">
            <a:extLst>
              <a:ext uri="{FF2B5EF4-FFF2-40B4-BE49-F238E27FC236}">
                <a16:creationId xmlns:a16="http://schemas.microsoft.com/office/drawing/2014/main" id="{E61A325E-7DD8-45A7-B41F-405C04C284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8608" y="3003992"/>
            <a:ext cx="282522" cy="294294"/>
          </a:xfrm>
          <a:prstGeom prst="rect">
            <a:avLst/>
          </a:prstGeom>
        </p:spPr>
      </p:pic>
      <p:pic>
        <p:nvPicPr>
          <p:cNvPr id="11" name="Picture 10" descr="A picture containing doll&#10;&#10;Description automatically generated">
            <a:extLst>
              <a:ext uri="{FF2B5EF4-FFF2-40B4-BE49-F238E27FC236}">
                <a16:creationId xmlns:a16="http://schemas.microsoft.com/office/drawing/2014/main" id="{5E76EF9E-7788-4415-9578-EC2DB676CC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52485" y="4128906"/>
            <a:ext cx="2471217" cy="2484927"/>
          </a:xfrm>
          <a:prstGeom prst="rect">
            <a:avLst/>
          </a:prstGeom>
        </p:spPr>
      </p:pic>
      <p:sp>
        <p:nvSpPr>
          <p:cNvPr id="12" name="Thought Bubble: Cloud 11">
            <a:extLst>
              <a:ext uri="{FF2B5EF4-FFF2-40B4-BE49-F238E27FC236}">
                <a16:creationId xmlns:a16="http://schemas.microsoft.com/office/drawing/2014/main" id="{4249DFF2-6EA9-43CB-9230-AAFA3EEAFC4F}"/>
              </a:ext>
            </a:extLst>
          </p:cNvPr>
          <p:cNvSpPr/>
          <p:nvPr/>
        </p:nvSpPr>
        <p:spPr>
          <a:xfrm>
            <a:off x="463877" y="3090177"/>
            <a:ext cx="1238491" cy="865714"/>
          </a:xfrm>
          <a:prstGeom prst="cloudCallout">
            <a:avLst>
              <a:gd name="adj1" fmla="val -271"/>
              <a:gd name="adj2" fmla="val 106621"/>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A868F0C7-6D95-419D-9CC2-B89F7121FF1C}"/>
              </a:ext>
            </a:extLst>
          </p:cNvPr>
          <p:cNvSpPr/>
          <p:nvPr/>
        </p:nvSpPr>
        <p:spPr>
          <a:xfrm>
            <a:off x="3124200" y="3003992"/>
            <a:ext cx="609600"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dirty="0">
                <a:solidFill>
                  <a:schemeClr val="accent1">
                    <a:lumMod val="50000"/>
                  </a:schemeClr>
                </a:solidFill>
              </a:rPr>
              <a:t>____</a:t>
            </a:r>
          </a:p>
        </p:txBody>
      </p:sp>
      <p:sp>
        <p:nvSpPr>
          <p:cNvPr id="16" name="Rectangle 15">
            <a:extLst>
              <a:ext uri="{FF2B5EF4-FFF2-40B4-BE49-F238E27FC236}">
                <a16:creationId xmlns:a16="http://schemas.microsoft.com/office/drawing/2014/main" id="{B0FDF585-626C-4229-8BA7-72C9ED348199}"/>
              </a:ext>
            </a:extLst>
          </p:cNvPr>
          <p:cNvSpPr/>
          <p:nvPr/>
        </p:nvSpPr>
        <p:spPr>
          <a:xfrm>
            <a:off x="3124200" y="3400964"/>
            <a:ext cx="609600"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dirty="0">
                <a:solidFill>
                  <a:schemeClr val="accent1">
                    <a:lumMod val="50000"/>
                  </a:schemeClr>
                </a:solidFill>
              </a:rPr>
              <a:t>____</a:t>
            </a:r>
          </a:p>
        </p:txBody>
      </p:sp>
      <p:pic>
        <p:nvPicPr>
          <p:cNvPr id="17" name="Picture 16" descr="green checkmark">
            <a:extLst>
              <a:ext uri="{FF2B5EF4-FFF2-40B4-BE49-F238E27FC236}">
                <a16:creationId xmlns:a16="http://schemas.microsoft.com/office/drawing/2014/main" id="{59012796-C4C4-4AB4-A2F6-8E20CF9521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5508" y="3383542"/>
            <a:ext cx="282522" cy="294294"/>
          </a:xfrm>
          <a:prstGeom prst="rect">
            <a:avLst/>
          </a:prstGeom>
        </p:spPr>
      </p:pic>
      <p:sp>
        <p:nvSpPr>
          <p:cNvPr id="18" name="Rectangle 17">
            <a:extLst>
              <a:ext uri="{FF2B5EF4-FFF2-40B4-BE49-F238E27FC236}">
                <a16:creationId xmlns:a16="http://schemas.microsoft.com/office/drawing/2014/main" id="{336D8E13-E8CA-424C-8EA7-DE1F29B0E27C}"/>
              </a:ext>
            </a:extLst>
          </p:cNvPr>
          <p:cNvSpPr/>
          <p:nvPr/>
        </p:nvSpPr>
        <p:spPr>
          <a:xfrm>
            <a:off x="3124200" y="3797936"/>
            <a:ext cx="609600"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dirty="0">
                <a:solidFill>
                  <a:schemeClr val="accent1">
                    <a:lumMod val="50000"/>
                  </a:schemeClr>
                </a:solidFill>
              </a:rPr>
              <a:t>____</a:t>
            </a:r>
          </a:p>
        </p:txBody>
      </p:sp>
      <p:pic>
        <p:nvPicPr>
          <p:cNvPr id="19" name="Picture 18" descr="green checkmark">
            <a:extLst>
              <a:ext uri="{FF2B5EF4-FFF2-40B4-BE49-F238E27FC236}">
                <a16:creationId xmlns:a16="http://schemas.microsoft.com/office/drawing/2014/main" id="{DFE292FD-7A31-4FCD-B0D4-3AD039D690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8608" y="3797936"/>
            <a:ext cx="282522" cy="294294"/>
          </a:xfrm>
          <a:prstGeom prst="rect">
            <a:avLst/>
          </a:prstGeom>
        </p:spPr>
      </p:pic>
      <p:sp>
        <p:nvSpPr>
          <p:cNvPr id="20" name="Rectangle 19">
            <a:extLst>
              <a:ext uri="{FF2B5EF4-FFF2-40B4-BE49-F238E27FC236}">
                <a16:creationId xmlns:a16="http://schemas.microsoft.com/office/drawing/2014/main" id="{BDE1615D-5277-4656-B8A5-90946C5422D0}"/>
              </a:ext>
            </a:extLst>
          </p:cNvPr>
          <p:cNvSpPr/>
          <p:nvPr/>
        </p:nvSpPr>
        <p:spPr>
          <a:xfrm>
            <a:off x="3124200" y="4194908"/>
            <a:ext cx="609600"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dirty="0">
                <a:solidFill>
                  <a:schemeClr val="accent1">
                    <a:lumMod val="50000"/>
                  </a:schemeClr>
                </a:solidFill>
              </a:rPr>
              <a:t>____</a:t>
            </a:r>
          </a:p>
        </p:txBody>
      </p:sp>
      <p:sp>
        <p:nvSpPr>
          <p:cNvPr id="21" name="Rectangle 20">
            <a:extLst>
              <a:ext uri="{FF2B5EF4-FFF2-40B4-BE49-F238E27FC236}">
                <a16:creationId xmlns:a16="http://schemas.microsoft.com/office/drawing/2014/main" id="{720BBEFE-B6E4-45DD-99BA-F26090197B92}"/>
              </a:ext>
            </a:extLst>
          </p:cNvPr>
          <p:cNvSpPr/>
          <p:nvPr/>
        </p:nvSpPr>
        <p:spPr>
          <a:xfrm>
            <a:off x="3124200" y="4591880"/>
            <a:ext cx="609600"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dirty="0">
                <a:solidFill>
                  <a:schemeClr val="accent1">
                    <a:lumMod val="50000"/>
                  </a:schemeClr>
                </a:solidFill>
              </a:rPr>
              <a:t>____</a:t>
            </a:r>
          </a:p>
        </p:txBody>
      </p:sp>
      <p:sp>
        <p:nvSpPr>
          <p:cNvPr id="22" name="Rectangle 21">
            <a:extLst>
              <a:ext uri="{FF2B5EF4-FFF2-40B4-BE49-F238E27FC236}">
                <a16:creationId xmlns:a16="http://schemas.microsoft.com/office/drawing/2014/main" id="{EE61EA9C-47A6-4203-B1C9-42C1B2335A9C}"/>
              </a:ext>
            </a:extLst>
          </p:cNvPr>
          <p:cNvSpPr/>
          <p:nvPr/>
        </p:nvSpPr>
        <p:spPr>
          <a:xfrm>
            <a:off x="3124200" y="4988852"/>
            <a:ext cx="609600"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dirty="0">
                <a:solidFill>
                  <a:schemeClr val="accent1">
                    <a:lumMod val="50000"/>
                  </a:schemeClr>
                </a:solidFill>
              </a:rPr>
              <a:t>____</a:t>
            </a:r>
          </a:p>
        </p:txBody>
      </p:sp>
      <p:sp>
        <p:nvSpPr>
          <p:cNvPr id="23" name="Rectangle 22">
            <a:extLst>
              <a:ext uri="{FF2B5EF4-FFF2-40B4-BE49-F238E27FC236}">
                <a16:creationId xmlns:a16="http://schemas.microsoft.com/office/drawing/2014/main" id="{F6E0095D-F946-440D-902F-2B8B910ADB15}"/>
              </a:ext>
            </a:extLst>
          </p:cNvPr>
          <p:cNvSpPr/>
          <p:nvPr/>
        </p:nvSpPr>
        <p:spPr>
          <a:xfrm>
            <a:off x="3124200" y="5385824"/>
            <a:ext cx="609600"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dirty="0">
                <a:solidFill>
                  <a:schemeClr val="accent1">
                    <a:lumMod val="50000"/>
                  </a:schemeClr>
                </a:solidFill>
              </a:rPr>
              <a:t>____</a:t>
            </a:r>
          </a:p>
        </p:txBody>
      </p:sp>
      <p:sp>
        <p:nvSpPr>
          <p:cNvPr id="24" name="Rectangle 23">
            <a:extLst>
              <a:ext uri="{FF2B5EF4-FFF2-40B4-BE49-F238E27FC236}">
                <a16:creationId xmlns:a16="http://schemas.microsoft.com/office/drawing/2014/main" id="{389DB92D-6003-400A-8097-D8B104B4F6A3}"/>
              </a:ext>
            </a:extLst>
          </p:cNvPr>
          <p:cNvSpPr/>
          <p:nvPr/>
        </p:nvSpPr>
        <p:spPr>
          <a:xfrm>
            <a:off x="3124200" y="5782794"/>
            <a:ext cx="609600"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dirty="0">
                <a:solidFill>
                  <a:schemeClr val="accent1">
                    <a:lumMod val="50000"/>
                  </a:schemeClr>
                </a:solidFill>
              </a:rPr>
              <a:t>____</a:t>
            </a:r>
          </a:p>
        </p:txBody>
      </p:sp>
      <p:pic>
        <p:nvPicPr>
          <p:cNvPr id="25" name="Picture 24" descr="green checkmark">
            <a:extLst>
              <a:ext uri="{FF2B5EF4-FFF2-40B4-BE49-F238E27FC236}">
                <a16:creationId xmlns:a16="http://schemas.microsoft.com/office/drawing/2014/main" id="{CEABB07F-F65D-476E-A9D1-95CC0E97C8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8608" y="4196384"/>
            <a:ext cx="282522" cy="294294"/>
          </a:xfrm>
          <a:prstGeom prst="rect">
            <a:avLst/>
          </a:prstGeom>
        </p:spPr>
      </p:pic>
      <p:pic>
        <p:nvPicPr>
          <p:cNvPr id="26" name="Picture 25" descr="green checkmark">
            <a:extLst>
              <a:ext uri="{FF2B5EF4-FFF2-40B4-BE49-F238E27FC236}">
                <a16:creationId xmlns:a16="http://schemas.microsoft.com/office/drawing/2014/main" id="{D65ADDE9-21D2-4DF7-B2D4-23178013B4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5508" y="4574472"/>
            <a:ext cx="282522" cy="294294"/>
          </a:xfrm>
          <a:prstGeom prst="rect">
            <a:avLst/>
          </a:prstGeom>
        </p:spPr>
      </p:pic>
      <p:pic>
        <p:nvPicPr>
          <p:cNvPr id="27" name="Picture 26" descr="green checkmark">
            <a:extLst>
              <a:ext uri="{FF2B5EF4-FFF2-40B4-BE49-F238E27FC236}">
                <a16:creationId xmlns:a16="http://schemas.microsoft.com/office/drawing/2014/main" id="{F172302E-608E-41AE-A935-3CB21BAB88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5508" y="5371369"/>
            <a:ext cx="282522" cy="294294"/>
          </a:xfrm>
          <a:prstGeom prst="rect">
            <a:avLst/>
          </a:prstGeom>
        </p:spPr>
      </p:pic>
      <p:pic>
        <p:nvPicPr>
          <p:cNvPr id="28" name="Picture 27" descr="green checkmark">
            <a:extLst>
              <a:ext uri="{FF2B5EF4-FFF2-40B4-BE49-F238E27FC236}">
                <a16:creationId xmlns:a16="http://schemas.microsoft.com/office/drawing/2014/main" id="{8F9628CE-D141-46AE-A3DD-F08428648A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0410" y="4973757"/>
            <a:ext cx="282522" cy="294294"/>
          </a:xfrm>
          <a:prstGeom prst="rect">
            <a:avLst/>
          </a:prstGeom>
        </p:spPr>
      </p:pic>
      <p:pic>
        <p:nvPicPr>
          <p:cNvPr id="29" name="Picture 28" descr="green checkmark">
            <a:extLst>
              <a:ext uri="{FF2B5EF4-FFF2-40B4-BE49-F238E27FC236}">
                <a16:creationId xmlns:a16="http://schemas.microsoft.com/office/drawing/2014/main" id="{B77380AE-4D96-45E1-9627-03418C9611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5508" y="5785366"/>
            <a:ext cx="282522" cy="294294"/>
          </a:xfrm>
          <a:prstGeom prst="rect">
            <a:avLst/>
          </a:prstGeom>
        </p:spPr>
      </p:pic>
      <p:grpSp>
        <p:nvGrpSpPr>
          <p:cNvPr id="5" name="Group 4">
            <a:extLst>
              <a:ext uri="{FF2B5EF4-FFF2-40B4-BE49-F238E27FC236}">
                <a16:creationId xmlns:a16="http://schemas.microsoft.com/office/drawing/2014/main" id="{613344F1-E2F2-4286-90F9-0853DAB19F12}"/>
              </a:ext>
            </a:extLst>
          </p:cNvPr>
          <p:cNvGrpSpPr/>
          <p:nvPr/>
        </p:nvGrpSpPr>
        <p:grpSpPr>
          <a:xfrm>
            <a:off x="3124200" y="91531"/>
            <a:ext cx="6457246" cy="2692400"/>
            <a:chOff x="4073436" y="114300"/>
            <a:chExt cx="6457246" cy="2692400"/>
          </a:xfrm>
        </p:grpSpPr>
        <p:sp>
          <p:nvSpPr>
            <p:cNvPr id="3" name="Speech Bubble: Rectangle with Corners Rounded 2">
              <a:extLst>
                <a:ext uri="{FF2B5EF4-FFF2-40B4-BE49-F238E27FC236}">
                  <a16:creationId xmlns:a16="http://schemas.microsoft.com/office/drawing/2014/main" id="{FFE4368B-1EF2-443B-960B-E5707315630D}"/>
                </a:ext>
              </a:extLst>
            </p:cNvPr>
            <p:cNvSpPr/>
            <p:nvPr/>
          </p:nvSpPr>
          <p:spPr>
            <a:xfrm>
              <a:off x="4073436" y="114300"/>
              <a:ext cx="6457246" cy="2692400"/>
            </a:xfrm>
            <a:prstGeom prst="wedgeRoundRectCallout">
              <a:avLst/>
            </a:prstGeom>
            <a:solidFill>
              <a:schemeClr val="accent1">
                <a:lumMod val="50000"/>
              </a:schemeClr>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Ins="3960000" rtlCol="0" anchor="ctr"/>
            <a:lstStyle/>
            <a:p>
              <a:pPr algn="ctr"/>
              <a:r>
                <a:rPr lang="fr-FR" sz="2000" dirty="0"/>
                <a:t>Le </a:t>
              </a:r>
              <a:r>
                <a:rPr lang="fr-FR" sz="2000" b="1" dirty="0"/>
                <a:t>Parc Astérix </a:t>
              </a:r>
              <a:r>
                <a:rPr lang="fr-FR" sz="2000" dirty="0"/>
                <a:t>est un parc d'attraction </a:t>
              </a:r>
              <a:r>
                <a:rPr lang="en-GB" sz="2000" dirty="0" err="1"/>
                <a:t>basé</a:t>
              </a:r>
              <a:r>
                <a:rPr lang="en-GB" sz="2000" dirty="0"/>
                <a:t> sur </a:t>
              </a:r>
              <a:r>
                <a:rPr lang="en-GB" sz="2000" dirty="0" err="1"/>
                <a:t>l'univers</a:t>
              </a:r>
              <a:r>
                <a:rPr lang="en-GB" sz="2000" dirty="0"/>
                <a:t> </a:t>
              </a:r>
              <a:r>
                <a:rPr lang="en-GB" sz="2000" dirty="0" err="1"/>
                <a:t>d'Astérix</a:t>
              </a:r>
              <a:r>
                <a:rPr lang="en-GB" sz="2000" dirty="0"/>
                <a:t> ! Il </a:t>
              </a:r>
              <a:r>
                <a:rPr lang="en-GB" sz="2000" dirty="0" err="1"/>
                <a:t>est</a:t>
              </a:r>
              <a:r>
                <a:rPr lang="en-GB" sz="2000" dirty="0"/>
                <a:t> </a:t>
              </a:r>
              <a:r>
                <a:rPr lang="en-GB" sz="2000" dirty="0" err="1"/>
                <a:t>situé</a:t>
              </a:r>
              <a:r>
                <a:rPr lang="en-GB" sz="2000" dirty="0"/>
                <a:t> à 50km de Paris.</a:t>
              </a:r>
              <a:endParaRPr lang="en-GB" sz="2000" b="1" dirty="0">
                <a:solidFill>
                  <a:schemeClr val="bg1"/>
                </a:solidFill>
              </a:endParaRPr>
            </a:p>
          </p:txBody>
        </p:sp>
        <p:pic>
          <p:nvPicPr>
            <p:cNvPr id="1026" name="Picture 2">
              <a:extLst>
                <a:ext uri="{FF2B5EF4-FFF2-40B4-BE49-F238E27FC236}">
                  <a16:creationId xmlns:a16="http://schemas.microsoft.com/office/drawing/2014/main" id="{2C88BD92-6B66-4B4D-ACD8-46D4B810A1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4001" y="290560"/>
              <a:ext cx="1677036" cy="22367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44C1647-E1E1-4B1C-ABFD-E23777C94419}"/>
                </a:ext>
              </a:extLst>
            </p:cNvPr>
            <p:cNvPicPr>
              <a:picLocks noChangeAspect="1"/>
            </p:cNvPicPr>
            <p:nvPr/>
          </p:nvPicPr>
          <p:blipFill>
            <a:blip r:embed="rId7"/>
            <a:stretch>
              <a:fillRect/>
            </a:stretch>
          </p:blipFill>
          <p:spPr>
            <a:xfrm>
              <a:off x="8510144" y="290560"/>
              <a:ext cx="1706985" cy="2236739"/>
            </a:xfrm>
            <a:prstGeom prst="rect">
              <a:avLst/>
            </a:prstGeom>
          </p:spPr>
        </p:pic>
      </p:grpSp>
    </p:spTree>
    <p:extLst>
      <p:ext uri="{BB962C8B-B14F-4D97-AF65-F5344CB8AC3E}">
        <p14:creationId xmlns:p14="http://schemas.microsoft.com/office/powerpoint/2010/main" val="278180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8" grpId="0" animBg="1"/>
      <p:bldP spid="20" grpId="0" animBg="1"/>
      <p:bldP spid="21" grpId="0" animBg="1"/>
      <p:bldP spid="22" grpId="0" animBg="1"/>
      <p:bldP spid="23"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1240A8-BAE6-4118-B298-A8BC4E51115B}"/>
              </a:ext>
            </a:extLst>
          </p:cNvPr>
          <p:cNvPicPr>
            <a:picLocks noChangeAspect="1"/>
          </p:cNvPicPr>
          <p:nvPr/>
        </p:nvPicPr>
        <p:blipFill>
          <a:blip r:embed="rId3"/>
          <a:stretch>
            <a:fillRect/>
          </a:stretch>
        </p:blipFill>
        <p:spPr>
          <a:xfrm rot="879751">
            <a:off x="10147796" y="397489"/>
            <a:ext cx="1725318" cy="1725318"/>
          </a:xfrm>
          <a:prstGeom prst="rect">
            <a:avLst/>
          </a:prstGeom>
        </p:spPr>
      </p:pic>
      <p:sp>
        <p:nvSpPr>
          <p:cNvPr id="13" name="TextBox 12">
            <a:extLst>
              <a:ext uri="{FF2B5EF4-FFF2-40B4-BE49-F238E27FC236}">
                <a16:creationId xmlns:a16="http://schemas.microsoft.com/office/drawing/2014/main" id="{E7B3C07F-AD9A-4B6D-B44F-EDEE28694292}"/>
              </a:ext>
            </a:extLst>
          </p:cNvPr>
          <p:cNvSpPr txBox="1"/>
          <p:nvPr/>
        </p:nvSpPr>
        <p:spPr>
          <a:xfrm>
            <a:off x="6065612" y="2168354"/>
            <a:ext cx="612638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dirty="0">
                <a:solidFill>
                  <a:srgbClr val="FF6600"/>
                </a:solidFill>
                <a:latin typeface="Century Gothic" panose="020B0502020202020204" pitchFamily="34" charset="0"/>
              </a:rPr>
              <a:t>Partenaire B:</a:t>
            </a: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Dis le message d’Amir en anglais</a:t>
            </a: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1" name="TextBox 10">
            <a:extLst>
              <a:ext uri="{FF2B5EF4-FFF2-40B4-BE49-F238E27FC236}">
                <a16:creationId xmlns:a16="http://schemas.microsoft.com/office/drawing/2014/main" id="{BDCDD53D-7AF5-4A26-B0EB-6ACAB3099C1A}"/>
              </a:ext>
            </a:extLst>
          </p:cNvPr>
          <p:cNvSpPr txBox="1"/>
          <p:nvPr/>
        </p:nvSpPr>
        <p:spPr>
          <a:xfrm>
            <a:off x="313961" y="2168354"/>
            <a:ext cx="597597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Partenaire A:</a:t>
            </a: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lang="fr-FR" sz="2800" dirty="0">
                <a:solidFill>
                  <a:srgbClr val="1F4E79"/>
                </a:solidFill>
                <a:latin typeface="Century Gothic" panose="020B0502020202020204" pitchFamily="34" charset="0"/>
              </a:rPr>
              <a:t>Écris</a:t>
            </a: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le message d’Amir en français</a:t>
            </a:r>
          </a:p>
        </p:txBody>
      </p:sp>
      <p:sp>
        <p:nvSpPr>
          <p:cNvPr id="15" name="Speech Bubble: Rectangle with Corners Rounded 14">
            <a:extLst>
              <a:ext uri="{FF2B5EF4-FFF2-40B4-BE49-F238E27FC236}">
                <a16:creationId xmlns:a16="http://schemas.microsoft.com/office/drawing/2014/main" id="{D7902C55-E2FA-47A8-9AEF-9086255DBB6C}"/>
              </a:ext>
            </a:extLst>
          </p:cNvPr>
          <p:cNvSpPr/>
          <p:nvPr/>
        </p:nvSpPr>
        <p:spPr>
          <a:xfrm>
            <a:off x="6065612" y="3532830"/>
            <a:ext cx="5502727" cy="2360023"/>
          </a:xfrm>
          <a:prstGeom prst="wedgeRoundRectCallout">
            <a:avLst>
              <a:gd name="adj1" fmla="val -20858"/>
              <a:gd name="adj2" fmla="val -5636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Bonjour, c’est Amir de Nice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fr-FR" sz="2000" dirty="0">
                <a:solidFill>
                  <a:srgbClr val="5B9BD5">
                    <a:lumMod val="50000"/>
                  </a:srgbClr>
                </a:solidFill>
                <a:latin typeface="Century Gothic" panose="020F0302020204030204"/>
              </a:rPr>
              <a:t>Mon ami anglais, il veut apprendre le français.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fr-FR" sz="2000" dirty="0">
                <a:solidFill>
                  <a:srgbClr val="5B9BD5">
                    <a:lumMod val="50000"/>
                  </a:srgbClr>
                </a:solidFill>
                <a:latin typeface="Century Gothic" panose="020F0302020204030204"/>
              </a:rPr>
              <a:t>Ça doit être facile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fr-FR" sz="2000" dirty="0">
                <a:solidFill>
                  <a:srgbClr val="5B9BD5">
                    <a:lumMod val="50000"/>
                  </a:srgbClr>
                </a:solidFill>
                <a:latin typeface="Century Gothic" panose="020F0302020204030204"/>
              </a:rPr>
              <a:t>Je veux parler anglais avec mon ami.</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fr-FR" sz="2000" dirty="0">
                <a:solidFill>
                  <a:srgbClr val="5B9BD5">
                    <a:lumMod val="50000"/>
                  </a:srgbClr>
                </a:solidFill>
                <a:latin typeface="Century Gothic" panose="020F0302020204030204"/>
              </a:rPr>
              <a:t>Je dois faire des exercices en anglais !</a:t>
            </a:r>
            <a:endPar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Speech Bubble: Rectangle with Corners Rounded 15">
            <a:extLst>
              <a:ext uri="{FF2B5EF4-FFF2-40B4-BE49-F238E27FC236}">
                <a16:creationId xmlns:a16="http://schemas.microsoft.com/office/drawing/2014/main" id="{6587510C-2D82-4F31-A937-C0E2010619FE}"/>
              </a:ext>
            </a:extLst>
          </p:cNvPr>
          <p:cNvSpPr/>
          <p:nvPr/>
        </p:nvSpPr>
        <p:spPr>
          <a:xfrm>
            <a:off x="313961" y="3540402"/>
            <a:ext cx="5502727" cy="2360023"/>
          </a:xfrm>
          <a:prstGeom prst="wedgeRoundRectCallout">
            <a:avLst>
              <a:gd name="adj1" fmla="val -20858"/>
              <a:gd name="adj2" fmla="val -5636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lvl="0" indent="-342900">
              <a:buFont typeface="+mj-lt"/>
              <a:buAutoNum type="arabicPeriod"/>
              <a:defRPr/>
            </a:pPr>
            <a:r>
              <a:rPr lang="en-GB" sz="2000" dirty="0">
                <a:solidFill>
                  <a:srgbClr val="FF6600"/>
                </a:solidFill>
              </a:rPr>
              <a:t>Hello, I’m Amir from Nice.</a:t>
            </a:r>
          </a:p>
          <a:p>
            <a:pPr marL="342900" lvl="0" indent="-342900">
              <a:buFont typeface="+mj-lt"/>
              <a:buAutoNum type="arabicPeriod"/>
              <a:defRPr/>
            </a:pPr>
            <a:r>
              <a:rPr lang="en-GB" sz="2000" dirty="0">
                <a:solidFill>
                  <a:srgbClr val="FF6600"/>
                </a:solidFill>
              </a:rPr>
              <a:t>My English friend wants to learn French.</a:t>
            </a:r>
          </a:p>
          <a:p>
            <a:pPr marL="342900" lvl="0" indent="-342900">
              <a:buFont typeface="+mj-lt"/>
              <a:buAutoNum type="arabicPeriod"/>
              <a:defRPr/>
            </a:pPr>
            <a:r>
              <a:rPr lang="en-GB" sz="2000" dirty="0">
                <a:solidFill>
                  <a:srgbClr val="FF6600"/>
                </a:solidFill>
              </a:rPr>
              <a:t>That must be easy!</a:t>
            </a:r>
          </a:p>
          <a:p>
            <a:pPr marL="342900" lvl="0" indent="-342900">
              <a:buFont typeface="+mj-lt"/>
              <a:buAutoNum type="arabicPeriod"/>
              <a:defRPr/>
            </a:pPr>
            <a:r>
              <a:rPr lang="en-GB" sz="2000" dirty="0">
                <a:solidFill>
                  <a:srgbClr val="FF6600"/>
                </a:solidFill>
              </a:rPr>
              <a:t>I want to speak English with my friend.</a:t>
            </a:r>
          </a:p>
          <a:p>
            <a:pPr marL="342900" lvl="0" indent="-342900">
              <a:buFont typeface="+mj-lt"/>
              <a:buAutoNum type="arabicPeriod"/>
              <a:defRPr/>
            </a:pPr>
            <a:r>
              <a:rPr lang="en-GB" sz="2000" dirty="0">
                <a:solidFill>
                  <a:srgbClr val="FF6600"/>
                </a:solidFill>
              </a:rPr>
              <a:t>I have to do some exercises in English!</a:t>
            </a:r>
          </a:p>
        </p:txBody>
      </p:sp>
      <p:pic>
        <p:nvPicPr>
          <p:cNvPr id="19" name="Picture 18" descr="background rectangle">
            <a:extLst>
              <a:ext uri="{FF2B5EF4-FFF2-40B4-BE49-F238E27FC236}">
                <a16:creationId xmlns:a16="http://schemas.microsoft.com/office/drawing/2014/main" id="{9D192867-BC38-4CFD-BB9B-25E9C5F8C04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0" name="Title 3">
            <a:extLst>
              <a:ext uri="{FF2B5EF4-FFF2-40B4-BE49-F238E27FC236}">
                <a16:creationId xmlns:a16="http://schemas.microsoft.com/office/drawing/2014/main" id="{DB9C1A1B-3D77-45D6-B471-470A46BB70FB}"/>
              </a:ext>
            </a:extLst>
          </p:cNvPr>
          <p:cNvSpPr>
            <a:spLocks noGrp="1"/>
          </p:cNvSpPr>
          <p:nvPr>
            <p:ph type="title"/>
          </p:nvPr>
        </p:nvSpPr>
        <p:spPr>
          <a:xfrm>
            <a:off x="0" y="296864"/>
            <a:ext cx="5524500" cy="734069"/>
          </a:xfrm>
        </p:spPr>
        <p:txBody>
          <a:bodyPr>
            <a:normAutofit fontScale="90000"/>
          </a:bodyPr>
          <a:lstStyle/>
          <a:p>
            <a:r>
              <a:rPr lang="en-GB" sz="3600" b="1" dirty="0">
                <a:solidFill>
                  <a:schemeClr val="bg1"/>
                </a:solidFill>
              </a:rPr>
              <a:t>Bonjour, </a:t>
            </a:r>
            <a:r>
              <a:rPr lang="en-GB" sz="3600" b="1" dirty="0" err="1">
                <a:solidFill>
                  <a:schemeClr val="bg1"/>
                </a:solidFill>
              </a:rPr>
              <a:t>c’est</a:t>
            </a:r>
            <a:r>
              <a:rPr lang="en-GB" sz="3600" b="1" dirty="0">
                <a:solidFill>
                  <a:schemeClr val="bg1"/>
                </a:solidFill>
              </a:rPr>
              <a:t> Amir! (1/2)  </a:t>
            </a:r>
          </a:p>
        </p:txBody>
      </p:sp>
      <p:sp>
        <p:nvSpPr>
          <p:cNvPr id="21" name="TextBox 20">
            <a:extLst>
              <a:ext uri="{FF2B5EF4-FFF2-40B4-BE49-F238E27FC236}">
                <a16:creationId xmlns:a16="http://schemas.microsoft.com/office/drawing/2014/main" id="{8C25EF48-2A53-429D-8A99-0DCCFD3B99F9}"/>
              </a:ext>
            </a:extLst>
          </p:cNvPr>
          <p:cNvSpPr txBox="1"/>
          <p:nvPr/>
        </p:nvSpPr>
        <p:spPr>
          <a:xfrm>
            <a:off x="180000" y="1295526"/>
            <a:ext cx="11729920" cy="461665"/>
          </a:xfrm>
          <a:prstGeom prst="rect">
            <a:avLst/>
          </a:prstGeom>
          <a:noFill/>
        </p:spPr>
        <p:txBody>
          <a:bodyPr wrap="square" rtlCol="0">
            <a:spAutoFit/>
          </a:bodyPr>
          <a:lstStyle/>
          <a:p>
            <a:pPr lvl="0"/>
            <a:r>
              <a:rPr lang="fr-FR" sz="2400" dirty="0">
                <a:solidFill>
                  <a:srgbClr val="1F4E79"/>
                </a:solidFill>
                <a:latin typeface="Century Gothic" panose="020B0502020202020204" pitchFamily="34" charset="0"/>
              </a:rPr>
              <a:t>Tu as un message ! Que dit Amir ? Écoute et prends des notes ! </a:t>
            </a:r>
            <a:endPar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2" name="Rounded Rectangle 46">
            <a:extLst>
              <a:ext uri="{FF2B5EF4-FFF2-40B4-BE49-F238E27FC236}">
                <a16:creationId xmlns:a16="http://schemas.microsoft.com/office/drawing/2014/main" id="{D051F781-3FC5-4080-A0C5-EEB7C1002120}"/>
              </a:ext>
            </a:extLst>
          </p:cNvPr>
          <p:cNvSpPr/>
          <p:nvPr/>
        </p:nvSpPr>
        <p:spPr>
          <a:xfrm>
            <a:off x="9024785" y="249867"/>
            <a:ext cx="2885136" cy="46166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écouter </a:t>
            </a:r>
            <a:r>
              <a:rPr lang="fr-FR" sz="2000" b="1" dirty="0">
                <a:solidFill>
                  <a:prstClr val="white"/>
                </a:solidFill>
              </a:rPr>
              <a:t>/ 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0219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1240A8-BAE6-4118-B298-A8BC4E51115B}"/>
              </a:ext>
            </a:extLst>
          </p:cNvPr>
          <p:cNvPicPr>
            <a:picLocks noChangeAspect="1"/>
          </p:cNvPicPr>
          <p:nvPr/>
        </p:nvPicPr>
        <p:blipFill>
          <a:blip r:embed="rId3"/>
          <a:stretch>
            <a:fillRect/>
          </a:stretch>
        </p:blipFill>
        <p:spPr>
          <a:xfrm rot="879751">
            <a:off x="10147796" y="397489"/>
            <a:ext cx="1725318" cy="1725318"/>
          </a:xfrm>
          <a:prstGeom prst="rect">
            <a:avLst/>
          </a:prstGeom>
        </p:spPr>
      </p:pic>
      <p:sp>
        <p:nvSpPr>
          <p:cNvPr id="13" name="TextBox 12">
            <a:extLst>
              <a:ext uri="{FF2B5EF4-FFF2-40B4-BE49-F238E27FC236}">
                <a16:creationId xmlns:a16="http://schemas.microsoft.com/office/drawing/2014/main" id="{E7B3C07F-AD9A-4B6D-B44F-EDEE28694292}"/>
              </a:ext>
            </a:extLst>
          </p:cNvPr>
          <p:cNvSpPr txBox="1"/>
          <p:nvPr/>
        </p:nvSpPr>
        <p:spPr>
          <a:xfrm>
            <a:off x="6065612" y="2250689"/>
            <a:ext cx="612638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Partenaire A:</a:t>
            </a: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Dis le message d’Amir en anglais (1/1)</a:t>
            </a: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1" name="TextBox 10">
            <a:extLst>
              <a:ext uri="{FF2B5EF4-FFF2-40B4-BE49-F238E27FC236}">
                <a16:creationId xmlns:a16="http://schemas.microsoft.com/office/drawing/2014/main" id="{BDCDD53D-7AF5-4A26-B0EB-6ACAB3099C1A}"/>
              </a:ext>
            </a:extLst>
          </p:cNvPr>
          <p:cNvSpPr txBox="1"/>
          <p:nvPr/>
        </p:nvSpPr>
        <p:spPr>
          <a:xfrm>
            <a:off x="313961" y="2164171"/>
            <a:ext cx="597597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Partenaire B:</a:t>
            </a: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Écris le message d’Amir en français (1/1)</a:t>
            </a:r>
          </a:p>
        </p:txBody>
      </p:sp>
      <p:sp>
        <p:nvSpPr>
          <p:cNvPr id="15" name="Speech Bubble: Rectangle with Corners Rounded 14">
            <a:extLst>
              <a:ext uri="{FF2B5EF4-FFF2-40B4-BE49-F238E27FC236}">
                <a16:creationId xmlns:a16="http://schemas.microsoft.com/office/drawing/2014/main" id="{D7902C55-E2FA-47A8-9AEF-9086255DBB6C}"/>
              </a:ext>
            </a:extLst>
          </p:cNvPr>
          <p:cNvSpPr/>
          <p:nvPr/>
        </p:nvSpPr>
        <p:spPr>
          <a:xfrm>
            <a:off x="6065612" y="3532830"/>
            <a:ext cx="5502727" cy="1897815"/>
          </a:xfrm>
          <a:prstGeom prst="wedgeRoundRectCallout">
            <a:avLst>
              <a:gd name="adj1" fmla="val -20858"/>
              <a:gd name="adj2" fmla="val -5636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defRPr/>
            </a:pPr>
            <a:r>
              <a:rPr lang="fr-FR" sz="2000" dirty="0">
                <a:solidFill>
                  <a:srgbClr val="5B9BD5">
                    <a:lumMod val="50000"/>
                  </a:srgbClr>
                </a:solidFill>
              </a:rPr>
              <a:t>1. Pourquoi Léa veut visiter Nice?</a:t>
            </a:r>
          </a:p>
          <a:p>
            <a:pPr lvl="0">
              <a:defRPr/>
            </a:pPr>
            <a:r>
              <a:rPr lang="fr-FR" sz="2000" dirty="0">
                <a:solidFill>
                  <a:srgbClr val="5B9BD5">
                    <a:lumMod val="50000"/>
                  </a:srgbClr>
                </a:solidFill>
              </a:rPr>
              <a:t>2. Elle doit aller à la plage!</a:t>
            </a:r>
          </a:p>
          <a:p>
            <a:pPr lvl="0">
              <a:defRPr/>
            </a:pPr>
            <a:r>
              <a:rPr lang="fr-FR" sz="2000" dirty="0">
                <a:solidFill>
                  <a:srgbClr val="5B9BD5">
                    <a:lumMod val="50000"/>
                  </a:srgbClr>
                </a:solidFill>
              </a:rPr>
              <a:t>3. Sophie, elle veut venir aussi?</a:t>
            </a:r>
          </a:p>
          <a:p>
            <a:pPr lvl="0">
              <a:defRPr/>
            </a:pPr>
            <a:r>
              <a:rPr lang="fr-FR" sz="2000" dirty="0">
                <a:solidFill>
                  <a:srgbClr val="5B9BD5">
                    <a:lumMod val="50000"/>
                  </a:srgbClr>
                </a:solidFill>
              </a:rPr>
              <a:t>4. Je veux voyager aussi!</a:t>
            </a:r>
          </a:p>
          <a:p>
            <a:pPr lvl="0">
              <a:defRPr/>
            </a:pPr>
            <a:r>
              <a:rPr lang="fr-FR" sz="2000" dirty="0">
                <a:solidFill>
                  <a:srgbClr val="5B9BD5">
                    <a:lumMod val="50000"/>
                  </a:srgbClr>
                </a:solidFill>
              </a:rPr>
              <a:t>5. Je dois prendre le train.</a:t>
            </a:r>
          </a:p>
        </p:txBody>
      </p:sp>
      <p:sp>
        <p:nvSpPr>
          <p:cNvPr id="16" name="Speech Bubble: Rectangle with Corners Rounded 15">
            <a:extLst>
              <a:ext uri="{FF2B5EF4-FFF2-40B4-BE49-F238E27FC236}">
                <a16:creationId xmlns:a16="http://schemas.microsoft.com/office/drawing/2014/main" id="{6587510C-2D82-4F31-A937-C0E2010619FE}"/>
              </a:ext>
            </a:extLst>
          </p:cNvPr>
          <p:cNvSpPr/>
          <p:nvPr/>
        </p:nvSpPr>
        <p:spPr>
          <a:xfrm>
            <a:off x="313961" y="3540403"/>
            <a:ext cx="5502727" cy="1890242"/>
          </a:xfrm>
          <a:prstGeom prst="wedgeRoundRectCallout">
            <a:avLst>
              <a:gd name="adj1" fmla="val -20858"/>
              <a:gd name="adj2" fmla="val -5636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defRPr/>
            </a:pPr>
            <a:r>
              <a:rPr lang="en-GB" sz="2000" dirty="0">
                <a:solidFill>
                  <a:srgbClr val="FF6600"/>
                </a:solidFill>
              </a:rPr>
              <a:t>1. Why does </a:t>
            </a:r>
            <a:r>
              <a:rPr lang="en-GB" sz="2000" dirty="0" err="1">
                <a:solidFill>
                  <a:srgbClr val="FF6600"/>
                </a:solidFill>
              </a:rPr>
              <a:t>Léa</a:t>
            </a:r>
            <a:r>
              <a:rPr lang="en-GB" sz="2000" dirty="0">
                <a:solidFill>
                  <a:srgbClr val="FF6600"/>
                </a:solidFill>
              </a:rPr>
              <a:t> want to visit Nice?</a:t>
            </a:r>
          </a:p>
          <a:p>
            <a:pPr lvl="0">
              <a:defRPr/>
            </a:pPr>
            <a:r>
              <a:rPr lang="en-GB" sz="2000" dirty="0">
                <a:solidFill>
                  <a:srgbClr val="FF6600"/>
                </a:solidFill>
              </a:rPr>
              <a:t>2. She has to go to the beach!</a:t>
            </a:r>
          </a:p>
          <a:p>
            <a:pPr lvl="0">
              <a:defRPr/>
            </a:pPr>
            <a:r>
              <a:rPr lang="en-GB" sz="2000" dirty="0">
                <a:solidFill>
                  <a:srgbClr val="FF6600"/>
                </a:solidFill>
              </a:rPr>
              <a:t>3. Does Sophie want to come as well?</a:t>
            </a:r>
          </a:p>
          <a:p>
            <a:pPr lvl="0">
              <a:defRPr/>
            </a:pPr>
            <a:r>
              <a:rPr lang="en-GB" sz="2000" dirty="0">
                <a:solidFill>
                  <a:srgbClr val="FF6600"/>
                </a:solidFill>
              </a:rPr>
              <a:t>4. I want to travel too!</a:t>
            </a:r>
          </a:p>
          <a:p>
            <a:pPr lvl="0">
              <a:defRPr/>
            </a:pPr>
            <a:r>
              <a:rPr lang="en-GB" sz="2000" dirty="0">
                <a:solidFill>
                  <a:srgbClr val="FF6600"/>
                </a:solidFill>
              </a:rPr>
              <a:t>5. I have to take the train.</a:t>
            </a:r>
          </a:p>
        </p:txBody>
      </p:sp>
      <p:sp>
        <p:nvSpPr>
          <p:cNvPr id="18" name="Rounded Rectangle 46">
            <a:extLst>
              <a:ext uri="{FF2B5EF4-FFF2-40B4-BE49-F238E27FC236}">
                <a16:creationId xmlns:a16="http://schemas.microsoft.com/office/drawing/2014/main" id="{B38E510C-32A8-487E-A472-341694301253}"/>
              </a:ext>
            </a:extLst>
          </p:cNvPr>
          <p:cNvSpPr/>
          <p:nvPr/>
        </p:nvSpPr>
        <p:spPr>
          <a:xfrm>
            <a:off x="9024785" y="249867"/>
            <a:ext cx="2885136" cy="46166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écouter </a:t>
            </a:r>
            <a:r>
              <a:rPr lang="fr-FR" sz="2000" b="1" dirty="0">
                <a:solidFill>
                  <a:prstClr val="white"/>
                </a:solidFill>
              </a:rPr>
              <a:t>/ 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18" descr="background rectangle">
            <a:extLst>
              <a:ext uri="{FF2B5EF4-FFF2-40B4-BE49-F238E27FC236}">
                <a16:creationId xmlns:a16="http://schemas.microsoft.com/office/drawing/2014/main" id="{9D192867-BC38-4CFD-BB9B-25E9C5F8C04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0" name="Title 3">
            <a:extLst>
              <a:ext uri="{FF2B5EF4-FFF2-40B4-BE49-F238E27FC236}">
                <a16:creationId xmlns:a16="http://schemas.microsoft.com/office/drawing/2014/main" id="{DB9C1A1B-3D77-45D6-B471-470A46BB70FB}"/>
              </a:ext>
            </a:extLst>
          </p:cNvPr>
          <p:cNvSpPr>
            <a:spLocks noGrp="1"/>
          </p:cNvSpPr>
          <p:nvPr>
            <p:ph type="title"/>
          </p:nvPr>
        </p:nvSpPr>
        <p:spPr>
          <a:xfrm>
            <a:off x="0" y="296864"/>
            <a:ext cx="5524500" cy="734069"/>
          </a:xfrm>
        </p:spPr>
        <p:txBody>
          <a:bodyPr>
            <a:normAutofit fontScale="90000"/>
          </a:bodyPr>
          <a:lstStyle/>
          <a:p>
            <a:r>
              <a:rPr lang="en-GB" sz="3600" b="1" dirty="0">
                <a:solidFill>
                  <a:schemeClr val="bg1"/>
                </a:solidFill>
              </a:rPr>
              <a:t>Bonjour, </a:t>
            </a:r>
            <a:r>
              <a:rPr lang="en-GB" sz="3600" b="1" dirty="0" err="1">
                <a:solidFill>
                  <a:schemeClr val="bg1"/>
                </a:solidFill>
              </a:rPr>
              <a:t>c’est</a:t>
            </a:r>
            <a:r>
              <a:rPr lang="en-GB" sz="3600" b="1" dirty="0">
                <a:solidFill>
                  <a:schemeClr val="bg1"/>
                </a:solidFill>
              </a:rPr>
              <a:t> Amir! (2/2)  </a:t>
            </a:r>
          </a:p>
        </p:txBody>
      </p:sp>
      <p:sp>
        <p:nvSpPr>
          <p:cNvPr id="21" name="TextBox 20">
            <a:extLst>
              <a:ext uri="{FF2B5EF4-FFF2-40B4-BE49-F238E27FC236}">
                <a16:creationId xmlns:a16="http://schemas.microsoft.com/office/drawing/2014/main" id="{8C25EF48-2A53-429D-8A99-0DCCFD3B99F9}"/>
              </a:ext>
            </a:extLst>
          </p:cNvPr>
          <p:cNvSpPr txBox="1"/>
          <p:nvPr/>
        </p:nvSpPr>
        <p:spPr>
          <a:xfrm>
            <a:off x="180000" y="1295526"/>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Tu as un message ! Que dit Amir ? Écoute et prends des notes ! </a:t>
            </a:r>
          </a:p>
        </p:txBody>
      </p:sp>
    </p:spTree>
    <p:extLst>
      <p:ext uri="{BB962C8B-B14F-4D97-AF65-F5344CB8AC3E}">
        <p14:creationId xmlns:p14="http://schemas.microsoft.com/office/powerpoint/2010/main" val="79982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1240A8-BAE6-4118-B298-A8BC4E51115B}"/>
              </a:ext>
            </a:extLst>
          </p:cNvPr>
          <p:cNvPicPr>
            <a:picLocks noChangeAspect="1"/>
          </p:cNvPicPr>
          <p:nvPr/>
        </p:nvPicPr>
        <p:blipFill>
          <a:blip r:embed="rId3"/>
          <a:stretch>
            <a:fillRect/>
          </a:stretch>
        </p:blipFill>
        <p:spPr>
          <a:xfrm rot="879751">
            <a:off x="10147796" y="397489"/>
            <a:ext cx="1725318" cy="1725318"/>
          </a:xfrm>
          <a:prstGeom prst="rect">
            <a:avLst/>
          </a:prstGeom>
        </p:spPr>
      </p:pic>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1" name="TextBox 10">
            <a:extLst>
              <a:ext uri="{FF2B5EF4-FFF2-40B4-BE49-F238E27FC236}">
                <a16:creationId xmlns:a16="http://schemas.microsoft.com/office/drawing/2014/main" id="{BDCDD53D-7AF5-4A26-B0EB-6ACAB3099C1A}"/>
              </a:ext>
            </a:extLst>
          </p:cNvPr>
          <p:cNvSpPr txBox="1"/>
          <p:nvPr/>
        </p:nvSpPr>
        <p:spPr>
          <a:xfrm>
            <a:off x="313961" y="2168354"/>
            <a:ext cx="5975970" cy="954107"/>
          </a:xfrm>
          <a:prstGeom prst="rect">
            <a:avLst/>
          </a:prstGeom>
          <a:noFill/>
        </p:spPr>
        <p:txBody>
          <a:bodyPr wrap="square" rtlCol="0">
            <a:spAutoFit/>
          </a:bodyPr>
          <a:lstStyle/>
          <a:p>
            <a:pPr lvl="0">
              <a:defRPr/>
            </a:pPr>
            <a:r>
              <a:rPr lang="fr-FR" sz="2800" dirty="0">
                <a:solidFill>
                  <a:srgbClr val="1F4E79"/>
                </a:solidFill>
                <a:latin typeface="Century Gothic" panose="020B0502020202020204" pitchFamily="34" charset="0"/>
              </a:rPr>
              <a:t>Dis les phrases en </a:t>
            </a: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français.</a:t>
            </a:r>
          </a:p>
          <a:p>
            <a:pPr lvl="0">
              <a:defRPr/>
            </a:pPr>
            <a:r>
              <a:rPr lang="fr-FR" sz="2800" dirty="0">
                <a:solidFill>
                  <a:srgbClr val="1F4E79"/>
                </a:solidFill>
                <a:latin typeface="Century Gothic" panose="020B0502020202020204" pitchFamily="34" charset="0"/>
              </a:rPr>
              <a:t>Clique pour vérifier.</a:t>
            </a:r>
            <a:endPar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5" name="Speech Bubble: Rectangle with Corners Rounded 14">
            <a:extLst>
              <a:ext uri="{FF2B5EF4-FFF2-40B4-BE49-F238E27FC236}">
                <a16:creationId xmlns:a16="http://schemas.microsoft.com/office/drawing/2014/main" id="{D7902C55-E2FA-47A8-9AEF-9086255DBB6C}"/>
              </a:ext>
            </a:extLst>
          </p:cNvPr>
          <p:cNvSpPr/>
          <p:nvPr/>
        </p:nvSpPr>
        <p:spPr>
          <a:xfrm>
            <a:off x="6065612" y="3532830"/>
            <a:ext cx="5502727" cy="2360023"/>
          </a:xfrm>
          <a:prstGeom prst="wedgeRoundRectCallout">
            <a:avLst>
              <a:gd name="adj1" fmla="val -20858"/>
              <a:gd name="adj2" fmla="val -5636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Bonjour, c’est Amir de Nice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Mon ami anglais, il veut apprendre le français.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Ça doit être facile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Je veux parler anglais avec mon ami.</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Je dois faire des exercices en anglais !</a:t>
            </a:r>
          </a:p>
        </p:txBody>
      </p:sp>
      <p:sp>
        <p:nvSpPr>
          <p:cNvPr id="16" name="Speech Bubble: Rectangle with Corners Rounded 15">
            <a:extLst>
              <a:ext uri="{FF2B5EF4-FFF2-40B4-BE49-F238E27FC236}">
                <a16:creationId xmlns:a16="http://schemas.microsoft.com/office/drawing/2014/main" id="{6587510C-2D82-4F31-A937-C0E2010619FE}"/>
              </a:ext>
            </a:extLst>
          </p:cNvPr>
          <p:cNvSpPr/>
          <p:nvPr/>
        </p:nvSpPr>
        <p:spPr>
          <a:xfrm>
            <a:off x="313961" y="3540402"/>
            <a:ext cx="5502727" cy="2360023"/>
          </a:xfrm>
          <a:prstGeom prst="wedgeRoundRectCallout">
            <a:avLst>
              <a:gd name="adj1" fmla="val -20858"/>
              <a:gd name="adj2" fmla="val -5636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rPr>
              <a:t>Hello, I’m Amir from Nice.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rPr>
              <a:t>My English friend wants to learn French.</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rPr>
              <a:t>That must be easy!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rPr>
              <a:t>I want to speak English with my friend.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rPr>
              <a:t>I have to do some exercises in English!</a:t>
            </a:r>
          </a:p>
        </p:txBody>
      </p:sp>
      <p:sp>
        <p:nvSpPr>
          <p:cNvPr id="18" name="Rounded Rectangle 46">
            <a:extLst>
              <a:ext uri="{FF2B5EF4-FFF2-40B4-BE49-F238E27FC236}">
                <a16:creationId xmlns:a16="http://schemas.microsoft.com/office/drawing/2014/main" id="{B38E510C-32A8-487E-A472-341694301253}"/>
              </a:ext>
            </a:extLst>
          </p:cNvPr>
          <p:cNvSpPr/>
          <p:nvPr/>
        </p:nvSpPr>
        <p:spPr>
          <a:xfrm>
            <a:off x="9828909" y="249867"/>
            <a:ext cx="2081011" cy="46166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18" descr="background rectangle">
            <a:extLst>
              <a:ext uri="{FF2B5EF4-FFF2-40B4-BE49-F238E27FC236}">
                <a16:creationId xmlns:a16="http://schemas.microsoft.com/office/drawing/2014/main" id="{9D192867-BC38-4CFD-BB9B-25E9C5F8C04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0" name="Title 3">
            <a:extLst>
              <a:ext uri="{FF2B5EF4-FFF2-40B4-BE49-F238E27FC236}">
                <a16:creationId xmlns:a16="http://schemas.microsoft.com/office/drawing/2014/main" id="{DB9C1A1B-3D77-45D6-B471-470A46BB70FB}"/>
              </a:ext>
            </a:extLst>
          </p:cNvPr>
          <p:cNvSpPr>
            <a:spLocks noGrp="1"/>
          </p:cNvSpPr>
          <p:nvPr>
            <p:ph type="title"/>
          </p:nvPr>
        </p:nvSpPr>
        <p:spPr>
          <a:xfrm>
            <a:off x="0" y="296864"/>
            <a:ext cx="5524500" cy="734069"/>
          </a:xfrm>
        </p:spPr>
        <p:txBody>
          <a:bodyPr>
            <a:normAutofit fontScale="90000"/>
          </a:bodyPr>
          <a:lstStyle/>
          <a:p>
            <a:r>
              <a:rPr lang="en-GB" sz="3600" b="1" dirty="0">
                <a:solidFill>
                  <a:schemeClr val="bg1"/>
                </a:solidFill>
              </a:rPr>
              <a:t>Bonjour, </a:t>
            </a:r>
            <a:r>
              <a:rPr lang="en-GB" sz="3600" b="1" dirty="0" err="1">
                <a:solidFill>
                  <a:schemeClr val="bg1"/>
                </a:solidFill>
              </a:rPr>
              <a:t>c’est</a:t>
            </a:r>
            <a:r>
              <a:rPr lang="en-GB" sz="3600" b="1" dirty="0">
                <a:solidFill>
                  <a:schemeClr val="bg1"/>
                </a:solidFill>
              </a:rPr>
              <a:t> Amir! (1/2)  </a:t>
            </a:r>
          </a:p>
        </p:txBody>
      </p:sp>
      <p:sp>
        <p:nvSpPr>
          <p:cNvPr id="21" name="TextBox 20">
            <a:extLst>
              <a:ext uri="{FF2B5EF4-FFF2-40B4-BE49-F238E27FC236}">
                <a16:creationId xmlns:a16="http://schemas.microsoft.com/office/drawing/2014/main" id="{8C25EF48-2A53-429D-8A99-0DCCFD3B99F9}"/>
              </a:ext>
            </a:extLst>
          </p:cNvPr>
          <p:cNvSpPr txBox="1"/>
          <p:nvPr/>
        </p:nvSpPr>
        <p:spPr>
          <a:xfrm>
            <a:off x="180000" y="1295526"/>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Tu as un message ! Que dit Amir ? Écoute et prends des notes ! </a:t>
            </a:r>
          </a:p>
        </p:txBody>
      </p:sp>
      <p:sp>
        <p:nvSpPr>
          <p:cNvPr id="14" name="Action Button: Go Forward or Next 13">
            <a:hlinkClick r:id="" action="ppaction://noaction" highlightClick="1">
              <a:snd r:embed="rId5" name="3.2.5-slide29_Bonjour c'est Amir de Nice_v2.wav"/>
            </a:hlinkClick>
            <a:extLst>
              <a:ext uri="{FF2B5EF4-FFF2-40B4-BE49-F238E27FC236}">
                <a16:creationId xmlns:a16="http://schemas.microsoft.com/office/drawing/2014/main" id="{1268E461-4499-48BA-8886-A3574438D5B8}"/>
              </a:ext>
            </a:extLst>
          </p:cNvPr>
          <p:cNvSpPr/>
          <p:nvPr/>
        </p:nvSpPr>
        <p:spPr>
          <a:xfrm>
            <a:off x="11010455" y="3429000"/>
            <a:ext cx="361950" cy="37185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5207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0114C7-1E98-7A4F-AFA8-7004679A05B9}"/>
              </a:ext>
            </a:extLst>
          </p:cNvPr>
          <p:cNvSpPr>
            <a:spLocks noGrp="1"/>
          </p:cNvSpPr>
          <p:nvPr>
            <p:ph type="title"/>
          </p:nvPr>
        </p:nvSpPr>
        <p:spPr>
          <a:xfrm>
            <a:off x="0" y="-185737"/>
            <a:ext cx="10515600" cy="1325563"/>
          </a:xfrm>
        </p:spPr>
        <p:txBody>
          <a:bodyPr/>
          <a:lstStyle/>
          <a:p>
            <a:pPr lvl="0">
              <a:lnSpc>
                <a:spcPct val="100000"/>
              </a:lnSpc>
              <a:spcBef>
                <a:spcPts val="0"/>
              </a:spcBef>
            </a:pPr>
            <a:r>
              <a:rPr lang="en-GB" sz="15000" b="1" dirty="0">
                <a:solidFill>
                  <a:srgbClr val="1F4E79"/>
                </a:solidFill>
                <a:latin typeface="Century Gothic" panose="020B0502020202020204" pitchFamily="34" charset="0"/>
                <a:ea typeface="+mn-ea"/>
                <a:cs typeface="Calibri" panose="020F0502020204030204" pitchFamily="34" charset="0"/>
              </a:rPr>
              <a:t>-</a:t>
            </a:r>
            <a:r>
              <a:rPr lang="en-GB" sz="15000" b="1" dirty="0" err="1">
                <a:solidFill>
                  <a:srgbClr val="1F4E79"/>
                </a:solidFill>
                <a:latin typeface="Century Gothic" panose="020B0502020202020204" pitchFamily="34" charset="0"/>
                <a:ea typeface="+mn-ea"/>
                <a:cs typeface="Calibri" panose="020F0502020204030204" pitchFamily="34" charset="0"/>
              </a:rPr>
              <a:t>tion</a:t>
            </a:r>
            <a:endParaRPr lang="en-US" dirty="0"/>
          </a:p>
        </p:txBody>
      </p:sp>
      <p:sp>
        <p:nvSpPr>
          <p:cNvPr id="3" name="TextBox 2"/>
          <p:cNvSpPr txBox="1"/>
          <p:nvPr/>
        </p:nvSpPr>
        <p:spPr>
          <a:xfrm>
            <a:off x="2343265" y="2146270"/>
            <a:ext cx="750547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Atten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tion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292356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tio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tion atten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1240A8-BAE6-4118-B298-A8BC4E51115B}"/>
              </a:ext>
            </a:extLst>
          </p:cNvPr>
          <p:cNvPicPr>
            <a:picLocks noChangeAspect="1"/>
          </p:cNvPicPr>
          <p:nvPr/>
        </p:nvPicPr>
        <p:blipFill>
          <a:blip r:embed="rId3"/>
          <a:stretch>
            <a:fillRect/>
          </a:stretch>
        </p:blipFill>
        <p:spPr>
          <a:xfrm rot="879751">
            <a:off x="10147796" y="397489"/>
            <a:ext cx="1725318" cy="1725318"/>
          </a:xfrm>
          <a:prstGeom prst="rect">
            <a:avLst/>
          </a:prstGeom>
        </p:spPr>
      </p:pic>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1" name="TextBox 10">
            <a:extLst>
              <a:ext uri="{FF2B5EF4-FFF2-40B4-BE49-F238E27FC236}">
                <a16:creationId xmlns:a16="http://schemas.microsoft.com/office/drawing/2014/main" id="{BDCDD53D-7AF5-4A26-B0EB-6ACAB3099C1A}"/>
              </a:ext>
            </a:extLst>
          </p:cNvPr>
          <p:cNvSpPr txBox="1"/>
          <p:nvPr/>
        </p:nvSpPr>
        <p:spPr>
          <a:xfrm>
            <a:off x="313961" y="2168354"/>
            <a:ext cx="597597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Dis les phrases en français.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Clique pour vérifier.</a:t>
            </a:r>
          </a:p>
        </p:txBody>
      </p:sp>
      <p:sp>
        <p:nvSpPr>
          <p:cNvPr id="18" name="Rounded Rectangle 46">
            <a:extLst>
              <a:ext uri="{FF2B5EF4-FFF2-40B4-BE49-F238E27FC236}">
                <a16:creationId xmlns:a16="http://schemas.microsoft.com/office/drawing/2014/main" id="{B38E510C-32A8-487E-A472-341694301253}"/>
              </a:ext>
            </a:extLst>
          </p:cNvPr>
          <p:cNvSpPr/>
          <p:nvPr/>
        </p:nvSpPr>
        <p:spPr>
          <a:xfrm>
            <a:off x="9828909" y="249867"/>
            <a:ext cx="2081011" cy="46166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18" descr="background rectangle">
            <a:extLst>
              <a:ext uri="{FF2B5EF4-FFF2-40B4-BE49-F238E27FC236}">
                <a16:creationId xmlns:a16="http://schemas.microsoft.com/office/drawing/2014/main" id="{9D192867-BC38-4CFD-BB9B-25E9C5F8C04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0" name="Title 3">
            <a:extLst>
              <a:ext uri="{FF2B5EF4-FFF2-40B4-BE49-F238E27FC236}">
                <a16:creationId xmlns:a16="http://schemas.microsoft.com/office/drawing/2014/main" id="{DB9C1A1B-3D77-45D6-B471-470A46BB70FB}"/>
              </a:ext>
            </a:extLst>
          </p:cNvPr>
          <p:cNvSpPr>
            <a:spLocks noGrp="1"/>
          </p:cNvSpPr>
          <p:nvPr>
            <p:ph type="title"/>
          </p:nvPr>
        </p:nvSpPr>
        <p:spPr>
          <a:xfrm>
            <a:off x="0" y="296864"/>
            <a:ext cx="5524500" cy="734069"/>
          </a:xfrm>
        </p:spPr>
        <p:txBody>
          <a:bodyPr>
            <a:normAutofit fontScale="90000"/>
          </a:bodyPr>
          <a:lstStyle/>
          <a:p>
            <a:r>
              <a:rPr lang="en-GB" sz="3600" b="1" dirty="0">
                <a:solidFill>
                  <a:schemeClr val="bg1"/>
                </a:solidFill>
              </a:rPr>
              <a:t>Bonjour, </a:t>
            </a:r>
            <a:r>
              <a:rPr lang="en-GB" sz="3600" b="1" dirty="0" err="1">
                <a:solidFill>
                  <a:schemeClr val="bg1"/>
                </a:solidFill>
              </a:rPr>
              <a:t>c’est</a:t>
            </a:r>
            <a:r>
              <a:rPr lang="en-GB" sz="3600" b="1" dirty="0">
                <a:solidFill>
                  <a:schemeClr val="bg1"/>
                </a:solidFill>
              </a:rPr>
              <a:t> Amir! (2/2)  </a:t>
            </a:r>
          </a:p>
        </p:txBody>
      </p:sp>
      <p:sp>
        <p:nvSpPr>
          <p:cNvPr id="21" name="TextBox 20">
            <a:extLst>
              <a:ext uri="{FF2B5EF4-FFF2-40B4-BE49-F238E27FC236}">
                <a16:creationId xmlns:a16="http://schemas.microsoft.com/office/drawing/2014/main" id="{8C25EF48-2A53-429D-8A99-0DCCFD3B99F9}"/>
              </a:ext>
            </a:extLst>
          </p:cNvPr>
          <p:cNvSpPr txBox="1"/>
          <p:nvPr/>
        </p:nvSpPr>
        <p:spPr>
          <a:xfrm>
            <a:off x="180000" y="1295526"/>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Tu as un message ! Que dit Amir ? Écoute et prends des notes ! </a:t>
            </a:r>
          </a:p>
        </p:txBody>
      </p:sp>
      <p:sp>
        <p:nvSpPr>
          <p:cNvPr id="12" name="Speech Bubble: Rectangle with Corners Rounded 11">
            <a:extLst>
              <a:ext uri="{FF2B5EF4-FFF2-40B4-BE49-F238E27FC236}">
                <a16:creationId xmlns:a16="http://schemas.microsoft.com/office/drawing/2014/main" id="{B7EF8581-87A3-4571-AA42-147B9916FA5C}"/>
              </a:ext>
            </a:extLst>
          </p:cNvPr>
          <p:cNvSpPr/>
          <p:nvPr/>
        </p:nvSpPr>
        <p:spPr>
          <a:xfrm>
            <a:off x="6065612" y="3532830"/>
            <a:ext cx="5502727" cy="1897815"/>
          </a:xfrm>
          <a:prstGeom prst="wedgeRoundRectCallout">
            <a:avLst>
              <a:gd name="adj1" fmla="val -20858"/>
              <a:gd name="adj2" fmla="val -5636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defRPr/>
            </a:pPr>
            <a:r>
              <a:rPr lang="fr-FR" sz="2000" dirty="0">
                <a:solidFill>
                  <a:srgbClr val="5B9BD5">
                    <a:lumMod val="50000"/>
                  </a:srgbClr>
                </a:solidFill>
              </a:rPr>
              <a:t>1. Pourquoi Léa veut visiter Nice?</a:t>
            </a:r>
          </a:p>
          <a:p>
            <a:pPr lvl="0">
              <a:defRPr/>
            </a:pPr>
            <a:r>
              <a:rPr lang="fr-FR" sz="2000" dirty="0">
                <a:solidFill>
                  <a:srgbClr val="5B9BD5">
                    <a:lumMod val="50000"/>
                  </a:srgbClr>
                </a:solidFill>
              </a:rPr>
              <a:t>2. Elle doit aller à la plage!</a:t>
            </a:r>
          </a:p>
          <a:p>
            <a:pPr lvl="0">
              <a:defRPr/>
            </a:pPr>
            <a:r>
              <a:rPr lang="fr-FR" sz="2000" dirty="0">
                <a:solidFill>
                  <a:srgbClr val="5B9BD5">
                    <a:lumMod val="50000"/>
                  </a:srgbClr>
                </a:solidFill>
              </a:rPr>
              <a:t>3. Sophie, elle veut venir aussi?</a:t>
            </a:r>
          </a:p>
          <a:p>
            <a:pPr lvl="0">
              <a:defRPr/>
            </a:pPr>
            <a:r>
              <a:rPr lang="fr-FR" sz="2000" dirty="0">
                <a:solidFill>
                  <a:srgbClr val="5B9BD5">
                    <a:lumMod val="50000"/>
                  </a:srgbClr>
                </a:solidFill>
              </a:rPr>
              <a:t>4. Je veux voyager aussi!</a:t>
            </a:r>
          </a:p>
          <a:p>
            <a:pPr lvl="0">
              <a:defRPr/>
            </a:pPr>
            <a:r>
              <a:rPr lang="fr-FR" sz="2000" dirty="0">
                <a:solidFill>
                  <a:srgbClr val="5B9BD5">
                    <a:lumMod val="50000"/>
                  </a:srgbClr>
                </a:solidFill>
              </a:rPr>
              <a:t>5. Je dois prendre le train.</a:t>
            </a:r>
          </a:p>
        </p:txBody>
      </p:sp>
      <p:sp>
        <p:nvSpPr>
          <p:cNvPr id="13" name="Speech Bubble: Rectangle with Corners Rounded 12">
            <a:extLst>
              <a:ext uri="{FF2B5EF4-FFF2-40B4-BE49-F238E27FC236}">
                <a16:creationId xmlns:a16="http://schemas.microsoft.com/office/drawing/2014/main" id="{D1068FED-2C37-4A77-A5D5-388F4F2B9340}"/>
              </a:ext>
            </a:extLst>
          </p:cNvPr>
          <p:cNvSpPr/>
          <p:nvPr/>
        </p:nvSpPr>
        <p:spPr>
          <a:xfrm>
            <a:off x="313961" y="3540403"/>
            <a:ext cx="5502727" cy="1890242"/>
          </a:xfrm>
          <a:prstGeom prst="wedgeRoundRectCallout">
            <a:avLst>
              <a:gd name="adj1" fmla="val -20858"/>
              <a:gd name="adj2" fmla="val -5636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defRPr/>
            </a:pPr>
            <a:r>
              <a:rPr lang="en-GB" sz="2000" dirty="0">
                <a:solidFill>
                  <a:srgbClr val="FF6600"/>
                </a:solidFill>
              </a:rPr>
              <a:t>1. Why does </a:t>
            </a:r>
            <a:r>
              <a:rPr lang="en-GB" sz="2000" dirty="0" err="1">
                <a:solidFill>
                  <a:srgbClr val="FF6600"/>
                </a:solidFill>
              </a:rPr>
              <a:t>Léa</a:t>
            </a:r>
            <a:r>
              <a:rPr lang="en-GB" sz="2000" dirty="0">
                <a:solidFill>
                  <a:srgbClr val="FF6600"/>
                </a:solidFill>
              </a:rPr>
              <a:t> want to visit Nice?</a:t>
            </a:r>
          </a:p>
          <a:p>
            <a:pPr lvl="0">
              <a:defRPr/>
            </a:pPr>
            <a:r>
              <a:rPr lang="en-GB" sz="2000" dirty="0">
                <a:solidFill>
                  <a:srgbClr val="FF6600"/>
                </a:solidFill>
              </a:rPr>
              <a:t>2. She has to go to the beach!</a:t>
            </a:r>
          </a:p>
          <a:p>
            <a:pPr lvl="0">
              <a:defRPr/>
            </a:pPr>
            <a:r>
              <a:rPr lang="en-GB" sz="2000" dirty="0">
                <a:solidFill>
                  <a:srgbClr val="FF6600"/>
                </a:solidFill>
              </a:rPr>
              <a:t>3. Does Sophie want to come as well?</a:t>
            </a:r>
          </a:p>
          <a:p>
            <a:pPr lvl="0">
              <a:defRPr/>
            </a:pPr>
            <a:r>
              <a:rPr lang="en-GB" sz="2000" dirty="0">
                <a:solidFill>
                  <a:srgbClr val="FF6600"/>
                </a:solidFill>
              </a:rPr>
              <a:t>4. I want to travel too!</a:t>
            </a:r>
          </a:p>
          <a:p>
            <a:pPr lvl="0">
              <a:defRPr/>
            </a:pPr>
            <a:r>
              <a:rPr lang="en-GB" sz="2000" dirty="0">
                <a:solidFill>
                  <a:srgbClr val="FF6600"/>
                </a:solidFill>
              </a:rPr>
              <a:t>5. I have to take the train.</a:t>
            </a:r>
          </a:p>
        </p:txBody>
      </p:sp>
      <p:sp>
        <p:nvSpPr>
          <p:cNvPr id="23" name="Action Button: Go Forward or Next 22">
            <a:hlinkClick r:id="" action="ppaction://noaction" highlightClick="1">
              <a:snd r:embed="rId5" name="3.2.5-slide30 Pourquoi Lea veut visiter Nice_v2.wav"/>
            </a:hlinkClick>
            <a:extLst>
              <a:ext uri="{FF2B5EF4-FFF2-40B4-BE49-F238E27FC236}">
                <a16:creationId xmlns:a16="http://schemas.microsoft.com/office/drawing/2014/main" id="{3E4C16A7-2C9C-44B4-8D97-C0CA6DEB8EAE}"/>
              </a:ext>
            </a:extLst>
          </p:cNvPr>
          <p:cNvSpPr/>
          <p:nvPr/>
        </p:nvSpPr>
        <p:spPr>
          <a:xfrm>
            <a:off x="11032558" y="3426431"/>
            <a:ext cx="361950" cy="37185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78581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232431" y="1883962"/>
            <a:ext cx="9101140" cy="1062010"/>
          </a:xfrm>
        </p:spPr>
        <p:txBody>
          <a:bodyPr>
            <a:normAutofit fontScale="90000"/>
          </a:bodyPr>
          <a:lstStyle/>
          <a:p>
            <a:pPr algn="l"/>
            <a:r>
              <a:rPr lang="en-GB" sz="4000" b="1" dirty="0">
                <a:solidFill>
                  <a:prstClr val="white"/>
                </a:solidFill>
              </a:rPr>
              <a:t>Saying what you want and have to do</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252924" y="2542938"/>
            <a:ext cx="8692637" cy="1556622"/>
          </a:xfrm>
        </p:spPr>
        <p:txBody>
          <a:bodyPr>
            <a:noAutofit/>
          </a:bodyPr>
          <a:lstStyle/>
          <a:p>
            <a:pPr algn="l"/>
            <a:r>
              <a:rPr lang="fr-FR" dirty="0">
                <a:solidFill>
                  <a:prstClr val="white"/>
                </a:solidFill>
              </a:rPr>
              <a:t>modal </a:t>
            </a:r>
            <a:r>
              <a:rPr lang="fr-FR" dirty="0" err="1">
                <a:solidFill>
                  <a:prstClr val="white"/>
                </a:solidFill>
              </a:rPr>
              <a:t>verbs</a:t>
            </a:r>
            <a:r>
              <a:rPr lang="fr-FR" dirty="0">
                <a:solidFill>
                  <a:prstClr val="white"/>
                </a:solidFill>
              </a:rPr>
              <a:t> </a:t>
            </a:r>
            <a:r>
              <a:rPr lang="fr-FR" dirty="0" err="1">
                <a:solidFill>
                  <a:prstClr val="white"/>
                </a:solidFill>
              </a:rPr>
              <a:t>with</a:t>
            </a:r>
            <a:r>
              <a:rPr lang="fr-FR" dirty="0">
                <a:solidFill>
                  <a:prstClr val="white"/>
                </a:solidFill>
              </a:rPr>
              <a:t> </a:t>
            </a:r>
            <a:r>
              <a:rPr lang="fr-FR" dirty="0" err="1">
                <a:solidFill>
                  <a:prstClr val="white"/>
                </a:solidFill>
              </a:rPr>
              <a:t>dependent</a:t>
            </a:r>
            <a:r>
              <a:rPr lang="fr-FR" dirty="0">
                <a:solidFill>
                  <a:prstClr val="white"/>
                </a:solidFill>
              </a:rPr>
              <a:t> infinitives in questions </a:t>
            </a:r>
          </a:p>
          <a:p>
            <a:pPr algn="l"/>
            <a:r>
              <a:rPr lang="fr-FR" dirty="0">
                <a:solidFill>
                  <a:prstClr val="white"/>
                </a:solidFill>
              </a:rPr>
              <a:t>devoir, vouloir (tu, il/elle)</a:t>
            </a:r>
          </a:p>
          <a:p>
            <a:pPr algn="l"/>
            <a:r>
              <a:rPr lang="fr-FR" dirty="0">
                <a:solidFill>
                  <a:prstClr val="white"/>
                </a:solidFill>
              </a:rPr>
              <a:t>prépositions en, dans, pour, à [</a:t>
            </a:r>
            <a:r>
              <a:rPr lang="fr-FR" dirty="0" err="1">
                <a:solidFill>
                  <a:prstClr val="white"/>
                </a:solidFill>
              </a:rPr>
              <a:t>revisited</a:t>
            </a:r>
            <a:r>
              <a:rPr lang="fr-FR" dirty="0">
                <a:solidFill>
                  <a:prstClr val="white"/>
                </a:solidFill>
              </a:rPr>
              <a:t>]</a:t>
            </a:r>
          </a:p>
          <a:p>
            <a:pPr lvl="0" algn="l">
              <a:defRPr/>
            </a:pPr>
            <a:r>
              <a:rPr lang="fr-FR" dirty="0">
                <a:solidFill>
                  <a:srgbClr val="FFFFFF"/>
                </a:solidFill>
              </a:rPr>
              <a:t>SSC [-</a:t>
            </a:r>
            <a:r>
              <a:rPr lang="fr-FR" dirty="0" err="1">
                <a:solidFill>
                  <a:srgbClr val="FFFFFF"/>
                </a:solidFill>
              </a:rPr>
              <a:t>tion</a:t>
            </a:r>
            <a:r>
              <a:rPr lang="fr-FR" dirty="0">
                <a:solidFill>
                  <a:srgbClr val="FFFFFF"/>
                </a:solidFill>
              </a:rPr>
              <a:t>] [</a:t>
            </a:r>
            <a:r>
              <a:rPr lang="fr-FR" dirty="0" err="1">
                <a:solidFill>
                  <a:srgbClr val="FFFFFF"/>
                </a:solidFill>
              </a:rPr>
              <a:t>revisited</a:t>
            </a:r>
            <a:r>
              <a:rPr lang="fr-FR" dirty="0">
                <a:solidFill>
                  <a:srgbClr val="FFFFFF"/>
                </a:solidFill>
              </a:rPr>
              <a:t>]</a:t>
            </a:r>
            <a:endParaRPr lang="en-US" dirty="0">
              <a:solidFill>
                <a:srgbClr val="4472C4">
                  <a:lumMod val="50000"/>
                </a:srgbClr>
              </a:solidFill>
            </a:endParaRP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5 – Lesson 68</a:t>
            </a:r>
          </a:p>
        </p:txBody>
      </p:sp>
      <p:sp>
        <p:nvSpPr>
          <p:cNvPr id="12" name="Title 3">
            <a:extLst>
              <a:ext uri="{FF2B5EF4-FFF2-40B4-BE49-F238E27FC236}">
                <a16:creationId xmlns:a16="http://schemas.microsoft.com/office/drawing/2014/main" id="{C0508B9B-5891-4D3C-9F6E-ECDA43B43AC2}"/>
              </a:ext>
            </a:extLst>
          </p:cNvPr>
          <p:cNvSpPr txBox="1">
            <a:spLocks/>
          </p:cNvSpPr>
          <p:nvPr/>
        </p:nvSpPr>
        <p:spPr>
          <a:xfrm>
            <a:off x="268986" y="5864255"/>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Adeline Charlton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09/07/21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0963457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1026" name="Picture 2" descr="Background, Grass, Rush, Pattern">
            <a:extLst>
              <a:ext uri="{FF2B5EF4-FFF2-40B4-BE49-F238E27FC236}">
                <a16:creationId xmlns:a16="http://schemas.microsoft.com/office/drawing/2014/main" id="{A14CA176-1728-4199-8C59-1E70EE36CC8D}"/>
              </a:ext>
            </a:extLst>
          </p:cNvPr>
          <p:cNvPicPr>
            <a:picLocks noChangeAspect="1" noChangeArrowheads="1"/>
          </p:cNvPicPr>
          <p:nvPr/>
        </p:nvPicPr>
        <p:blipFill>
          <a:blip r:embed="rId3">
            <a:alphaModFix amt="50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450" y="2020134"/>
            <a:ext cx="12181099" cy="4320828"/>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A7DF7230-4180-4D38-A924-2300C388D49F}"/>
              </a:ext>
            </a:extLst>
          </p:cNvPr>
          <p:cNvCxnSpPr>
            <a:stCxn id="1026" idx="0"/>
            <a:endCxn id="1026" idx="2"/>
          </p:cNvCxnSpPr>
          <p:nvPr/>
        </p:nvCxnSpPr>
        <p:spPr>
          <a:xfrm>
            <a:off x="6096000" y="2020134"/>
            <a:ext cx="0" cy="432082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028" name="Picture 4" descr="Tennis Ball, Ball, Round, Sports">
            <a:extLst>
              <a:ext uri="{FF2B5EF4-FFF2-40B4-BE49-F238E27FC236}">
                <a16:creationId xmlns:a16="http://schemas.microsoft.com/office/drawing/2014/main" id="{4285FEAD-B720-456F-A80F-B6911DA568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1131" y="2934371"/>
            <a:ext cx="387359" cy="405237"/>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EAAA6D42-5312-4741-BA2D-0523BBA7823A}"/>
              </a:ext>
            </a:extLst>
          </p:cNvPr>
          <p:cNvSpPr txBox="1"/>
          <p:nvPr/>
        </p:nvSpPr>
        <p:spPr>
          <a:xfrm>
            <a:off x="898108" y="3154533"/>
            <a:ext cx="1462239"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réaction</a:t>
            </a:r>
          </a:p>
        </p:txBody>
      </p:sp>
      <p:sp>
        <p:nvSpPr>
          <p:cNvPr id="47" name="TextBox 46">
            <a:extLst>
              <a:ext uri="{FF2B5EF4-FFF2-40B4-BE49-F238E27FC236}">
                <a16:creationId xmlns:a16="http://schemas.microsoft.com/office/drawing/2014/main" id="{F7C09124-9E49-45ED-A727-8E6F6803F802}"/>
              </a:ext>
            </a:extLst>
          </p:cNvPr>
          <p:cNvSpPr txBox="1"/>
          <p:nvPr/>
        </p:nvSpPr>
        <p:spPr>
          <a:xfrm>
            <a:off x="647812" y="4884839"/>
            <a:ext cx="1165105"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nation</a:t>
            </a:r>
          </a:p>
        </p:txBody>
      </p:sp>
      <p:pic>
        <p:nvPicPr>
          <p:cNvPr id="1030" name="Picture 6" descr="Tennis Ball, Ball, Round, Sports">
            <a:extLst>
              <a:ext uri="{FF2B5EF4-FFF2-40B4-BE49-F238E27FC236}">
                <a16:creationId xmlns:a16="http://schemas.microsoft.com/office/drawing/2014/main" id="{ED727498-42EB-4E58-8C2F-EC08BC6BA1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2698" y="4582395"/>
            <a:ext cx="441148" cy="46166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Tennis Ball, Ball, Round, Sports">
            <a:extLst>
              <a:ext uri="{FF2B5EF4-FFF2-40B4-BE49-F238E27FC236}">
                <a16:creationId xmlns:a16="http://schemas.microsoft.com/office/drawing/2014/main" id="{EB66ADAC-56B1-4245-BCB2-9D4A90D198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6036" y="2888189"/>
            <a:ext cx="441148" cy="46166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Tennis Ball, Ball, Round, Sports">
            <a:extLst>
              <a:ext uri="{FF2B5EF4-FFF2-40B4-BE49-F238E27FC236}">
                <a16:creationId xmlns:a16="http://schemas.microsoft.com/office/drawing/2014/main" id="{9C1259F6-ACB7-4C83-A0A0-98AF9ACF69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8187" y="5386974"/>
            <a:ext cx="441148" cy="46166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Tennis Ball, Ball, Round, Sports">
            <a:extLst>
              <a:ext uri="{FF2B5EF4-FFF2-40B4-BE49-F238E27FC236}">
                <a16:creationId xmlns:a16="http://schemas.microsoft.com/office/drawing/2014/main" id="{DBD188D6-3634-4A8F-B078-08D40462D5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8064" y="4539611"/>
            <a:ext cx="441148" cy="46166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Tennis Ball, Ball, Round, Sports">
            <a:extLst>
              <a:ext uri="{FF2B5EF4-FFF2-40B4-BE49-F238E27FC236}">
                <a16:creationId xmlns:a16="http://schemas.microsoft.com/office/drawing/2014/main" id="{560F4170-A2DF-48ED-A3BE-8A2D541393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1919" y="2099669"/>
            <a:ext cx="441148" cy="46166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Tennis Ball, Ball, Round, Sports">
            <a:extLst>
              <a:ext uri="{FF2B5EF4-FFF2-40B4-BE49-F238E27FC236}">
                <a16:creationId xmlns:a16="http://schemas.microsoft.com/office/drawing/2014/main" id="{7778E504-AC3A-4B38-B84F-16351F7965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8251" y="3764942"/>
            <a:ext cx="441148" cy="43869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Tennis Ball, Ball, Round, Sports">
            <a:extLst>
              <a:ext uri="{FF2B5EF4-FFF2-40B4-BE49-F238E27FC236}">
                <a16:creationId xmlns:a16="http://schemas.microsoft.com/office/drawing/2014/main" id="{EE9080C2-9FD4-4F90-9713-E3F9E7BBEC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7659" y="2072742"/>
            <a:ext cx="441148" cy="46166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Tennis Ball, Ball, Round, Sports">
            <a:extLst>
              <a:ext uri="{FF2B5EF4-FFF2-40B4-BE49-F238E27FC236}">
                <a16:creationId xmlns:a16="http://schemas.microsoft.com/office/drawing/2014/main" id="{477B0D56-AA7B-4379-857A-46B9617209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2532" y="5378254"/>
            <a:ext cx="441148" cy="46166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Tennis Ball, Ball, Round, Sports">
            <a:extLst>
              <a:ext uri="{FF2B5EF4-FFF2-40B4-BE49-F238E27FC236}">
                <a16:creationId xmlns:a16="http://schemas.microsoft.com/office/drawing/2014/main" id="{15BF3B9A-B9C3-488C-B274-54D8F6FBD2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1206" y="3861975"/>
            <a:ext cx="441148" cy="461666"/>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100EF041-6304-4718-AE17-6000040BB3AE}"/>
              </a:ext>
            </a:extLst>
          </p:cNvPr>
          <p:cNvSpPr txBox="1"/>
          <p:nvPr/>
        </p:nvSpPr>
        <p:spPr>
          <a:xfrm>
            <a:off x="3181062" y="3219777"/>
            <a:ext cx="2037737"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introduction</a:t>
            </a:r>
          </a:p>
        </p:txBody>
      </p:sp>
      <p:sp>
        <p:nvSpPr>
          <p:cNvPr id="58" name="TextBox 57">
            <a:extLst>
              <a:ext uri="{FF2B5EF4-FFF2-40B4-BE49-F238E27FC236}">
                <a16:creationId xmlns:a16="http://schemas.microsoft.com/office/drawing/2014/main" id="{D3BA740E-78A9-4E48-9B1B-50CF3B8CF1B2}"/>
              </a:ext>
            </a:extLst>
          </p:cNvPr>
          <p:cNvSpPr txBox="1"/>
          <p:nvPr/>
        </p:nvSpPr>
        <p:spPr>
          <a:xfrm>
            <a:off x="1731356" y="5831831"/>
            <a:ext cx="1806384"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expédition</a:t>
            </a:r>
          </a:p>
        </p:txBody>
      </p:sp>
      <p:sp>
        <p:nvSpPr>
          <p:cNvPr id="59" name="TextBox 58">
            <a:extLst>
              <a:ext uri="{FF2B5EF4-FFF2-40B4-BE49-F238E27FC236}">
                <a16:creationId xmlns:a16="http://schemas.microsoft.com/office/drawing/2014/main" id="{0728644D-4104-4208-B1AF-0D7628C1D296}"/>
              </a:ext>
            </a:extLst>
          </p:cNvPr>
          <p:cNvSpPr txBox="1"/>
          <p:nvPr/>
        </p:nvSpPr>
        <p:spPr>
          <a:xfrm>
            <a:off x="2722435" y="4817768"/>
            <a:ext cx="1703556" cy="470056"/>
          </a:xfrm>
          <a:prstGeom prst="rect">
            <a:avLst/>
          </a:prstGeom>
          <a:noFill/>
          <a:ln>
            <a:solidFill>
              <a:schemeClr val="accent1">
                <a:lumMod val="50000"/>
              </a:schemeClr>
            </a:solidFill>
          </a:ln>
        </p:spPr>
        <p:txBody>
          <a:bodyPr wrap="square" rtlCol="0">
            <a:spAutoFit/>
          </a:bodyPr>
          <a:lstStyle/>
          <a:p>
            <a:pPr lvl="0" algn="ctr">
              <a:defRPr/>
            </a:pPr>
            <a:r>
              <a:rPr lang="fr-FR" sz="2400" b="1" dirty="0">
                <a:solidFill>
                  <a:srgbClr val="1F4E79"/>
                </a:solidFill>
                <a:latin typeface="Century Gothic" panose="020B0502020202020204" pitchFamily="34" charset="0"/>
              </a:rPr>
              <a:t>intention</a:t>
            </a:r>
          </a:p>
        </p:txBody>
      </p:sp>
      <p:sp>
        <p:nvSpPr>
          <p:cNvPr id="60" name="TextBox 59">
            <a:extLst>
              <a:ext uri="{FF2B5EF4-FFF2-40B4-BE49-F238E27FC236}">
                <a16:creationId xmlns:a16="http://schemas.microsoft.com/office/drawing/2014/main" id="{C5709DCC-9E51-4434-AD74-EB97C25527DF}"/>
              </a:ext>
            </a:extLst>
          </p:cNvPr>
          <p:cNvSpPr txBox="1"/>
          <p:nvPr/>
        </p:nvSpPr>
        <p:spPr>
          <a:xfrm>
            <a:off x="503254" y="2330502"/>
            <a:ext cx="1806384"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éducation</a:t>
            </a:r>
          </a:p>
        </p:txBody>
      </p:sp>
      <p:sp>
        <p:nvSpPr>
          <p:cNvPr id="61" name="TextBox 60">
            <a:extLst>
              <a:ext uri="{FF2B5EF4-FFF2-40B4-BE49-F238E27FC236}">
                <a16:creationId xmlns:a16="http://schemas.microsoft.com/office/drawing/2014/main" id="{E0B26DB2-F37B-44A7-8975-10F334747EA6}"/>
              </a:ext>
            </a:extLst>
          </p:cNvPr>
          <p:cNvSpPr txBox="1"/>
          <p:nvPr/>
        </p:nvSpPr>
        <p:spPr>
          <a:xfrm>
            <a:off x="556012" y="3884458"/>
            <a:ext cx="1405855"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portion</a:t>
            </a:r>
          </a:p>
        </p:txBody>
      </p:sp>
      <p:sp>
        <p:nvSpPr>
          <p:cNvPr id="62" name="TextBox 61">
            <a:extLst>
              <a:ext uri="{FF2B5EF4-FFF2-40B4-BE49-F238E27FC236}">
                <a16:creationId xmlns:a16="http://schemas.microsoft.com/office/drawing/2014/main" id="{3A9CE50B-F8A0-4A32-B16D-F00AA1B5BF3E}"/>
              </a:ext>
            </a:extLst>
          </p:cNvPr>
          <p:cNvSpPr txBox="1"/>
          <p:nvPr/>
        </p:nvSpPr>
        <p:spPr>
          <a:xfrm>
            <a:off x="4425991" y="2351722"/>
            <a:ext cx="1454351"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fiction</a:t>
            </a:r>
          </a:p>
        </p:txBody>
      </p:sp>
      <p:sp>
        <p:nvSpPr>
          <p:cNvPr id="63" name="TextBox 62">
            <a:extLst>
              <a:ext uri="{FF2B5EF4-FFF2-40B4-BE49-F238E27FC236}">
                <a16:creationId xmlns:a16="http://schemas.microsoft.com/office/drawing/2014/main" id="{CD243E69-1D53-460F-862B-1620B6EB2E94}"/>
              </a:ext>
            </a:extLst>
          </p:cNvPr>
          <p:cNvSpPr txBox="1"/>
          <p:nvPr/>
        </p:nvSpPr>
        <p:spPr>
          <a:xfrm>
            <a:off x="4162444" y="5664801"/>
            <a:ext cx="1806384"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correction</a:t>
            </a:r>
          </a:p>
        </p:txBody>
      </p:sp>
      <p:sp>
        <p:nvSpPr>
          <p:cNvPr id="64" name="TextBox 63">
            <a:extLst>
              <a:ext uri="{FF2B5EF4-FFF2-40B4-BE49-F238E27FC236}">
                <a16:creationId xmlns:a16="http://schemas.microsoft.com/office/drawing/2014/main" id="{6F2B6685-961D-4E05-ACCF-18335A690147}"/>
              </a:ext>
            </a:extLst>
          </p:cNvPr>
          <p:cNvSpPr txBox="1"/>
          <p:nvPr/>
        </p:nvSpPr>
        <p:spPr>
          <a:xfrm>
            <a:off x="4134299" y="4120657"/>
            <a:ext cx="1405854"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solution</a:t>
            </a:r>
          </a:p>
        </p:txBody>
      </p:sp>
      <p:pic>
        <p:nvPicPr>
          <p:cNvPr id="1032" name="Picture 8" descr="United Kingdom, Flag, Brexit, United">
            <a:extLst>
              <a:ext uri="{FF2B5EF4-FFF2-40B4-BE49-F238E27FC236}">
                <a16:creationId xmlns:a16="http://schemas.microsoft.com/office/drawing/2014/main" id="{0A5C6AAA-A0FC-4E5B-81D3-BAC5B4C1D8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V="1">
            <a:off x="2489162" y="1726413"/>
            <a:ext cx="1312525" cy="6562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nch Flag, Flag, French, France">
            <a:extLst>
              <a:ext uri="{FF2B5EF4-FFF2-40B4-BE49-F238E27FC236}">
                <a16:creationId xmlns:a16="http://schemas.microsoft.com/office/drawing/2014/main" id="{9905F878-9166-45AF-A01B-E32273D1DD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52789" y="1616115"/>
            <a:ext cx="1226712" cy="624881"/>
          </a:xfrm>
          <a:prstGeom prst="rect">
            <a:avLst/>
          </a:prstGeom>
          <a:noFill/>
          <a:extLst>
            <a:ext uri="{909E8E84-426E-40DD-AFC4-6F175D3DCCD1}">
              <a14:hiddenFill xmlns:a14="http://schemas.microsoft.com/office/drawing/2010/main">
                <a:solidFill>
                  <a:srgbClr val="FFFFFF"/>
                </a:solidFill>
              </a14:hiddenFill>
            </a:ext>
          </a:extLst>
        </p:spPr>
      </p:pic>
      <p:sp>
        <p:nvSpPr>
          <p:cNvPr id="4" name="Action Button: Sound 3">
            <a:hlinkClick r:id="" action="ppaction://noaction" highlightClick="1">
              <a:snd r:embed="rId9" name="3.2.5-slide41-reaction_clean.wav"/>
            </a:hlinkClick>
            <a:extLst>
              <a:ext uri="{FF2B5EF4-FFF2-40B4-BE49-F238E27FC236}">
                <a16:creationId xmlns:a16="http://schemas.microsoft.com/office/drawing/2014/main" id="{C093FB58-7296-4EA6-A7B9-5841F14AEA35}"/>
              </a:ext>
            </a:extLst>
          </p:cNvPr>
          <p:cNvSpPr/>
          <p:nvPr/>
        </p:nvSpPr>
        <p:spPr>
          <a:xfrm>
            <a:off x="7143223" y="2792167"/>
            <a:ext cx="357075" cy="368213"/>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Action Button: Sound 34">
            <a:hlinkClick r:id="" action="ppaction://noaction" highlightClick="1">
              <a:snd r:embed="rId10" name="3.2.5-slide41-solution_clean.wav"/>
            </a:hlinkClick>
            <a:extLst>
              <a:ext uri="{FF2B5EF4-FFF2-40B4-BE49-F238E27FC236}">
                <a16:creationId xmlns:a16="http://schemas.microsoft.com/office/drawing/2014/main" id="{1867988B-FCF4-4BA2-89B9-F13A964AC3A6}"/>
              </a:ext>
            </a:extLst>
          </p:cNvPr>
          <p:cNvSpPr/>
          <p:nvPr/>
        </p:nvSpPr>
        <p:spPr>
          <a:xfrm>
            <a:off x="9338405" y="2394811"/>
            <a:ext cx="357075" cy="368213"/>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Action Button: Sound 36">
            <a:hlinkClick r:id="" action="ppaction://noaction" highlightClick="1">
              <a:snd r:embed="rId11" name="3.2.5-slide41-expedition_clean.wav"/>
            </a:hlinkClick>
            <a:extLst>
              <a:ext uri="{FF2B5EF4-FFF2-40B4-BE49-F238E27FC236}">
                <a16:creationId xmlns:a16="http://schemas.microsoft.com/office/drawing/2014/main" id="{C64B739F-7726-4993-8365-2831CD6B0BC0}"/>
              </a:ext>
            </a:extLst>
          </p:cNvPr>
          <p:cNvSpPr/>
          <p:nvPr/>
        </p:nvSpPr>
        <p:spPr>
          <a:xfrm>
            <a:off x="11274544" y="2240398"/>
            <a:ext cx="357075" cy="368213"/>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Action Button: Sound 37">
            <a:hlinkClick r:id="" action="ppaction://noaction" highlightClick="1">
              <a:snd r:embed="rId12" name="3.2.5-slide41-portion_clean.wav"/>
            </a:hlinkClick>
            <a:extLst>
              <a:ext uri="{FF2B5EF4-FFF2-40B4-BE49-F238E27FC236}">
                <a16:creationId xmlns:a16="http://schemas.microsoft.com/office/drawing/2014/main" id="{811869F9-FAB3-40B1-9D9C-BE925BC48B7E}"/>
              </a:ext>
            </a:extLst>
          </p:cNvPr>
          <p:cNvSpPr/>
          <p:nvPr/>
        </p:nvSpPr>
        <p:spPr>
          <a:xfrm>
            <a:off x="6973202" y="3712584"/>
            <a:ext cx="357075" cy="368213"/>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Action Button: Sound 38">
            <a:hlinkClick r:id="" action="ppaction://noaction" highlightClick="1">
              <a:snd r:embed="rId13" name="3.2.5-slide41-education_clean.wav"/>
            </a:hlinkClick>
            <a:extLst>
              <a:ext uri="{FF2B5EF4-FFF2-40B4-BE49-F238E27FC236}">
                <a16:creationId xmlns:a16="http://schemas.microsoft.com/office/drawing/2014/main" id="{22258D0D-2632-48F6-A3C9-3FA22F77EB6F}"/>
              </a:ext>
            </a:extLst>
          </p:cNvPr>
          <p:cNvSpPr/>
          <p:nvPr/>
        </p:nvSpPr>
        <p:spPr>
          <a:xfrm>
            <a:off x="10009495" y="2976273"/>
            <a:ext cx="357075" cy="368213"/>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Action Button: Sound 40">
            <a:hlinkClick r:id="" action="ppaction://noaction" highlightClick="1">
              <a:snd r:embed="rId14" name="3.2.5-slide41-intention_clean.wav"/>
            </a:hlinkClick>
            <a:extLst>
              <a:ext uri="{FF2B5EF4-FFF2-40B4-BE49-F238E27FC236}">
                <a16:creationId xmlns:a16="http://schemas.microsoft.com/office/drawing/2014/main" id="{71046B0E-B631-4150-81DE-A072FC6FE927}"/>
              </a:ext>
            </a:extLst>
          </p:cNvPr>
          <p:cNvSpPr/>
          <p:nvPr/>
        </p:nvSpPr>
        <p:spPr>
          <a:xfrm>
            <a:off x="8789763" y="3765609"/>
            <a:ext cx="357075" cy="368213"/>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Action Button: Sound 43">
            <a:hlinkClick r:id="" action="ppaction://noaction" highlightClick="1">
              <a:snd r:embed="rId15" name="3.2.5-slide41-nation_clean.wav"/>
            </a:hlinkClick>
            <a:extLst>
              <a:ext uri="{FF2B5EF4-FFF2-40B4-BE49-F238E27FC236}">
                <a16:creationId xmlns:a16="http://schemas.microsoft.com/office/drawing/2014/main" id="{9837443E-21B4-4A8C-A8C1-92C72A0D329C}"/>
              </a:ext>
            </a:extLst>
          </p:cNvPr>
          <p:cNvSpPr/>
          <p:nvPr/>
        </p:nvSpPr>
        <p:spPr>
          <a:xfrm>
            <a:off x="7500298" y="4675848"/>
            <a:ext cx="357075" cy="368213"/>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Action Button: Sound 44">
            <a:hlinkClick r:id="" action="ppaction://noaction" highlightClick="1">
              <a:snd r:embed="rId16" name="3.2.5-slide41-fiction_clean.wav"/>
            </a:hlinkClick>
            <a:extLst>
              <a:ext uri="{FF2B5EF4-FFF2-40B4-BE49-F238E27FC236}">
                <a16:creationId xmlns:a16="http://schemas.microsoft.com/office/drawing/2014/main" id="{674E4523-6DCB-4E0B-A3FE-F943C61433E2}"/>
              </a:ext>
            </a:extLst>
          </p:cNvPr>
          <p:cNvSpPr/>
          <p:nvPr/>
        </p:nvSpPr>
        <p:spPr>
          <a:xfrm>
            <a:off x="10629898" y="4524570"/>
            <a:ext cx="357075" cy="368213"/>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Action Button: Sound 45">
            <a:hlinkClick r:id="" action="ppaction://noaction" highlightClick="1">
              <a:snd r:embed="rId17" name="3.2.5-slide41-correction_clean.wav"/>
            </a:hlinkClick>
            <a:extLst>
              <a:ext uri="{FF2B5EF4-FFF2-40B4-BE49-F238E27FC236}">
                <a16:creationId xmlns:a16="http://schemas.microsoft.com/office/drawing/2014/main" id="{1F550D17-F95B-4A08-ACE0-6E6FD95E5EA6}"/>
              </a:ext>
            </a:extLst>
          </p:cNvPr>
          <p:cNvSpPr/>
          <p:nvPr/>
        </p:nvSpPr>
        <p:spPr>
          <a:xfrm>
            <a:off x="8374251" y="5387575"/>
            <a:ext cx="357075" cy="368213"/>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Action Button: Sound 47">
            <a:hlinkClick r:id="" action="ppaction://noaction" highlightClick="1">
              <a:snd r:embed="rId18" name="3.2.5-slide41-introduction_clean.wav"/>
            </a:hlinkClick>
            <a:extLst>
              <a:ext uri="{FF2B5EF4-FFF2-40B4-BE49-F238E27FC236}">
                <a16:creationId xmlns:a16="http://schemas.microsoft.com/office/drawing/2014/main" id="{D7D988C2-63CE-414E-8291-AA2E8ED97FC7}"/>
              </a:ext>
            </a:extLst>
          </p:cNvPr>
          <p:cNvSpPr/>
          <p:nvPr/>
        </p:nvSpPr>
        <p:spPr>
          <a:xfrm>
            <a:off x="11096006" y="5386974"/>
            <a:ext cx="357075" cy="368213"/>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5" name="Picture 64" descr="background rectangle">
            <a:extLst>
              <a:ext uri="{FF2B5EF4-FFF2-40B4-BE49-F238E27FC236}">
                <a16:creationId xmlns:a16="http://schemas.microsoft.com/office/drawing/2014/main" id="{BAE9384A-1B64-4762-9A67-A6264DA2E360}"/>
              </a:ext>
              <a:ext uri="{C183D7F6-B498-43B3-948B-1728B52AA6E4}">
                <adec:decorative xmlns:adec="http://schemas.microsoft.com/office/drawing/2017/decorative" val="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6" name="Title 3">
            <a:extLst>
              <a:ext uri="{FF2B5EF4-FFF2-40B4-BE49-F238E27FC236}">
                <a16:creationId xmlns:a16="http://schemas.microsoft.com/office/drawing/2014/main" id="{45C90D7C-CC07-492D-B468-C5AF608DA433}"/>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Tennis </a:t>
            </a:r>
            <a:r>
              <a:rPr lang="en-GB" sz="3600" b="1" dirty="0" err="1">
                <a:solidFill>
                  <a:schemeClr val="bg1"/>
                </a:solidFill>
              </a:rPr>
              <a:t>phonétique</a:t>
            </a:r>
            <a:r>
              <a:rPr lang="en-GB" sz="3600" b="1" dirty="0">
                <a:solidFill>
                  <a:schemeClr val="bg1"/>
                </a:solidFill>
              </a:rPr>
              <a:t> !</a:t>
            </a:r>
          </a:p>
        </p:txBody>
      </p:sp>
      <p:sp>
        <p:nvSpPr>
          <p:cNvPr id="77" name="Rounded Rectangle 46">
            <a:extLst>
              <a:ext uri="{FF2B5EF4-FFF2-40B4-BE49-F238E27FC236}">
                <a16:creationId xmlns:a16="http://schemas.microsoft.com/office/drawing/2014/main" id="{2242792D-9E8B-4CE1-AE14-2927DE7F600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D7E56150-CFCB-4CF1-A49D-1B377241EBB7}"/>
              </a:ext>
            </a:extLst>
          </p:cNvPr>
          <p:cNvSpPr txBox="1"/>
          <p:nvPr/>
        </p:nvSpPr>
        <p:spPr>
          <a:xfrm>
            <a:off x="180000" y="1295526"/>
            <a:ext cx="11729920" cy="430887"/>
          </a:xfrm>
          <a:prstGeom prst="rect">
            <a:avLst/>
          </a:prstGeom>
          <a:noFill/>
        </p:spPr>
        <p:txBody>
          <a:bodyPr wrap="square" rtlCol="0">
            <a:spAutoFit/>
          </a:bodyPr>
          <a:lstStyle/>
          <a:p>
            <a:pPr lvl="0">
              <a:defRPr/>
            </a:pPr>
            <a:r>
              <a:rPr lang="fr-FR" sz="2200" dirty="0">
                <a:solidFill>
                  <a:srgbClr val="1F4E79"/>
                </a:solidFill>
                <a:latin typeface="Century Gothic" panose="020B0502020202020204" pitchFamily="34" charset="0"/>
              </a:rPr>
              <a:t>Dis le mot en anglais, après dis le mot en français.</a:t>
            </a:r>
          </a:p>
        </p:txBody>
      </p:sp>
      <p:sp>
        <p:nvSpPr>
          <p:cNvPr id="8" name="TextBox 7">
            <a:extLst>
              <a:ext uri="{FF2B5EF4-FFF2-40B4-BE49-F238E27FC236}">
                <a16:creationId xmlns:a16="http://schemas.microsoft.com/office/drawing/2014/main" id="{F7AA1B67-634D-4B0E-8D22-39CA18694EF3}"/>
              </a:ext>
            </a:extLst>
          </p:cNvPr>
          <p:cNvSpPr txBox="1"/>
          <p:nvPr/>
        </p:nvSpPr>
        <p:spPr>
          <a:xfrm>
            <a:off x="456842" y="3198886"/>
            <a:ext cx="390737" cy="400110"/>
          </a:xfrm>
          <a:prstGeom prst="rect">
            <a:avLst/>
          </a:prstGeom>
          <a:solidFill>
            <a:schemeClr val="bg1"/>
          </a:solidFill>
          <a:ln w="19050">
            <a:solidFill>
              <a:schemeClr val="accent1">
                <a:lumMod val="50000"/>
              </a:schemeClr>
            </a:solidFill>
          </a:ln>
        </p:spPr>
        <p:txBody>
          <a:bodyPr wrap="square" lIns="0" rIns="0" rtlCol="0">
            <a:spAutoFit/>
          </a:bodyPr>
          <a:lstStyle/>
          <a:p>
            <a:pPr algn="ctr"/>
            <a:r>
              <a:rPr lang="en-GB" sz="2000" b="1" dirty="0">
                <a:solidFill>
                  <a:schemeClr val="accent1">
                    <a:lumMod val="50000"/>
                  </a:schemeClr>
                </a:solidFill>
              </a:rPr>
              <a:t>1</a:t>
            </a:r>
          </a:p>
        </p:txBody>
      </p:sp>
      <p:sp>
        <p:nvSpPr>
          <p:cNvPr id="79" name="TextBox 78">
            <a:extLst>
              <a:ext uri="{FF2B5EF4-FFF2-40B4-BE49-F238E27FC236}">
                <a16:creationId xmlns:a16="http://schemas.microsoft.com/office/drawing/2014/main" id="{F06CFEDC-BB56-44AD-B57B-8B32133E7DEC}"/>
              </a:ext>
            </a:extLst>
          </p:cNvPr>
          <p:cNvSpPr txBox="1"/>
          <p:nvPr/>
        </p:nvSpPr>
        <p:spPr>
          <a:xfrm>
            <a:off x="208749" y="4915616"/>
            <a:ext cx="390737" cy="400110"/>
          </a:xfrm>
          <a:prstGeom prst="rect">
            <a:avLst/>
          </a:prstGeom>
          <a:solidFill>
            <a:schemeClr val="bg1"/>
          </a:solidFill>
          <a:ln w="19050">
            <a:solidFill>
              <a:schemeClr val="accent1">
                <a:lumMod val="50000"/>
              </a:schemeClr>
            </a:solidFill>
          </a:ln>
        </p:spPr>
        <p:txBody>
          <a:bodyPr wrap="square" lIns="0" rIns="0" rtlCol="0">
            <a:spAutoFit/>
          </a:bodyPr>
          <a:lstStyle/>
          <a:p>
            <a:pPr algn="ctr"/>
            <a:r>
              <a:rPr lang="en-GB" sz="2000" b="1" dirty="0">
                <a:solidFill>
                  <a:schemeClr val="accent1">
                    <a:lumMod val="50000"/>
                  </a:schemeClr>
                </a:solidFill>
              </a:rPr>
              <a:t>2</a:t>
            </a:r>
          </a:p>
        </p:txBody>
      </p:sp>
      <p:sp>
        <p:nvSpPr>
          <p:cNvPr id="80" name="TextBox 79">
            <a:extLst>
              <a:ext uri="{FF2B5EF4-FFF2-40B4-BE49-F238E27FC236}">
                <a16:creationId xmlns:a16="http://schemas.microsoft.com/office/drawing/2014/main" id="{73AE36F3-0938-4C10-A1EA-FBEE746F4390}"/>
              </a:ext>
            </a:extLst>
          </p:cNvPr>
          <p:cNvSpPr txBox="1"/>
          <p:nvPr/>
        </p:nvSpPr>
        <p:spPr>
          <a:xfrm>
            <a:off x="3689004" y="4138920"/>
            <a:ext cx="390737" cy="400110"/>
          </a:xfrm>
          <a:prstGeom prst="rect">
            <a:avLst/>
          </a:prstGeom>
          <a:solidFill>
            <a:schemeClr val="bg1"/>
          </a:solidFill>
          <a:ln w="19050">
            <a:solidFill>
              <a:schemeClr val="accent1">
                <a:lumMod val="50000"/>
              </a:schemeClr>
            </a:solidFill>
          </a:ln>
        </p:spPr>
        <p:txBody>
          <a:bodyPr wrap="square" lIns="0" rIns="0" rtlCol="0">
            <a:spAutoFit/>
          </a:bodyPr>
          <a:lstStyle/>
          <a:p>
            <a:pPr algn="ctr"/>
            <a:r>
              <a:rPr lang="en-GB" sz="2000" b="1" dirty="0">
                <a:solidFill>
                  <a:schemeClr val="accent1">
                    <a:lumMod val="50000"/>
                  </a:schemeClr>
                </a:solidFill>
              </a:rPr>
              <a:t>3</a:t>
            </a:r>
          </a:p>
        </p:txBody>
      </p:sp>
      <p:sp>
        <p:nvSpPr>
          <p:cNvPr id="81" name="TextBox 80">
            <a:extLst>
              <a:ext uri="{FF2B5EF4-FFF2-40B4-BE49-F238E27FC236}">
                <a16:creationId xmlns:a16="http://schemas.microsoft.com/office/drawing/2014/main" id="{E350669C-1426-4385-BF38-B7F2E4CD359C}"/>
              </a:ext>
            </a:extLst>
          </p:cNvPr>
          <p:cNvSpPr txBox="1"/>
          <p:nvPr/>
        </p:nvSpPr>
        <p:spPr>
          <a:xfrm>
            <a:off x="3734964" y="5705334"/>
            <a:ext cx="390737" cy="400110"/>
          </a:xfrm>
          <a:prstGeom prst="rect">
            <a:avLst/>
          </a:prstGeom>
          <a:solidFill>
            <a:schemeClr val="bg1"/>
          </a:solidFill>
          <a:ln w="19050">
            <a:solidFill>
              <a:schemeClr val="accent1">
                <a:lumMod val="50000"/>
              </a:schemeClr>
            </a:solidFill>
          </a:ln>
        </p:spPr>
        <p:txBody>
          <a:bodyPr wrap="square" lIns="0" rIns="0" rtlCol="0">
            <a:spAutoFit/>
          </a:bodyPr>
          <a:lstStyle/>
          <a:p>
            <a:pPr algn="ctr"/>
            <a:r>
              <a:rPr lang="en-GB" sz="2000" b="1" dirty="0">
                <a:solidFill>
                  <a:schemeClr val="accent1">
                    <a:lumMod val="50000"/>
                  </a:schemeClr>
                </a:solidFill>
              </a:rPr>
              <a:t>4</a:t>
            </a:r>
          </a:p>
        </p:txBody>
      </p:sp>
      <p:sp>
        <p:nvSpPr>
          <p:cNvPr id="82" name="TextBox 81">
            <a:extLst>
              <a:ext uri="{FF2B5EF4-FFF2-40B4-BE49-F238E27FC236}">
                <a16:creationId xmlns:a16="http://schemas.microsoft.com/office/drawing/2014/main" id="{684D6210-6359-487A-A40A-7A76D3B4B015}"/>
              </a:ext>
            </a:extLst>
          </p:cNvPr>
          <p:cNvSpPr txBox="1"/>
          <p:nvPr/>
        </p:nvSpPr>
        <p:spPr>
          <a:xfrm>
            <a:off x="3971954" y="2383341"/>
            <a:ext cx="390737" cy="400110"/>
          </a:xfrm>
          <a:prstGeom prst="rect">
            <a:avLst/>
          </a:prstGeom>
          <a:solidFill>
            <a:schemeClr val="bg1"/>
          </a:solidFill>
          <a:ln w="19050">
            <a:solidFill>
              <a:schemeClr val="accent1">
                <a:lumMod val="50000"/>
              </a:schemeClr>
            </a:solidFill>
          </a:ln>
        </p:spPr>
        <p:txBody>
          <a:bodyPr wrap="square" lIns="0" rIns="0" rtlCol="0">
            <a:spAutoFit/>
          </a:bodyPr>
          <a:lstStyle/>
          <a:p>
            <a:pPr algn="ctr"/>
            <a:r>
              <a:rPr lang="en-GB" sz="2000" b="1" dirty="0">
                <a:solidFill>
                  <a:schemeClr val="accent1">
                    <a:lumMod val="50000"/>
                  </a:schemeClr>
                </a:solidFill>
              </a:rPr>
              <a:t>5</a:t>
            </a:r>
          </a:p>
        </p:txBody>
      </p:sp>
      <p:sp>
        <p:nvSpPr>
          <p:cNvPr id="83" name="TextBox 82">
            <a:extLst>
              <a:ext uri="{FF2B5EF4-FFF2-40B4-BE49-F238E27FC236}">
                <a16:creationId xmlns:a16="http://schemas.microsoft.com/office/drawing/2014/main" id="{2F373D35-B14B-42AE-8E5D-6667BB6F3515}"/>
              </a:ext>
            </a:extLst>
          </p:cNvPr>
          <p:cNvSpPr txBox="1"/>
          <p:nvPr/>
        </p:nvSpPr>
        <p:spPr>
          <a:xfrm>
            <a:off x="100042" y="3923531"/>
            <a:ext cx="390737" cy="400110"/>
          </a:xfrm>
          <a:prstGeom prst="rect">
            <a:avLst/>
          </a:prstGeom>
          <a:solidFill>
            <a:schemeClr val="bg1"/>
          </a:solidFill>
          <a:ln w="19050">
            <a:solidFill>
              <a:schemeClr val="accent1">
                <a:lumMod val="50000"/>
              </a:schemeClr>
            </a:solidFill>
          </a:ln>
        </p:spPr>
        <p:txBody>
          <a:bodyPr wrap="square" lIns="0" rIns="0" rtlCol="0">
            <a:spAutoFit/>
          </a:bodyPr>
          <a:lstStyle/>
          <a:p>
            <a:pPr algn="ctr"/>
            <a:r>
              <a:rPr lang="en-GB" sz="2000" b="1" dirty="0">
                <a:solidFill>
                  <a:schemeClr val="accent1">
                    <a:lumMod val="50000"/>
                  </a:schemeClr>
                </a:solidFill>
              </a:rPr>
              <a:t>6</a:t>
            </a:r>
          </a:p>
        </p:txBody>
      </p:sp>
      <p:sp>
        <p:nvSpPr>
          <p:cNvPr id="84" name="TextBox 83">
            <a:extLst>
              <a:ext uri="{FF2B5EF4-FFF2-40B4-BE49-F238E27FC236}">
                <a16:creationId xmlns:a16="http://schemas.microsoft.com/office/drawing/2014/main" id="{F92839A7-0DD8-4DBC-9098-C6F8C9FC06EE}"/>
              </a:ext>
            </a:extLst>
          </p:cNvPr>
          <p:cNvSpPr txBox="1"/>
          <p:nvPr/>
        </p:nvSpPr>
        <p:spPr>
          <a:xfrm>
            <a:off x="1303876" y="5864359"/>
            <a:ext cx="390737" cy="400110"/>
          </a:xfrm>
          <a:prstGeom prst="rect">
            <a:avLst/>
          </a:prstGeom>
          <a:solidFill>
            <a:schemeClr val="bg1"/>
          </a:solidFill>
          <a:ln w="19050">
            <a:solidFill>
              <a:schemeClr val="accent1">
                <a:lumMod val="50000"/>
              </a:schemeClr>
            </a:solidFill>
          </a:ln>
        </p:spPr>
        <p:txBody>
          <a:bodyPr wrap="square" lIns="0" rIns="0" rtlCol="0">
            <a:spAutoFit/>
          </a:bodyPr>
          <a:lstStyle/>
          <a:p>
            <a:pPr algn="ctr"/>
            <a:r>
              <a:rPr lang="en-GB" sz="2000" b="1" dirty="0">
                <a:solidFill>
                  <a:schemeClr val="accent1">
                    <a:lumMod val="50000"/>
                  </a:schemeClr>
                </a:solidFill>
              </a:rPr>
              <a:t>7</a:t>
            </a:r>
          </a:p>
        </p:txBody>
      </p:sp>
      <p:sp>
        <p:nvSpPr>
          <p:cNvPr id="85" name="TextBox 84">
            <a:extLst>
              <a:ext uri="{FF2B5EF4-FFF2-40B4-BE49-F238E27FC236}">
                <a16:creationId xmlns:a16="http://schemas.microsoft.com/office/drawing/2014/main" id="{9A3B13B8-6E47-490B-8CE9-1684C7AD7B59}"/>
              </a:ext>
            </a:extLst>
          </p:cNvPr>
          <p:cNvSpPr txBox="1"/>
          <p:nvPr/>
        </p:nvSpPr>
        <p:spPr>
          <a:xfrm>
            <a:off x="2722435" y="3234319"/>
            <a:ext cx="390737" cy="400110"/>
          </a:xfrm>
          <a:prstGeom prst="rect">
            <a:avLst/>
          </a:prstGeom>
          <a:solidFill>
            <a:schemeClr val="bg1"/>
          </a:solidFill>
          <a:ln w="19050">
            <a:solidFill>
              <a:schemeClr val="accent1">
                <a:lumMod val="50000"/>
              </a:schemeClr>
            </a:solidFill>
          </a:ln>
        </p:spPr>
        <p:txBody>
          <a:bodyPr wrap="square" lIns="0" rIns="0" rtlCol="0">
            <a:spAutoFit/>
          </a:bodyPr>
          <a:lstStyle/>
          <a:p>
            <a:pPr algn="ctr"/>
            <a:r>
              <a:rPr lang="en-GB" sz="2000" b="1" dirty="0">
                <a:solidFill>
                  <a:schemeClr val="accent1">
                    <a:lumMod val="50000"/>
                  </a:schemeClr>
                </a:solidFill>
              </a:rPr>
              <a:t>8</a:t>
            </a:r>
          </a:p>
        </p:txBody>
      </p:sp>
      <p:sp>
        <p:nvSpPr>
          <p:cNvPr id="86" name="TextBox 85">
            <a:extLst>
              <a:ext uri="{FF2B5EF4-FFF2-40B4-BE49-F238E27FC236}">
                <a16:creationId xmlns:a16="http://schemas.microsoft.com/office/drawing/2014/main" id="{7B1A8E9C-89E7-446E-8C5C-899AA53512FD}"/>
              </a:ext>
            </a:extLst>
          </p:cNvPr>
          <p:cNvSpPr txBox="1"/>
          <p:nvPr/>
        </p:nvSpPr>
        <p:spPr>
          <a:xfrm>
            <a:off x="71532" y="2361279"/>
            <a:ext cx="390737" cy="400110"/>
          </a:xfrm>
          <a:prstGeom prst="rect">
            <a:avLst/>
          </a:prstGeom>
          <a:solidFill>
            <a:schemeClr val="bg1"/>
          </a:solidFill>
          <a:ln w="19050">
            <a:solidFill>
              <a:schemeClr val="accent1">
                <a:lumMod val="50000"/>
              </a:schemeClr>
            </a:solidFill>
          </a:ln>
        </p:spPr>
        <p:txBody>
          <a:bodyPr wrap="square" lIns="0" rIns="0" rtlCol="0">
            <a:spAutoFit/>
          </a:bodyPr>
          <a:lstStyle/>
          <a:p>
            <a:pPr algn="ctr"/>
            <a:r>
              <a:rPr lang="en-GB" sz="2000" b="1" dirty="0">
                <a:solidFill>
                  <a:schemeClr val="accent1">
                    <a:lumMod val="50000"/>
                  </a:schemeClr>
                </a:solidFill>
              </a:rPr>
              <a:t>9</a:t>
            </a:r>
          </a:p>
        </p:txBody>
      </p:sp>
      <p:sp>
        <p:nvSpPr>
          <p:cNvPr id="87" name="TextBox 86">
            <a:extLst>
              <a:ext uri="{FF2B5EF4-FFF2-40B4-BE49-F238E27FC236}">
                <a16:creationId xmlns:a16="http://schemas.microsoft.com/office/drawing/2014/main" id="{1180C502-DB32-4DC4-91D1-F914D2CE8B8E}"/>
              </a:ext>
            </a:extLst>
          </p:cNvPr>
          <p:cNvSpPr txBox="1"/>
          <p:nvPr/>
        </p:nvSpPr>
        <p:spPr>
          <a:xfrm>
            <a:off x="2268362" y="4840004"/>
            <a:ext cx="390737" cy="400110"/>
          </a:xfrm>
          <a:prstGeom prst="rect">
            <a:avLst/>
          </a:prstGeom>
          <a:solidFill>
            <a:schemeClr val="bg1"/>
          </a:solidFill>
          <a:ln w="19050">
            <a:solidFill>
              <a:schemeClr val="accent1">
                <a:lumMod val="50000"/>
              </a:schemeClr>
            </a:solidFill>
          </a:ln>
        </p:spPr>
        <p:txBody>
          <a:bodyPr wrap="square" lIns="0" rIns="0" rtlCol="0">
            <a:spAutoFit/>
          </a:bodyPr>
          <a:lstStyle/>
          <a:p>
            <a:pPr algn="ctr"/>
            <a:r>
              <a:rPr lang="en-GB" sz="2000" b="1" dirty="0">
                <a:solidFill>
                  <a:schemeClr val="accent1">
                    <a:lumMod val="50000"/>
                  </a:schemeClr>
                </a:solidFill>
              </a:rPr>
              <a:t>10</a:t>
            </a:r>
          </a:p>
        </p:txBody>
      </p:sp>
    </p:spTree>
    <p:extLst>
      <p:ext uri="{BB962C8B-B14F-4D97-AF65-F5344CB8AC3E}">
        <p14:creationId xmlns:p14="http://schemas.microsoft.com/office/powerpoint/2010/main" val="287460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80">
                                          <p:stCondLst>
                                            <p:cond delay="0"/>
                                          </p:stCondLst>
                                        </p:cTn>
                                        <p:tgtEl>
                                          <p:spTgt spid="1028"/>
                                        </p:tgtEl>
                                      </p:cBhvr>
                                    </p:animEffect>
                                    <p:anim calcmode="lin" valueType="num">
                                      <p:cBhvr>
                                        <p:cTn id="8"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8"/>
                                        </p:tgtEl>
                                      </p:cBhvr>
                                      <p:to x="100000" y="60000"/>
                                    </p:animScale>
                                    <p:animScale>
                                      <p:cBhvr>
                                        <p:cTn id="14" dur="166" decel="50000">
                                          <p:stCondLst>
                                            <p:cond delay="676"/>
                                          </p:stCondLst>
                                        </p:cTn>
                                        <p:tgtEl>
                                          <p:spTgt spid="1028"/>
                                        </p:tgtEl>
                                      </p:cBhvr>
                                      <p:to x="100000" y="100000"/>
                                    </p:animScale>
                                    <p:animScale>
                                      <p:cBhvr>
                                        <p:cTn id="15" dur="26">
                                          <p:stCondLst>
                                            <p:cond delay="1312"/>
                                          </p:stCondLst>
                                        </p:cTn>
                                        <p:tgtEl>
                                          <p:spTgt spid="1028"/>
                                        </p:tgtEl>
                                      </p:cBhvr>
                                      <p:to x="100000" y="80000"/>
                                    </p:animScale>
                                    <p:animScale>
                                      <p:cBhvr>
                                        <p:cTn id="16" dur="166" decel="50000">
                                          <p:stCondLst>
                                            <p:cond delay="1338"/>
                                          </p:stCondLst>
                                        </p:cTn>
                                        <p:tgtEl>
                                          <p:spTgt spid="1028"/>
                                        </p:tgtEl>
                                      </p:cBhvr>
                                      <p:to x="100000" y="100000"/>
                                    </p:animScale>
                                    <p:animScale>
                                      <p:cBhvr>
                                        <p:cTn id="17" dur="26">
                                          <p:stCondLst>
                                            <p:cond delay="1642"/>
                                          </p:stCondLst>
                                        </p:cTn>
                                        <p:tgtEl>
                                          <p:spTgt spid="1028"/>
                                        </p:tgtEl>
                                      </p:cBhvr>
                                      <p:to x="100000" y="90000"/>
                                    </p:animScale>
                                    <p:animScale>
                                      <p:cBhvr>
                                        <p:cTn id="18" dur="166" decel="50000">
                                          <p:stCondLst>
                                            <p:cond delay="1668"/>
                                          </p:stCondLst>
                                        </p:cTn>
                                        <p:tgtEl>
                                          <p:spTgt spid="1028"/>
                                        </p:tgtEl>
                                      </p:cBhvr>
                                      <p:to x="100000" y="100000"/>
                                    </p:animScale>
                                    <p:animScale>
                                      <p:cBhvr>
                                        <p:cTn id="19" dur="26">
                                          <p:stCondLst>
                                            <p:cond delay="1808"/>
                                          </p:stCondLst>
                                        </p:cTn>
                                        <p:tgtEl>
                                          <p:spTgt spid="1028"/>
                                        </p:tgtEl>
                                      </p:cBhvr>
                                      <p:to x="100000" y="95000"/>
                                    </p:animScale>
                                    <p:animScale>
                                      <p:cBhvr>
                                        <p:cTn id="20" dur="166" decel="50000">
                                          <p:stCondLst>
                                            <p:cond delay="1834"/>
                                          </p:stCondLst>
                                        </p:cTn>
                                        <p:tgtEl>
                                          <p:spTgt spid="10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down)">
                                      <p:cBhvr>
                                        <p:cTn id="23" dur="580">
                                          <p:stCondLst>
                                            <p:cond delay="0"/>
                                          </p:stCondLst>
                                        </p:cTn>
                                        <p:tgtEl>
                                          <p:spTgt spid="43"/>
                                        </p:tgtEl>
                                      </p:cBhvr>
                                    </p:animEffect>
                                    <p:anim calcmode="lin" valueType="num">
                                      <p:cBhvr>
                                        <p:cTn id="2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29" dur="26">
                                          <p:stCondLst>
                                            <p:cond delay="650"/>
                                          </p:stCondLst>
                                        </p:cTn>
                                        <p:tgtEl>
                                          <p:spTgt spid="43"/>
                                        </p:tgtEl>
                                      </p:cBhvr>
                                      <p:to x="100000" y="60000"/>
                                    </p:animScale>
                                    <p:animScale>
                                      <p:cBhvr>
                                        <p:cTn id="30" dur="166" decel="50000">
                                          <p:stCondLst>
                                            <p:cond delay="676"/>
                                          </p:stCondLst>
                                        </p:cTn>
                                        <p:tgtEl>
                                          <p:spTgt spid="43"/>
                                        </p:tgtEl>
                                      </p:cBhvr>
                                      <p:to x="100000" y="100000"/>
                                    </p:animScale>
                                    <p:animScale>
                                      <p:cBhvr>
                                        <p:cTn id="31" dur="26">
                                          <p:stCondLst>
                                            <p:cond delay="1312"/>
                                          </p:stCondLst>
                                        </p:cTn>
                                        <p:tgtEl>
                                          <p:spTgt spid="43"/>
                                        </p:tgtEl>
                                      </p:cBhvr>
                                      <p:to x="100000" y="80000"/>
                                    </p:animScale>
                                    <p:animScale>
                                      <p:cBhvr>
                                        <p:cTn id="32" dur="166" decel="50000">
                                          <p:stCondLst>
                                            <p:cond delay="1338"/>
                                          </p:stCondLst>
                                        </p:cTn>
                                        <p:tgtEl>
                                          <p:spTgt spid="43"/>
                                        </p:tgtEl>
                                      </p:cBhvr>
                                      <p:to x="100000" y="100000"/>
                                    </p:animScale>
                                    <p:animScale>
                                      <p:cBhvr>
                                        <p:cTn id="33" dur="26">
                                          <p:stCondLst>
                                            <p:cond delay="1642"/>
                                          </p:stCondLst>
                                        </p:cTn>
                                        <p:tgtEl>
                                          <p:spTgt spid="43"/>
                                        </p:tgtEl>
                                      </p:cBhvr>
                                      <p:to x="100000" y="90000"/>
                                    </p:animScale>
                                    <p:animScale>
                                      <p:cBhvr>
                                        <p:cTn id="34" dur="166" decel="50000">
                                          <p:stCondLst>
                                            <p:cond delay="1668"/>
                                          </p:stCondLst>
                                        </p:cTn>
                                        <p:tgtEl>
                                          <p:spTgt spid="43"/>
                                        </p:tgtEl>
                                      </p:cBhvr>
                                      <p:to x="100000" y="100000"/>
                                    </p:animScale>
                                    <p:animScale>
                                      <p:cBhvr>
                                        <p:cTn id="35" dur="26">
                                          <p:stCondLst>
                                            <p:cond delay="1808"/>
                                          </p:stCondLst>
                                        </p:cTn>
                                        <p:tgtEl>
                                          <p:spTgt spid="43"/>
                                        </p:tgtEl>
                                      </p:cBhvr>
                                      <p:to x="100000" y="95000"/>
                                    </p:animScale>
                                    <p:animScale>
                                      <p:cBhvr>
                                        <p:cTn id="36" dur="166" decel="50000">
                                          <p:stCondLst>
                                            <p:cond delay="1834"/>
                                          </p:stCondLst>
                                        </p:cTn>
                                        <p:tgtEl>
                                          <p:spTgt spid="4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4" presetClass="path" presetSubtype="0" accel="50000" decel="50000" fill="hold" nodeType="clickEffect">
                                  <p:stCondLst>
                                    <p:cond delay="0"/>
                                  </p:stCondLst>
                                  <p:childTnLst>
                                    <p:animMotion origin="layout" path="M -4.79167E-6 -0.01297 L 0.11889 -0.04352 C 0.14349 -0.05047 0.18073 -0.05394 0.21967 -0.05394 C 0.26407 -0.05394 0.29961 -0.05047 0.32422 -0.04352 L 0.44323 -0.01297 " pathEditMode="relative" rAng="0" ptsTypes="AAAAA">
                                      <p:cBhvr>
                                        <p:cTn id="40" dur="2000" fill="hold"/>
                                        <p:tgtEl>
                                          <p:spTgt spid="1028"/>
                                        </p:tgtEl>
                                        <p:attrNameLst>
                                          <p:attrName>ppt_x</p:attrName>
                                          <p:attrName>ppt_y</p:attrName>
                                        </p:attrNameLst>
                                      </p:cBhvr>
                                      <p:rCtr x="22161" y="-2060"/>
                                    </p:animMotion>
                                  </p:childTnLst>
                                </p:cTn>
                              </p:par>
                              <p:par>
                                <p:cTn id="41" presetID="44" presetClass="path" presetSubtype="0" accel="50000" decel="50000" fill="hold" grpId="1" nodeType="withEffect">
                                  <p:stCondLst>
                                    <p:cond delay="0"/>
                                  </p:stCondLst>
                                  <p:childTnLst>
                                    <p:animMotion origin="layout" path="M 2.08333E-6 0.01805 L 0.11562 -0.03542 C 0.13971 -0.04745 0.17591 -0.05394 0.21393 -0.05394 C 0.25703 -0.05394 0.29166 -0.04745 0.31575 -0.03542 L 0.43151 0.01805 " pathEditMode="relative" rAng="0" ptsTypes="AAAAA">
                                      <p:cBhvr>
                                        <p:cTn id="42" dur="2000" fill="hold"/>
                                        <p:tgtEl>
                                          <p:spTgt spid="43"/>
                                        </p:tgtEl>
                                        <p:attrNameLst>
                                          <p:attrName>ppt_x</p:attrName>
                                          <p:attrName>ppt_y</p:attrName>
                                        </p:attrNameLst>
                                      </p:cBhvr>
                                      <p:rCtr x="21576" y="-3611"/>
                                    </p:animMotion>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028"/>
                                        </p:tgtEl>
                                        <p:attrNameLst>
                                          <p:attrName>style.visibility</p:attrName>
                                        </p:attrNameLst>
                                      </p:cBhvr>
                                      <p:to>
                                        <p:strVal val="hidden"/>
                                      </p:to>
                                    </p:set>
                                  </p:childTnLst>
                                </p:cTn>
                              </p:par>
                              <p:par>
                                <p:cTn id="47" presetID="1" presetClass="exit" presetSubtype="0" fill="hold" grpId="2" nodeType="withEffect">
                                  <p:stCondLst>
                                    <p:cond delay="0"/>
                                  </p:stCondLst>
                                  <p:childTnLst>
                                    <p:set>
                                      <p:cBhvr>
                                        <p:cTn id="48" dur="1" fill="hold">
                                          <p:stCondLst>
                                            <p:cond delay="0"/>
                                          </p:stCondLst>
                                        </p:cTn>
                                        <p:tgtEl>
                                          <p:spTgt spid="4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wipe(down)">
                                      <p:cBhvr>
                                        <p:cTn id="53" dur="580">
                                          <p:stCondLst>
                                            <p:cond delay="0"/>
                                          </p:stCondLst>
                                        </p:cTn>
                                        <p:tgtEl>
                                          <p:spTgt spid="1030"/>
                                        </p:tgtEl>
                                      </p:cBhvr>
                                    </p:animEffect>
                                    <p:anim calcmode="lin" valueType="num">
                                      <p:cBhvr>
                                        <p:cTn id="54" dur="1822" tmFilter="0,0; 0.14,0.36; 0.43,0.73; 0.71,0.91; 1.0,1.0">
                                          <p:stCondLst>
                                            <p:cond delay="0"/>
                                          </p:stCondLst>
                                        </p:cTn>
                                        <p:tgtEl>
                                          <p:spTgt spid="1030"/>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030"/>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030"/>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030"/>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030"/>
                                        </p:tgtEl>
                                        <p:attrNameLst>
                                          <p:attrName>ppt_y</p:attrName>
                                        </p:attrNameLst>
                                      </p:cBhvr>
                                      <p:tavLst>
                                        <p:tav tm="0" fmla="#ppt_y-sin(pi*$)/81">
                                          <p:val>
                                            <p:fltVal val="0"/>
                                          </p:val>
                                        </p:tav>
                                        <p:tav tm="100000">
                                          <p:val>
                                            <p:fltVal val="1"/>
                                          </p:val>
                                        </p:tav>
                                      </p:tavLst>
                                    </p:anim>
                                    <p:animScale>
                                      <p:cBhvr>
                                        <p:cTn id="59" dur="26">
                                          <p:stCondLst>
                                            <p:cond delay="650"/>
                                          </p:stCondLst>
                                        </p:cTn>
                                        <p:tgtEl>
                                          <p:spTgt spid="1030"/>
                                        </p:tgtEl>
                                      </p:cBhvr>
                                      <p:to x="100000" y="60000"/>
                                    </p:animScale>
                                    <p:animScale>
                                      <p:cBhvr>
                                        <p:cTn id="60" dur="166" decel="50000">
                                          <p:stCondLst>
                                            <p:cond delay="676"/>
                                          </p:stCondLst>
                                        </p:cTn>
                                        <p:tgtEl>
                                          <p:spTgt spid="1030"/>
                                        </p:tgtEl>
                                      </p:cBhvr>
                                      <p:to x="100000" y="100000"/>
                                    </p:animScale>
                                    <p:animScale>
                                      <p:cBhvr>
                                        <p:cTn id="61" dur="26">
                                          <p:stCondLst>
                                            <p:cond delay="1312"/>
                                          </p:stCondLst>
                                        </p:cTn>
                                        <p:tgtEl>
                                          <p:spTgt spid="1030"/>
                                        </p:tgtEl>
                                      </p:cBhvr>
                                      <p:to x="100000" y="80000"/>
                                    </p:animScale>
                                    <p:animScale>
                                      <p:cBhvr>
                                        <p:cTn id="62" dur="166" decel="50000">
                                          <p:stCondLst>
                                            <p:cond delay="1338"/>
                                          </p:stCondLst>
                                        </p:cTn>
                                        <p:tgtEl>
                                          <p:spTgt spid="1030"/>
                                        </p:tgtEl>
                                      </p:cBhvr>
                                      <p:to x="100000" y="100000"/>
                                    </p:animScale>
                                    <p:animScale>
                                      <p:cBhvr>
                                        <p:cTn id="63" dur="26">
                                          <p:stCondLst>
                                            <p:cond delay="1642"/>
                                          </p:stCondLst>
                                        </p:cTn>
                                        <p:tgtEl>
                                          <p:spTgt spid="1030"/>
                                        </p:tgtEl>
                                      </p:cBhvr>
                                      <p:to x="100000" y="90000"/>
                                    </p:animScale>
                                    <p:animScale>
                                      <p:cBhvr>
                                        <p:cTn id="64" dur="166" decel="50000">
                                          <p:stCondLst>
                                            <p:cond delay="1668"/>
                                          </p:stCondLst>
                                        </p:cTn>
                                        <p:tgtEl>
                                          <p:spTgt spid="1030"/>
                                        </p:tgtEl>
                                      </p:cBhvr>
                                      <p:to x="100000" y="100000"/>
                                    </p:animScale>
                                    <p:animScale>
                                      <p:cBhvr>
                                        <p:cTn id="65" dur="26">
                                          <p:stCondLst>
                                            <p:cond delay="1808"/>
                                          </p:stCondLst>
                                        </p:cTn>
                                        <p:tgtEl>
                                          <p:spTgt spid="1030"/>
                                        </p:tgtEl>
                                      </p:cBhvr>
                                      <p:to x="100000" y="95000"/>
                                    </p:animScale>
                                    <p:animScale>
                                      <p:cBhvr>
                                        <p:cTn id="66" dur="166" decel="50000">
                                          <p:stCondLst>
                                            <p:cond delay="1834"/>
                                          </p:stCondLst>
                                        </p:cTn>
                                        <p:tgtEl>
                                          <p:spTgt spid="1030"/>
                                        </p:tgtEl>
                                      </p:cBhvr>
                                      <p:to x="100000" y="100000"/>
                                    </p:animScale>
                                  </p:childTnLst>
                                </p:cTn>
                              </p:par>
                              <p:par>
                                <p:cTn id="67" presetID="26" presetClass="entr" presetSubtype="0"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wipe(down)">
                                      <p:cBhvr>
                                        <p:cTn id="69" dur="580">
                                          <p:stCondLst>
                                            <p:cond delay="0"/>
                                          </p:stCondLst>
                                        </p:cTn>
                                        <p:tgtEl>
                                          <p:spTgt spid="47"/>
                                        </p:tgtEl>
                                      </p:cBhvr>
                                    </p:animEffect>
                                    <p:anim calcmode="lin" valueType="num">
                                      <p:cBhvr>
                                        <p:cTn id="70"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75" dur="26">
                                          <p:stCondLst>
                                            <p:cond delay="650"/>
                                          </p:stCondLst>
                                        </p:cTn>
                                        <p:tgtEl>
                                          <p:spTgt spid="47"/>
                                        </p:tgtEl>
                                      </p:cBhvr>
                                      <p:to x="100000" y="60000"/>
                                    </p:animScale>
                                    <p:animScale>
                                      <p:cBhvr>
                                        <p:cTn id="76" dur="166" decel="50000">
                                          <p:stCondLst>
                                            <p:cond delay="676"/>
                                          </p:stCondLst>
                                        </p:cTn>
                                        <p:tgtEl>
                                          <p:spTgt spid="47"/>
                                        </p:tgtEl>
                                      </p:cBhvr>
                                      <p:to x="100000" y="100000"/>
                                    </p:animScale>
                                    <p:animScale>
                                      <p:cBhvr>
                                        <p:cTn id="77" dur="26">
                                          <p:stCondLst>
                                            <p:cond delay="1312"/>
                                          </p:stCondLst>
                                        </p:cTn>
                                        <p:tgtEl>
                                          <p:spTgt spid="47"/>
                                        </p:tgtEl>
                                      </p:cBhvr>
                                      <p:to x="100000" y="80000"/>
                                    </p:animScale>
                                    <p:animScale>
                                      <p:cBhvr>
                                        <p:cTn id="78" dur="166" decel="50000">
                                          <p:stCondLst>
                                            <p:cond delay="1338"/>
                                          </p:stCondLst>
                                        </p:cTn>
                                        <p:tgtEl>
                                          <p:spTgt spid="47"/>
                                        </p:tgtEl>
                                      </p:cBhvr>
                                      <p:to x="100000" y="100000"/>
                                    </p:animScale>
                                    <p:animScale>
                                      <p:cBhvr>
                                        <p:cTn id="79" dur="26">
                                          <p:stCondLst>
                                            <p:cond delay="1642"/>
                                          </p:stCondLst>
                                        </p:cTn>
                                        <p:tgtEl>
                                          <p:spTgt spid="47"/>
                                        </p:tgtEl>
                                      </p:cBhvr>
                                      <p:to x="100000" y="90000"/>
                                    </p:animScale>
                                    <p:animScale>
                                      <p:cBhvr>
                                        <p:cTn id="80" dur="166" decel="50000">
                                          <p:stCondLst>
                                            <p:cond delay="1668"/>
                                          </p:stCondLst>
                                        </p:cTn>
                                        <p:tgtEl>
                                          <p:spTgt spid="47"/>
                                        </p:tgtEl>
                                      </p:cBhvr>
                                      <p:to x="100000" y="100000"/>
                                    </p:animScale>
                                    <p:animScale>
                                      <p:cBhvr>
                                        <p:cTn id="81" dur="26">
                                          <p:stCondLst>
                                            <p:cond delay="1808"/>
                                          </p:stCondLst>
                                        </p:cTn>
                                        <p:tgtEl>
                                          <p:spTgt spid="47"/>
                                        </p:tgtEl>
                                      </p:cBhvr>
                                      <p:to x="100000" y="95000"/>
                                    </p:animScale>
                                    <p:animScale>
                                      <p:cBhvr>
                                        <p:cTn id="82" dur="166" decel="50000">
                                          <p:stCondLst>
                                            <p:cond delay="1834"/>
                                          </p:stCondLst>
                                        </p:cTn>
                                        <p:tgtEl>
                                          <p:spTgt spid="47"/>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44" presetClass="path" presetSubtype="0" accel="50000" decel="50000" fill="hold" nodeType="clickEffect">
                                  <p:stCondLst>
                                    <p:cond delay="0"/>
                                  </p:stCondLst>
                                  <p:childTnLst>
                                    <p:animMotion origin="layout" path="M 1.45833E-6 0.01042 L 0.13633 -0.0375 C 0.16471 -0.04815 0.20742 -0.05393 0.25221 -0.05393 C 0.30299 -0.05393 0.34388 -0.04815 0.37226 -0.0375 L 0.50872 0.01042 " pathEditMode="relative" rAng="0" ptsTypes="AAAAA">
                                      <p:cBhvr>
                                        <p:cTn id="86" dur="2000" fill="hold"/>
                                        <p:tgtEl>
                                          <p:spTgt spid="1030"/>
                                        </p:tgtEl>
                                        <p:attrNameLst>
                                          <p:attrName>ppt_x</p:attrName>
                                          <p:attrName>ppt_y</p:attrName>
                                        </p:attrNameLst>
                                      </p:cBhvr>
                                      <p:rCtr x="25430" y="-3218"/>
                                    </p:animMotion>
                                  </p:childTnLst>
                                </p:cTn>
                              </p:par>
                              <p:par>
                                <p:cTn id="87" presetID="44" presetClass="path" presetSubtype="0" accel="50000" decel="50000" fill="hold" grpId="1" nodeType="withEffect">
                                  <p:stCondLst>
                                    <p:cond delay="0"/>
                                  </p:stCondLst>
                                  <p:childTnLst>
                                    <p:animMotion origin="layout" path="M 4.375E-6 0.00903 L 0.1358 -0.03773 C 0.16406 -0.04838 0.20651 -0.05393 0.25117 -0.05393 C 0.30182 -0.05393 0.34244 -0.04838 0.3707 -0.03773 L 0.50664 0.00903 " pathEditMode="relative" rAng="0" ptsTypes="AAAAA">
                                      <p:cBhvr>
                                        <p:cTn id="88" dur="2000" fill="hold"/>
                                        <p:tgtEl>
                                          <p:spTgt spid="47"/>
                                        </p:tgtEl>
                                        <p:attrNameLst>
                                          <p:attrName>ppt_x</p:attrName>
                                          <p:attrName>ppt_y</p:attrName>
                                        </p:attrNameLst>
                                      </p:cBhvr>
                                      <p:rCtr x="25326" y="-3148"/>
                                    </p:animMotion>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1030"/>
                                        </p:tgtEl>
                                        <p:attrNameLst>
                                          <p:attrName>style.visibility</p:attrName>
                                        </p:attrNameLst>
                                      </p:cBhvr>
                                      <p:to>
                                        <p:strVal val="hidden"/>
                                      </p:to>
                                    </p:set>
                                  </p:childTnLst>
                                </p:cTn>
                              </p:par>
                              <p:par>
                                <p:cTn id="93" presetID="1" presetClass="exit" presetSubtype="0" fill="hold" grpId="2" nodeType="withEffect">
                                  <p:stCondLst>
                                    <p:cond delay="0"/>
                                  </p:stCondLst>
                                  <p:childTnLst>
                                    <p:set>
                                      <p:cBhvr>
                                        <p:cTn id="94" dur="1" fill="hold">
                                          <p:stCondLst>
                                            <p:cond delay="0"/>
                                          </p:stCondLst>
                                        </p:cTn>
                                        <p:tgtEl>
                                          <p:spTgt spid="47"/>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6" presetClass="entr" presetSubtype="0" fill="hold" nodeType="clickEffect">
                                  <p:stCondLst>
                                    <p:cond delay="0"/>
                                  </p:stCondLst>
                                  <p:childTnLst>
                                    <p:set>
                                      <p:cBhvr>
                                        <p:cTn id="98" dur="1" fill="hold">
                                          <p:stCondLst>
                                            <p:cond delay="0"/>
                                          </p:stCondLst>
                                        </p:cTn>
                                        <p:tgtEl>
                                          <p:spTgt spid="56"/>
                                        </p:tgtEl>
                                        <p:attrNameLst>
                                          <p:attrName>style.visibility</p:attrName>
                                        </p:attrNameLst>
                                      </p:cBhvr>
                                      <p:to>
                                        <p:strVal val="visible"/>
                                      </p:to>
                                    </p:set>
                                    <p:animEffect transition="in" filter="wipe(down)">
                                      <p:cBhvr>
                                        <p:cTn id="99" dur="580">
                                          <p:stCondLst>
                                            <p:cond delay="0"/>
                                          </p:stCondLst>
                                        </p:cTn>
                                        <p:tgtEl>
                                          <p:spTgt spid="56"/>
                                        </p:tgtEl>
                                      </p:cBhvr>
                                    </p:animEffect>
                                    <p:anim calcmode="lin" valueType="num">
                                      <p:cBhvr>
                                        <p:cTn id="10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105" dur="26">
                                          <p:stCondLst>
                                            <p:cond delay="650"/>
                                          </p:stCondLst>
                                        </p:cTn>
                                        <p:tgtEl>
                                          <p:spTgt spid="56"/>
                                        </p:tgtEl>
                                      </p:cBhvr>
                                      <p:to x="100000" y="60000"/>
                                    </p:animScale>
                                    <p:animScale>
                                      <p:cBhvr>
                                        <p:cTn id="106" dur="166" decel="50000">
                                          <p:stCondLst>
                                            <p:cond delay="676"/>
                                          </p:stCondLst>
                                        </p:cTn>
                                        <p:tgtEl>
                                          <p:spTgt spid="56"/>
                                        </p:tgtEl>
                                      </p:cBhvr>
                                      <p:to x="100000" y="100000"/>
                                    </p:animScale>
                                    <p:animScale>
                                      <p:cBhvr>
                                        <p:cTn id="107" dur="26">
                                          <p:stCondLst>
                                            <p:cond delay="1312"/>
                                          </p:stCondLst>
                                        </p:cTn>
                                        <p:tgtEl>
                                          <p:spTgt spid="56"/>
                                        </p:tgtEl>
                                      </p:cBhvr>
                                      <p:to x="100000" y="80000"/>
                                    </p:animScale>
                                    <p:animScale>
                                      <p:cBhvr>
                                        <p:cTn id="108" dur="166" decel="50000">
                                          <p:stCondLst>
                                            <p:cond delay="1338"/>
                                          </p:stCondLst>
                                        </p:cTn>
                                        <p:tgtEl>
                                          <p:spTgt spid="56"/>
                                        </p:tgtEl>
                                      </p:cBhvr>
                                      <p:to x="100000" y="100000"/>
                                    </p:animScale>
                                    <p:animScale>
                                      <p:cBhvr>
                                        <p:cTn id="109" dur="26">
                                          <p:stCondLst>
                                            <p:cond delay="1642"/>
                                          </p:stCondLst>
                                        </p:cTn>
                                        <p:tgtEl>
                                          <p:spTgt spid="56"/>
                                        </p:tgtEl>
                                      </p:cBhvr>
                                      <p:to x="100000" y="90000"/>
                                    </p:animScale>
                                    <p:animScale>
                                      <p:cBhvr>
                                        <p:cTn id="110" dur="166" decel="50000">
                                          <p:stCondLst>
                                            <p:cond delay="1668"/>
                                          </p:stCondLst>
                                        </p:cTn>
                                        <p:tgtEl>
                                          <p:spTgt spid="56"/>
                                        </p:tgtEl>
                                      </p:cBhvr>
                                      <p:to x="100000" y="100000"/>
                                    </p:animScale>
                                    <p:animScale>
                                      <p:cBhvr>
                                        <p:cTn id="111" dur="26">
                                          <p:stCondLst>
                                            <p:cond delay="1808"/>
                                          </p:stCondLst>
                                        </p:cTn>
                                        <p:tgtEl>
                                          <p:spTgt spid="56"/>
                                        </p:tgtEl>
                                      </p:cBhvr>
                                      <p:to x="100000" y="95000"/>
                                    </p:animScale>
                                    <p:animScale>
                                      <p:cBhvr>
                                        <p:cTn id="112" dur="166" decel="50000">
                                          <p:stCondLst>
                                            <p:cond delay="1834"/>
                                          </p:stCondLst>
                                        </p:cTn>
                                        <p:tgtEl>
                                          <p:spTgt spid="56"/>
                                        </p:tgtEl>
                                      </p:cBhvr>
                                      <p:to x="100000" y="100000"/>
                                    </p:animScale>
                                  </p:childTnLst>
                                </p:cTn>
                              </p:par>
                              <p:par>
                                <p:cTn id="113" presetID="26" presetClass="entr" presetSubtype="0" fill="hold" grpId="0" nodeType="withEffect">
                                  <p:stCondLst>
                                    <p:cond delay="0"/>
                                  </p:stCondLst>
                                  <p:childTnLst>
                                    <p:set>
                                      <p:cBhvr>
                                        <p:cTn id="114" dur="1" fill="hold">
                                          <p:stCondLst>
                                            <p:cond delay="0"/>
                                          </p:stCondLst>
                                        </p:cTn>
                                        <p:tgtEl>
                                          <p:spTgt spid="64"/>
                                        </p:tgtEl>
                                        <p:attrNameLst>
                                          <p:attrName>style.visibility</p:attrName>
                                        </p:attrNameLst>
                                      </p:cBhvr>
                                      <p:to>
                                        <p:strVal val="visible"/>
                                      </p:to>
                                    </p:set>
                                    <p:animEffect transition="in" filter="wipe(down)">
                                      <p:cBhvr>
                                        <p:cTn id="115" dur="580">
                                          <p:stCondLst>
                                            <p:cond delay="0"/>
                                          </p:stCondLst>
                                        </p:cTn>
                                        <p:tgtEl>
                                          <p:spTgt spid="64"/>
                                        </p:tgtEl>
                                      </p:cBhvr>
                                    </p:animEffect>
                                    <p:anim calcmode="lin" valueType="num">
                                      <p:cBhvr>
                                        <p:cTn id="116"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121" dur="26">
                                          <p:stCondLst>
                                            <p:cond delay="650"/>
                                          </p:stCondLst>
                                        </p:cTn>
                                        <p:tgtEl>
                                          <p:spTgt spid="64"/>
                                        </p:tgtEl>
                                      </p:cBhvr>
                                      <p:to x="100000" y="60000"/>
                                    </p:animScale>
                                    <p:animScale>
                                      <p:cBhvr>
                                        <p:cTn id="122" dur="166" decel="50000">
                                          <p:stCondLst>
                                            <p:cond delay="676"/>
                                          </p:stCondLst>
                                        </p:cTn>
                                        <p:tgtEl>
                                          <p:spTgt spid="64"/>
                                        </p:tgtEl>
                                      </p:cBhvr>
                                      <p:to x="100000" y="100000"/>
                                    </p:animScale>
                                    <p:animScale>
                                      <p:cBhvr>
                                        <p:cTn id="123" dur="26">
                                          <p:stCondLst>
                                            <p:cond delay="1312"/>
                                          </p:stCondLst>
                                        </p:cTn>
                                        <p:tgtEl>
                                          <p:spTgt spid="64"/>
                                        </p:tgtEl>
                                      </p:cBhvr>
                                      <p:to x="100000" y="80000"/>
                                    </p:animScale>
                                    <p:animScale>
                                      <p:cBhvr>
                                        <p:cTn id="124" dur="166" decel="50000">
                                          <p:stCondLst>
                                            <p:cond delay="1338"/>
                                          </p:stCondLst>
                                        </p:cTn>
                                        <p:tgtEl>
                                          <p:spTgt spid="64"/>
                                        </p:tgtEl>
                                      </p:cBhvr>
                                      <p:to x="100000" y="100000"/>
                                    </p:animScale>
                                    <p:animScale>
                                      <p:cBhvr>
                                        <p:cTn id="125" dur="26">
                                          <p:stCondLst>
                                            <p:cond delay="1642"/>
                                          </p:stCondLst>
                                        </p:cTn>
                                        <p:tgtEl>
                                          <p:spTgt spid="64"/>
                                        </p:tgtEl>
                                      </p:cBhvr>
                                      <p:to x="100000" y="90000"/>
                                    </p:animScale>
                                    <p:animScale>
                                      <p:cBhvr>
                                        <p:cTn id="126" dur="166" decel="50000">
                                          <p:stCondLst>
                                            <p:cond delay="1668"/>
                                          </p:stCondLst>
                                        </p:cTn>
                                        <p:tgtEl>
                                          <p:spTgt spid="64"/>
                                        </p:tgtEl>
                                      </p:cBhvr>
                                      <p:to x="100000" y="100000"/>
                                    </p:animScale>
                                    <p:animScale>
                                      <p:cBhvr>
                                        <p:cTn id="127" dur="26">
                                          <p:stCondLst>
                                            <p:cond delay="1808"/>
                                          </p:stCondLst>
                                        </p:cTn>
                                        <p:tgtEl>
                                          <p:spTgt spid="64"/>
                                        </p:tgtEl>
                                      </p:cBhvr>
                                      <p:to x="100000" y="95000"/>
                                    </p:animScale>
                                    <p:animScale>
                                      <p:cBhvr>
                                        <p:cTn id="128" dur="166" decel="50000">
                                          <p:stCondLst>
                                            <p:cond delay="1834"/>
                                          </p:stCondLst>
                                        </p:cTn>
                                        <p:tgtEl>
                                          <p:spTgt spid="64"/>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0" presetClass="path" presetSubtype="0" accel="50000" decel="50000" fill="hold" nodeType="clickEffect">
                                  <p:stCondLst>
                                    <p:cond delay="0"/>
                                  </p:stCondLst>
                                  <p:childTnLst>
                                    <p:animMotion origin="layout" path="M 1.66667E-6 1.85185E-6 L 1.66667E-6 0.00023 C 0.03555 -0.01273 -0.00612 0.00463 0.02187 -0.01389 C 0.03034 -0.01945 0.03932 -0.02199 0.04778 -0.02778 C 0.05117 -0.03009 0.05469 -0.03218 0.05807 -0.03472 C 0.06328 -0.03843 0.06836 -0.04283 0.0737 -0.04607 C 0.08177 -0.05116 0.0901 -0.05486 0.09818 -0.05996 C 0.10482 -0.06412 0.11107 -0.06968 0.11758 -0.07361 C 0.12357 -0.07732 0.12969 -0.07963 0.13568 -0.08287 C 0.15651 -0.09421 0.1388 -0.08704 0.1668 -0.09908 C 0.18281 -0.10602 0.19466 -0.10996 0.21068 -0.11505 C 0.21588 -0.11667 0.22109 -0.11829 0.2263 -0.11968 C 0.22969 -0.12199 0.23307 -0.125 0.23659 -0.12662 C 0.26471 -0.13912 0.22357 -0.11204 0.2638 -0.1382 C 0.26771 -0.14074 0.27135 -0.14468 0.27539 -0.14722 C 0.27825 -0.14931 0.28151 -0.15 0.28437 -0.15185 C 0.29752 -0.16042 0.28099 -0.15347 0.29609 -0.1588 C 0.29739 -0.16042 0.29857 -0.16227 0.3 -0.16343 C 0.30117 -0.16459 0.3026 -0.16459 0.30377 -0.16574 C 0.30599 -0.16759 0.31042 -0.17361 0.31159 -0.17732 C 0.31198 -0.17847 0.31159 -0.18033 0.31159 -0.18171 L 0.31159 -0.18148 " pathEditMode="relative" rAng="0" ptsTypes="AAAAAAAAAAAAAAAAAAAAAA">
                                      <p:cBhvr>
                                        <p:cTn id="132" dur="2000" fill="hold"/>
                                        <p:tgtEl>
                                          <p:spTgt spid="56"/>
                                        </p:tgtEl>
                                        <p:attrNameLst>
                                          <p:attrName>ppt_x</p:attrName>
                                          <p:attrName>ppt_y</p:attrName>
                                        </p:attrNameLst>
                                      </p:cBhvr>
                                      <p:rCtr x="15586" y="-9074"/>
                                    </p:animMotion>
                                  </p:childTnLst>
                                </p:cTn>
                              </p:par>
                              <p:par>
                                <p:cTn id="133" presetID="0" presetClass="path" presetSubtype="0" accel="50000" decel="50000" fill="hold" grpId="1" nodeType="withEffect">
                                  <p:stCondLst>
                                    <p:cond delay="0"/>
                                  </p:stCondLst>
                                  <p:childTnLst>
                                    <p:animMotion origin="layout" path="M 0.0069 -0.05232 L 0.0069 -0.05208 C 0.04245 -0.06505 0.00078 -0.04769 0.02878 -0.0662 C 0.03724 -0.07176 0.04622 -0.07431 0.05469 -0.08009 C 0.05807 -0.08241 0.06159 -0.08449 0.06497 -0.08704 C 0.07018 -0.09074 0.07526 -0.09514 0.0806 -0.09838 C 0.08867 -0.10347 0.097 -0.10718 0.10508 -0.11227 C 0.11172 -0.11644 0.11797 -0.12199 0.12448 -0.12593 C 0.13047 -0.12963 0.13659 -0.13194 0.14258 -0.13519 C 0.16341 -0.14653 0.1457 -0.13935 0.1737 -0.15139 C 0.18971 -0.15833 0.20156 -0.16227 0.21758 -0.16736 C 0.22279 -0.16898 0.22799 -0.1706 0.2332 -0.17199 C 0.23659 -0.17431 0.23997 -0.17732 0.24349 -0.17894 C 0.27161 -0.19144 0.23047 -0.16435 0.2707 -0.19051 C 0.27461 -0.19306 0.27825 -0.19699 0.28229 -0.19954 C 0.28516 -0.20162 0.28841 -0.20232 0.29128 -0.20417 C 0.30443 -0.21273 0.28789 -0.20579 0.30299 -0.21111 C 0.3043 -0.21273 0.30547 -0.21458 0.3069 -0.21574 C 0.30807 -0.2169 0.3095 -0.2169 0.31068 -0.21806 C 0.31289 -0.21991 0.31732 -0.22593 0.31849 -0.22963 C 0.31888 -0.23079 0.31849 -0.23264 0.31849 -0.23403 L 0.31849 -0.2338 " pathEditMode="relative" rAng="0" ptsTypes="AAAAAAAAAAAAAAAAAAAAAA">
                                      <p:cBhvr>
                                        <p:cTn id="134" dur="2000" fill="hold"/>
                                        <p:tgtEl>
                                          <p:spTgt spid="64"/>
                                        </p:tgtEl>
                                        <p:attrNameLst>
                                          <p:attrName>ppt_x</p:attrName>
                                          <p:attrName>ppt_y</p:attrName>
                                        </p:attrNameLst>
                                      </p:cBhvr>
                                      <p:rCtr x="15586" y="-9074"/>
                                    </p:animMotion>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nodeType="clickEffect">
                                  <p:stCondLst>
                                    <p:cond delay="0"/>
                                  </p:stCondLst>
                                  <p:childTnLst>
                                    <p:set>
                                      <p:cBhvr>
                                        <p:cTn id="138" dur="1" fill="hold">
                                          <p:stCondLst>
                                            <p:cond delay="0"/>
                                          </p:stCondLst>
                                        </p:cTn>
                                        <p:tgtEl>
                                          <p:spTgt spid="56"/>
                                        </p:tgtEl>
                                        <p:attrNameLst>
                                          <p:attrName>style.visibility</p:attrName>
                                        </p:attrNameLst>
                                      </p:cBhvr>
                                      <p:to>
                                        <p:strVal val="hidden"/>
                                      </p:to>
                                    </p:set>
                                  </p:childTnLst>
                                </p:cTn>
                              </p:par>
                              <p:par>
                                <p:cTn id="139" presetID="1" presetClass="exit" presetSubtype="0" fill="hold" grpId="2" nodeType="withEffect">
                                  <p:stCondLst>
                                    <p:cond delay="0"/>
                                  </p:stCondLst>
                                  <p:childTnLst>
                                    <p:set>
                                      <p:cBhvr>
                                        <p:cTn id="140" dur="1" fill="hold">
                                          <p:stCondLst>
                                            <p:cond delay="0"/>
                                          </p:stCondLst>
                                        </p:cTn>
                                        <p:tgtEl>
                                          <p:spTgt spid="64"/>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26" presetClass="entr" presetSubtype="0" fill="hold" nodeType="clickEffect">
                                  <p:stCondLst>
                                    <p:cond delay="0"/>
                                  </p:stCondLst>
                                  <p:childTnLst>
                                    <p:set>
                                      <p:cBhvr>
                                        <p:cTn id="144" dur="1" fill="hold">
                                          <p:stCondLst>
                                            <p:cond delay="0"/>
                                          </p:stCondLst>
                                        </p:cTn>
                                        <p:tgtEl>
                                          <p:spTgt spid="55"/>
                                        </p:tgtEl>
                                        <p:attrNameLst>
                                          <p:attrName>style.visibility</p:attrName>
                                        </p:attrNameLst>
                                      </p:cBhvr>
                                      <p:to>
                                        <p:strVal val="visible"/>
                                      </p:to>
                                    </p:set>
                                    <p:animEffect transition="in" filter="wipe(down)">
                                      <p:cBhvr>
                                        <p:cTn id="145" dur="580">
                                          <p:stCondLst>
                                            <p:cond delay="0"/>
                                          </p:stCondLst>
                                        </p:cTn>
                                        <p:tgtEl>
                                          <p:spTgt spid="55"/>
                                        </p:tgtEl>
                                      </p:cBhvr>
                                    </p:animEffect>
                                    <p:anim calcmode="lin" valueType="num">
                                      <p:cBhvr>
                                        <p:cTn id="146"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151" dur="26">
                                          <p:stCondLst>
                                            <p:cond delay="650"/>
                                          </p:stCondLst>
                                        </p:cTn>
                                        <p:tgtEl>
                                          <p:spTgt spid="55"/>
                                        </p:tgtEl>
                                      </p:cBhvr>
                                      <p:to x="100000" y="60000"/>
                                    </p:animScale>
                                    <p:animScale>
                                      <p:cBhvr>
                                        <p:cTn id="152" dur="166" decel="50000">
                                          <p:stCondLst>
                                            <p:cond delay="676"/>
                                          </p:stCondLst>
                                        </p:cTn>
                                        <p:tgtEl>
                                          <p:spTgt spid="55"/>
                                        </p:tgtEl>
                                      </p:cBhvr>
                                      <p:to x="100000" y="100000"/>
                                    </p:animScale>
                                    <p:animScale>
                                      <p:cBhvr>
                                        <p:cTn id="153" dur="26">
                                          <p:stCondLst>
                                            <p:cond delay="1312"/>
                                          </p:stCondLst>
                                        </p:cTn>
                                        <p:tgtEl>
                                          <p:spTgt spid="55"/>
                                        </p:tgtEl>
                                      </p:cBhvr>
                                      <p:to x="100000" y="80000"/>
                                    </p:animScale>
                                    <p:animScale>
                                      <p:cBhvr>
                                        <p:cTn id="154" dur="166" decel="50000">
                                          <p:stCondLst>
                                            <p:cond delay="1338"/>
                                          </p:stCondLst>
                                        </p:cTn>
                                        <p:tgtEl>
                                          <p:spTgt spid="55"/>
                                        </p:tgtEl>
                                      </p:cBhvr>
                                      <p:to x="100000" y="100000"/>
                                    </p:animScale>
                                    <p:animScale>
                                      <p:cBhvr>
                                        <p:cTn id="155" dur="26">
                                          <p:stCondLst>
                                            <p:cond delay="1642"/>
                                          </p:stCondLst>
                                        </p:cTn>
                                        <p:tgtEl>
                                          <p:spTgt spid="55"/>
                                        </p:tgtEl>
                                      </p:cBhvr>
                                      <p:to x="100000" y="90000"/>
                                    </p:animScale>
                                    <p:animScale>
                                      <p:cBhvr>
                                        <p:cTn id="156" dur="166" decel="50000">
                                          <p:stCondLst>
                                            <p:cond delay="1668"/>
                                          </p:stCondLst>
                                        </p:cTn>
                                        <p:tgtEl>
                                          <p:spTgt spid="55"/>
                                        </p:tgtEl>
                                      </p:cBhvr>
                                      <p:to x="100000" y="100000"/>
                                    </p:animScale>
                                    <p:animScale>
                                      <p:cBhvr>
                                        <p:cTn id="157" dur="26">
                                          <p:stCondLst>
                                            <p:cond delay="1808"/>
                                          </p:stCondLst>
                                        </p:cTn>
                                        <p:tgtEl>
                                          <p:spTgt spid="55"/>
                                        </p:tgtEl>
                                      </p:cBhvr>
                                      <p:to x="100000" y="95000"/>
                                    </p:animScale>
                                    <p:animScale>
                                      <p:cBhvr>
                                        <p:cTn id="158" dur="166" decel="50000">
                                          <p:stCondLst>
                                            <p:cond delay="1834"/>
                                          </p:stCondLst>
                                        </p:cTn>
                                        <p:tgtEl>
                                          <p:spTgt spid="55"/>
                                        </p:tgtEl>
                                      </p:cBhvr>
                                      <p:to x="100000" y="100000"/>
                                    </p:animScale>
                                  </p:childTnLst>
                                </p:cTn>
                              </p:par>
                              <p:par>
                                <p:cTn id="159" presetID="26" presetClass="entr" presetSubtype="0" fill="hold" grpId="1" nodeType="withEffect">
                                  <p:stCondLst>
                                    <p:cond delay="0"/>
                                  </p:stCondLst>
                                  <p:childTnLst>
                                    <p:set>
                                      <p:cBhvr>
                                        <p:cTn id="160" dur="1" fill="hold">
                                          <p:stCondLst>
                                            <p:cond delay="0"/>
                                          </p:stCondLst>
                                        </p:cTn>
                                        <p:tgtEl>
                                          <p:spTgt spid="63"/>
                                        </p:tgtEl>
                                        <p:attrNameLst>
                                          <p:attrName>style.visibility</p:attrName>
                                        </p:attrNameLst>
                                      </p:cBhvr>
                                      <p:to>
                                        <p:strVal val="visible"/>
                                      </p:to>
                                    </p:set>
                                    <p:animEffect transition="in" filter="wipe(down)">
                                      <p:cBhvr>
                                        <p:cTn id="161" dur="580">
                                          <p:stCondLst>
                                            <p:cond delay="0"/>
                                          </p:stCondLst>
                                        </p:cTn>
                                        <p:tgtEl>
                                          <p:spTgt spid="63"/>
                                        </p:tgtEl>
                                      </p:cBhvr>
                                    </p:animEffect>
                                    <p:anim calcmode="lin" valueType="num">
                                      <p:cBhvr>
                                        <p:cTn id="162"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163"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164"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165"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166"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167" dur="26">
                                          <p:stCondLst>
                                            <p:cond delay="650"/>
                                          </p:stCondLst>
                                        </p:cTn>
                                        <p:tgtEl>
                                          <p:spTgt spid="63"/>
                                        </p:tgtEl>
                                      </p:cBhvr>
                                      <p:to x="100000" y="60000"/>
                                    </p:animScale>
                                    <p:animScale>
                                      <p:cBhvr>
                                        <p:cTn id="168" dur="166" decel="50000">
                                          <p:stCondLst>
                                            <p:cond delay="676"/>
                                          </p:stCondLst>
                                        </p:cTn>
                                        <p:tgtEl>
                                          <p:spTgt spid="63"/>
                                        </p:tgtEl>
                                      </p:cBhvr>
                                      <p:to x="100000" y="100000"/>
                                    </p:animScale>
                                    <p:animScale>
                                      <p:cBhvr>
                                        <p:cTn id="169" dur="26">
                                          <p:stCondLst>
                                            <p:cond delay="1312"/>
                                          </p:stCondLst>
                                        </p:cTn>
                                        <p:tgtEl>
                                          <p:spTgt spid="63"/>
                                        </p:tgtEl>
                                      </p:cBhvr>
                                      <p:to x="100000" y="80000"/>
                                    </p:animScale>
                                    <p:animScale>
                                      <p:cBhvr>
                                        <p:cTn id="170" dur="166" decel="50000">
                                          <p:stCondLst>
                                            <p:cond delay="1338"/>
                                          </p:stCondLst>
                                        </p:cTn>
                                        <p:tgtEl>
                                          <p:spTgt spid="63"/>
                                        </p:tgtEl>
                                      </p:cBhvr>
                                      <p:to x="100000" y="100000"/>
                                    </p:animScale>
                                    <p:animScale>
                                      <p:cBhvr>
                                        <p:cTn id="171" dur="26">
                                          <p:stCondLst>
                                            <p:cond delay="1642"/>
                                          </p:stCondLst>
                                        </p:cTn>
                                        <p:tgtEl>
                                          <p:spTgt spid="63"/>
                                        </p:tgtEl>
                                      </p:cBhvr>
                                      <p:to x="100000" y="90000"/>
                                    </p:animScale>
                                    <p:animScale>
                                      <p:cBhvr>
                                        <p:cTn id="172" dur="166" decel="50000">
                                          <p:stCondLst>
                                            <p:cond delay="1668"/>
                                          </p:stCondLst>
                                        </p:cTn>
                                        <p:tgtEl>
                                          <p:spTgt spid="63"/>
                                        </p:tgtEl>
                                      </p:cBhvr>
                                      <p:to x="100000" y="100000"/>
                                    </p:animScale>
                                    <p:animScale>
                                      <p:cBhvr>
                                        <p:cTn id="173" dur="26">
                                          <p:stCondLst>
                                            <p:cond delay="1808"/>
                                          </p:stCondLst>
                                        </p:cTn>
                                        <p:tgtEl>
                                          <p:spTgt spid="63"/>
                                        </p:tgtEl>
                                      </p:cBhvr>
                                      <p:to x="100000" y="95000"/>
                                    </p:animScale>
                                    <p:animScale>
                                      <p:cBhvr>
                                        <p:cTn id="174" dur="166" decel="50000">
                                          <p:stCondLst>
                                            <p:cond delay="1834"/>
                                          </p:stCondLst>
                                        </p:cTn>
                                        <p:tgtEl>
                                          <p:spTgt spid="63"/>
                                        </p:tgtEl>
                                      </p:cBhvr>
                                      <p:to x="100000" y="100000"/>
                                    </p:animScale>
                                  </p:childTnLst>
                                </p:cTn>
                              </p:par>
                            </p:childTnLst>
                          </p:cTn>
                        </p:par>
                      </p:childTnLst>
                    </p:cTn>
                  </p:par>
                  <p:par>
                    <p:cTn id="175" fill="hold">
                      <p:stCondLst>
                        <p:cond delay="indefinite"/>
                      </p:stCondLst>
                      <p:childTnLst>
                        <p:par>
                          <p:cTn id="176" fill="hold">
                            <p:stCondLst>
                              <p:cond delay="0"/>
                            </p:stCondLst>
                            <p:childTnLst>
                              <p:par>
                                <p:cTn id="177" presetID="37" presetClass="path" presetSubtype="0" accel="50000" decel="50000" fill="hold" grpId="0" nodeType="clickEffect">
                                  <p:stCondLst>
                                    <p:cond delay="0"/>
                                  </p:stCondLst>
                                  <p:childTnLst>
                                    <p:animMotion origin="layout" path="M 1.04167E-6 -1.11111E-6 L 0.06706 0.04005 C 0.08099 0.04908 0.10195 0.05394 0.12396 0.05394 C 0.14896 0.05394 0.16901 0.04908 0.18294 0.04005 L 0.25 -1.11111E-6 " pathEditMode="relative" rAng="0" ptsTypes="AAAAA">
                                      <p:cBhvr>
                                        <p:cTn id="178" dur="2000" fill="hold"/>
                                        <p:tgtEl>
                                          <p:spTgt spid="63"/>
                                        </p:tgtEl>
                                        <p:attrNameLst>
                                          <p:attrName>ppt_x</p:attrName>
                                          <p:attrName>ppt_y</p:attrName>
                                        </p:attrNameLst>
                                      </p:cBhvr>
                                      <p:rCtr x="12500" y="2685"/>
                                    </p:animMotion>
                                  </p:childTnLst>
                                </p:cTn>
                              </p:par>
                              <p:par>
                                <p:cTn id="179" presetID="37" presetClass="path" presetSubtype="0" accel="50000" decel="50000" fill="hold" nodeType="withEffect">
                                  <p:stCondLst>
                                    <p:cond delay="0"/>
                                  </p:stCondLst>
                                  <p:childTnLst>
                                    <p:animMotion origin="layout" path="M -3.95833E-6 -2.96296E-6 L 0.06706 0.04005 C 0.08099 0.04908 0.10196 0.05394 0.12396 0.05394 C 0.14896 0.05394 0.16901 0.04908 0.18295 0.04005 L 0.25 -2.96296E-6 " pathEditMode="relative" rAng="0" ptsTypes="AAAAA">
                                      <p:cBhvr>
                                        <p:cTn id="180" dur="2000" fill="hold"/>
                                        <p:tgtEl>
                                          <p:spTgt spid="55"/>
                                        </p:tgtEl>
                                        <p:attrNameLst>
                                          <p:attrName>ppt_x</p:attrName>
                                          <p:attrName>ppt_y</p:attrName>
                                        </p:attrNameLst>
                                      </p:cBhvr>
                                      <p:rCtr x="12500" y="2685"/>
                                    </p:animMotion>
                                  </p:childTnLst>
                                </p:cTn>
                              </p:par>
                            </p:childTnLst>
                          </p:cTn>
                        </p:par>
                      </p:childTnLst>
                    </p:cTn>
                  </p:par>
                  <p:par>
                    <p:cTn id="181" fill="hold">
                      <p:stCondLst>
                        <p:cond delay="indefinite"/>
                      </p:stCondLst>
                      <p:childTnLst>
                        <p:par>
                          <p:cTn id="182" fill="hold">
                            <p:stCondLst>
                              <p:cond delay="0"/>
                            </p:stCondLst>
                            <p:childTnLst>
                              <p:par>
                                <p:cTn id="183" presetID="1" presetClass="exit" presetSubtype="0" fill="hold" nodeType="clickEffect">
                                  <p:stCondLst>
                                    <p:cond delay="0"/>
                                  </p:stCondLst>
                                  <p:childTnLst>
                                    <p:set>
                                      <p:cBhvr>
                                        <p:cTn id="184" dur="1" fill="hold">
                                          <p:stCondLst>
                                            <p:cond delay="0"/>
                                          </p:stCondLst>
                                        </p:cTn>
                                        <p:tgtEl>
                                          <p:spTgt spid="55"/>
                                        </p:tgtEl>
                                        <p:attrNameLst>
                                          <p:attrName>style.visibility</p:attrName>
                                        </p:attrNameLst>
                                      </p:cBhvr>
                                      <p:to>
                                        <p:strVal val="hidden"/>
                                      </p:to>
                                    </p:set>
                                  </p:childTnLst>
                                </p:cTn>
                              </p:par>
                              <p:par>
                                <p:cTn id="185" presetID="1" presetClass="exit" presetSubtype="0" fill="hold" grpId="2" nodeType="withEffect">
                                  <p:stCondLst>
                                    <p:cond delay="0"/>
                                  </p:stCondLst>
                                  <p:childTnLst>
                                    <p:set>
                                      <p:cBhvr>
                                        <p:cTn id="186" dur="1" fill="hold">
                                          <p:stCondLst>
                                            <p:cond delay="0"/>
                                          </p:stCondLst>
                                        </p:cTn>
                                        <p:tgtEl>
                                          <p:spTgt spid="63"/>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26" presetClass="entr" presetSubtype="0" fill="hold" nodeType="clickEffect">
                                  <p:stCondLst>
                                    <p:cond delay="0"/>
                                  </p:stCondLst>
                                  <p:childTnLst>
                                    <p:set>
                                      <p:cBhvr>
                                        <p:cTn id="190" dur="1" fill="hold">
                                          <p:stCondLst>
                                            <p:cond delay="0"/>
                                          </p:stCondLst>
                                        </p:cTn>
                                        <p:tgtEl>
                                          <p:spTgt spid="54"/>
                                        </p:tgtEl>
                                        <p:attrNameLst>
                                          <p:attrName>style.visibility</p:attrName>
                                        </p:attrNameLst>
                                      </p:cBhvr>
                                      <p:to>
                                        <p:strVal val="visible"/>
                                      </p:to>
                                    </p:set>
                                    <p:animEffect transition="in" filter="wipe(down)">
                                      <p:cBhvr>
                                        <p:cTn id="191" dur="580">
                                          <p:stCondLst>
                                            <p:cond delay="0"/>
                                          </p:stCondLst>
                                        </p:cTn>
                                        <p:tgtEl>
                                          <p:spTgt spid="54"/>
                                        </p:tgtEl>
                                      </p:cBhvr>
                                    </p:animEffect>
                                    <p:anim calcmode="lin" valueType="num">
                                      <p:cBhvr>
                                        <p:cTn id="192"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93"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94"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95"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96"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97" dur="26">
                                          <p:stCondLst>
                                            <p:cond delay="650"/>
                                          </p:stCondLst>
                                        </p:cTn>
                                        <p:tgtEl>
                                          <p:spTgt spid="54"/>
                                        </p:tgtEl>
                                      </p:cBhvr>
                                      <p:to x="100000" y="60000"/>
                                    </p:animScale>
                                    <p:animScale>
                                      <p:cBhvr>
                                        <p:cTn id="198" dur="166" decel="50000">
                                          <p:stCondLst>
                                            <p:cond delay="676"/>
                                          </p:stCondLst>
                                        </p:cTn>
                                        <p:tgtEl>
                                          <p:spTgt spid="54"/>
                                        </p:tgtEl>
                                      </p:cBhvr>
                                      <p:to x="100000" y="100000"/>
                                    </p:animScale>
                                    <p:animScale>
                                      <p:cBhvr>
                                        <p:cTn id="199" dur="26">
                                          <p:stCondLst>
                                            <p:cond delay="1312"/>
                                          </p:stCondLst>
                                        </p:cTn>
                                        <p:tgtEl>
                                          <p:spTgt spid="54"/>
                                        </p:tgtEl>
                                      </p:cBhvr>
                                      <p:to x="100000" y="80000"/>
                                    </p:animScale>
                                    <p:animScale>
                                      <p:cBhvr>
                                        <p:cTn id="200" dur="166" decel="50000">
                                          <p:stCondLst>
                                            <p:cond delay="1338"/>
                                          </p:stCondLst>
                                        </p:cTn>
                                        <p:tgtEl>
                                          <p:spTgt spid="54"/>
                                        </p:tgtEl>
                                      </p:cBhvr>
                                      <p:to x="100000" y="100000"/>
                                    </p:animScale>
                                    <p:animScale>
                                      <p:cBhvr>
                                        <p:cTn id="201" dur="26">
                                          <p:stCondLst>
                                            <p:cond delay="1642"/>
                                          </p:stCondLst>
                                        </p:cTn>
                                        <p:tgtEl>
                                          <p:spTgt spid="54"/>
                                        </p:tgtEl>
                                      </p:cBhvr>
                                      <p:to x="100000" y="90000"/>
                                    </p:animScale>
                                    <p:animScale>
                                      <p:cBhvr>
                                        <p:cTn id="202" dur="166" decel="50000">
                                          <p:stCondLst>
                                            <p:cond delay="1668"/>
                                          </p:stCondLst>
                                        </p:cTn>
                                        <p:tgtEl>
                                          <p:spTgt spid="54"/>
                                        </p:tgtEl>
                                      </p:cBhvr>
                                      <p:to x="100000" y="100000"/>
                                    </p:animScale>
                                    <p:animScale>
                                      <p:cBhvr>
                                        <p:cTn id="203" dur="26">
                                          <p:stCondLst>
                                            <p:cond delay="1808"/>
                                          </p:stCondLst>
                                        </p:cTn>
                                        <p:tgtEl>
                                          <p:spTgt spid="54"/>
                                        </p:tgtEl>
                                      </p:cBhvr>
                                      <p:to x="100000" y="95000"/>
                                    </p:animScale>
                                    <p:animScale>
                                      <p:cBhvr>
                                        <p:cTn id="204" dur="166" decel="50000">
                                          <p:stCondLst>
                                            <p:cond delay="1834"/>
                                          </p:stCondLst>
                                        </p:cTn>
                                        <p:tgtEl>
                                          <p:spTgt spid="54"/>
                                        </p:tgtEl>
                                      </p:cBhvr>
                                      <p:to x="100000" y="100000"/>
                                    </p:animScale>
                                  </p:childTnLst>
                                </p:cTn>
                              </p:par>
                              <p:par>
                                <p:cTn id="205" presetID="26" presetClass="entr" presetSubtype="0" fill="hold" grpId="0" nodeType="withEffect">
                                  <p:stCondLst>
                                    <p:cond delay="0"/>
                                  </p:stCondLst>
                                  <p:childTnLst>
                                    <p:set>
                                      <p:cBhvr>
                                        <p:cTn id="206" dur="1" fill="hold">
                                          <p:stCondLst>
                                            <p:cond delay="0"/>
                                          </p:stCondLst>
                                        </p:cTn>
                                        <p:tgtEl>
                                          <p:spTgt spid="62"/>
                                        </p:tgtEl>
                                        <p:attrNameLst>
                                          <p:attrName>style.visibility</p:attrName>
                                        </p:attrNameLst>
                                      </p:cBhvr>
                                      <p:to>
                                        <p:strVal val="visible"/>
                                      </p:to>
                                    </p:set>
                                    <p:animEffect transition="in" filter="wipe(down)">
                                      <p:cBhvr>
                                        <p:cTn id="207" dur="580">
                                          <p:stCondLst>
                                            <p:cond delay="0"/>
                                          </p:stCondLst>
                                        </p:cTn>
                                        <p:tgtEl>
                                          <p:spTgt spid="62"/>
                                        </p:tgtEl>
                                      </p:cBhvr>
                                    </p:animEffect>
                                    <p:anim calcmode="lin" valueType="num">
                                      <p:cBhvr>
                                        <p:cTn id="208"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209"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210"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211"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212"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213" dur="26">
                                          <p:stCondLst>
                                            <p:cond delay="650"/>
                                          </p:stCondLst>
                                        </p:cTn>
                                        <p:tgtEl>
                                          <p:spTgt spid="62"/>
                                        </p:tgtEl>
                                      </p:cBhvr>
                                      <p:to x="100000" y="60000"/>
                                    </p:animScale>
                                    <p:animScale>
                                      <p:cBhvr>
                                        <p:cTn id="214" dur="166" decel="50000">
                                          <p:stCondLst>
                                            <p:cond delay="676"/>
                                          </p:stCondLst>
                                        </p:cTn>
                                        <p:tgtEl>
                                          <p:spTgt spid="62"/>
                                        </p:tgtEl>
                                      </p:cBhvr>
                                      <p:to x="100000" y="100000"/>
                                    </p:animScale>
                                    <p:animScale>
                                      <p:cBhvr>
                                        <p:cTn id="215" dur="26">
                                          <p:stCondLst>
                                            <p:cond delay="1312"/>
                                          </p:stCondLst>
                                        </p:cTn>
                                        <p:tgtEl>
                                          <p:spTgt spid="62"/>
                                        </p:tgtEl>
                                      </p:cBhvr>
                                      <p:to x="100000" y="80000"/>
                                    </p:animScale>
                                    <p:animScale>
                                      <p:cBhvr>
                                        <p:cTn id="216" dur="166" decel="50000">
                                          <p:stCondLst>
                                            <p:cond delay="1338"/>
                                          </p:stCondLst>
                                        </p:cTn>
                                        <p:tgtEl>
                                          <p:spTgt spid="62"/>
                                        </p:tgtEl>
                                      </p:cBhvr>
                                      <p:to x="100000" y="100000"/>
                                    </p:animScale>
                                    <p:animScale>
                                      <p:cBhvr>
                                        <p:cTn id="217" dur="26">
                                          <p:stCondLst>
                                            <p:cond delay="1642"/>
                                          </p:stCondLst>
                                        </p:cTn>
                                        <p:tgtEl>
                                          <p:spTgt spid="62"/>
                                        </p:tgtEl>
                                      </p:cBhvr>
                                      <p:to x="100000" y="90000"/>
                                    </p:animScale>
                                    <p:animScale>
                                      <p:cBhvr>
                                        <p:cTn id="218" dur="166" decel="50000">
                                          <p:stCondLst>
                                            <p:cond delay="1668"/>
                                          </p:stCondLst>
                                        </p:cTn>
                                        <p:tgtEl>
                                          <p:spTgt spid="62"/>
                                        </p:tgtEl>
                                      </p:cBhvr>
                                      <p:to x="100000" y="100000"/>
                                    </p:animScale>
                                    <p:animScale>
                                      <p:cBhvr>
                                        <p:cTn id="219" dur="26">
                                          <p:stCondLst>
                                            <p:cond delay="1808"/>
                                          </p:stCondLst>
                                        </p:cTn>
                                        <p:tgtEl>
                                          <p:spTgt spid="62"/>
                                        </p:tgtEl>
                                      </p:cBhvr>
                                      <p:to x="100000" y="95000"/>
                                    </p:animScale>
                                    <p:animScale>
                                      <p:cBhvr>
                                        <p:cTn id="220" dur="166" decel="50000">
                                          <p:stCondLst>
                                            <p:cond delay="1834"/>
                                          </p:stCondLst>
                                        </p:cTn>
                                        <p:tgtEl>
                                          <p:spTgt spid="62"/>
                                        </p:tgtEl>
                                      </p:cBhvr>
                                      <p:to x="100000" y="100000"/>
                                    </p:animScale>
                                  </p:childTnLst>
                                </p:cTn>
                              </p:par>
                            </p:childTnLst>
                          </p:cTn>
                        </p:par>
                      </p:childTnLst>
                    </p:cTn>
                  </p:par>
                  <p:par>
                    <p:cTn id="221" fill="hold">
                      <p:stCondLst>
                        <p:cond delay="indefinite"/>
                      </p:stCondLst>
                      <p:childTnLst>
                        <p:par>
                          <p:cTn id="222" fill="hold">
                            <p:stCondLst>
                              <p:cond delay="0"/>
                            </p:stCondLst>
                            <p:childTnLst>
                              <p:par>
                                <p:cTn id="223" presetID="0" presetClass="path" presetSubtype="0" accel="50000" decel="50000" fill="hold" nodeType="clickEffect">
                                  <p:stCondLst>
                                    <p:cond delay="0"/>
                                  </p:stCondLst>
                                  <p:childTnLst>
                                    <p:animMotion origin="layout" path="M 2.5E-6 4.44444E-6 L 2.5E-6 0.00023 C 0.00169 0.00763 0.0026 0.01597 0.00508 0.02291 C 0.01341 0.04537 0.02278 0.06643 0.03229 0.08726 C 0.03528 0.09398 0.03893 0.1 0.04258 0.10555 C 0.06224 0.13518 0.08112 0.16666 0.10208 0.19282 C 0.13607 0.23518 0.17734 0.27476 0.21588 0.30555 C 0.21875 0.30787 0.222 0.3081 0.225 0.31018 C 0.23763 0.31875 0.24987 0.3287 0.2625 0.33773 C 0.26497 0.33958 0.26758 0.34097 0.27031 0.34236 C 0.28698 0.35023 0.30364 0.35949 0.3207 0.36527 C 0.33776 0.37106 0.35521 0.37291 0.37239 0.37685 C 0.38919 0.35185 0.37435 0.37708 0.38281 0.35601 C 0.38385 0.35347 0.38672 0.34907 0.38672 0.3493 L 0.38672 0.34907 " pathEditMode="relative" rAng="0" ptsTypes="AAAAAAAAAAAAAAA">
                                      <p:cBhvr>
                                        <p:cTn id="224" dur="2000" fill="hold"/>
                                        <p:tgtEl>
                                          <p:spTgt spid="54"/>
                                        </p:tgtEl>
                                        <p:attrNameLst>
                                          <p:attrName>ppt_x</p:attrName>
                                          <p:attrName>ppt_y</p:attrName>
                                        </p:attrNameLst>
                                      </p:cBhvr>
                                      <p:rCtr x="19336" y="18843"/>
                                    </p:animMotion>
                                  </p:childTnLst>
                                </p:cTn>
                              </p:par>
                              <p:par>
                                <p:cTn id="225" presetID="0" presetClass="path" presetSubtype="0" accel="50000" decel="50000" fill="hold" grpId="1" nodeType="withEffect">
                                  <p:stCondLst>
                                    <p:cond delay="0"/>
                                  </p:stCondLst>
                                  <p:childTnLst>
                                    <p:animMotion origin="layout" path="M 0.0237 -0.00139 L 0.0237 -0.00116 C 0.02539 0.00625 0.02631 0.01458 0.02878 0.02152 C 0.03711 0.04398 0.04649 0.06504 0.05599 0.08588 C 0.05899 0.09259 0.06263 0.09861 0.06628 0.10416 C 0.08594 0.13379 0.10482 0.16527 0.12578 0.19143 C 0.15977 0.23379 0.20104 0.27338 0.23959 0.30416 C 0.24245 0.30648 0.24571 0.30671 0.2487 0.30879 C 0.26133 0.31736 0.27357 0.32731 0.2862 0.33634 C 0.28867 0.33819 0.29128 0.33958 0.29401 0.34097 C 0.31068 0.34884 0.32735 0.3581 0.3444 0.36389 C 0.36146 0.36967 0.37891 0.37152 0.3961 0.37546 C 0.41289 0.35046 0.39805 0.37569 0.40651 0.35463 C 0.40756 0.35208 0.41042 0.34768 0.41042 0.34791 L 0.41042 0.34768 " pathEditMode="relative" rAng="0" ptsTypes="AAAAAAAAAAAAAAA">
                                      <p:cBhvr>
                                        <p:cTn id="226" dur="2000" fill="hold"/>
                                        <p:tgtEl>
                                          <p:spTgt spid="62"/>
                                        </p:tgtEl>
                                        <p:attrNameLst>
                                          <p:attrName>ppt_x</p:attrName>
                                          <p:attrName>ppt_y</p:attrName>
                                        </p:attrNameLst>
                                      </p:cBhvr>
                                      <p:rCtr x="19336" y="18843"/>
                                    </p:animMotion>
                                  </p:childTnLst>
                                </p:cTn>
                              </p:par>
                            </p:childTnLst>
                          </p:cTn>
                        </p:par>
                      </p:childTnLst>
                    </p:cTn>
                  </p:par>
                  <p:par>
                    <p:cTn id="227" fill="hold">
                      <p:stCondLst>
                        <p:cond delay="indefinite"/>
                      </p:stCondLst>
                      <p:childTnLst>
                        <p:par>
                          <p:cTn id="228" fill="hold">
                            <p:stCondLst>
                              <p:cond delay="0"/>
                            </p:stCondLst>
                            <p:childTnLst>
                              <p:par>
                                <p:cTn id="229" presetID="1" presetClass="exit" presetSubtype="0" fill="hold" nodeType="clickEffect">
                                  <p:stCondLst>
                                    <p:cond delay="0"/>
                                  </p:stCondLst>
                                  <p:childTnLst>
                                    <p:set>
                                      <p:cBhvr>
                                        <p:cTn id="230" dur="1" fill="hold">
                                          <p:stCondLst>
                                            <p:cond delay="0"/>
                                          </p:stCondLst>
                                        </p:cTn>
                                        <p:tgtEl>
                                          <p:spTgt spid="54"/>
                                        </p:tgtEl>
                                        <p:attrNameLst>
                                          <p:attrName>style.visibility</p:attrName>
                                        </p:attrNameLst>
                                      </p:cBhvr>
                                      <p:to>
                                        <p:strVal val="hidden"/>
                                      </p:to>
                                    </p:set>
                                  </p:childTnLst>
                                </p:cTn>
                              </p:par>
                              <p:par>
                                <p:cTn id="231" presetID="1" presetClass="exit" presetSubtype="0" fill="hold" grpId="2" nodeType="withEffect">
                                  <p:stCondLst>
                                    <p:cond delay="0"/>
                                  </p:stCondLst>
                                  <p:childTnLst>
                                    <p:set>
                                      <p:cBhvr>
                                        <p:cTn id="232" dur="1" fill="hold">
                                          <p:stCondLst>
                                            <p:cond delay="0"/>
                                          </p:stCondLst>
                                        </p:cTn>
                                        <p:tgtEl>
                                          <p:spTgt spid="62"/>
                                        </p:tgtEl>
                                        <p:attrNameLst>
                                          <p:attrName>style.visibility</p:attrName>
                                        </p:attrNameLst>
                                      </p:cBhvr>
                                      <p:to>
                                        <p:strVal val="hidden"/>
                                      </p:to>
                                    </p:set>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nodeType="clickEffect">
                                  <p:stCondLst>
                                    <p:cond delay="0"/>
                                  </p:stCondLst>
                                  <p:childTnLst>
                                    <p:set>
                                      <p:cBhvr>
                                        <p:cTn id="236" dur="1" fill="hold">
                                          <p:stCondLst>
                                            <p:cond delay="0"/>
                                          </p:stCondLst>
                                        </p:cTn>
                                        <p:tgtEl>
                                          <p:spTgt spid="53"/>
                                        </p:tgtEl>
                                        <p:attrNameLst>
                                          <p:attrName>style.visibility</p:attrName>
                                        </p:attrNameLst>
                                      </p:cBhvr>
                                      <p:to>
                                        <p:strVal val="visible"/>
                                      </p:to>
                                    </p:set>
                                    <p:animEffect transition="in" filter="wipe(down)">
                                      <p:cBhvr>
                                        <p:cTn id="237" dur="580">
                                          <p:stCondLst>
                                            <p:cond delay="0"/>
                                          </p:stCondLst>
                                        </p:cTn>
                                        <p:tgtEl>
                                          <p:spTgt spid="53"/>
                                        </p:tgtEl>
                                      </p:cBhvr>
                                    </p:animEffect>
                                    <p:anim calcmode="lin" valueType="num">
                                      <p:cBhvr>
                                        <p:cTn id="238"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243" dur="26">
                                          <p:stCondLst>
                                            <p:cond delay="650"/>
                                          </p:stCondLst>
                                        </p:cTn>
                                        <p:tgtEl>
                                          <p:spTgt spid="53"/>
                                        </p:tgtEl>
                                      </p:cBhvr>
                                      <p:to x="100000" y="60000"/>
                                    </p:animScale>
                                    <p:animScale>
                                      <p:cBhvr>
                                        <p:cTn id="244" dur="166" decel="50000">
                                          <p:stCondLst>
                                            <p:cond delay="676"/>
                                          </p:stCondLst>
                                        </p:cTn>
                                        <p:tgtEl>
                                          <p:spTgt spid="53"/>
                                        </p:tgtEl>
                                      </p:cBhvr>
                                      <p:to x="100000" y="100000"/>
                                    </p:animScale>
                                    <p:animScale>
                                      <p:cBhvr>
                                        <p:cTn id="245" dur="26">
                                          <p:stCondLst>
                                            <p:cond delay="1312"/>
                                          </p:stCondLst>
                                        </p:cTn>
                                        <p:tgtEl>
                                          <p:spTgt spid="53"/>
                                        </p:tgtEl>
                                      </p:cBhvr>
                                      <p:to x="100000" y="80000"/>
                                    </p:animScale>
                                    <p:animScale>
                                      <p:cBhvr>
                                        <p:cTn id="246" dur="166" decel="50000">
                                          <p:stCondLst>
                                            <p:cond delay="1338"/>
                                          </p:stCondLst>
                                        </p:cTn>
                                        <p:tgtEl>
                                          <p:spTgt spid="53"/>
                                        </p:tgtEl>
                                      </p:cBhvr>
                                      <p:to x="100000" y="100000"/>
                                    </p:animScale>
                                    <p:animScale>
                                      <p:cBhvr>
                                        <p:cTn id="247" dur="26">
                                          <p:stCondLst>
                                            <p:cond delay="1642"/>
                                          </p:stCondLst>
                                        </p:cTn>
                                        <p:tgtEl>
                                          <p:spTgt spid="53"/>
                                        </p:tgtEl>
                                      </p:cBhvr>
                                      <p:to x="100000" y="90000"/>
                                    </p:animScale>
                                    <p:animScale>
                                      <p:cBhvr>
                                        <p:cTn id="248" dur="166" decel="50000">
                                          <p:stCondLst>
                                            <p:cond delay="1668"/>
                                          </p:stCondLst>
                                        </p:cTn>
                                        <p:tgtEl>
                                          <p:spTgt spid="53"/>
                                        </p:tgtEl>
                                      </p:cBhvr>
                                      <p:to x="100000" y="100000"/>
                                    </p:animScale>
                                    <p:animScale>
                                      <p:cBhvr>
                                        <p:cTn id="249" dur="26">
                                          <p:stCondLst>
                                            <p:cond delay="1808"/>
                                          </p:stCondLst>
                                        </p:cTn>
                                        <p:tgtEl>
                                          <p:spTgt spid="53"/>
                                        </p:tgtEl>
                                      </p:cBhvr>
                                      <p:to x="100000" y="95000"/>
                                    </p:animScale>
                                    <p:animScale>
                                      <p:cBhvr>
                                        <p:cTn id="250" dur="166" decel="50000">
                                          <p:stCondLst>
                                            <p:cond delay="1834"/>
                                          </p:stCondLst>
                                        </p:cTn>
                                        <p:tgtEl>
                                          <p:spTgt spid="53"/>
                                        </p:tgtEl>
                                      </p:cBhvr>
                                      <p:to x="100000" y="100000"/>
                                    </p:animScale>
                                  </p:childTnLst>
                                </p:cTn>
                              </p:par>
                              <p:par>
                                <p:cTn id="251" presetID="26" presetClass="entr" presetSubtype="0" fill="hold" grpId="2" nodeType="withEffect">
                                  <p:stCondLst>
                                    <p:cond delay="0"/>
                                  </p:stCondLst>
                                  <p:childTnLst>
                                    <p:set>
                                      <p:cBhvr>
                                        <p:cTn id="252" dur="1" fill="hold">
                                          <p:stCondLst>
                                            <p:cond delay="0"/>
                                          </p:stCondLst>
                                        </p:cTn>
                                        <p:tgtEl>
                                          <p:spTgt spid="61"/>
                                        </p:tgtEl>
                                        <p:attrNameLst>
                                          <p:attrName>style.visibility</p:attrName>
                                        </p:attrNameLst>
                                      </p:cBhvr>
                                      <p:to>
                                        <p:strVal val="visible"/>
                                      </p:to>
                                    </p:set>
                                    <p:animEffect transition="in" filter="wipe(down)">
                                      <p:cBhvr>
                                        <p:cTn id="253" dur="580">
                                          <p:stCondLst>
                                            <p:cond delay="0"/>
                                          </p:stCondLst>
                                        </p:cTn>
                                        <p:tgtEl>
                                          <p:spTgt spid="61"/>
                                        </p:tgtEl>
                                      </p:cBhvr>
                                    </p:animEffect>
                                    <p:anim calcmode="lin" valueType="num">
                                      <p:cBhvr>
                                        <p:cTn id="254"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259" dur="26">
                                          <p:stCondLst>
                                            <p:cond delay="650"/>
                                          </p:stCondLst>
                                        </p:cTn>
                                        <p:tgtEl>
                                          <p:spTgt spid="61"/>
                                        </p:tgtEl>
                                      </p:cBhvr>
                                      <p:to x="100000" y="60000"/>
                                    </p:animScale>
                                    <p:animScale>
                                      <p:cBhvr>
                                        <p:cTn id="260" dur="166" decel="50000">
                                          <p:stCondLst>
                                            <p:cond delay="676"/>
                                          </p:stCondLst>
                                        </p:cTn>
                                        <p:tgtEl>
                                          <p:spTgt spid="61"/>
                                        </p:tgtEl>
                                      </p:cBhvr>
                                      <p:to x="100000" y="100000"/>
                                    </p:animScale>
                                    <p:animScale>
                                      <p:cBhvr>
                                        <p:cTn id="261" dur="26">
                                          <p:stCondLst>
                                            <p:cond delay="1312"/>
                                          </p:stCondLst>
                                        </p:cTn>
                                        <p:tgtEl>
                                          <p:spTgt spid="61"/>
                                        </p:tgtEl>
                                      </p:cBhvr>
                                      <p:to x="100000" y="80000"/>
                                    </p:animScale>
                                    <p:animScale>
                                      <p:cBhvr>
                                        <p:cTn id="262" dur="166" decel="50000">
                                          <p:stCondLst>
                                            <p:cond delay="1338"/>
                                          </p:stCondLst>
                                        </p:cTn>
                                        <p:tgtEl>
                                          <p:spTgt spid="61"/>
                                        </p:tgtEl>
                                      </p:cBhvr>
                                      <p:to x="100000" y="100000"/>
                                    </p:animScale>
                                    <p:animScale>
                                      <p:cBhvr>
                                        <p:cTn id="263" dur="26">
                                          <p:stCondLst>
                                            <p:cond delay="1642"/>
                                          </p:stCondLst>
                                        </p:cTn>
                                        <p:tgtEl>
                                          <p:spTgt spid="61"/>
                                        </p:tgtEl>
                                      </p:cBhvr>
                                      <p:to x="100000" y="90000"/>
                                    </p:animScale>
                                    <p:animScale>
                                      <p:cBhvr>
                                        <p:cTn id="264" dur="166" decel="50000">
                                          <p:stCondLst>
                                            <p:cond delay="1668"/>
                                          </p:stCondLst>
                                        </p:cTn>
                                        <p:tgtEl>
                                          <p:spTgt spid="61"/>
                                        </p:tgtEl>
                                      </p:cBhvr>
                                      <p:to x="100000" y="100000"/>
                                    </p:animScale>
                                    <p:animScale>
                                      <p:cBhvr>
                                        <p:cTn id="265" dur="26">
                                          <p:stCondLst>
                                            <p:cond delay="1808"/>
                                          </p:stCondLst>
                                        </p:cTn>
                                        <p:tgtEl>
                                          <p:spTgt spid="61"/>
                                        </p:tgtEl>
                                      </p:cBhvr>
                                      <p:to x="100000" y="95000"/>
                                    </p:animScale>
                                    <p:animScale>
                                      <p:cBhvr>
                                        <p:cTn id="266" dur="166" decel="50000">
                                          <p:stCondLst>
                                            <p:cond delay="1834"/>
                                          </p:stCondLst>
                                        </p:cTn>
                                        <p:tgtEl>
                                          <p:spTgt spid="61"/>
                                        </p:tgtEl>
                                      </p:cBhvr>
                                      <p:to x="100000" y="100000"/>
                                    </p:animScale>
                                  </p:childTnLst>
                                </p:cTn>
                              </p:par>
                              <p:par>
                                <p:cTn id="267" presetID="0" presetClass="path" presetSubtype="0" accel="50000" decel="50000" fill="hold" nodeType="withEffect">
                                  <p:stCondLst>
                                    <p:cond delay="0"/>
                                  </p:stCondLst>
                                  <p:childTnLst>
                                    <p:animMotion origin="layout" path="M -0.01015 -0.00556 L 0.73477 -0.03704 L 0.73477 -0.03704 L 0.73477 -0.03704 " pathEditMode="relative" ptsTypes="AAAA">
                                      <p:cBhvr>
                                        <p:cTn id="268" dur="2000" fill="hold"/>
                                        <p:tgtEl>
                                          <p:spTgt spid="53"/>
                                        </p:tgtEl>
                                        <p:attrNameLst>
                                          <p:attrName>ppt_x</p:attrName>
                                          <p:attrName>ppt_y</p:attrName>
                                        </p:attrNameLst>
                                      </p:cBhvr>
                                    </p:animMotion>
                                  </p:childTnLst>
                                </p:cTn>
                              </p:par>
                              <p:par>
                                <p:cTn id="269" presetID="0" presetClass="path" presetSubtype="0" accel="50000" decel="50000" fill="hold" grpId="0" nodeType="withEffect">
                                  <p:stCondLst>
                                    <p:cond delay="0"/>
                                  </p:stCondLst>
                                  <p:childTnLst>
                                    <p:animMotion origin="layout" path="M 2.08333E-7 -3.33333E-6 L 2.08333E-7 0.00023 L 0.45508 -0.00694 C 0.48802 -0.00833 0.59935 -0.02615 0.64258 -0.03912 C 0.8319 -0.09629 0.62656 -0.04328 0.7099 -0.06435 C 0.73464 -0.07916 0.72917 -0.07639 0.78229 -0.08055 L 0.81198 -0.08287 C 0.83047 -0.0875 0.83008 -0.07662 0.83008 -0.08958 L 0.83008 -0.08935 L 0.83008 -0.08958 " pathEditMode="relative" rAng="0" ptsTypes="AAAAAAAAAA">
                                      <p:cBhvr>
                                        <p:cTn id="270" dur="2000" fill="hold"/>
                                        <p:tgtEl>
                                          <p:spTgt spid="61"/>
                                        </p:tgtEl>
                                        <p:attrNameLst>
                                          <p:attrName>ppt_x</p:attrName>
                                          <p:attrName>ppt_y</p:attrName>
                                        </p:attrNameLst>
                                      </p:cBhvr>
                                      <p:rCtr x="41497" y="-4468"/>
                                    </p:animMotion>
                                  </p:childTnLst>
                                </p:cTn>
                              </p:par>
                              <p:par>
                                <p:cTn id="271" presetID="1" presetClass="exit" presetSubtype="0" fill="hold" grpId="1" nodeType="withEffect">
                                  <p:stCondLst>
                                    <p:cond delay="0"/>
                                  </p:stCondLst>
                                  <p:childTnLst>
                                    <p:set>
                                      <p:cBhvr>
                                        <p:cTn id="272" dur="1" fill="hold">
                                          <p:stCondLst>
                                            <p:cond delay="0"/>
                                          </p:stCondLst>
                                        </p:cTn>
                                        <p:tgtEl>
                                          <p:spTgt spid="61"/>
                                        </p:tgtEl>
                                        <p:attrNameLst>
                                          <p:attrName>style.visibility</p:attrName>
                                        </p:attrNameLst>
                                      </p:cBhvr>
                                      <p:to>
                                        <p:strVal val="hidden"/>
                                      </p:to>
                                    </p:set>
                                  </p:childTnLst>
                                </p:cTn>
                              </p:par>
                              <p:par>
                                <p:cTn id="273" presetID="1" presetClass="exit" presetSubtype="0" fill="hold" nodeType="withEffect">
                                  <p:stCondLst>
                                    <p:cond delay="0"/>
                                  </p:stCondLst>
                                  <p:childTnLst>
                                    <p:set>
                                      <p:cBhvr>
                                        <p:cTn id="274" dur="1" fill="hold">
                                          <p:stCondLst>
                                            <p:cond delay="0"/>
                                          </p:stCondLst>
                                        </p:cTn>
                                        <p:tgtEl>
                                          <p:spTgt spid="53"/>
                                        </p:tgtEl>
                                        <p:attrNameLst>
                                          <p:attrName>style.visibility</p:attrName>
                                        </p:attrNameLst>
                                      </p:cBhvr>
                                      <p:to>
                                        <p:strVal val="hidden"/>
                                      </p:to>
                                    </p:set>
                                  </p:childTnLst>
                                </p:cTn>
                              </p:par>
                            </p:childTnLst>
                          </p:cTn>
                        </p:par>
                      </p:childTnLst>
                    </p:cTn>
                  </p:par>
                  <p:par>
                    <p:cTn id="275" fill="hold">
                      <p:stCondLst>
                        <p:cond delay="indefinite"/>
                      </p:stCondLst>
                      <p:childTnLst>
                        <p:par>
                          <p:cTn id="276" fill="hold">
                            <p:stCondLst>
                              <p:cond delay="0"/>
                            </p:stCondLst>
                            <p:childTnLst>
                              <p:par>
                                <p:cTn id="277" presetID="26" presetClass="entr" presetSubtype="0" fill="hold" nodeType="clickEffect">
                                  <p:stCondLst>
                                    <p:cond delay="0"/>
                                  </p:stCondLst>
                                  <p:childTnLst>
                                    <p:set>
                                      <p:cBhvr>
                                        <p:cTn id="278" dur="1" fill="hold">
                                          <p:stCondLst>
                                            <p:cond delay="0"/>
                                          </p:stCondLst>
                                        </p:cTn>
                                        <p:tgtEl>
                                          <p:spTgt spid="50"/>
                                        </p:tgtEl>
                                        <p:attrNameLst>
                                          <p:attrName>style.visibility</p:attrName>
                                        </p:attrNameLst>
                                      </p:cBhvr>
                                      <p:to>
                                        <p:strVal val="visible"/>
                                      </p:to>
                                    </p:set>
                                    <p:animEffect transition="in" filter="wipe(down)">
                                      <p:cBhvr>
                                        <p:cTn id="279" dur="580">
                                          <p:stCondLst>
                                            <p:cond delay="0"/>
                                          </p:stCondLst>
                                        </p:cTn>
                                        <p:tgtEl>
                                          <p:spTgt spid="50"/>
                                        </p:tgtEl>
                                      </p:cBhvr>
                                    </p:animEffect>
                                    <p:anim calcmode="lin" valueType="num">
                                      <p:cBhvr>
                                        <p:cTn id="280"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281"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282"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283"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284"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285" dur="26">
                                          <p:stCondLst>
                                            <p:cond delay="650"/>
                                          </p:stCondLst>
                                        </p:cTn>
                                        <p:tgtEl>
                                          <p:spTgt spid="50"/>
                                        </p:tgtEl>
                                      </p:cBhvr>
                                      <p:to x="100000" y="60000"/>
                                    </p:animScale>
                                    <p:animScale>
                                      <p:cBhvr>
                                        <p:cTn id="286" dur="166" decel="50000">
                                          <p:stCondLst>
                                            <p:cond delay="676"/>
                                          </p:stCondLst>
                                        </p:cTn>
                                        <p:tgtEl>
                                          <p:spTgt spid="50"/>
                                        </p:tgtEl>
                                      </p:cBhvr>
                                      <p:to x="100000" y="100000"/>
                                    </p:animScale>
                                    <p:animScale>
                                      <p:cBhvr>
                                        <p:cTn id="287" dur="26">
                                          <p:stCondLst>
                                            <p:cond delay="1312"/>
                                          </p:stCondLst>
                                        </p:cTn>
                                        <p:tgtEl>
                                          <p:spTgt spid="50"/>
                                        </p:tgtEl>
                                      </p:cBhvr>
                                      <p:to x="100000" y="80000"/>
                                    </p:animScale>
                                    <p:animScale>
                                      <p:cBhvr>
                                        <p:cTn id="288" dur="166" decel="50000">
                                          <p:stCondLst>
                                            <p:cond delay="1338"/>
                                          </p:stCondLst>
                                        </p:cTn>
                                        <p:tgtEl>
                                          <p:spTgt spid="50"/>
                                        </p:tgtEl>
                                      </p:cBhvr>
                                      <p:to x="100000" y="100000"/>
                                    </p:animScale>
                                    <p:animScale>
                                      <p:cBhvr>
                                        <p:cTn id="289" dur="26">
                                          <p:stCondLst>
                                            <p:cond delay="1642"/>
                                          </p:stCondLst>
                                        </p:cTn>
                                        <p:tgtEl>
                                          <p:spTgt spid="50"/>
                                        </p:tgtEl>
                                      </p:cBhvr>
                                      <p:to x="100000" y="90000"/>
                                    </p:animScale>
                                    <p:animScale>
                                      <p:cBhvr>
                                        <p:cTn id="290" dur="166" decel="50000">
                                          <p:stCondLst>
                                            <p:cond delay="1668"/>
                                          </p:stCondLst>
                                        </p:cTn>
                                        <p:tgtEl>
                                          <p:spTgt spid="50"/>
                                        </p:tgtEl>
                                      </p:cBhvr>
                                      <p:to x="100000" y="100000"/>
                                    </p:animScale>
                                    <p:animScale>
                                      <p:cBhvr>
                                        <p:cTn id="291" dur="26">
                                          <p:stCondLst>
                                            <p:cond delay="1808"/>
                                          </p:stCondLst>
                                        </p:cTn>
                                        <p:tgtEl>
                                          <p:spTgt spid="50"/>
                                        </p:tgtEl>
                                      </p:cBhvr>
                                      <p:to x="100000" y="95000"/>
                                    </p:animScale>
                                    <p:animScale>
                                      <p:cBhvr>
                                        <p:cTn id="292" dur="166" decel="50000">
                                          <p:stCondLst>
                                            <p:cond delay="1834"/>
                                          </p:stCondLst>
                                        </p:cTn>
                                        <p:tgtEl>
                                          <p:spTgt spid="50"/>
                                        </p:tgtEl>
                                      </p:cBhvr>
                                      <p:to x="100000" y="100000"/>
                                    </p:animScale>
                                  </p:childTnLst>
                                </p:cTn>
                              </p:par>
                              <p:par>
                                <p:cTn id="293" presetID="26" presetClass="entr" presetSubtype="0" fill="hold" grpId="0" nodeType="withEffect">
                                  <p:stCondLst>
                                    <p:cond delay="0"/>
                                  </p:stCondLst>
                                  <p:childTnLst>
                                    <p:set>
                                      <p:cBhvr>
                                        <p:cTn id="294" dur="1" fill="hold">
                                          <p:stCondLst>
                                            <p:cond delay="0"/>
                                          </p:stCondLst>
                                        </p:cTn>
                                        <p:tgtEl>
                                          <p:spTgt spid="58"/>
                                        </p:tgtEl>
                                        <p:attrNameLst>
                                          <p:attrName>style.visibility</p:attrName>
                                        </p:attrNameLst>
                                      </p:cBhvr>
                                      <p:to>
                                        <p:strVal val="visible"/>
                                      </p:to>
                                    </p:set>
                                    <p:animEffect transition="in" filter="wipe(down)">
                                      <p:cBhvr>
                                        <p:cTn id="295" dur="580">
                                          <p:stCondLst>
                                            <p:cond delay="0"/>
                                          </p:stCondLst>
                                        </p:cTn>
                                        <p:tgtEl>
                                          <p:spTgt spid="58"/>
                                        </p:tgtEl>
                                      </p:cBhvr>
                                    </p:animEffect>
                                    <p:anim calcmode="lin" valueType="num">
                                      <p:cBhvr>
                                        <p:cTn id="296"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297"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298"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299"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300"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301" dur="26">
                                          <p:stCondLst>
                                            <p:cond delay="650"/>
                                          </p:stCondLst>
                                        </p:cTn>
                                        <p:tgtEl>
                                          <p:spTgt spid="58"/>
                                        </p:tgtEl>
                                      </p:cBhvr>
                                      <p:to x="100000" y="60000"/>
                                    </p:animScale>
                                    <p:animScale>
                                      <p:cBhvr>
                                        <p:cTn id="302" dur="166" decel="50000">
                                          <p:stCondLst>
                                            <p:cond delay="676"/>
                                          </p:stCondLst>
                                        </p:cTn>
                                        <p:tgtEl>
                                          <p:spTgt spid="58"/>
                                        </p:tgtEl>
                                      </p:cBhvr>
                                      <p:to x="100000" y="100000"/>
                                    </p:animScale>
                                    <p:animScale>
                                      <p:cBhvr>
                                        <p:cTn id="303" dur="26">
                                          <p:stCondLst>
                                            <p:cond delay="1312"/>
                                          </p:stCondLst>
                                        </p:cTn>
                                        <p:tgtEl>
                                          <p:spTgt spid="58"/>
                                        </p:tgtEl>
                                      </p:cBhvr>
                                      <p:to x="100000" y="80000"/>
                                    </p:animScale>
                                    <p:animScale>
                                      <p:cBhvr>
                                        <p:cTn id="304" dur="166" decel="50000">
                                          <p:stCondLst>
                                            <p:cond delay="1338"/>
                                          </p:stCondLst>
                                        </p:cTn>
                                        <p:tgtEl>
                                          <p:spTgt spid="58"/>
                                        </p:tgtEl>
                                      </p:cBhvr>
                                      <p:to x="100000" y="100000"/>
                                    </p:animScale>
                                    <p:animScale>
                                      <p:cBhvr>
                                        <p:cTn id="305" dur="26">
                                          <p:stCondLst>
                                            <p:cond delay="1642"/>
                                          </p:stCondLst>
                                        </p:cTn>
                                        <p:tgtEl>
                                          <p:spTgt spid="58"/>
                                        </p:tgtEl>
                                      </p:cBhvr>
                                      <p:to x="100000" y="90000"/>
                                    </p:animScale>
                                    <p:animScale>
                                      <p:cBhvr>
                                        <p:cTn id="306" dur="166" decel="50000">
                                          <p:stCondLst>
                                            <p:cond delay="1668"/>
                                          </p:stCondLst>
                                        </p:cTn>
                                        <p:tgtEl>
                                          <p:spTgt spid="58"/>
                                        </p:tgtEl>
                                      </p:cBhvr>
                                      <p:to x="100000" y="100000"/>
                                    </p:animScale>
                                    <p:animScale>
                                      <p:cBhvr>
                                        <p:cTn id="307" dur="26">
                                          <p:stCondLst>
                                            <p:cond delay="1808"/>
                                          </p:stCondLst>
                                        </p:cTn>
                                        <p:tgtEl>
                                          <p:spTgt spid="58"/>
                                        </p:tgtEl>
                                      </p:cBhvr>
                                      <p:to x="100000" y="95000"/>
                                    </p:animScale>
                                    <p:animScale>
                                      <p:cBhvr>
                                        <p:cTn id="308" dur="166" decel="50000">
                                          <p:stCondLst>
                                            <p:cond delay="1834"/>
                                          </p:stCondLst>
                                        </p:cTn>
                                        <p:tgtEl>
                                          <p:spTgt spid="58"/>
                                        </p:tgtEl>
                                      </p:cBhvr>
                                      <p:to x="100000" y="100000"/>
                                    </p:animScale>
                                  </p:childTnLst>
                                </p:cTn>
                              </p:par>
                            </p:childTnLst>
                          </p:cTn>
                        </p:par>
                      </p:childTnLst>
                    </p:cTn>
                  </p:par>
                  <p:par>
                    <p:cTn id="309" fill="hold">
                      <p:stCondLst>
                        <p:cond delay="indefinite"/>
                      </p:stCondLst>
                      <p:childTnLst>
                        <p:par>
                          <p:cTn id="310" fill="hold">
                            <p:stCondLst>
                              <p:cond delay="0"/>
                            </p:stCondLst>
                            <p:childTnLst>
                              <p:par>
                                <p:cTn id="311" presetID="0" presetClass="path" presetSubtype="0" accel="50000" decel="50000" fill="hold" nodeType="clickEffect">
                                  <p:stCondLst>
                                    <p:cond delay="0"/>
                                  </p:stCondLst>
                                  <p:childTnLst>
                                    <p:animMotion origin="layout" path="M -6.25E-7 -3.7037E-7 L -6.25E-7 0.00023 C 0.07383 -0.03727 -0.05234 0.02523 0.1905 -0.06088 C 0.26471 -0.0875 0.33893 -0.11505 0.41211 -0.14815 C 0.46419 -0.17176 0.51576 -0.19977 0.56615 -0.23148 C 0.60234 -0.25417 0.67149 -0.31042 0.67149 -0.31018 C 0.67682 -0.3213 0.68294 -0.33148 0.68776 -0.34306 C 0.6888 -0.34583 0.68906 -0.34977 0.68906 -0.35324 C 0.68906 -0.36319 0.68841 -0.37338 0.68776 -0.38333 C 0.68333 -0.4456 0.68372 -0.40926 0.68372 -0.44213 L 0.68372 -0.4419 " pathEditMode="relative" rAng="0" ptsTypes="AAAAAAAAAAA">
                                      <p:cBhvr>
                                        <p:cTn id="312" dur="2000" fill="hold"/>
                                        <p:tgtEl>
                                          <p:spTgt spid="50"/>
                                        </p:tgtEl>
                                        <p:attrNameLst>
                                          <p:attrName>ppt_x</p:attrName>
                                          <p:attrName>ppt_y</p:attrName>
                                        </p:attrNameLst>
                                      </p:cBhvr>
                                      <p:rCtr x="34453" y="-22106"/>
                                    </p:animMotion>
                                  </p:childTnLst>
                                </p:cTn>
                              </p:par>
                              <p:par>
                                <p:cTn id="313" presetID="0" presetClass="path" presetSubtype="0" accel="50000" decel="50000" fill="hold" grpId="1" nodeType="withEffect">
                                  <p:stCondLst>
                                    <p:cond delay="0"/>
                                  </p:stCondLst>
                                  <p:childTnLst>
                                    <p:animMotion origin="layout" path="M -0.003 0.00439 L -0.003 0.00463 C 0.06771 -0.03773 -0.053 0.0331 0.1793 -0.06459 C 0.25039 -0.09468 0.32135 -0.12593 0.3914 -0.16343 C 0.44127 -0.19028 0.49062 -0.22199 0.53867 -0.25787 C 0.57344 -0.28357 0.63958 -0.34746 0.63958 -0.34723 C 0.64479 -0.35973 0.65065 -0.3713 0.65521 -0.38426 C 0.65612 -0.3875 0.65638 -0.3919 0.65638 -0.39584 C 0.65638 -0.40718 0.65586 -0.41875 0.65521 -0.4301 C 0.65078 -0.5007 0.65117 -0.45926 0.65117 -0.49676 L 0.65117 -0.49653 " pathEditMode="relative" rAng="0" ptsTypes="AAAAAAAAAAA">
                                      <p:cBhvr>
                                        <p:cTn id="314" dur="2000" fill="hold"/>
                                        <p:tgtEl>
                                          <p:spTgt spid="58"/>
                                        </p:tgtEl>
                                        <p:attrNameLst>
                                          <p:attrName>ppt_x</p:attrName>
                                          <p:attrName>ppt_y</p:attrName>
                                        </p:attrNameLst>
                                      </p:cBhvr>
                                      <p:rCtr x="32969" y="-25046"/>
                                    </p:animMotion>
                                  </p:childTnLst>
                                </p:cTn>
                              </p:par>
                            </p:childTnLst>
                          </p:cTn>
                        </p:par>
                      </p:childTnLst>
                    </p:cTn>
                  </p:par>
                  <p:par>
                    <p:cTn id="315" fill="hold">
                      <p:stCondLst>
                        <p:cond delay="indefinite"/>
                      </p:stCondLst>
                      <p:childTnLst>
                        <p:par>
                          <p:cTn id="316" fill="hold">
                            <p:stCondLst>
                              <p:cond delay="0"/>
                            </p:stCondLst>
                            <p:childTnLst>
                              <p:par>
                                <p:cTn id="317" presetID="1" presetClass="exit" presetSubtype="0" fill="hold" nodeType="clickEffect">
                                  <p:stCondLst>
                                    <p:cond delay="0"/>
                                  </p:stCondLst>
                                  <p:childTnLst>
                                    <p:set>
                                      <p:cBhvr>
                                        <p:cTn id="318" dur="1" fill="hold">
                                          <p:stCondLst>
                                            <p:cond delay="0"/>
                                          </p:stCondLst>
                                        </p:cTn>
                                        <p:tgtEl>
                                          <p:spTgt spid="50"/>
                                        </p:tgtEl>
                                        <p:attrNameLst>
                                          <p:attrName>style.visibility</p:attrName>
                                        </p:attrNameLst>
                                      </p:cBhvr>
                                      <p:to>
                                        <p:strVal val="hidden"/>
                                      </p:to>
                                    </p:set>
                                  </p:childTnLst>
                                </p:cTn>
                              </p:par>
                              <p:par>
                                <p:cTn id="319" presetID="1" presetClass="exit" presetSubtype="0" fill="hold" grpId="2" nodeType="withEffect">
                                  <p:stCondLst>
                                    <p:cond delay="0"/>
                                  </p:stCondLst>
                                  <p:childTnLst>
                                    <p:set>
                                      <p:cBhvr>
                                        <p:cTn id="320" dur="1" fill="hold">
                                          <p:stCondLst>
                                            <p:cond delay="0"/>
                                          </p:stCondLst>
                                        </p:cTn>
                                        <p:tgtEl>
                                          <p:spTgt spid="58"/>
                                        </p:tgtEl>
                                        <p:attrNameLst>
                                          <p:attrName>style.visibility</p:attrName>
                                        </p:attrNameLst>
                                      </p:cBhvr>
                                      <p:to>
                                        <p:strVal val="hidden"/>
                                      </p:to>
                                    </p:set>
                                  </p:childTnLst>
                                </p:cTn>
                              </p:par>
                            </p:childTnLst>
                          </p:cTn>
                        </p:par>
                      </p:childTnLst>
                    </p:cTn>
                  </p:par>
                  <p:par>
                    <p:cTn id="321" fill="hold">
                      <p:stCondLst>
                        <p:cond delay="indefinite"/>
                      </p:stCondLst>
                      <p:childTnLst>
                        <p:par>
                          <p:cTn id="322" fill="hold">
                            <p:stCondLst>
                              <p:cond delay="0"/>
                            </p:stCondLst>
                            <p:childTnLst>
                              <p:par>
                                <p:cTn id="323" presetID="26" presetClass="entr" presetSubtype="0" fill="hold" nodeType="clickEffect">
                                  <p:stCondLst>
                                    <p:cond delay="0"/>
                                  </p:stCondLst>
                                  <p:childTnLst>
                                    <p:set>
                                      <p:cBhvr>
                                        <p:cTn id="324" dur="1" fill="hold">
                                          <p:stCondLst>
                                            <p:cond delay="0"/>
                                          </p:stCondLst>
                                        </p:cTn>
                                        <p:tgtEl>
                                          <p:spTgt spid="49"/>
                                        </p:tgtEl>
                                        <p:attrNameLst>
                                          <p:attrName>style.visibility</p:attrName>
                                        </p:attrNameLst>
                                      </p:cBhvr>
                                      <p:to>
                                        <p:strVal val="visible"/>
                                      </p:to>
                                    </p:set>
                                    <p:animEffect transition="in" filter="wipe(down)">
                                      <p:cBhvr>
                                        <p:cTn id="325" dur="580">
                                          <p:stCondLst>
                                            <p:cond delay="0"/>
                                          </p:stCondLst>
                                        </p:cTn>
                                        <p:tgtEl>
                                          <p:spTgt spid="49"/>
                                        </p:tgtEl>
                                      </p:cBhvr>
                                    </p:animEffect>
                                    <p:anim calcmode="lin" valueType="num">
                                      <p:cBhvr>
                                        <p:cTn id="326"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327"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328"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329"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330"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331" dur="26">
                                          <p:stCondLst>
                                            <p:cond delay="650"/>
                                          </p:stCondLst>
                                        </p:cTn>
                                        <p:tgtEl>
                                          <p:spTgt spid="49"/>
                                        </p:tgtEl>
                                      </p:cBhvr>
                                      <p:to x="100000" y="60000"/>
                                    </p:animScale>
                                    <p:animScale>
                                      <p:cBhvr>
                                        <p:cTn id="332" dur="166" decel="50000">
                                          <p:stCondLst>
                                            <p:cond delay="676"/>
                                          </p:stCondLst>
                                        </p:cTn>
                                        <p:tgtEl>
                                          <p:spTgt spid="49"/>
                                        </p:tgtEl>
                                      </p:cBhvr>
                                      <p:to x="100000" y="100000"/>
                                    </p:animScale>
                                    <p:animScale>
                                      <p:cBhvr>
                                        <p:cTn id="333" dur="26">
                                          <p:stCondLst>
                                            <p:cond delay="1312"/>
                                          </p:stCondLst>
                                        </p:cTn>
                                        <p:tgtEl>
                                          <p:spTgt spid="49"/>
                                        </p:tgtEl>
                                      </p:cBhvr>
                                      <p:to x="100000" y="80000"/>
                                    </p:animScale>
                                    <p:animScale>
                                      <p:cBhvr>
                                        <p:cTn id="334" dur="166" decel="50000">
                                          <p:stCondLst>
                                            <p:cond delay="1338"/>
                                          </p:stCondLst>
                                        </p:cTn>
                                        <p:tgtEl>
                                          <p:spTgt spid="49"/>
                                        </p:tgtEl>
                                      </p:cBhvr>
                                      <p:to x="100000" y="100000"/>
                                    </p:animScale>
                                    <p:animScale>
                                      <p:cBhvr>
                                        <p:cTn id="335" dur="26">
                                          <p:stCondLst>
                                            <p:cond delay="1642"/>
                                          </p:stCondLst>
                                        </p:cTn>
                                        <p:tgtEl>
                                          <p:spTgt spid="49"/>
                                        </p:tgtEl>
                                      </p:cBhvr>
                                      <p:to x="100000" y="90000"/>
                                    </p:animScale>
                                    <p:animScale>
                                      <p:cBhvr>
                                        <p:cTn id="336" dur="166" decel="50000">
                                          <p:stCondLst>
                                            <p:cond delay="1668"/>
                                          </p:stCondLst>
                                        </p:cTn>
                                        <p:tgtEl>
                                          <p:spTgt spid="49"/>
                                        </p:tgtEl>
                                      </p:cBhvr>
                                      <p:to x="100000" y="100000"/>
                                    </p:animScale>
                                    <p:animScale>
                                      <p:cBhvr>
                                        <p:cTn id="337" dur="26">
                                          <p:stCondLst>
                                            <p:cond delay="1808"/>
                                          </p:stCondLst>
                                        </p:cTn>
                                        <p:tgtEl>
                                          <p:spTgt spid="49"/>
                                        </p:tgtEl>
                                      </p:cBhvr>
                                      <p:to x="100000" y="95000"/>
                                    </p:animScale>
                                    <p:animScale>
                                      <p:cBhvr>
                                        <p:cTn id="338" dur="166" decel="50000">
                                          <p:stCondLst>
                                            <p:cond delay="1834"/>
                                          </p:stCondLst>
                                        </p:cTn>
                                        <p:tgtEl>
                                          <p:spTgt spid="49"/>
                                        </p:tgtEl>
                                      </p:cBhvr>
                                      <p:to x="100000" y="100000"/>
                                    </p:animScale>
                                  </p:childTnLst>
                                </p:cTn>
                              </p:par>
                              <p:par>
                                <p:cTn id="339" presetID="26" presetClass="entr" presetSubtype="0" fill="hold" grpId="0" nodeType="withEffect">
                                  <p:stCondLst>
                                    <p:cond delay="0"/>
                                  </p:stCondLst>
                                  <p:childTnLst>
                                    <p:set>
                                      <p:cBhvr>
                                        <p:cTn id="340" dur="1" fill="hold">
                                          <p:stCondLst>
                                            <p:cond delay="0"/>
                                          </p:stCondLst>
                                        </p:cTn>
                                        <p:tgtEl>
                                          <p:spTgt spid="57"/>
                                        </p:tgtEl>
                                        <p:attrNameLst>
                                          <p:attrName>style.visibility</p:attrName>
                                        </p:attrNameLst>
                                      </p:cBhvr>
                                      <p:to>
                                        <p:strVal val="visible"/>
                                      </p:to>
                                    </p:set>
                                    <p:animEffect transition="in" filter="wipe(down)">
                                      <p:cBhvr>
                                        <p:cTn id="341" dur="580">
                                          <p:stCondLst>
                                            <p:cond delay="0"/>
                                          </p:stCondLst>
                                        </p:cTn>
                                        <p:tgtEl>
                                          <p:spTgt spid="57"/>
                                        </p:tgtEl>
                                      </p:cBhvr>
                                    </p:animEffect>
                                    <p:anim calcmode="lin" valueType="num">
                                      <p:cBhvr>
                                        <p:cTn id="342"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343"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344"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345"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346"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347" dur="26">
                                          <p:stCondLst>
                                            <p:cond delay="650"/>
                                          </p:stCondLst>
                                        </p:cTn>
                                        <p:tgtEl>
                                          <p:spTgt spid="57"/>
                                        </p:tgtEl>
                                      </p:cBhvr>
                                      <p:to x="100000" y="60000"/>
                                    </p:animScale>
                                    <p:animScale>
                                      <p:cBhvr>
                                        <p:cTn id="348" dur="166" decel="50000">
                                          <p:stCondLst>
                                            <p:cond delay="676"/>
                                          </p:stCondLst>
                                        </p:cTn>
                                        <p:tgtEl>
                                          <p:spTgt spid="57"/>
                                        </p:tgtEl>
                                      </p:cBhvr>
                                      <p:to x="100000" y="100000"/>
                                    </p:animScale>
                                    <p:animScale>
                                      <p:cBhvr>
                                        <p:cTn id="349" dur="26">
                                          <p:stCondLst>
                                            <p:cond delay="1312"/>
                                          </p:stCondLst>
                                        </p:cTn>
                                        <p:tgtEl>
                                          <p:spTgt spid="57"/>
                                        </p:tgtEl>
                                      </p:cBhvr>
                                      <p:to x="100000" y="80000"/>
                                    </p:animScale>
                                    <p:animScale>
                                      <p:cBhvr>
                                        <p:cTn id="350" dur="166" decel="50000">
                                          <p:stCondLst>
                                            <p:cond delay="1338"/>
                                          </p:stCondLst>
                                        </p:cTn>
                                        <p:tgtEl>
                                          <p:spTgt spid="57"/>
                                        </p:tgtEl>
                                      </p:cBhvr>
                                      <p:to x="100000" y="100000"/>
                                    </p:animScale>
                                    <p:animScale>
                                      <p:cBhvr>
                                        <p:cTn id="351" dur="26">
                                          <p:stCondLst>
                                            <p:cond delay="1642"/>
                                          </p:stCondLst>
                                        </p:cTn>
                                        <p:tgtEl>
                                          <p:spTgt spid="57"/>
                                        </p:tgtEl>
                                      </p:cBhvr>
                                      <p:to x="100000" y="90000"/>
                                    </p:animScale>
                                    <p:animScale>
                                      <p:cBhvr>
                                        <p:cTn id="352" dur="166" decel="50000">
                                          <p:stCondLst>
                                            <p:cond delay="1668"/>
                                          </p:stCondLst>
                                        </p:cTn>
                                        <p:tgtEl>
                                          <p:spTgt spid="57"/>
                                        </p:tgtEl>
                                      </p:cBhvr>
                                      <p:to x="100000" y="100000"/>
                                    </p:animScale>
                                    <p:animScale>
                                      <p:cBhvr>
                                        <p:cTn id="353" dur="26">
                                          <p:stCondLst>
                                            <p:cond delay="1808"/>
                                          </p:stCondLst>
                                        </p:cTn>
                                        <p:tgtEl>
                                          <p:spTgt spid="57"/>
                                        </p:tgtEl>
                                      </p:cBhvr>
                                      <p:to x="100000" y="95000"/>
                                    </p:animScale>
                                    <p:animScale>
                                      <p:cBhvr>
                                        <p:cTn id="354" dur="166" decel="50000">
                                          <p:stCondLst>
                                            <p:cond delay="1834"/>
                                          </p:stCondLst>
                                        </p:cTn>
                                        <p:tgtEl>
                                          <p:spTgt spid="57"/>
                                        </p:tgtEl>
                                      </p:cBhvr>
                                      <p:to x="100000" y="100000"/>
                                    </p:animScale>
                                  </p:childTnLst>
                                </p:cTn>
                              </p:par>
                            </p:childTnLst>
                          </p:cTn>
                        </p:par>
                      </p:childTnLst>
                    </p:cTn>
                  </p:par>
                  <p:par>
                    <p:cTn id="355" fill="hold">
                      <p:stCondLst>
                        <p:cond delay="indefinite"/>
                      </p:stCondLst>
                      <p:childTnLst>
                        <p:par>
                          <p:cTn id="356" fill="hold">
                            <p:stCondLst>
                              <p:cond delay="0"/>
                            </p:stCondLst>
                            <p:childTnLst>
                              <p:par>
                                <p:cTn id="357" presetID="0" presetClass="path" presetSubtype="0" accel="50000" decel="50000" fill="hold" nodeType="clickEffect">
                                  <p:stCondLst>
                                    <p:cond delay="0"/>
                                  </p:stCondLst>
                                  <p:childTnLst>
                                    <p:animMotion origin="layout" path="M 0.06315 0.03125 L 0.06315 0.03148 C 0.06758 0.03403 0.09102 0.04907 0.09675 0.05185 C 0.10313 0.05486 0.10977 0.05741 0.11615 0.06111 C 0.12227 0.06435 0.12813 0.06921 0.13425 0.07245 C 0.13932 0.07523 0.14466 0.07662 0.14974 0.0794 C 0.16016 0.08495 0.17031 0.0919 0.18073 0.09769 C 0.18802 0.10185 0.19544 0.10509 0.20274 0.10926 C 0.21784 0.11806 0.23294 0.12755 0.24805 0.13681 C 0.2707 0.15093 0.26654 0.14815 0.28672 0.16204 C 0.29245 0.16597 0.29831 0.16875 0.30365 0.17361 C 0.31263 0.18194 0.32136 0.1919 0.33073 0.19884 C 0.33594 0.20278 0.34128 0.20579 0.34623 0.21042 C 0.34948 0.21343 0.35209 0.21852 0.35534 0.22176 C 0.35951 0.22616 0.36406 0.22917 0.36823 0.23333 C 0.37005 0.23519 0.37162 0.23819 0.37344 0.24028 C 0.37891 0.24606 0.38451 0.25139 0.39024 0.25625 C 0.39349 0.25903 0.39714 0.26065 0.40052 0.26319 C 0.40404 0.26597 0.40729 0.26991 0.41094 0.27245 C 0.44544 0.29769 0.39779 0.2588 0.43542 0.28843 C 0.44896 0.29907 0.44297 0.29699 0.45742 0.30694 C 0.45912 0.3081 0.46094 0.30833 0.46263 0.30926 C 0.46693 0.31134 0.47136 0.31343 0.47552 0.31597 C 0.48216 0.32037 0.48841 0.32593 0.49492 0.32986 C 0.49753 0.33148 0.50026 0.33241 0.50274 0.33449 C 0.50495 0.33634 0.50677 0.33981 0.50925 0.34144 C 0.5138 0.34444 0.51875 0.34583 0.52344 0.34815 C 0.52604 0.34954 0.52852 0.35162 0.53112 0.35278 C 0.53893 0.35625 0.53464 0.35463 0.54414 0.35741 L 0.55443 0.36667 C 0.55612 0.36806 0.55768 0.3706 0.55964 0.3713 C 0.57513 0.37662 0.56823 0.37454 0.58034 0.37801 C 0.58945 0.38356 0.57891 0.37778 0.59714 0.38264 C 0.60143 0.3838 0.60586 0.38472 0.61003 0.38727 C 0.61315 0.38912 0.61589 0.39097 0.61914 0.3919 C 0.61992 0.39213 0.62084 0.3919 0.62175 0.3919 L 0.62175 0.39213 " pathEditMode="relative" rAng="0" ptsTypes="AAAAAAAAAAAAAAAAAAAAAAAAAAAAAAAAAAAAA">
                                      <p:cBhvr>
                                        <p:cTn id="358" dur="2000" fill="hold"/>
                                        <p:tgtEl>
                                          <p:spTgt spid="49"/>
                                        </p:tgtEl>
                                        <p:attrNameLst>
                                          <p:attrName>ppt_x</p:attrName>
                                          <p:attrName>ppt_y</p:attrName>
                                        </p:attrNameLst>
                                      </p:cBhvr>
                                      <p:rCtr x="27930" y="18032"/>
                                    </p:animMotion>
                                  </p:childTnLst>
                                </p:cTn>
                              </p:par>
                              <p:par>
                                <p:cTn id="359" presetID="0" presetClass="path" presetSubtype="0" accel="50000" decel="50000" fill="hold" grpId="1" nodeType="withEffect">
                                  <p:stCondLst>
                                    <p:cond delay="0"/>
                                  </p:stCondLst>
                                  <p:childTnLst>
                                    <p:animMotion origin="layout" path="M 1.875E-6 3.7037E-7 L 1.875E-6 0.00023 C 0.00443 0.00278 0.02786 0.01782 0.03359 0.0206 C 0.03997 0.02361 0.04661 0.02616 0.05299 0.02986 C 0.05911 0.0331 0.06497 0.03796 0.07109 0.0412 C 0.07617 0.04398 0.08151 0.04537 0.08659 0.04815 C 0.097 0.0537 0.10716 0.06065 0.11758 0.06643 C 0.12487 0.0706 0.13229 0.07384 0.13958 0.07801 C 0.15469 0.08681 0.16979 0.0963 0.18489 0.10556 C 0.20755 0.11968 0.20338 0.1169 0.22357 0.13079 C 0.2293 0.13472 0.23515 0.1375 0.24049 0.14236 C 0.24948 0.15069 0.2582 0.16065 0.26758 0.16759 C 0.27278 0.17153 0.27812 0.17454 0.28307 0.17917 C 0.28633 0.18218 0.28893 0.18727 0.29219 0.19051 C 0.29635 0.19491 0.30091 0.19792 0.30508 0.20208 C 0.3069 0.20393 0.30846 0.20694 0.31028 0.20903 C 0.31575 0.21481 0.32135 0.22014 0.32708 0.225 C 0.33034 0.22778 0.33398 0.2294 0.33737 0.23194 C 0.34088 0.23472 0.34414 0.23866 0.34778 0.2412 C 0.38229 0.26643 0.33463 0.22755 0.37226 0.25718 C 0.38581 0.26782 0.37982 0.26574 0.39427 0.27569 C 0.39596 0.27685 0.39778 0.27708 0.39948 0.27801 C 0.40377 0.28009 0.4082 0.28218 0.41237 0.28472 C 0.41901 0.28912 0.42526 0.29468 0.43177 0.29861 C 0.43437 0.30023 0.43711 0.30116 0.43958 0.30324 C 0.4418 0.30509 0.44362 0.30856 0.44609 0.31018 C 0.45065 0.31319 0.4556 0.31458 0.46028 0.3169 C 0.46289 0.31829 0.46536 0.32037 0.46797 0.32153 C 0.47578 0.325 0.47148 0.32338 0.48099 0.32616 L 0.49127 0.33542 C 0.49297 0.33681 0.49453 0.33935 0.49648 0.34005 C 0.51198 0.34537 0.50508 0.34329 0.51719 0.34676 C 0.5263 0.35231 0.51575 0.34653 0.53398 0.35139 C 0.53828 0.35255 0.54271 0.35347 0.54687 0.35602 C 0.55 0.35787 0.55273 0.35972 0.55599 0.36065 C 0.55677 0.36088 0.55768 0.36065 0.55859 0.36065 L 0.55859 0.36088 " pathEditMode="relative" rAng="0" ptsTypes="AAAAAAAAAAAAAAAAAAAAAAAAAAAAAAAAAAAAA">
                                      <p:cBhvr>
                                        <p:cTn id="360" dur="2000" fill="hold"/>
                                        <p:tgtEl>
                                          <p:spTgt spid="57"/>
                                        </p:tgtEl>
                                        <p:attrNameLst>
                                          <p:attrName>ppt_x</p:attrName>
                                          <p:attrName>ppt_y</p:attrName>
                                        </p:attrNameLst>
                                      </p:cBhvr>
                                      <p:rCtr x="27930" y="18032"/>
                                    </p:animMotion>
                                  </p:childTnLst>
                                </p:cTn>
                              </p:par>
                            </p:childTnLst>
                          </p:cTn>
                        </p:par>
                      </p:childTnLst>
                    </p:cTn>
                  </p:par>
                  <p:par>
                    <p:cTn id="361" fill="hold">
                      <p:stCondLst>
                        <p:cond delay="indefinite"/>
                      </p:stCondLst>
                      <p:childTnLst>
                        <p:par>
                          <p:cTn id="362" fill="hold">
                            <p:stCondLst>
                              <p:cond delay="0"/>
                            </p:stCondLst>
                            <p:childTnLst>
                              <p:par>
                                <p:cTn id="363" presetID="1" presetClass="exit" presetSubtype="0" fill="hold" nodeType="clickEffect">
                                  <p:stCondLst>
                                    <p:cond delay="0"/>
                                  </p:stCondLst>
                                  <p:childTnLst>
                                    <p:set>
                                      <p:cBhvr>
                                        <p:cTn id="364" dur="1" fill="hold">
                                          <p:stCondLst>
                                            <p:cond delay="0"/>
                                          </p:stCondLst>
                                        </p:cTn>
                                        <p:tgtEl>
                                          <p:spTgt spid="49"/>
                                        </p:tgtEl>
                                        <p:attrNameLst>
                                          <p:attrName>style.visibility</p:attrName>
                                        </p:attrNameLst>
                                      </p:cBhvr>
                                      <p:to>
                                        <p:strVal val="hidden"/>
                                      </p:to>
                                    </p:set>
                                  </p:childTnLst>
                                </p:cTn>
                              </p:par>
                              <p:par>
                                <p:cTn id="365" presetID="1" presetClass="exit" presetSubtype="0" fill="hold" grpId="2" nodeType="withEffect">
                                  <p:stCondLst>
                                    <p:cond delay="0"/>
                                  </p:stCondLst>
                                  <p:childTnLst>
                                    <p:set>
                                      <p:cBhvr>
                                        <p:cTn id="366" dur="1" fill="hold">
                                          <p:stCondLst>
                                            <p:cond delay="0"/>
                                          </p:stCondLst>
                                        </p:cTn>
                                        <p:tgtEl>
                                          <p:spTgt spid="57"/>
                                        </p:tgtEl>
                                        <p:attrNameLst>
                                          <p:attrName>style.visibility</p:attrName>
                                        </p:attrNameLst>
                                      </p:cBhvr>
                                      <p:to>
                                        <p:strVal val="hidden"/>
                                      </p:to>
                                    </p:set>
                                  </p:childTnLst>
                                </p:cTn>
                              </p:par>
                            </p:childTnLst>
                          </p:cTn>
                        </p:par>
                      </p:childTnLst>
                    </p:cTn>
                  </p:par>
                  <p:par>
                    <p:cTn id="367" fill="hold">
                      <p:stCondLst>
                        <p:cond delay="indefinite"/>
                      </p:stCondLst>
                      <p:childTnLst>
                        <p:par>
                          <p:cTn id="368" fill="hold">
                            <p:stCondLst>
                              <p:cond delay="0"/>
                            </p:stCondLst>
                            <p:childTnLst>
                              <p:par>
                                <p:cTn id="369" presetID="26" presetClass="entr" presetSubtype="0" fill="hold" nodeType="clickEffect">
                                  <p:stCondLst>
                                    <p:cond delay="0"/>
                                  </p:stCondLst>
                                  <p:childTnLst>
                                    <p:set>
                                      <p:cBhvr>
                                        <p:cTn id="370" dur="1" fill="hold">
                                          <p:stCondLst>
                                            <p:cond delay="0"/>
                                          </p:stCondLst>
                                        </p:cTn>
                                        <p:tgtEl>
                                          <p:spTgt spid="52"/>
                                        </p:tgtEl>
                                        <p:attrNameLst>
                                          <p:attrName>style.visibility</p:attrName>
                                        </p:attrNameLst>
                                      </p:cBhvr>
                                      <p:to>
                                        <p:strVal val="visible"/>
                                      </p:to>
                                    </p:set>
                                    <p:animEffect transition="in" filter="wipe(down)">
                                      <p:cBhvr>
                                        <p:cTn id="371" dur="580">
                                          <p:stCondLst>
                                            <p:cond delay="0"/>
                                          </p:stCondLst>
                                        </p:cTn>
                                        <p:tgtEl>
                                          <p:spTgt spid="52"/>
                                        </p:tgtEl>
                                      </p:cBhvr>
                                    </p:animEffect>
                                    <p:anim calcmode="lin" valueType="num">
                                      <p:cBhvr>
                                        <p:cTn id="372"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373"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374"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375"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376"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377" dur="26">
                                          <p:stCondLst>
                                            <p:cond delay="650"/>
                                          </p:stCondLst>
                                        </p:cTn>
                                        <p:tgtEl>
                                          <p:spTgt spid="52"/>
                                        </p:tgtEl>
                                      </p:cBhvr>
                                      <p:to x="100000" y="60000"/>
                                    </p:animScale>
                                    <p:animScale>
                                      <p:cBhvr>
                                        <p:cTn id="378" dur="166" decel="50000">
                                          <p:stCondLst>
                                            <p:cond delay="676"/>
                                          </p:stCondLst>
                                        </p:cTn>
                                        <p:tgtEl>
                                          <p:spTgt spid="52"/>
                                        </p:tgtEl>
                                      </p:cBhvr>
                                      <p:to x="100000" y="100000"/>
                                    </p:animScale>
                                    <p:animScale>
                                      <p:cBhvr>
                                        <p:cTn id="379" dur="26">
                                          <p:stCondLst>
                                            <p:cond delay="1312"/>
                                          </p:stCondLst>
                                        </p:cTn>
                                        <p:tgtEl>
                                          <p:spTgt spid="52"/>
                                        </p:tgtEl>
                                      </p:cBhvr>
                                      <p:to x="100000" y="80000"/>
                                    </p:animScale>
                                    <p:animScale>
                                      <p:cBhvr>
                                        <p:cTn id="380" dur="166" decel="50000">
                                          <p:stCondLst>
                                            <p:cond delay="1338"/>
                                          </p:stCondLst>
                                        </p:cTn>
                                        <p:tgtEl>
                                          <p:spTgt spid="52"/>
                                        </p:tgtEl>
                                      </p:cBhvr>
                                      <p:to x="100000" y="100000"/>
                                    </p:animScale>
                                    <p:animScale>
                                      <p:cBhvr>
                                        <p:cTn id="381" dur="26">
                                          <p:stCondLst>
                                            <p:cond delay="1642"/>
                                          </p:stCondLst>
                                        </p:cTn>
                                        <p:tgtEl>
                                          <p:spTgt spid="52"/>
                                        </p:tgtEl>
                                      </p:cBhvr>
                                      <p:to x="100000" y="90000"/>
                                    </p:animScale>
                                    <p:animScale>
                                      <p:cBhvr>
                                        <p:cTn id="382" dur="166" decel="50000">
                                          <p:stCondLst>
                                            <p:cond delay="1668"/>
                                          </p:stCondLst>
                                        </p:cTn>
                                        <p:tgtEl>
                                          <p:spTgt spid="52"/>
                                        </p:tgtEl>
                                      </p:cBhvr>
                                      <p:to x="100000" y="100000"/>
                                    </p:animScale>
                                    <p:animScale>
                                      <p:cBhvr>
                                        <p:cTn id="383" dur="26">
                                          <p:stCondLst>
                                            <p:cond delay="1808"/>
                                          </p:stCondLst>
                                        </p:cTn>
                                        <p:tgtEl>
                                          <p:spTgt spid="52"/>
                                        </p:tgtEl>
                                      </p:cBhvr>
                                      <p:to x="100000" y="95000"/>
                                    </p:animScale>
                                    <p:animScale>
                                      <p:cBhvr>
                                        <p:cTn id="384" dur="166" decel="50000">
                                          <p:stCondLst>
                                            <p:cond delay="1834"/>
                                          </p:stCondLst>
                                        </p:cTn>
                                        <p:tgtEl>
                                          <p:spTgt spid="52"/>
                                        </p:tgtEl>
                                      </p:cBhvr>
                                      <p:to x="100000" y="100000"/>
                                    </p:animScale>
                                  </p:childTnLst>
                                </p:cTn>
                              </p:par>
                              <p:par>
                                <p:cTn id="385" presetID="26" presetClass="entr" presetSubtype="0" fill="hold" grpId="0" nodeType="withEffect">
                                  <p:stCondLst>
                                    <p:cond delay="0"/>
                                  </p:stCondLst>
                                  <p:childTnLst>
                                    <p:set>
                                      <p:cBhvr>
                                        <p:cTn id="386" dur="1" fill="hold">
                                          <p:stCondLst>
                                            <p:cond delay="0"/>
                                          </p:stCondLst>
                                        </p:cTn>
                                        <p:tgtEl>
                                          <p:spTgt spid="60"/>
                                        </p:tgtEl>
                                        <p:attrNameLst>
                                          <p:attrName>style.visibility</p:attrName>
                                        </p:attrNameLst>
                                      </p:cBhvr>
                                      <p:to>
                                        <p:strVal val="visible"/>
                                      </p:to>
                                    </p:set>
                                    <p:animEffect transition="in" filter="wipe(down)">
                                      <p:cBhvr>
                                        <p:cTn id="387" dur="580">
                                          <p:stCondLst>
                                            <p:cond delay="0"/>
                                          </p:stCondLst>
                                        </p:cTn>
                                        <p:tgtEl>
                                          <p:spTgt spid="60"/>
                                        </p:tgtEl>
                                      </p:cBhvr>
                                    </p:animEffect>
                                    <p:anim calcmode="lin" valueType="num">
                                      <p:cBhvr>
                                        <p:cTn id="388"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389"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390"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391"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392"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393" dur="26">
                                          <p:stCondLst>
                                            <p:cond delay="650"/>
                                          </p:stCondLst>
                                        </p:cTn>
                                        <p:tgtEl>
                                          <p:spTgt spid="60"/>
                                        </p:tgtEl>
                                      </p:cBhvr>
                                      <p:to x="100000" y="60000"/>
                                    </p:animScale>
                                    <p:animScale>
                                      <p:cBhvr>
                                        <p:cTn id="394" dur="166" decel="50000">
                                          <p:stCondLst>
                                            <p:cond delay="676"/>
                                          </p:stCondLst>
                                        </p:cTn>
                                        <p:tgtEl>
                                          <p:spTgt spid="60"/>
                                        </p:tgtEl>
                                      </p:cBhvr>
                                      <p:to x="100000" y="100000"/>
                                    </p:animScale>
                                    <p:animScale>
                                      <p:cBhvr>
                                        <p:cTn id="395" dur="26">
                                          <p:stCondLst>
                                            <p:cond delay="1312"/>
                                          </p:stCondLst>
                                        </p:cTn>
                                        <p:tgtEl>
                                          <p:spTgt spid="60"/>
                                        </p:tgtEl>
                                      </p:cBhvr>
                                      <p:to x="100000" y="80000"/>
                                    </p:animScale>
                                    <p:animScale>
                                      <p:cBhvr>
                                        <p:cTn id="396" dur="166" decel="50000">
                                          <p:stCondLst>
                                            <p:cond delay="1338"/>
                                          </p:stCondLst>
                                        </p:cTn>
                                        <p:tgtEl>
                                          <p:spTgt spid="60"/>
                                        </p:tgtEl>
                                      </p:cBhvr>
                                      <p:to x="100000" y="100000"/>
                                    </p:animScale>
                                    <p:animScale>
                                      <p:cBhvr>
                                        <p:cTn id="397" dur="26">
                                          <p:stCondLst>
                                            <p:cond delay="1642"/>
                                          </p:stCondLst>
                                        </p:cTn>
                                        <p:tgtEl>
                                          <p:spTgt spid="60"/>
                                        </p:tgtEl>
                                      </p:cBhvr>
                                      <p:to x="100000" y="90000"/>
                                    </p:animScale>
                                    <p:animScale>
                                      <p:cBhvr>
                                        <p:cTn id="398" dur="166" decel="50000">
                                          <p:stCondLst>
                                            <p:cond delay="1668"/>
                                          </p:stCondLst>
                                        </p:cTn>
                                        <p:tgtEl>
                                          <p:spTgt spid="60"/>
                                        </p:tgtEl>
                                      </p:cBhvr>
                                      <p:to x="100000" y="100000"/>
                                    </p:animScale>
                                    <p:animScale>
                                      <p:cBhvr>
                                        <p:cTn id="399" dur="26">
                                          <p:stCondLst>
                                            <p:cond delay="1808"/>
                                          </p:stCondLst>
                                        </p:cTn>
                                        <p:tgtEl>
                                          <p:spTgt spid="60"/>
                                        </p:tgtEl>
                                      </p:cBhvr>
                                      <p:to x="100000" y="95000"/>
                                    </p:animScale>
                                    <p:animScale>
                                      <p:cBhvr>
                                        <p:cTn id="400" dur="166" decel="50000">
                                          <p:stCondLst>
                                            <p:cond delay="1834"/>
                                          </p:stCondLst>
                                        </p:cTn>
                                        <p:tgtEl>
                                          <p:spTgt spid="60"/>
                                        </p:tgtEl>
                                      </p:cBhvr>
                                      <p:to x="100000" y="100000"/>
                                    </p:animScale>
                                  </p:childTnLst>
                                </p:cTn>
                              </p:par>
                            </p:childTnLst>
                          </p:cTn>
                        </p:par>
                      </p:childTnLst>
                    </p:cTn>
                  </p:par>
                  <p:par>
                    <p:cTn id="401" fill="hold">
                      <p:stCondLst>
                        <p:cond delay="indefinite"/>
                      </p:stCondLst>
                      <p:childTnLst>
                        <p:par>
                          <p:cTn id="402" fill="hold">
                            <p:stCondLst>
                              <p:cond delay="0"/>
                            </p:stCondLst>
                            <p:childTnLst>
                              <p:par>
                                <p:cTn id="403" presetID="0" presetClass="path" presetSubtype="0" accel="50000" decel="50000" fill="hold" nodeType="clickEffect">
                                  <p:stCondLst>
                                    <p:cond delay="0"/>
                                  </p:stCondLst>
                                  <p:childTnLst>
                                    <p:animMotion origin="layout" path="M 0.03281 0.0419 L 0.03281 0.04213 C 0.03359 0.04861 0.03411 0.05579 0.03528 0.0625 C 0.0358 0.06505 0.03724 0.0669 0.03789 0.06945 C 0.04687 0.10093 0.03125 0.0551 0.047 0.09699 C 0.0483 0.1007 0.04961 0.10463 0.05091 0.10834 C 0.05221 0.11297 0.05286 0.11829 0.05468 0.12223 C 0.05651 0.12616 0.05924 0.12801 0.06119 0.13149 C 0.07031 0.14746 0.0526 0.12732 0.07148 0.14977 C 0.07395 0.15255 0.07682 0.15394 0.07929 0.15672 C 0.08632 0.16459 0.09309 0.17361 0.1 0.18195 C 0.10429 0.18727 0.1082 0.19399 0.11289 0.19815 C 0.11549 0.20047 0.11822 0.20232 0.1207 0.20486 C 0.13593 0.22061 0.14492 0.2338 0.16211 0.2463 C 0.1694 0.25162 0.17682 0.25649 0.18398 0.2625 C 0.19244 0.26945 0.20013 0.27894 0.20859 0.28542 C 0.21679 0.29144 0.22513 0.29723 0.2332 0.30371 C 0.24023 0.30949 0.24687 0.31667 0.2539 0.32223 C 0.25846 0.32593 0.26341 0.32801 0.26809 0.33149 C 0.27161 0.33403 0.27487 0.33797 0.27838 0.34051 C 0.28398 0.34468 0.28971 0.34769 0.29518 0.35209 C 0.30351 0.35857 0.31145 0.36667 0.31979 0.37269 C 0.32604 0.37732 0.33281 0.3801 0.33919 0.38426 C 0.34362 0.38704 0.34765 0.39098 0.35208 0.39352 C 0.35859 0.39699 0.39674 0.41528 0.40768 0.41875 C 0.43997 0.42894 0.44114 0.42871 0.46458 0.43264 L 0.53697 0.43033 C 0.5388 0.4301 0.54049 0.42894 0.54218 0.42801 C 0.54739 0.425 0.5526 0.42223 0.55768 0.41875 C 0.56914 0.41065 0.56744 0.40857 0.57838 0.39815 C 0.57955 0.39699 0.58112 0.39699 0.58229 0.39584 C 0.59218 0.38611 0.60156 0.37315 0.6095 0.35903 C 0.61158 0.3551 0.61276 0.34954 0.61458 0.34514 C 0.61575 0.3426 0.61718 0.34051 0.61849 0.3382 C 0.62096 0.32963 0.62474 0.31644 0.6263 0.30834 C 0.62708 0.30394 0.62695 0.29908 0.6276 0.29468 C 0.62825 0.28843 0.62968 0.28241 0.63007 0.27616 C 0.63059 0.27084 0.63099 0.26551 0.63138 0.26019 C 0.63229 0.25093 0.63398 0.23866 0.63528 0.23033 C 0.63711 0.21852 0.63619 0.22755 0.63919 0.21412 C 0.64283 0.19792 0.64075 0.20463 0.64309 0.19121 C 0.64388 0.18658 0.6457 0.17732 0.6457 0.17755 C 0.64609 0.17269 0.64635 0.16806 0.647 0.16366 C 0.64843 0.15209 0.64817 0.16042 0.64817 0.1544 L 0.64817 0.15463 " pathEditMode="relative" rAng="0" ptsTypes="AAAAAAAAAAAAAAAAAAAAAAAAAAAAAAAAAAAAAAAAAAAAA">
                                      <p:cBhvr>
                                        <p:cTn id="404" dur="2000" fill="hold"/>
                                        <p:tgtEl>
                                          <p:spTgt spid="52"/>
                                        </p:tgtEl>
                                        <p:attrNameLst>
                                          <p:attrName>ppt_x</p:attrName>
                                          <p:attrName>ppt_y</p:attrName>
                                        </p:attrNameLst>
                                      </p:cBhvr>
                                      <p:rCtr x="30768" y="19537"/>
                                    </p:animMotion>
                                  </p:childTnLst>
                                </p:cTn>
                              </p:par>
                              <p:par>
                                <p:cTn id="405" presetID="0" presetClass="path" presetSubtype="0" accel="50000" decel="50000" fill="hold" grpId="1" nodeType="withEffect">
                                  <p:stCondLst>
                                    <p:cond delay="0"/>
                                  </p:stCondLst>
                                  <p:childTnLst>
                                    <p:animMotion origin="layout" path="M 0.02865 -0.00556 L 0.02865 -0.00532 C 0.02943 0.00116 0.02995 0.00833 0.03112 0.01505 C 0.03164 0.01759 0.03307 0.01944 0.03372 0.02199 C 0.04271 0.05347 0.02708 0.00764 0.04284 0.04954 C 0.04414 0.05324 0.04544 0.05718 0.04674 0.06088 C 0.04805 0.06551 0.0487 0.07083 0.05052 0.07477 C 0.05234 0.0787 0.05508 0.08056 0.05703 0.08403 C 0.06615 0.1 0.04844 0.07986 0.06732 0.10231 C 0.06979 0.10509 0.07266 0.10648 0.07513 0.10926 C 0.08216 0.11713 0.08893 0.12616 0.09583 0.13449 C 0.10013 0.13981 0.10404 0.14653 0.10872 0.15069 C 0.11133 0.15301 0.11406 0.15486 0.11654 0.15741 C 0.13177 0.17315 0.14075 0.18634 0.15794 0.19884 C 0.16523 0.20417 0.17266 0.20903 0.17982 0.21505 C 0.18828 0.22199 0.19596 0.23148 0.20443 0.23796 C 0.21263 0.24398 0.22096 0.24977 0.22904 0.25625 C 0.23607 0.26204 0.24271 0.26921 0.24974 0.27477 C 0.2543 0.27847 0.25924 0.28056 0.26393 0.28403 C 0.26745 0.28657 0.2707 0.29051 0.27422 0.29306 C 0.27982 0.29722 0.28555 0.30023 0.29102 0.30463 C 0.29935 0.31111 0.30729 0.31921 0.31562 0.32523 C 0.32187 0.32986 0.32865 0.33264 0.33503 0.33681 C 0.33945 0.33958 0.34349 0.34352 0.34792 0.34606 C 0.35443 0.34954 0.39258 0.36782 0.40352 0.3713 C 0.43581 0.38148 0.43698 0.38125 0.46042 0.38519 L 0.53281 0.38287 C 0.53463 0.38264 0.53633 0.38148 0.53802 0.38056 C 0.54323 0.37755 0.54844 0.37477 0.55352 0.3713 C 0.56497 0.36319 0.56328 0.36111 0.57422 0.35069 C 0.57539 0.34954 0.57695 0.34954 0.57812 0.34838 C 0.58802 0.33866 0.5974 0.32569 0.60534 0.31157 C 0.60742 0.30764 0.60859 0.30208 0.61042 0.29769 C 0.61159 0.29514 0.61302 0.29306 0.61432 0.29074 C 0.6168 0.28218 0.62057 0.26898 0.62213 0.26088 C 0.62292 0.25648 0.62279 0.25162 0.62344 0.24722 C 0.62409 0.24097 0.62552 0.23495 0.62591 0.2287 C 0.62643 0.22338 0.62682 0.21806 0.62721 0.21273 C 0.62812 0.20347 0.62982 0.1912 0.63112 0.18287 C 0.63294 0.17106 0.63203 0.18009 0.63503 0.16667 C 0.63867 0.15046 0.63659 0.15718 0.63893 0.14375 C 0.63971 0.13912 0.64154 0.12986 0.64154 0.13009 C 0.64193 0.12523 0.64219 0.1206 0.64284 0.1162 C 0.64427 0.10463 0.64401 0.11296 0.64401 0.10694 L 0.64401 0.10718 " pathEditMode="relative" rAng="0" ptsTypes="AAAAAAAAAAAAAAAAAAAAAAAAAAAAAAAAAAAAAAAAAAAAA">
                                      <p:cBhvr>
                                        <p:cTn id="406" dur="2000" fill="hold"/>
                                        <p:tgtEl>
                                          <p:spTgt spid="60"/>
                                        </p:tgtEl>
                                        <p:attrNameLst>
                                          <p:attrName>ppt_x</p:attrName>
                                          <p:attrName>ppt_y</p:attrName>
                                        </p:attrNameLst>
                                      </p:cBhvr>
                                      <p:rCtr x="30768" y="19537"/>
                                    </p:animMotion>
                                  </p:childTnLst>
                                </p:cTn>
                              </p:par>
                            </p:childTnLst>
                          </p:cTn>
                        </p:par>
                      </p:childTnLst>
                    </p:cTn>
                  </p:par>
                  <p:par>
                    <p:cTn id="407" fill="hold">
                      <p:stCondLst>
                        <p:cond delay="indefinite"/>
                      </p:stCondLst>
                      <p:childTnLst>
                        <p:par>
                          <p:cTn id="408" fill="hold">
                            <p:stCondLst>
                              <p:cond delay="0"/>
                            </p:stCondLst>
                            <p:childTnLst>
                              <p:par>
                                <p:cTn id="409" presetID="1" presetClass="exit" presetSubtype="0" fill="hold" nodeType="clickEffect">
                                  <p:stCondLst>
                                    <p:cond delay="0"/>
                                  </p:stCondLst>
                                  <p:childTnLst>
                                    <p:set>
                                      <p:cBhvr>
                                        <p:cTn id="410" dur="1" fill="hold">
                                          <p:stCondLst>
                                            <p:cond delay="0"/>
                                          </p:stCondLst>
                                        </p:cTn>
                                        <p:tgtEl>
                                          <p:spTgt spid="52"/>
                                        </p:tgtEl>
                                        <p:attrNameLst>
                                          <p:attrName>style.visibility</p:attrName>
                                        </p:attrNameLst>
                                      </p:cBhvr>
                                      <p:to>
                                        <p:strVal val="hidden"/>
                                      </p:to>
                                    </p:set>
                                  </p:childTnLst>
                                </p:cTn>
                              </p:par>
                              <p:par>
                                <p:cTn id="411" presetID="1" presetClass="exit" presetSubtype="0" fill="hold" grpId="2" nodeType="withEffect">
                                  <p:stCondLst>
                                    <p:cond delay="0"/>
                                  </p:stCondLst>
                                  <p:childTnLst>
                                    <p:set>
                                      <p:cBhvr>
                                        <p:cTn id="412" dur="1" fill="hold">
                                          <p:stCondLst>
                                            <p:cond delay="0"/>
                                          </p:stCondLst>
                                        </p:cTn>
                                        <p:tgtEl>
                                          <p:spTgt spid="60"/>
                                        </p:tgtEl>
                                        <p:attrNameLst>
                                          <p:attrName>style.visibility</p:attrName>
                                        </p:attrNameLst>
                                      </p:cBhvr>
                                      <p:to>
                                        <p:strVal val="hidden"/>
                                      </p:to>
                                    </p:set>
                                  </p:childTnLst>
                                </p:cTn>
                              </p:par>
                            </p:childTnLst>
                          </p:cTn>
                        </p:par>
                      </p:childTnLst>
                    </p:cTn>
                  </p:par>
                  <p:par>
                    <p:cTn id="413" fill="hold">
                      <p:stCondLst>
                        <p:cond delay="indefinite"/>
                      </p:stCondLst>
                      <p:childTnLst>
                        <p:par>
                          <p:cTn id="414" fill="hold">
                            <p:stCondLst>
                              <p:cond delay="0"/>
                            </p:stCondLst>
                            <p:childTnLst>
                              <p:par>
                                <p:cTn id="415" presetID="26" presetClass="entr" presetSubtype="0" fill="hold" nodeType="clickEffect">
                                  <p:stCondLst>
                                    <p:cond delay="0"/>
                                  </p:stCondLst>
                                  <p:childTnLst>
                                    <p:set>
                                      <p:cBhvr>
                                        <p:cTn id="416" dur="1" fill="hold">
                                          <p:stCondLst>
                                            <p:cond delay="0"/>
                                          </p:stCondLst>
                                        </p:cTn>
                                        <p:tgtEl>
                                          <p:spTgt spid="51"/>
                                        </p:tgtEl>
                                        <p:attrNameLst>
                                          <p:attrName>style.visibility</p:attrName>
                                        </p:attrNameLst>
                                      </p:cBhvr>
                                      <p:to>
                                        <p:strVal val="visible"/>
                                      </p:to>
                                    </p:set>
                                    <p:animEffect transition="in" filter="wipe(down)">
                                      <p:cBhvr>
                                        <p:cTn id="417" dur="580">
                                          <p:stCondLst>
                                            <p:cond delay="0"/>
                                          </p:stCondLst>
                                        </p:cTn>
                                        <p:tgtEl>
                                          <p:spTgt spid="51"/>
                                        </p:tgtEl>
                                      </p:cBhvr>
                                    </p:animEffect>
                                    <p:anim calcmode="lin" valueType="num">
                                      <p:cBhvr>
                                        <p:cTn id="418"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419"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420"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421"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422"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423" dur="26">
                                          <p:stCondLst>
                                            <p:cond delay="650"/>
                                          </p:stCondLst>
                                        </p:cTn>
                                        <p:tgtEl>
                                          <p:spTgt spid="51"/>
                                        </p:tgtEl>
                                      </p:cBhvr>
                                      <p:to x="100000" y="60000"/>
                                    </p:animScale>
                                    <p:animScale>
                                      <p:cBhvr>
                                        <p:cTn id="424" dur="166" decel="50000">
                                          <p:stCondLst>
                                            <p:cond delay="676"/>
                                          </p:stCondLst>
                                        </p:cTn>
                                        <p:tgtEl>
                                          <p:spTgt spid="51"/>
                                        </p:tgtEl>
                                      </p:cBhvr>
                                      <p:to x="100000" y="100000"/>
                                    </p:animScale>
                                    <p:animScale>
                                      <p:cBhvr>
                                        <p:cTn id="425" dur="26">
                                          <p:stCondLst>
                                            <p:cond delay="1312"/>
                                          </p:stCondLst>
                                        </p:cTn>
                                        <p:tgtEl>
                                          <p:spTgt spid="51"/>
                                        </p:tgtEl>
                                      </p:cBhvr>
                                      <p:to x="100000" y="80000"/>
                                    </p:animScale>
                                    <p:animScale>
                                      <p:cBhvr>
                                        <p:cTn id="426" dur="166" decel="50000">
                                          <p:stCondLst>
                                            <p:cond delay="1338"/>
                                          </p:stCondLst>
                                        </p:cTn>
                                        <p:tgtEl>
                                          <p:spTgt spid="51"/>
                                        </p:tgtEl>
                                      </p:cBhvr>
                                      <p:to x="100000" y="100000"/>
                                    </p:animScale>
                                    <p:animScale>
                                      <p:cBhvr>
                                        <p:cTn id="427" dur="26">
                                          <p:stCondLst>
                                            <p:cond delay="1642"/>
                                          </p:stCondLst>
                                        </p:cTn>
                                        <p:tgtEl>
                                          <p:spTgt spid="51"/>
                                        </p:tgtEl>
                                      </p:cBhvr>
                                      <p:to x="100000" y="90000"/>
                                    </p:animScale>
                                    <p:animScale>
                                      <p:cBhvr>
                                        <p:cTn id="428" dur="166" decel="50000">
                                          <p:stCondLst>
                                            <p:cond delay="1668"/>
                                          </p:stCondLst>
                                        </p:cTn>
                                        <p:tgtEl>
                                          <p:spTgt spid="51"/>
                                        </p:tgtEl>
                                      </p:cBhvr>
                                      <p:to x="100000" y="100000"/>
                                    </p:animScale>
                                    <p:animScale>
                                      <p:cBhvr>
                                        <p:cTn id="429" dur="26">
                                          <p:stCondLst>
                                            <p:cond delay="1808"/>
                                          </p:stCondLst>
                                        </p:cTn>
                                        <p:tgtEl>
                                          <p:spTgt spid="51"/>
                                        </p:tgtEl>
                                      </p:cBhvr>
                                      <p:to x="100000" y="95000"/>
                                    </p:animScale>
                                    <p:animScale>
                                      <p:cBhvr>
                                        <p:cTn id="430" dur="166" decel="50000">
                                          <p:stCondLst>
                                            <p:cond delay="1834"/>
                                          </p:stCondLst>
                                        </p:cTn>
                                        <p:tgtEl>
                                          <p:spTgt spid="51"/>
                                        </p:tgtEl>
                                      </p:cBhvr>
                                      <p:to x="100000" y="100000"/>
                                    </p:animScale>
                                  </p:childTnLst>
                                </p:cTn>
                              </p:par>
                              <p:par>
                                <p:cTn id="431" presetID="26" presetClass="entr" presetSubtype="0" fill="hold" grpId="0" nodeType="withEffect">
                                  <p:stCondLst>
                                    <p:cond delay="0"/>
                                  </p:stCondLst>
                                  <p:childTnLst>
                                    <p:set>
                                      <p:cBhvr>
                                        <p:cTn id="432" dur="1" fill="hold">
                                          <p:stCondLst>
                                            <p:cond delay="0"/>
                                          </p:stCondLst>
                                        </p:cTn>
                                        <p:tgtEl>
                                          <p:spTgt spid="59"/>
                                        </p:tgtEl>
                                        <p:attrNameLst>
                                          <p:attrName>style.visibility</p:attrName>
                                        </p:attrNameLst>
                                      </p:cBhvr>
                                      <p:to>
                                        <p:strVal val="visible"/>
                                      </p:to>
                                    </p:set>
                                    <p:animEffect transition="in" filter="wipe(down)">
                                      <p:cBhvr>
                                        <p:cTn id="433" dur="580">
                                          <p:stCondLst>
                                            <p:cond delay="0"/>
                                          </p:stCondLst>
                                        </p:cTn>
                                        <p:tgtEl>
                                          <p:spTgt spid="59"/>
                                        </p:tgtEl>
                                      </p:cBhvr>
                                    </p:animEffect>
                                    <p:anim calcmode="lin" valueType="num">
                                      <p:cBhvr>
                                        <p:cTn id="434"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435"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436"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437"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438"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439" dur="26">
                                          <p:stCondLst>
                                            <p:cond delay="650"/>
                                          </p:stCondLst>
                                        </p:cTn>
                                        <p:tgtEl>
                                          <p:spTgt spid="59"/>
                                        </p:tgtEl>
                                      </p:cBhvr>
                                      <p:to x="100000" y="60000"/>
                                    </p:animScale>
                                    <p:animScale>
                                      <p:cBhvr>
                                        <p:cTn id="440" dur="166" decel="50000">
                                          <p:stCondLst>
                                            <p:cond delay="676"/>
                                          </p:stCondLst>
                                        </p:cTn>
                                        <p:tgtEl>
                                          <p:spTgt spid="59"/>
                                        </p:tgtEl>
                                      </p:cBhvr>
                                      <p:to x="100000" y="100000"/>
                                    </p:animScale>
                                    <p:animScale>
                                      <p:cBhvr>
                                        <p:cTn id="441" dur="26">
                                          <p:stCondLst>
                                            <p:cond delay="1312"/>
                                          </p:stCondLst>
                                        </p:cTn>
                                        <p:tgtEl>
                                          <p:spTgt spid="59"/>
                                        </p:tgtEl>
                                      </p:cBhvr>
                                      <p:to x="100000" y="80000"/>
                                    </p:animScale>
                                    <p:animScale>
                                      <p:cBhvr>
                                        <p:cTn id="442" dur="166" decel="50000">
                                          <p:stCondLst>
                                            <p:cond delay="1338"/>
                                          </p:stCondLst>
                                        </p:cTn>
                                        <p:tgtEl>
                                          <p:spTgt spid="59"/>
                                        </p:tgtEl>
                                      </p:cBhvr>
                                      <p:to x="100000" y="100000"/>
                                    </p:animScale>
                                    <p:animScale>
                                      <p:cBhvr>
                                        <p:cTn id="443" dur="26">
                                          <p:stCondLst>
                                            <p:cond delay="1642"/>
                                          </p:stCondLst>
                                        </p:cTn>
                                        <p:tgtEl>
                                          <p:spTgt spid="59"/>
                                        </p:tgtEl>
                                      </p:cBhvr>
                                      <p:to x="100000" y="90000"/>
                                    </p:animScale>
                                    <p:animScale>
                                      <p:cBhvr>
                                        <p:cTn id="444" dur="166" decel="50000">
                                          <p:stCondLst>
                                            <p:cond delay="1668"/>
                                          </p:stCondLst>
                                        </p:cTn>
                                        <p:tgtEl>
                                          <p:spTgt spid="59"/>
                                        </p:tgtEl>
                                      </p:cBhvr>
                                      <p:to x="100000" y="100000"/>
                                    </p:animScale>
                                    <p:animScale>
                                      <p:cBhvr>
                                        <p:cTn id="445" dur="26">
                                          <p:stCondLst>
                                            <p:cond delay="1808"/>
                                          </p:stCondLst>
                                        </p:cTn>
                                        <p:tgtEl>
                                          <p:spTgt spid="59"/>
                                        </p:tgtEl>
                                      </p:cBhvr>
                                      <p:to x="100000" y="95000"/>
                                    </p:animScale>
                                    <p:animScale>
                                      <p:cBhvr>
                                        <p:cTn id="446" dur="166" decel="50000">
                                          <p:stCondLst>
                                            <p:cond delay="1834"/>
                                          </p:stCondLst>
                                        </p:cTn>
                                        <p:tgtEl>
                                          <p:spTgt spid="59"/>
                                        </p:tgtEl>
                                      </p:cBhvr>
                                      <p:to x="100000" y="100000"/>
                                    </p:animScale>
                                  </p:childTnLst>
                                </p:cTn>
                              </p:par>
                            </p:childTnLst>
                          </p:cTn>
                        </p:par>
                      </p:childTnLst>
                    </p:cTn>
                  </p:par>
                  <p:par>
                    <p:cTn id="447" fill="hold">
                      <p:stCondLst>
                        <p:cond delay="indefinite"/>
                      </p:stCondLst>
                      <p:childTnLst>
                        <p:par>
                          <p:cTn id="448" fill="hold">
                            <p:stCondLst>
                              <p:cond delay="0"/>
                            </p:stCondLst>
                            <p:childTnLst>
                              <p:par>
                                <p:cTn id="449" presetID="37" presetClass="path" presetSubtype="0" accel="50000" decel="50000" fill="hold" nodeType="clickEffect">
                                  <p:stCondLst>
                                    <p:cond delay="0"/>
                                  </p:stCondLst>
                                  <p:childTnLst>
                                    <p:animMotion origin="layout" path="M 4.16667E-6 -0.1088 L 0.11588 0.0118 C 0.13997 0.03912 0.17617 0.05393 0.21419 0.05393 C 0.25742 0.05393 0.29205 0.03912 0.31614 0.0118 L 0.43216 -0.1088 " pathEditMode="relative" rAng="0" ptsTypes="AAAAA">
                                      <p:cBhvr>
                                        <p:cTn id="450" dur="2000" fill="hold"/>
                                        <p:tgtEl>
                                          <p:spTgt spid="51"/>
                                        </p:tgtEl>
                                        <p:attrNameLst>
                                          <p:attrName>ppt_x</p:attrName>
                                          <p:attrName>ppt_y</p:attrName>
                                        </p:attrNameLst>
                                      </p:cBhvr>
                                      <p:rCtr x="21602" y="8125"/>
                                    </p:animMotion>
                                  </p:childTnLst>
                                </p:cTn>
                              </p:par>
                              <p:par>
                                <p:cTn id="451" presetID="37" presetClass="path" presetSubtype="0" accel="50000" decel="50000" fill="hold" grpId="1" nodeType="withEffect">
                                  <p:stCondLst>
                                    <p:cond delay="0"/>
                                  </p:stCondLst>
                                  <p:childTnLst>
                                    <p:animMotion origin="layout" path="M 2.08333E-6 -0.09259 L 0.12682 0.01598 C 0.15312 0.04051 0.19284 0.05394 0.2345 0.05394 C 0.28177 0.05394 0.31979 0.04051 0.34609 0.01598 L 0.47304 -0.09259 " pathEditMode="relative" rAng="0" ptsTypes="AAAAA">
                                      <p:cBhvr>
                                        <p:cTn id="452" dur="2000" fill="hold"/>
                                        <p:tgtEl>
                                          <p:spTgt spid="59"/>
                                        </p:tgtEl>
                                        <p:attrNameLst>
                                          <p:attrName>ppt_x</p:attrName>
                                          <p:attrName>ppt_y</p:attrName>
                                        </p:attrNameLst>
                                      </p:cBhvr>
                                      <p:rCtr x="23646" y="7315"/>
                                    </p:animMotion>
                                  </p:childTnLst>
                                </p:cTn>
                              </p:par>
                            </p:childTnLst>
                          </p:cTn>
                        </p:par>
                      </p:childTnLst>
                    </p:cTn>
                  </p:par>
                  <p:par>
                    <p:cTn id="453" fill="hold">
                      <p:stCondLst>
                        <p:cond delay="indefinite"/>
                      </p:stCondLst>
                      <p:childTnLst>
                        <p:par>
                          <p:cTn id="454" fill="hold">
                            <p:stCondLst>
                              <p:cond delay="0"/>
                            </p:stCondLst>
                            <p:childTnLst>
                              <p:par>
                                <p:cTn id="455" presetID="1" presetClass="exit" presetSubtype="0" fill="hold" nodeType="clickEffect">
                                  <p:stCondLst>
                                    <p:cond delay="0"/>
                                  </p:stCondLst>
                                  <p:childTnLst>
                                    <p:set>
                                      <p:cBhvr>
                                        <p:cTn id="456" dur="1" fill="hold">
                                          <p:stCondLst>
                                            <p:cond delay="0"/>
                                          </p:stCondLst>
                                        </p:cTn>
                                        <p:tgtEl>
                                          <p:spTgt spid="51"/>
                                        </p:tgtEl>
                                        <p:attrNameLst>
                                          <p:attrName>style.visibility</p:attrName>
                                        </p:attrNameLst>
                                      </p:cBhvr>
                                      <p:to>
                                        <p:strVal val="hidden"/>
                                      </p:to>
                                    </p:set>
                                  </p:childTnLst>
                                </p:cTn>
                              </p:par>
                              <p:par>
                                <p:cTn id="457" presetID="1" presetClass="exit" presetSubtype="0" fill="hold" grpId="2" nodeType="withEffect">
                                  <p:stCondLst>
                                    <p:cond delay="0"/>
                                  </p:stCondLst>
                                  <p:childTnLst>
                                    <p:set>
                                      <p:cBhvr>
                                        <p:cTn id="458" dur="1" fill="hold">
                                          <p:stCondLst>
                                            <p:cond delay="0"/>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43" grpId="2" animBg="1"/>
      <p:bldP spid="47" grpId="0" animBg="1"/>
      <p:bldP spid="47" grpId="1" animBg="1"/>
      <p:bldP spid="47" grpId="2" animBg="1"/>
      <p:bldP spid="57" grpId="0" animBg="1"/>
      <p:bldP spid="57" grpId="1" animBg="1"/>
      <p:bldP spid="57" grpId="2" animBg="1"/>
      <p:bldP spid="58" grpId="0" animBg="1"/>
      <p:bldP spid="58" grpId="1" animBg="1"/>
      <p:bldP spid="58" grpId="2" animBg="1"/>
      <p:bldP spid="59" grpId="0" animBg="1"/>
      <p:bldP spid="59" grpId="1" animBg="1"/>
      <p:bldP spid="59" grpId="2" animBg="1"/>
      <p:bldP spid="60" grpId="0" animBg="1"/>
      <p:bldP spid="60" grpId="1" animBg="1"/>
      <p:bldP spid="60" grpId="2" animBg="1"/>
      <p:bldP spid="61" grpId="0" animBg="1"/>
      <p:bldP spid="61" grpId="1" animBg="1"/>
      <p:bldP spid="61" grpId="2" animBg="1"/>
      <p:bldP spid="62" grpId="0" animBg="1"/>
      <p:bldP spid="62" grpId="1" animBg="1"/>
      <p:bldP spid="62" grpId="2" animBg="1"/>
      <p:bldP spid="63" grpId="0" animBg="1"/>
      <p:bldP spid="63" grpId="1" animBg="1"/>
      <p:bldP spid="63" grpId="2" animBg="1"/>
      <p:bldP spid="64" grpId="0" animBg="1"/>
      <p:bldP spid="64" grpId="1" animBg="1"/>
      <p:bldP spid="64" grpId="2"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7F491FD8-6725-4B45-A061-07D678D04188}"/>
              </a:ext>
            </a:extLst>
          </p:cNvPr>
          <p:cNvSpPr txBox="1"/>
          <p:nvPr/>
        </p:nvSpPr>
        <p:spPr>
          <a:xfrm>
            <a:off x="180000" y="1295526"/>
            <a:ext cx="11198087" cy="461665"/>
          </a:xfrm>
          <a:prstGeom prst="rect">
            <a:avLst/>
          </a:prstGeom>
          <a:noFill/>
        </p:spPr>
        <p:txBody>
          <a:bodyPr wrap="square" rtlCol="0">
            <a:spAutoFit/>
          </a:bodyPr>
          <a:lstStyle/>
          <a:p>
            <a:r>
              <a:rPr lang="fr-FR" sz="2400" dirty="0">
                <a:solidFill>
                  <a:srgbClr val="1F4E79"/>
                </a:solidFill>
                <a:latin typeface="Century Gothic" panose="020B0502020202020204" pitchFamily="34" charset="0"/>
              </a:rPr>
              <a:t>Trouve les mots français !</a:t>
            </a:r>
          </a:p>
        </p:txBody>
      </p:sp>
      <p:sp>
        <p:nvSpPr>
          <p:cNvPr id="60" name="TextBox 59">
            <a:extLst>
              <a:ext uri="{FF2B5EF4-FFF2-40B4-BE49-F238E27FC236}">
                <a16:creationId xmlns:a16="http://schemas.microsoft.com/office/drawing/2014/main" id="{F88C96B9-59CA-4D99-BD7B-8257DE77F09F}"/>
              </a:ext>
            </a:extLst>
          </p:cNvPr>
          <p:cNvSpPr txBox="1"/>
          <p:nvPr/>
        </p:nvSpPr>
        <p:spPr>
          <a:xfrm>
            <a:off x="1676561" y="2054660"/>
            <a:ext cx="900000" cy="769441"/>
          </a:xfrm>
          <a:prstGeom prst="rect">
            <a:avLst/>
          </a:prstGeom>
          <a:no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le billet</a:t>
            </a:r>
            <a:r>
              <a:rPr kumimoji="0" lang="fr-FR" sz="2200" b="0" i="0" u="none" strike="noStrike" kern="0" cap="none" spc="0" normalizeH="0" baseline="0" noProof="0" dirty="0">
                <a:ln>
                  <a:noFill/>
                </a:ln>
                <a:solidFill>
                  <a:prstClr val="black"/>
                </a:solidFill>
                <a:effectLst/>
                <a:uLnTx/>
                <a:uFillTx/>
                <a:latin typeface="Century Gothic" panose="020F0302020204030204"/>
                <a:ea typeface="+mn-ea"/>
                <a:cs typeface="+mn-cs"/>
              </a:rPr>
              <a:t> </a:t>
            </a:r>
          </a:p>
        </p:txBody>
      </p:sp>
      <p:sp>
        <p:nvSpPr>
          <p:cNvPr id="59" name="TextBox 58">
            <a:extLst>
              <a:ext uri="{FF2B5EF4-FFF2-40B4-BE49-F238E27FC236}">
                <a16:creationId xmlns:a16="http://schemas.microsoft.com/office/drawing/2014/main" id="{874BB836-05CA-4C81-AD14-55A1EAB9B5BC}"/>
              </a:ext>
            </a:extLst>
          </p:cNvPr>
          <p:cNvSpPr txBox="1"/>
          <p:nvPr/>
        </p:nvSpPr>
        <p:spPr>
          <a:xfrm>
            <a:off x="3972398" y="2033928"/>
            <a:ext cx="1365757" cy="769441"/>
          </a:xfrm>
          <a:prstGeom prst="rect">
            <a:avLst/>
          </a:prstGeom>
          <a:noFill/>
          <a:ln>
            <a:solidFill>
              <a:srgbClr val="0070C0"/>
            </a:solidFill>
          </a:ln>
        </p:spPr>
        <p:txBody>
          <a:bodyPr wrap="square" rtlCol="0" anchor="ctr">
            <a:spAutoFit/>
          </a:bodyPr>
          <a:lstStyle/>
          <a:p>
            <a:pPr lvl="0" algn="ctr">
              <a:defRPr/>
            </a:pPr>
            <a:r>
              <a:rPr lang="fr-FR" sz="2200" kern="0" dirty="0">
                <a:solidFill>
                  <a:srgbClr val="4472C4">
                    <a:lumMod val="75000"/>
                  </a:srgbClr>
                </a:solidFill>
              </a:rPr>
              <a:t>l’église (f)</a:t>
            </a:r>
            <a:r>
              <a:rPr kumimoji="0" lang="fr-FR" sz="2200" b="0" i="0" u="none" strike="noStrike" kern="0" cap="none" spc="0" normalizeH="0" baseline="0" noProof="0" dirty="0">
                <a:ln>
                  <a:noFill/>
                </a:ln>
                <a:solidFill>
                  <a:prstClr val="black"/>
                </a:solidFill>
                <a:effectLst/>
                <a:uLnTx/>
                <a:uFillTx/>
                <a:latin typeface="Century Gothic" panose="020F0302020204030204"/>
              </a:rPr>
              <a:t> </a:t>
            </a:r>
          </a:p>
        </p:txBody>
      </p:sp>
      <p:sp>
        <p:nvSpPr>
          <p:cNvPr id="58" name="TextBox 57">
            <a:extLst>
              <a:ext uri="{FF2B5EF4-FFF2-40B4-BE49-F238E27FC236}">
                <a16:creationId xmlns:a16="http://schemas.microsoft.com/office/drawing/2014/main" id="{3B6B1343-F414-4CFF-AE17-3671862FB94B}"/>
              </a:ext>
            </a:extLst>
          </p:cNvPr>
          <p:cNvSpPr txBox="1"/>
          <p:nvPr/>
        </p:nvSpPr>
        <p:spPr>
          <a:xfrm>
            <a:off x="5512943" y="2092394"/>
            <a:ext cx="1548000" cy="707886"/>
          </a:xfrm>
          <a:prstGeom prst="rect">
            <a:avLst/>
          </a:prstGeom>
          <a:noFill/>
          <a:ln>
            <a:solidFill>
              <a:srgbClr val="0070C0"/>
            </a:solidFill>
          </a:ln>
        </p:spPr>
        <p:txBody>
          <a:bodyPr wrap="square" rtlCol="0" anchor="ctr">
            <a:spAutoFit/>
          </a:bodyPr>
          <a:lstStyle/>
          <a:p>
            <a:pPr lvl="0" algn="ctr">
              <a:defRPr/>
            </a:pPr>
            <a:r>
              <a:rPr lang="fr-FR" sz="2000" kern="0" dirty="0">
                <a:solidFill>
                  <a:srgbClr val="4472C4">
                    <a:lumMod val="75000"/>
                  </a:srgbClr>
                </a:solidFill>
              </a:rPr>
              <a:t>le bâtiment</a:t>
            </a:r>
            <a:r>
              <a:rPr kumimoji="0" lang="fr-FR" sz="2000" b="0" i="0" u="none" strike="noStrike" kern="0" cap="none" spc="0" normalizeH="0" baseline="0" noProof="0" dirty="0">
                <a:ln>
                  <a:noFill/>
                </a:ln>
                <a:solidFill>
                  <a:prstClr val="black"/>
                </a:solidFill>
                <a:effectLst/>
                <a:uLnTx/>
                <a:uFillTx/>
                <a:latin typeface="Century Gothic" panose="020F0302020204030204"/>
              </a:rPr>
              <a:t> </a:t>
            </a:r>
          </a:p>
        </p:txBody>
      </p:sp>
      <p:sp>
        <p:nvSpPr>
          <p:cNvPr id="41" name="TextBox 40">
            <a:extLst>
              <a:ext uri="{FF2B5EF4-FFF2-40B4-BE49-F238E27FC236}">
                <a16:creationId xmlns:a16="http://schemas.microsoft.com/office/drawing/2014/main" id="{0DA17C6A-2BDD-4163-864E-67B82E10E5ED}"/>
              </a:ext>
            </a:extLst>
          </p:cNvPr>
          <p:cNvSpPr txBox="1"/>
          <p:nvPr/>
        </p:nvSpPr>
        <p:spPr>
          <a:xfrm>
            <a:off x="8765861" y="2215505"/>
            <a:ext cx="1584000" cy="461665"/>
          </a:xfrm>
          <a:prstGeom prst="rect">
            <a:avLst/>
          </a:prstGeom>
          <a:solidFill>
            <a:srgbClr val="44546A">
              <a:lumMod val="20000"/>
              <a:lumOff val="80000"/>
            </a:srgb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dire</a:t>
            </a:r>
            <a:r>
              <a:rPr kumimoji="0" lang="fr-FR" sz="2400" b="0" i="0" u="none" strike="noStrike" kern="0" cap="none" spc="0" normalizeH="0" baseline="0" noProof="0" dirty="0">
                <a:ln>
                  <a:noFill/>
                </a:ln>
                <a:solidFill>
                  <a:prstClr val="black"/>
                </a:solidFill>
                <a:effectLst/>
                <a:uLnTx/>
                <a:uFillTx/>
                <a:latin typeface="Century Gothic" panose="020F0302020204030204"/>
                <a:ea typeface="+mn-ea"/>
                <a:cs typeface="+mn-cs"/>
              </a:rPr>
              <a:t> </a:t>
            </a:r>
          </a:p>
        </p:txBody>
      </p:sp>
      <p:sp>
        <p:nvSpPr>
          <p:cNvPr id="46" name="TextBox 45">
            <a:extLst>
              <a:ext uri="{FF2B5EF4-FFF2-40B4-BE49-F238E27FC236}">
                <a16:creationId xmlns:a16="http://schemas.microsoft.com/office/drawing/2014/main" id="{DBCEA09D-3FD8-4CA3-92C9-F7B794005178}"/>
              </a:ext>
            </a:extLst>
          </p:cNvPr>
          <p:cNvSpPr txBox="1"/>
          <p:nvPr/>
        </p:nvSpPr>
        <p:spPr>
          <a:xfrm>
            <a:off x="7151737" y="2215505"/>
            <a:ext cx="1548000" cy="461665"/>
          </a:xfrm>
          <a:prstGeom prst="rect">
            <a:avLst/>
          </a:prstGeom>
          <a:solidFill>
            <a:srgbClr val="44546A">
              <a:lumMod val="20000"/>
              <a:lumOff val="80000"/>
            </a:srgb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visiter</a:t>
            </a:r>
            <a:r>
              <a:rPr kumimoji="0" lang="fr-FR" sz="2400" b="0" i="0" u="none" strike="noStrike" kern="0" cap="none" spc="0" normalizeH="0" baseline="0" noProof="0" dirty="0">
                <a:ln>
                  <a:noFill/>
                </a:ln>
                <a:solidFill>
                  <a:prstClr val="black"/>
                </a:solidFill>
                <a:effectLst/>
                <a:uLnTx/>
                <a:uFillTx/>
                <a:latin typeface="Century Gothic" panose="020F0302020204030204"/>
                <a:ea typeface="+mn-ea"/>
                <a:cs typeface="+mn-cs"/>
              </a:rPr>
              <a:t> </a:t>
            </a:r>
          </a:p>
        </p:txBody>
      </p:sp>
      <p:sp>
        <p:nvSpPr>
          <p:cNvPr id="50" name="TextBox 49">
            <a:extLst>
              <a:ext uri="{FF2B5EF4-FFF2-40B4-BE49-F238E27FC236}">
                <a16:creationId xmlns:a16="http://schemas.microsoft.com/office/drawing/2014/main" id="{A0E3454B-5D5C-4F3F-A975-5FC83D394B25}"/>
              </a:ext>
            </a:extLst>
          </p:cNvPr>
          <p:cNvSpPr txBox="1"/>
          <p:nvPr/>
        </p:nvSpPr>
        <p:spPr>
          <a:xfrm>
            <a:off x="8765136" y="2018344"/>
            <a:ext cx="1607087" cy="828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a:solidFill>
              <a:srgbClr val="E7E6E6">
                <a:lumMod val="50000"/>
              </a:srgbClr>
            </a:solidFill>
            <a:extLst>
              <a:ext uri="{C807C97D-BFC1-408E-A445-0C87EB9F89A2}">
                <ask:lineSketchStyleProps xmlns:ask="http://schemas.microsoft.com/office/drawing/2018/sketchyshapes" sd="1201164053">
                  <a:custGeom>
                    <a:avLst/>
                    <a:gdLst>
                      <a:gd name="connsiteX0" fmla="*/ 0 w 1488096"/>
                      <a:gd name="connsiteY0" fmla="*/ 0 h 461665"/>
                      <a:gd name="connsiteX1" fmla="*/ 525794 w 1488096"/>
                      <a:gd name="connsiteY1" fmla="*/ 0 h 461665"/>
                      <a:gd name="connsiteX2" fmla="*/ 1021826 w 1488096"/>
                      <a:gd name="connsiteY2" fmla="*/ 0 h 461665"/>
                      <a:gd name="connsiteX3" fmla="*/ 1488096 w 1488096"/>
                      <a:gd name="connsiteY3" fmla="*/ 0 h 461665"/>
                      <a:gd name="connsiteX4" fmla="*/ 1488096 w 1488096"/>
                      <a:gd name="connsiteY4" fmla="*/ 461665 h 461665"/>
                      <a:gd name="connsiteX5" fmla="*/ 1006945 w 1488096"/>
                      <a:gd name="connsiteY5" fmla="*/ 461665 h 461665"/>
                      <a:gd name="connsiteX6" fmla="*/ 496032 w 1488096"/>
                      <a:gd name="connsiteY6" fmla="*/ 461665 h 461665"/>
                      <a:gd name="connsiteX7" fmla="*/ 0 w 1488096"/>
                      <a:gd name="connsiteY7" fmla="*/ 461665 h 461665"/>
                      <a:gd name="connsiteX8" fmla="*/ 0 w 1488096"/>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096" h="461665" fill="none" extrusionOk="0">
                        <a:moveTo>
                          <a:pt x="0" y="0"/>
                        </a:moveTo>
                        <a:cubicBezTo>
                          <a:pt x="177636" y="-28175"/>
                          <a:pt x="403889" y="1435"/>
                          <a:pt x="525794" y="0"/>
                        </a:cubicBezTo>
                        <a:cubicBezTo>
                          <a:pt x="647699" y="-1435"/>
                          <a:pt x="912544" y="59055"/>
                          <a:pt x="1021826" y="0"/>
                        </a:cubicBezTo>
                        <a:cubicBezTo>
                          <a:pt x="1131108" y="-59055"/>
                          <a:pt x="1356827" y="5971"/>
                          <a:pt x="1488096" y="0"/>
                        </a:cubicBezTo>
                        <a:cubicBezTo>
                          <a:pt x="1504851" y="94610"/>
                          <a:pt x="1449536" y="280344"/>
                          <a:pt x="1488096" y="461665"/>
                        </a:cubicBezTo>
                        <a:cubicBezTo>
                          <a:pt x="1266249" y="471267"/>
                          <a:pt x="1244578" y="460924"/>
                          <a:pt x="1006945" y="461665"/>
                        </a:cubicBezTo>
                        <a:cubicBezTo>
                          <a:pt x="769312" y="462406"/>
                          <a:pt x="745299" y="442392"/>
                          <a:pt x="496032" y="461665"/>
                        </a:cubicBezTo>
                        <a:cubicBezTo>
                          <a:pt x="246765" y="480938"/>
                          <a:pt x="226613" y="445359"/>
                          <a:pt x="0" y="461665"/>
                        </a:cubicBezTo>
                        <a:cubicBezTo>
                          <a:pt x="-30993" y="267327"/>
                          <a:pt x="49368" y="106356"/>
                          <a:pt x="0" y="0"/>
                        </a:cubicBezTo>
                        <a:close/>
                      </a:path>
                      <a:path w="1488096" h="461665" stroke="0" extrusionOk="0">
                        <a:moveTo>
                          <a:pt x="0" y="0"/>
                        </a:moveTo>
                        <a:cubicBezTo>
                          <a:pt x="217309" y="-30847"/>
                          <a:pt x="315741" y="5756"/>
                          <a:pt x="466270" y="0"/>
                        </a:cubicBezTo>
                        <a:cubicBezTo>
                          <a:pt x="616799" y="-5756"/>
                          <a:pt x="784071" y="59587"/>
                          <a:pt x="977183" y="0"/>
                        </a:cubicBezTo>
                        <a:cubicBezTo>
                          <a:pt x="1170295" y="-59587"/>
                          <a:pt x="1276250" y="13603"/>
                          <a:pt x="1488096" y="0"/>
                        </a:cubicBezTo>
                        <a:cubicBezTo>
                          <a:pt x="1528841" y="144381"/>
                          <a:pt x="1460759" y="310071"/>
                          <a:pt x="1488096" y="461665"/>
                        </a:cubicBezTo>
                        <a:cubicBezTo>
                          <a:pt x="1396836" y="479061"/>
                          <a:pt x="1209530" y="448271"/>
                          <a:pt x="1036707" y="461665"/>
                        </a:cubicBezTo>
                        <a:cubicBezTo>
                          <a:pt x="863884" y="475059"/>
                          <a:pt x="771576" y="408176"/>
                          <a:pt x="555556" y="461665"/>
                        </a:cubicBezTo>
                        <a:cubicBezTo>
                          <a:pt x="339536" y="515154"/>
                          <a:pt x="156996" y="413231"/>
                          <a:pt x="0" y="461665"/>
                        </a:cubicBezTo>
                        <a:cubicBezTo>
                          <a:pt x="-30006" y="235262"/>
                          <a:pt x="28290" y="145086"/>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kern="0" dirty="0">
                <a:solidFill>
                  <a:srgbClr val="5B9BD5">
                    <a:lumMod val="50000"/>
                  </a:srgbClr>
                </a:solidFill>
                <a:latin typeface="Century Gothic" panose="020F0302020204030204"/>
              </a:rPr>
              <a:t>t</a:t>
            </a:r>
            <a:r>
              <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rPr>
              <a:t>o say, saying</a:t>
            </a:r>
          </a:p>
        </p:txBody>
      </p:sp>
      <p:sp>
        <p:nvSpPr>
          <p:cNvPr id="47" name="TextBox 46">
            <a:extLst>
              <a:ext uri="{FF2B5EF4-FFF2-40B4-BE49-F238E27FC236}">
                <a16:creationId xmlns:a16="http://schemas.microsoft.com/office/drawing/2014/main" id="{74834662-FED6-460D-9976-E8C99532B2D9}"/>
              </a:ext>
            </a:extLst>
          </p:cNvPr>
          <p:cNvSpPr txBox="1"/>
          <p:nvPr/>
        </p:nvSpPr>
        <p:spPr>
          <a:xfrm>
            <a:off x="2707248" y="2054660"/>
            <a:ext cx="1043258" cy="769441"/>
          </a:xfrm>
          <a:prstGeom prst="rect">
            <a:avLst/>
          </a:prstGeom>
          <a:no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mn-cs"/>
              </a:rPr>
              <a:t>le pont</a:t>
            </a:r>
          </a:p>
        </p:txBody>
      </p:sp>
      <p:sp>
        <p:nvSpPr>
          <p:cNvPr id="8" name="TextBox 7">
            <a:extLst>
              <a:ext uri="{FF2B5EF4-FFF2-40B4-BE49-F238E27FC236}">
                <a16:creationId xmlns:a16="http://schemas.microsoft.com/office/drawing/2014/main" id="{3C16E857-E3CC-4417-A3C2-5CA7D4A05D2F}"/>
              </a:ext>
            </a:extLst>
          </p:cNvPr>
          <p:cNvSpPr txBox="1"/>
          <p:nvPr/>
        </p:nvSpPr>
        <p:spPr>
          <a:xfrm>
            <a:off x="1694294" y="3168825"/>
            <a:ext cx="2689347" cy="430887"/>
          </a:xfrm>
          <a:prstGeom prst="rect">
            <a:avLst/>
          </a:prstGeom>
          <a:solidFill>
            <a:srgbClr val="44546A">
              <a:lumMod val="20000"/>
              <a:lumOff val="80000"/>
            </a:srgb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kern="0" dirty="0">
                <a:solidFill>
                  <a:srgbClr val="4472C4">
                    <a:lumMod val="75000"/>
                  </a:srgbClr>
                </a:solidFill>
                <a:latin typeface="Century Gothic" panose="020F0302020204030204"/>
              </a:rPr>
              <a:t>prendre</a:t>
            </a:r>
            <a:endParaRPr kumimoji="0" lang="fr-FR" sz="22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0B59C4A3-37B2-4CCF-8850-F55A1C1F35D6}"/>
              </a:ext>
            </a:extLst>
          </p:cNvPr>
          <p:cNvSpPr txBox="1"/>
          <p:nvPr/>
        </p:nvSpPr>
        <p:spPr>
          <a:xfrm>
            <a:off x="1713160" y="5008445"/>
            <a:ext cx="1245908" cy="830997"/>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4472C4">
                    <a:lumMod val="75000"/>
                  </a:srgbClr>
                </a:solidFill>
                <a:effectLst/>
                <a:uLnTx/>
                <a:uFillTx/>
                <a:latin typeface="Century Gothic" panose="020F0302020204030204"/>
              </a:rPr>
              <a:t>il</a:t>
            </a:r>
            <a:r>
              <a:rPr lang="fr-FR" sz="2400" kern="0" dirty="0">
                <a:solidFill>
                  <a:srgbClr val="4472C4">
                    <a:lumMod val="75000"/>
                  </a:srgbClr>
                </a:solidFill>
                <a:latin typeface="Century Gothic" panose="020F0302020204030204"/>
              </a:rPr>
              <a:t> </a:t>
            </a:r>
            <a:r>
              <a:rPr kumimoji="0" lang="fr-FR" sz="2400" b="0" i="0" u="none" strike="noStrike" kern="0" cap="none" spc="0" normalizeH="0" baseline="0" noProof="0" dirty="0">
                <a:ln>
                  <a:noFill/>
                </a:ln>
                <a:solidFill>
                  <a:srgbClr val="4472C4">
                    <a:lumMod val="75000"/>
                  </a:srgbClr>
                </a:solidFill>
                <a:effectLst/>
                <a:uLnTx/>
                <a:uFillTx/>
                <a:latin typeface="Century Gothic" panose="020F0302020204030204"/>
              </a:rPr>
              <a:t>prend</a:t>
            </a:r>
            <a:endParaRPr kumimoji="0" lang="fr-FR" sz="2400" b="0" i="0" u="none" strike="noStrike" kern="0" cap="none" spc="0" normalizeH="0" baseline="0" noProof="0" dirty="0">
              <a:ln>
                <a:noFill/>
              </a:ln>
              <a:solidFill>
                <a:prstClr val="black"/>
              </a:solidFill>
              <a:effectLst/>
              <a:uLnTx/>
              <a:uFillTx/>
              <a:latin typeface="Century Gothic" panose="020F0302020204030204"/>
            </a:endParaRPr>
          </a:p>
        </p:txBody>
      </p:sp>
      <p:sp>
        <p:nvSpPr>
          <p:cNvPr id="34" name="TextBox 33">
            <a:extLst>
              <a:ext uri="{FF2B5EF4-FFF2-40B4-BE49-F238E27FC236}">
                <a16:creationId xmlns:a16="http://schemas.microsoft.com/office/drawing/2014/main" id="{E9EF814A-6266-4CBB-B0B4-0E1BF67EA7DF}"/>
              </a:ext>
            </a:extLst>
          </p:cNvPr>
          <p:cNvSpPr txBox="1"/>
          <p:nvPr/>
        </p:nvSpPr>
        <p:spPr>
          <a:xfrm>
            <a:off x="1713160" y="3937140"/>
            <a:ext cx="1245909" cy="830997"/>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je </a:t>
            </a:r>
            <a:r>
              <a:rPr kumimoji="0" lang="fr-FR" sz="2400" b="0" i="0" u="none" strike="noStrike" kern="0" cap="none" spc="0" normalizeH="0" baseline="0" noProof="0" dirty="0" err="1">
                <a:ln>
                  <a:noFill/>
                </a:ln>
                <a:solidFill>
                  <a:srgbClr val="4472C4">
                    <a:lumMod val="75000"/>
                  </a:srgbClr>
                </a:solidFill>
                <a:effectLst/>
                <a:uLnTx/>
                <a:uFillTx/>
                <a:latin typeface="Century Gothic" panose="020F0302020204030204"/>
                <a:ea typeface="+mn-ea"/>
                <a:cs typeface="+mn-cs"/>
              </a:rPr>
              <a:t>pre</a:t>
            </a:r>
            <a:r>
              <a:rPr lang="fr-FR" sz="2400" kern="0" dirty="0" err="1">
                <a:solidFill>
                  <a:srgbClr val="4472C4">
                    <a:lumMod val="75000"/>
                  </a:srgbClr>
                </a:solidFill>
                <a:latin typeface="Century Gothic" panose="020F0302020204030204"/>
              </a:rPr>
              <a:t>nds</a:t>
            </a:r>
            <a:endParaRPr kumimoji="0" lang="fr-FR" sz="24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A92CC83F-C41C-40B5-8D75-20D5BFE6D28E}"/>
              </a:ext>
            </a:extLst>
          </p:cNvPr>
          <p:cNvSpPr txBox="1"/>
          <p:nvPr/>
        </p:nvSpPr>
        <p:spPr>
          <a:xfrm>
            <a:off x="3163706" y="3937140"/>
            <a:ext cx="1245600" cy="830997"/>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tu prends</a:t>
            </a:r>
            <a:r>
              <a:rPr kumimoji="0" lang="fr-FR" sz="2400" b="0" i="0" u="none" strike="noStrike" kern="0" cap="none" spc="0" normalizeH="0" baseline="0" noProof="0" dirty="0">
                <a:ln>
                  <a:noFill/>
                </a:ln>
                <a:solidFill>
                  <a:prstClr val="black"/>
                </a:solidFill>
                <a:effectLst/>
                <a:uLnTx/>
                <a:uFillTx/>
                <a:latin typeface="Century Gothic" panose="020F0302020204030204"/>
                <a:ea typeface="+mn-ea"/>
                <a:cs typeface="+mn-cs"/>
              </a:rPr>
              <a:t> </a:t>
            </a:r>
          </a:p>
        </p:txBody>
      </p:sp>
      <p:sp>
        <p:nvSpPr>
          <p:cNvPr id="48" name="TextBox 47">
            <a:extLst>
              <a:ext uri="{FF2B5EF4-FFF2-40B4-BE49-F238E27FC236}">
                <a16:creationId xmlns:a16="http://schemas.microsoft.com/office/drawing/2014/main" id="{19B6835B-6188-4B2A-9A32-EEF806A414FE}"/>
              </a:ext>
            </a:extLst>
          </p:cNvPr>
          <p:cNvSpPr txBox="1">
            <a:spLocks/>
          </p:cNvSpPr>
          <p:nvPr/>
        </p:nvSpPr>
        <p:spPr>
          <a:xfrm>
            <a:off x="3127706" y="4982979"/>
            <a:ext cx="1245600" cy="835200"/>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kern="0" dirty="0">
                <a:solidFill>
                  <a:srgbClr val="4472C4">
                    <a:lumMod val="75000"/>
                  </a:srgbClr>
                </a:solidFill>
                <a:latin typeface="Century Gothic" panose="020F0302020204030204"/>
              </a:rPr>
              <a:t>elle </a:t>
            </a:r>
            <a:r>
              <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rPr>
              <a:t>prend</a:t>
            </a:r>
            <a:endParaRPr kumimoji="0" lang="fr-FR" sz="2200" b="0" i="0" u="none" strike="noStrike" kern="0" cap="none" spc="0" normalizeH="0" baseline="0" noProof="0" dirty="0">
              <a:ln>
                <a:noFill/>
              </a:ln>
              <a:solidFill>
                <a:prstClr val="black"/>
              </a:solidFill>
              <a:effectLst/>
              <a:uLnTx/>
              <a:uFillTx/>
              <a:latin typeface="Century Gothic" panose="020F0302020204030204"/>
            </a:endParaRPr>
          </a:p>
        </p:txBody>
      </p:sp>
      <p:sp>
        <p:nvSpPr>
          <p:cNvPr id="18" name="TextBox 17">
            <a:extLst>
              <a:ext uri="{FF2B5EF4-FFF2-40B4-BE49-F238E27FC236}">
                <a16:creationId xmlns:a16="http://schemas.microsoft.com/office/drawing/2014/main" id="{E06413D4-72FE-4E06-938D-2D2F7CB47991}"/>
              </a:ext>
            </a:extLst>
          </p:cNvPr>
          <p:cNvSpPr txBox="1"/>
          <p:nvPr/>
        </p:nvSpPr>
        <p:spPr>
          <a:xfrm>
            <a:off x="4622153" y="3143177"/>
            <a:ext cx="2620116" cy="461665"/>
          </a:xfrm>
          <a:prstGeom prst="rect">
            <a:avLst/>
          </a:prstGeom>
          <a:solidFill>
            <a:srgbClr val="44546A">
              <a:lumMod val="20000"/>
              <a:lumOff val="80000"/>
            </a:srgb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devoir</a:t>
            </a:r>
            <a:r>
              <a:rPr kumimoji="0" lang="fr-FR" sz="2400" b="0" i="0" u="none" strike="noStrike" kern="0" cap="none" spc="0" normalizeH="0" baseline="0" noProof="0" dirty="0">
                <a:ln>
                  <a:noFill/>
                </a:ln>
                <a:solidFill>
                  <a:prstClr val="black"/>
                </a:solidFill>
                <a:effectLst/>
                <a:uLnTx/>
                <a:uFillTx/>
                <a:latin typeface="Century Gothic" panose="020F0302020204030204"/>
                <a:ea typeface="+mn-ea"/>
                <a:cs typeface="+mn-cs"/>
              </a:rPr>
              <a:t> </a:t>
            </a:r>
          </a:p>
        </p:txBody>
      </p:sp>
      <p:sp>
        <p:nvSpPr>
          <p:cNvPr id="20" name="TextBox 19">
            <a:extLst>
              <a:ext uri="{FF2B5EF4-FFF2-40B4-BE49-F238E27FC236}">
                <a16:creationId xmlns:a16="http://schemas.microsoft.com/office/drawing/2014/main" id="{CEAB90EC-FC7B-45C7-81CF-FAC93037C855}"/>
              </a:ext>
            </a:extLst>
          </p:cNvPr>
          <p:cNvSpPr txBox="1"/>
          <p:nvPr/>
        </p:nvSpPr>
        <p:spPr>
          <a:xfrm>
            <a:off x="4561751" y="4137194"/>
            <a:ext cx="1260000" cy="460800"/>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je dois</a:t>
            </a:r>
            <a:endParaRPr kumimoji="0" lang="fr-FR" sz="24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0FD5E017-224E-4974-BE6B-F7879BE0EFA5}"/>
              </a:ext>
            </a:extLst>
          </p:cNvPr>
          <p:cNvSpPr txBox="1"/>
          <p:nvPr/>
        </p:nvSpPr>
        <p:spPr>
          <a:xfrm>
            <a:off x="6013014" y="4136761"/>
            <a:ext cx="1260000" cy="461665"/>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tu dois</a:t>
            </a:r>
          </a:p>
        </p:txBody>
      </p:sp>
      <p:sp>
        <p:nvSpPr>
          <p:cNvPr id="40" name="TextBox 39">
            <a:extLst>
              <a:ext uri="{FF2B5EF4-FFF2-40B4-BE49-F238E27FC236}">
                <a16:creationId xmlns:a16="http://schemas.microsoft.com/office/drawing/2014/main" id="{ABDB0814-0C53-4F15-8930-A10E58B56738}"/>
              </a:ext>
            </a:extLst>
          </p:cNvPr>
          <p:cNvSpPr txBox="1"/>
          <p:nvPr/>
        </p:nvSpPr>
        <p:spPr>
          <a:xfrm>
            <a:off x="4556979" y="5195564"/>
            <a:ext cx="1260000" cy="460800"/>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il doit</a:t>
            </a:r>
            <a:endParaRPr kumimoji="0" lang="fr-FR" sz="24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BC999AF0-D787-460B-9ACC-914DA690788E}"/>
              </a:ext>
            </a:extLst>
          </p:cNvPr>
          <p:cNvSpPr txBox="1"/>
          <p:nvPr/>
        </p:nvSpPr>
        <p:spPr>
          <a:xfrm>
            <a:off x="6006850" y="5209712"/>
            <a:ext cx="1260000" cy="461665"/>
          </a:xfrm>
          <a:prstGeom prst="rect">
            <a:avLst/>
          </a:prstGeom>
          <a:solidFill>
            <a:schemeClr val="accent2">
              <a:lumMod val="20000"/>
              <a:lumOff val="80000"/>
            </a:schemeClr>
          </a:solidFill>
          <a:ln>
            <a:solidFill>
              <a:srgbClr val="0070C0"/>
            </a:solidFill>
          </a:ln>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elle doit</a:t>
            </a:r>
            <a:endParaRPr kumimoji="0" lang="fr-FR" sz="24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0FA9AE90-06A4-4B9A-A14E-D8B804D63C17}"/>
              </a:ext>
            </a:extLst>
          </p:cNvPr>
          <p:cNvSpPr txBox="1"/>
          <p:nvPr/>
        </p:nvSpPr>
        <p:spPr>
          <a:xfrm>
            <a:off x="7433861" y="3158573"/>
            <a:ext cx="2916000" cy="430887"/>
          </a:xfrm>
          <a:prstGeom prst="rect">
            <a:avLst/>
          </a:prstGeom>
          <a:solidFill>
            <a:srgbClr val="44546A">
              <a:lumMod val="20000"/>
              <a:lumOff val="80000"/>
            </a:srgb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vouloir</a:t>
            </a:r>
            <a:r>
              <a:rPr kumimoji="0" lang="fr-FR" sz="2200" b="0" i="0" u="none" strike="noStrike" kern="0" cap="none" spc="0" normalizeH="0" baseline="0" noProof="0" dirty="0">
                <a:ln>
                  <a:noFill/>
                </a:ln>
                <a:solidFill>
                  <a:prstClr val="black"/>
                </a:solidFill>
                <a:effectLst/>
                <a:uLnTx/>
                <a:uFillTx/>
                <a:latin typeface="Century Gothic" panose="020F0302020204030204"/>
                <a:ea typeface="+mn-ea"/>
                <a:cs typeface="+mn-cs"/>
              </a:rPr>
              <a:t> </a:t>
            </a:r>
          </a:p>
        </p:txBody>
      </p:sp>
      <p:sp>
        <p:nvSpPr>
          <p:cNvPr id="27" name="TextBox 26">
            <a:extLst>
              <a:ext uri="{FF2B5EF4-FFF2-40B4-BE49-F238E27FC236}">
                <a16:creationId xmlns:a16="http://schemas.microsoft.com/office/drawing/2014/main" id="{2B2FC0EE-34CC-4872-84F6-D136A7ECC6E1}"/>
              </a:ext>
            </a:extLst>
          </p:cNvPr>
          <p:cNvSpPr txBox="1"/>
          <p:nvPr/>
        </p:nvSpPr>
        <p:spPr>
          <a:xfrm>
            <a:off x="7423861" y="4151529"/>
            <a:ext cx="1346400" cy="461665"/>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je veux</a:t>
            </a:r>
          </a:p>
        </p:txBody>
      </p:sp>
      <p:sp>
        <p:nvSpPr>
          <p:cNvPr id="29" name="TextBox 28">
            <a:extLst>
              <a:ext uri="{FF2B5EF4-FFF2-40B4-BE49-F238E27FC236}">
                <a16:creationId xmlns:a16="http://schemas.microsoft.com/office/drawing/2014/main" id="{3B2758B1-1C23-4200-B53A-66AFB23238A0}"/>
              </a:ext>
            </a:extLst>
          </p:cNvPr>
          <p:cNvSpPr txBox="1"/>
          <p:nvPr/>
        </p:nvSpPr>
        <p:spPr>
          <a:xfrm>
            <a:off x="7433861" y="5195564"/>
            <a:ext cx="1314000" cy="460800"/>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il veut</a:t>
            </a:r>
            <a:endParaRPr kumimoji="0" lang="fr-FR" sz="24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EB1F7533-F9CD-49CA-9CF2-B40E4A7F5FF0}"/>
              </a:ext>
            </a:extLst>
          </p:cNvPr>
          <p:cNvSpPr txBox="1"/>
          <p:nvPr/>
        </p:nvSpPr>
        <p:spPr>
          <a:xfrm>
            <a:off x="8949063" y="4151529"/>
            <a:ext cx="1346400" cy="461665"/>
          </a:xfrm>
          <a:prstGeom prst="rect">
            <a:avLst/>
          </a:prstGeom>
          <a:solidFill>
            <a:schemeClr val="accent2">
              <a:lumMod val="20000"/>
              <a:lumOff val="80000"/>
            </a:schemeClr>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tu veux</a:t>
            </a:r>
          </a:p>
        </p:txBody>
      </p:sp>
      <p:sp>
        <p:nvSpPr>
          <p:cNvPr id="51" name="TextBox 50">
            <a:extLst>
              <a:ext uri="{FF2B5EF4-FFF2-40B4-BE49-F238E27FC236}">
                <a16:creationId xmlns:a16="http://schemas.microsoft.com/office/drawing/2014/main" id="{EBB61016-B519-4D8B-9374-75AE70007E45}"/>
              </a:ext>
            </a:extLst>
          </p:cNvPr>
          <p:cNvSpPr txBox="1"/>
          <p:nvPr/>
        </p:nvSpPr>
        <p:spPr>
          <a:xfrm>
            <a:off x="8949537" y="5169746"/>
            <a:ext cx="1345926" cy="461665"/>
          </a:xfrm>
          <a:prstGeom prst="rect">
            <a:avLst/>
          </a:prstGeom>
          <a:solidFill>
            <a:schemeClr val="accent2">
              <a:lumMod val="20000"/>
              <a:lumOff val="80000"/>
            </a:schemeClr>
          </a:solidFill>
          <a:ln>
            <a:solidFill>
              <a:srgbClr val="0070C0"/>
            </a:solidFill>
          </a:ln>
        </p:spPr>
        <p:txBody>
          <a:bodyPr wrap="square" lIns="36000" r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4472C4">
                    <a:lumMod val="75000"/>
                  </a:srgbClr>
                </a:solidFill>
                <a:effectLst/>
                <a:uLnTx/>
                <a:uFillTx/>
                <a:latin typeface="Century Gothic" panose="020F0302020204030204"/>
                <a:ea typeface="+mn-ea"/>
                <a:cs typeface="+mn-cs"/>
              </a:rPr>
              <a:t>elle veut</a:t>
            </a:r>
            <a:endParaRPr kumimoji="0" lang="fr-FR" sz="24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FEAAA75E-9B7F-4716-B035-8D939ED60125}"/>
              </a:ext>
            </a:extLst>
          </p:cNvPr>
          <p:cNvSpPr txBox="1"/>
          <p:nvPr/>
        </p:nvSpPr>
        <p:spPr>
          <a:xfrm>
            <a:off x="1677641" y="2950768"/>
            <a:ext cx="2772000" cy="864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488096"/>
                      <a:gd name="connsiteY0" fmla="*/ 0 h 830997"/>
                      <a:gd name="connsiteX1" fmla="*/ 451389 w 1488096"/>
                      <a:gd name="connsiteY1" fmla="*/ 0 h 830997"/>
                      <a:gd name="connsiteX2" fmla="*/ 977183 w 1488096"/>
                      <a:gd name="connsiteY2" fmla="*/ 0 h 830997"/>
                      <a:gd name="connsiteX3" fmla="*/ 1488096 w 1488096"/>
                      <a:gd name="connsiteY3" fmla="*/ 0 h 830997"/>
                      <a:gd name="connsiteX4" fmla="*/ 1488096 w 1488096"/>
                      <a:gd name="connsiteY4" fmla="*/ 390569 h 830997"/>
                      <a:gd name="connsiteX5" fmla="*/ 1488096 w 1488096"/>
                      <a:gd name="connsiteY5" fmla="*/ 830997 h 830997"/>
                      <a:gd name="connsiteX6" fmla="*/ 962302 w 1488096"/>
                      <a:gd name="connsiteY6" fmla="*/ 830997 h 830997"/>
                      <a:gd name="connsiteX7" fmla="*/ 451389 w 1488096"/>
                      <a:gd name="connsiteY7" fmla="*/ 830997 h 830997"/>
                      <a:gd name="connsiteX8" fmla="*/ 0 w 1488096"/>
                      <a:gd name="connsiteY8" fmla="*/ 830997 h 830997"/>
                      <a:gd name="connsiteX9" fmla="*/ 0 w 1488096"/>
                      <a:gd name="connsiteY9" fmla="*/ 407189 h 830997"/>
                      <a:gd name="connsiteX10" fmla="*/ 0 w 1488096"/>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8096" h="830997" fill="none" extrusionOk="0">
                        <a:moveTo>
                          <a:pt x="0" y="0"/>
                        </a:moveTo>
                        <a:cubicBezTo>
                          <a:pt x="199635" y="-34877"/>
                          <a:pt x="306632" y="37580"/>
                          <a:pt x="451389" y="0"/>
                        </a:cubicBezTo>
                        <a:cubicBezTo>
                          <a:pt x="596146" y="-37580"/>
                          <a:pt x="825999" y="51326"/>
                          <a:pt x="977183" y="0"/>
                        </a:cubicBezTo>
                        <a:cubicBezTo>
                          <a:pt x="1128367" y="-51326"/>
                          <a:pt x="1242591" y="19993"/>
                          <a:pt x="1488096" y="0"/>
                        </a:cubicBezTo>
                        <a:cubicBezTo>
                          <a:pt x="1532561" y="82292"/>
                          <a:pt x="1441740" y="209435"/>
                          <a:pt x="1488096" y="390569"/>
                        </a:cubicBezTo>
                        <a:cubicBezTo>
                          <a:pt x="1534452" y="571703"/>
                          <a:pt x="1482727" y="681317"/>
                          <a:pt x="1488096" y="830997"/>
                        </a:cubicBezTo>
                        <a:cubicBezTo>
                          <a:pt x="1336234" y="865764"/>
                          <a:pt x="1108368" y="803290"/>
                          <a:pt x="962302" y="830997"/>
                        </a:cubicBezTo>
                        <a:cubicBezTo>
                          <a:pt x="816236" y="858704"/>
                          <a:pt x="704123" y="791610"/>
                          <a:pt x="451389" y="830997"/>
                        </a:cubicBezTo>
                        <a:cubicBezTo>
                          <a:pt x="198655" y="870384"/>
                          <a:pt x="151481" y="823686"/>
                          <a:pt x="0" y="830997"/>
                        </a:cubicBezTo>
                        <a:cubicBezTo>
                          <a:pt x="-49572" y="688032"/>
                          <a:pt x="31906" y="515343"/>
                          <a:pt x="0" y="407189"/>
                        </a:cubicBezTo>
                        <a:cubicBezTo>
                          <a:pt x="-31906" y="299035"/>
                          <a:pt x="20899" y="105807"/>
                          <a:pt x="0" y="0"/>
                        </a:cubicBezTo>
                        <a:close/>
                      </a:path>
                      <a:path w="1488096" h="830997" stroke="0" extrusionOk="0">
                        <a:moveTo>
                          <a:pt x="0" y="0"/>
                        </a:moveTo>
                        <a:cubicBezTo>
                          <a:pt x="217309" y="-30847"/>
                          <a:pt x="315741" y="5756"/>
                          <a:pt x="466270" y="0"/>
                        </a:cubicBezTo>
                        <a:cubicBezTo>
                          <a:pt x="616799" y="-5756"/>
                          <a:pt x="784071" y="59587"/>
                          <a:pt x="977183" y="0"/>
                        </a:cubicBezTo>
                        <a:cubicBezTo>
                          <a:pt x="1170295" y="-59587"/>
                          <a:pt x="1276250" y="13603"/>
                          <a:pt x="1488096" y="0"/>
                        </a:cubicBezTo>
                        <a:cubicBezTo>
                          <a:pt x="1497523" y="153752"/>
                          <a:pt x="1475028" y="316521"/>
                          <a:pt x="1488096" y="432118"/>
                        </a:cubicBezTo>
                        <a:cubicBezTo>
                          <a:pt x="1501164" y="547715"/>
                          <a:pt x="1483372" y="714334"/>
                          <a:pt x="1488096" y="830997"/>
                        </a:cubicBezTo>
                        <a:cubicBezTo>
                          <a:pt x="1233308" y="838355"/>
                          <a:pt x="1091476" y="822345"/>
                          <a:pt x="962302" y="830997"/>
                        </a:cubicBezTo>
                        <a:cubicBezTo>
                          <a:pt x="833128" y="839649"/>
                          <a:pt x="646025" y="783618"/>
                          <a:pt x="496032" y="830997"/>
                        </a:cubicBezTo>
                        <a:cubicBezTo>
                          <a:pt x="346039" y="878376"/>
                          <a:pt x="214510" y="799644"/>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kern="0" dirty="0">
                <a:solidFill>
                  <a:srgbClr val="5B9BD5">
                    <a:lumMod val="50000"/>
                  </a:srgbClr>
                </a:solidFill>
                <a:latin typeface="Century Gothic" panose="020F0302020204030204"/>
              </a:rPr>
              <a:t>to take,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kern="0" dirty="0">
                <a:solidFill>
                  <a:srgbClr val="5B9BD5">
                    <a:lumMod val="50000"/>
                  </a:srgbClr>
                </a:solidFill>
                <a:latin typeface="Century Gothic" panose="020F0302020204030204"/>
              </a:rPr>
              <a:t>taking</a:t>
            </a:r>
            <a:r>
              <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rPr>
              <a:t> </a:t>
            </a:r>
          </a:p>
        </p:txBody>
      </p:sp>
      <p:sp>
        <p:nvSpPr>
          <p:cNvPr id="67" name="TextBox 66">
            <a:extLst>
              <a:ext uri="{FF2B5EF4-FFF2-40B4-BE49-F238E27FC236}">
                <a16:creationId xmlns:a16="http://schemas.microsoft.com/office/drawing/2014/main" id="{D6CBCDC9-B64C-4F42-92FA-40C259ED2894}"/>
              </a:ext>
            </a:extLst>
          </p:cNvPr>
          <p:cNvSpPr txBox="1"/>
          <p:nvPr/>
        </p:nvSpPr>
        <p:spPr>
          <a:xfrm>
            <a:off x="4535379" y="2947902"/>
            <a:ext cx="2808000" cy="864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a:solidFill>
              <a:srgbClr val="E7E6E6">
                <a:lumMod val="50000"/>
              </a:srgbClr>
            </a:solidFill>
            <a:extLst>
              <a:ext uri="{C807C97D-BFC1-408E-A445-0C87EB9F89A2}">
                <ask:lineSketchStyleProps xmlns:ask="http://schemas.microsoft.com/office/drawing/2018/sketchyshapes" sd="1201164053">
                  <a:custGeom>
                    <a:avLst/>
                    <a:gdLst>
                      <a:gd name="connsiteX0" fmla="*/ 0 w 1488096"/>
                      <a:gd name="connsiteY0" fmla="*/ 0 h 830997"/>
                      <a:gd name="connsiteX1" fmla="*/ 451389 w 1488096"/>
                      <a:gd name="connsiteY1" fmla="*/ 0 h 830997"/>
                      <a:gd name="connsiteX2" fmla="*/ 977183 w 1488096"/>
                      <a:gd name="connsiteY2" fmla="*/ 0 h 830997"/>
                      <a:gd name="connsiteX3" fmla="*/ 1488096 w 1488096"/>
                      <a:gd name="connsiteY3" fmla="*/ 0 h 830997"/>
                      <a:gd name="connsiteX4" fmla="*/ 1488096 w 1488096"/>
                      <a:gd name="connsiteY4" fmla="*/ 390569 h 830997"/>
                      <a:gd name="connsiteX5" fmla="*/ 1488096 w 1488096"/>
                      <a:gd name="connsiteY5" fmla="*/ 830997 h 830997"/>
                      <a:gd name="connsiteX6" fmla="*/ 962302 w 1488096"/>
                      <a:gd name="connsiteY6" fmla="*/ 830997 h 830997"/>
                      <a:gd name="connsiteX7" fmla="*/ 451389 w 1488096"/>
                      <a:gd name="connsiteY7" fmla="*/ 830997 h 830997"/>
                      <a:gd name="connsiteX8" fmla="*/ 0 w 1488096"/>
                      <a:gd name="connsiteY8" fmla="*/ 830997 h 830997"/>
                      <a:gd name="connsiteX9" fmla="*/ 0 w 1488096"/>
                      <a:gd name="connsiteY9" fmla="*/ 407189 h 830997"/>
                      <a:gd name="connsiteX10" fmla="*/ 0 w 1488096"/>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8096" h="830997" fill="none" extrusionOk="0">
                        <a:moveTo>
                          <a:pt x="0" y="0"/>
                        </a:moveTo>
                        <a:cubicBezTo>
                          <a:pt x="199635" y="-34877"/>
                          <a:pt x="306632" y="37580"/>
                          <a:pt x="451389" y="0"/>
                        </a:cubicBezTo>
                        <a:cubicBezTo>
                          <a:pt x="596146" y="-37580"/>
                          <a:pt x="825999" y="51326"/>
                          <a:pt x="977183" y="0"/>
                        </a:cubicBezTo>
                        <a:cubicBezTo>
                          <a:pt x="1128367" y="-51326"/>
                          <a:pt x="1242591" y="19993"/>
                          <a:pt x="1488096" y="0"/>
                        </a:cubicBezTo>
                        <a:cubicBezTo>
                          <a:pt x="1532561" y="82292"/>
                          <a:pt x="1441740" y="209435"/>
                          <a:pt x="1488096" y="390569"/>
                        </a:cubicBezTo>
                        <a:cubicBezTo>
                          <a:pt x="1534452" y="571703"/>
                          <a:pt x="1482727" y="681317"/>
                          <a:pt x="1488096" y="830997"/>
                        </a:cubicBezTo>
                        <a:cubicBezTo>
                          <a:pt x="1336234" y="865764"/>
                          <a:pt x="1108368" y="803290"/>
                          <a:pt x="962302" y="830997"/>
                        </a:cubicBezTo>
                        <a:cubicBezTo>
                          <a:pt x="816236" y="858704"/>
                          <a:pt x="704123" y="791610"/>
                          <a:pt x="451389" y="830997"/>
                        </a:cubicBezTo>
                        <a:cubicBezTo>
                          <a:pt x="198655" y="870384"/>
                          <a:pt x="151481" y="823686"/>
                          <a:pt x="0" y="830997"/>
                        </a:cubicBezTo>
                        <a:cubicBezTo>
                          <a:pt x="-49572" y="688032"/>
                          <a:pt x="31906" y="515343"/>
                          <a:pt x="0" y="407189"/>
                        </a:cubicBezTo>
                        <a:cubicBezTo>
                          <a:pt x="-31906" y="299035"/>
                          <a:pt x="20899" y="105807"/>
                          <a:pt x="0" y="0"/>
                        </a:cubicBezTo>
                        <a:close/>
                      </a:path>
                      <a:path w="1488096" h="830997" stroke="0" extrusionOk="0">
                        <a:moveTo>
                          <a:pt x="0" y="0"/>
                        </a:moveTo>
                        <a:cubicBezTo>
                          <a:pt x="217309" y="-30847"/>
                          <a:pt x="315741" y="5756"/>
                          <a:pt x="466270" y="0"/>
                        </a:cubicBezTo>
                        <a:cubicBezTo>
                          <a:pt x="616799" y="-5756"/>
                          <a:pt x="784071" y="59587"/>
                          <a:pt x="977183" y="0"/>
                        </a:cubicBezTo>
                        <a:cubicBezTo>
                          <a:pt x="1170295" y="-59587"/>
                          <a:pt x="1276250" y="13603"/>
                          <a:pt x="1488096" y="0"/>
                        </a:cubicBezTo>
                        <a:cubicBezTo>
                          <a:pt x="1497523" y="153752"/>
                          <a:pt x="1475028" y="316521"/>
                          <a:pt x="1488096" y="432118"/>
                        </a:cubicBezTo>
                        <a:cubicBezTo>
                          <a:pt x="1501164" y="547715"/>
                          <a:pt x="1483372" y="714334"/>
                          <a:pt x="1488096" y="830997"/>
                        </a:cubicBezTo>
                        <a:cubicBezTo>
                          <a:pt x="1233308" y="838355"/>
                          <a:pt x="1091476" y="822345"/>
                          <a:pt x="962302" y="830997"/>
                        </a:cubicBezTo>
                        <a:cubicBezTo>
                          <a:pt x="833128" y="839649"/>
                          <a:pt x="646025" y="783618"/>
                          <a:pt x="496032" y="830997"/>
                        </a:cubicBezTo>
                        <a:cubicBezTo>
                          <a:pt x="346039" y="878376"/>
                          <a:pt x="214510" y="799644"/>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must</a:t>
            </a:r>
            <a:r>
              <a:rPr lang="en-GB" sz="2200" kern="0" dirty="0">
                <a:solidFill>
                  <a:srgbClr val="5B9BD5">
                    <a:lumMod val="50000"/>
                  </a:srgbClr>
                </a:solidFill>
                <a:latin typeface="Century Gothic" panose="020F0302020204030204"/>
              </a:rPr>
              <a:t>,</a:t>
            </a: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to have to</a:t>
            </a:r>
          </a:p>
        </p:txBody>
      </p:sp>
      <p:sp>
        <p:nvSpPr>
          <p:cNvPr id="30" name="TextBox 29">
            <a:extLst>
              <a:ext uri="{FF2B5EF4-FFF2-40B4-BE49-F238E27FC236}">
                <a16:creationId xmlns:a16="http://schemas.microsoft.com/office/drawing/2014/main" id="{8F349906-4C05-4356-843B-9929411901AF}"/>
              </a:ext>
            </a:extLst>
          </p:cNvPr>
          <p:cNvSpPr txBox="1"/>
          <p:nvPr/>
        </p:nvSpPr>
        <p:spPr>
          <a:xfrm>
            <a:off x="7415861" y="2950768"/>
            <a:ext cx="2952000" cy="864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a:solidFill>
              <a:srgbClr val="E7E6E6">
                <a:lumMod val="50000"/>
              </a:srgbClr>
            </a:solidFill>
            <a:extLst>
              <a:ext uri="{C807C97D-BFC1-408E-A445-0C87EB9F89A2}">
                <ask:lineSketchStyleProps xmlns:ask="http://schemas.microsoft.com/office/drawing/2018/sketchyshapes" sd="1201164053">
                  <a:custGeom>
                    <a:avLst/>
                    <a:gdLst>
                      <a:gd name="connsiteX0" fmla="*/ 0 w 1488096"/>
                      <a:gd name="connsiteY0" fmla="*/ 0 h 461665"/>
                      <a:gd name="connsiteX1" fmla="*/ 525794 w 1488096"/>
                      <a:gd name="connsiteY1" fmla="*/ 0 h 461665"/>
                      <a:gd name="connsiteX2" fmla="*/ 1021826 w 1488096"/>
                      <a:gd name="connsiteY2" fmla="*/ 0 h 461665"/>
                      <a:gd name="connsiteX3" fmla="*/ 1488096 w 1488096"/>
                      <a:gd name="connsiteY3" fmla="*/ 0 h 461665"/>
                      <a:gd name="connsiteX4" fmla="*/ 1488096 w 1488096"/>
                      <a:gd name="connsiteY4" fmla="*/ 461665 h 461665"/>
                      <a:gd name="connsiteX5" fmla="*/ 1006945 w 1488096"/>
                      <a:gd name="connsiteY5" fmla="*/ 461665 h 461665"/>
                      <a:gd name="connsiteX6" fmla="*/ 496032 w 1488096"/>
                      <a:gd name="connsiteY6" fmla="*/ 461665 h 461665"/>
                      <a:gd name="connsiteX7" fmla="*/ 0 w 1488096"/>
                      <a:gd name="connsiteY7" fmla="*/ 461665 h 461665"/>
                      <a:gd name="connsiteX8" fmla="*/ 0 w 1488096"/>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096" h="461665" fill="none" extrusionOk="0">
                        <a:moveTo>
                          <a:pt x="0" y="0"/>
                        </a:moveTo>
                        <a:cubicBezTo>
                          <a:pt x="177636" y="-28175"/>
                          <a:pt x="403889" y="1435"/>
                          <a:pt x="525794" y="0"/>
                        </a:cubicBezTo>
                        <a:cubicBezTo>
                          <a:pt x="647699" y="-1435"/>
                          <a:pt x="912544" y="59055"/>
                          <a:pt x="1021826" y="0"/>
                        </a:cubicBezTo>
                        <a:cubicBezTo>
                          <a:pt x="1131108" y="-59055"/>
                          <a:pt x="1356827" y="5971"/>
                          <a:pt x="1488096" y="0"/>
                        </a:cubicBezTo>
                        <a:cubicBezTo>
                          <a:pt x="1504851" y="94610"/>
                          <a:pt x="1449536" y="280344"/>
                          <a:pt x="1488096" y="461665"/>
                        </a:cubicBezTo>
                        <a:cubicBezTo>
                          <a:pt x="1266249" y="471267"/>
                          <a:pt x="1244578" y="460924"/>
                          <a:pt x="1006945" y="461665"/>
                        </a:cubicBezTo>
                        <a:cubicBezTo>
                          <a:pt x="769312" y="462406"/>
                          <a:pt x="745299" y="442392"/>
                          <a:pt x="496032" y="461665"/>
                        </a:cubicBezTo>
                        <a:cubicBezTo>
                          <a:pt x="246765" y="480938"/>
                          <a:pt x="226613" y="445359"/>
                          <a:pt x="0" y="461665"/>
                        </a:cubicBezTo>
                        <a:cubicBezTo>
                          <a:pt x="-30993" y="267327"/>
                          <a:pt x="49368" y="106356"/>
                          <a:pt x="0" y="0"/>
                        </a:cubicBezTo>
                        <a:close/>
                      </a:path>
                      <a:path w="1488096" h="461665" stroke="0" extrusionOk="0">
                        <a:moveTo>
                          <a:pt x="0" y="0"/>
                        </a:moveTo>
                        <a:cubicBezTo>
                          <a:pt x="217309" y="-30847"/>
                          <a:pt x="315741" y="5756"/>
                          <a:pt x="466270" y="0"/>
                        </a:cubicBezTo>
                        <a:cubicBezTo>
                          <a:pt x="616799" y="-5756"/>
                          <a:pt x="784071" y="59587"/>
                          <a:pt x="977183" y="0"/>
                        </a:cubicBezTo>
                        <a:cubicBezTo>
                          <a:pt x="1170295" y="-59587"/>
                          <a:pt x="1276250" y="13603"/>
                          <a:pt x="1488096" y="0"/>
                        </a:cubicBezTo>
                        <a:cubicBezTo>
                          <a:pt x="1528841" y="144381"/>
                          <a:pt x="1460759" y="310071"/>
                          <a:pt x="1488096" y="461665"/>
                        </a:cubicBezTo>
                        <a:cubicBezTo>
                          <a:pt x="1396836" y="479061"/>
                          <a:pt x="1209530" y="448271"/>
                          <a:pt x="1036707" y="461665"/>
                        </a:cubicBezTo>
                        <a:cubicBezTo>
                          <a:pt x="863884" y="475059"/>
                          <a:pt x="771576" y="408176"/>
                          <a:pt x="555556" y="461665"/>
                        </a:cubicBezTo>
                        <a:cubicBezTo>
                          <a:pt x="339536" y="515154"/>
                          <a:pt x="156996" y="413231"/>
                          <a:pt x="0" y="461665"/>
                        </a:cubicBezTo>
                        <a:cubicBezTo>
                          <a:pt x="-30006" y="235262"/>
                          <a:pt x="28290" y="145086"/>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to want (to),</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kern="0" dirty="0">
                <a:solidFill>
                  <a:srgbClr val="5B9BD5">
                    <a:lumMod val="50000"/>
                  </a:srgbClr>
                </a:solidFill>
                <a:latin typeface="Century Gothic" panose="020F0302020204030204"/>
              </a:rPr>
              <a:t>wanting (to)</a:t>
            </a: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5A8B9BE6-1D4A-4980-A812-86E5DDABBEF6}"/>
              </a:ext>
            </a:extLst>
          </p:cNvPr>
          <p:cNvSpPr txBox="1"/>
          <p:nvPr/>
        </p:nvSpPr>
        <p:spPr>
          <a:xfrm>
            <a:off x="1676561" y="3892571"/>
            <a:ext cx="1346400" cy="972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0" cap="none" spc="0" normalizeH="0" baseline="0" noProof="0" dirty="0">
                <a:ln>
                  <a:noFill/>
                </a:ln>
                <a:solidFill>
                  <a:schemeClr val="accent1">
                    <a:lumMod val="50000"/>
                  </a:schemeClr>
                </a:solidFill>
                <a:effectLst/>
                <a:uLnTx/>
                <a:uFillTx/>
                <a:latin typeface="Century Gothic" panose="020F0302020204030204"/>
              </a:rPr>
              <a:t>I </a:t>
            </a:r>
            <a:r>
              <a:rPr lang="en-GB" sz="2000" kern="0" dirty="0">
                <a:solidFill>
                  <a:schemeClr val="accent1">
                    <a:lumMod val="50000"/>
                  </a:schemeClr>
                </a:solidFill>
                <a:latin typeface="Century Gothic" panose="020F0302020204030204"/>
              </a:rPr>
              <a:t>take</a:t>
            </a:r>
            <a:r>
              <a:rPr kumimoji="0" lang="en-GB" sz="2000" i="0" u="none" strike="noStrike" kern="0" cap="none" spc="0" normalizeH="0" baseline="0" noProof="0" dirty="0">
                <a:ln>
                  <a:noFill/>
                </a:ln>
                <a:solidFill>
                  <a:schemeClr val="accent1">
                    <a:lumMod val="50000"/>
                  </a:schemeClr>
                </a:solidFill>
                <a:effectLst/>
                <a:uLnTx/>
                <a:uFillTx/>
                <a:latin typeface="Century Gothic" panose="020F030202020403020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0" dirty="0">
                <a:solidFill>
                  <a:schemeClr val="accent1">
                    <a:lumMod val="50000"/>
                  </a:schemeClr>
                </a:solidFill>
                <a:latin typeface="Century Gothic" panose="020F0302020204030204"/>
              </a:rPr>
              <a:t>I </a:t>
            </a:r>
            <a:r>
              <a:rPr kumimoji="0" lang="en-GB" sz="2000" i="0" u="none" strike="noStrike" kern="0" cap="none" spc="0" normalizeH="0" baseline="0" noProof="0" dirty="0">
                <a:ln>
                  <a:noFill/>
                </a:ln>
                <a:solidFill>
                  <a:schemeClr val="accent1">
                    <a:lumMod val="50000"/>
                  </a:schemeClr>
                </a:solidFill>
                <a:effectLst/>
                <a:uLnTx/>
                <a:uFillTx/>
                <a:latin typeface="Century Gothic" panose="020F0302020204030204"/>
              </a:rPr>
              <a:t>am taking</a:t>
            </a:r>
          </a:p>
        </p:txBody>
      </p:sp>
      <p:sp>
        <p:nvSpPr>
          <p:cNvPr id="65" name="TextBox 64">
            <a:extLst>
              <a:ext uri="{FF2B5EF4-FFF2-40B4-BE49-F238E27FC236}">
                <a16:creationId xmlns:a16="http://schemas.microsoft.com/office/drawing/2014/main" id="{68A32515-CE2C-4E8C-B0D0-D01724576D60}"/>
              </a:ext>
            </a:extLst>
          </p:cNvPr>
          <p:cNvSpPr txBox="1"/>
          <p:nvPr/>
        </p:nvSpPr>
        <p:spPr>
          <a:xfrm>
            <a:off x="3110058" y="3891778"/>
            <a:ext cx="1345926" cy="972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t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r>
              <a:rPr lang="en-GB" sz="2000" dirty="0"/>
              <a:t>you take, you are taking</a:t>
            </a:r>
          </a:p>
        </p:txBody>
      </p:sp>
      <p:sp>
        <p:nvSpPr>
          <p:cNvPr id="53" name="TextBox 52">
            <a:extLst>
              <a:ext uri="{FF2B5EF4-FFF2-40B4-BE49-F238E27FC236}">
                <a16:creationId xmlns:a16="http://schemas.microsoft.com/office/drawing/2014/main" id="{4DE223FF-AC86-47ED-BB50-5BA11B6D4333}"/>
              </a:ext>
            </a:extLst>
          </p:cNvPr>
          <p:cNvSpPr txBox="1"/>
          <p:nvPr/>
        </p:nvSpPr>
        <p:spPr>
          <a:xfrm>
            <a:off x="1677641" y="4954545"/>
            <a:ext cx="1346400" cy="972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lIns="18000" rIns="18000" rtlCol="0">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r>
              <a:rPr lang="en-GB" sz="2000" dirty="0"/>
              <a:t>he takes,</a:t>
            </a:r>
          </a:p>
          <a:p>
            <a:r>
              <a:rPr lang="en-GB" sz="2000" dirty="0"/>
              <a:t>he is taking</a:t>
            </a:r>
          </a:p>
        </p:txBody>
      </p:sp>
      <p:sp>
        <p:nvSpPr>
          <p:cNvPr id="45" name="TextBox 44">
            <a:extLst>
              <a:ext uri="{FF2B5EF4-FFF2-40B4-BE49-F238E27FC236}">
                <a16:creationId xmlns:a16="http://schemas.microsoft.com/office/drawing/2014/main" id="{C3807C04-261A-41D2-8758-C16D2B1E9F2A}"/>
              </a:ext>
            </a:extLst>
          </p:cNvPr>
          <p:cNvSpPr txBox="1"/>
          <p:nvPr/>
        </p:nvSpPr>
        <p:spPr>
          <a:xfrm>
            <a:off x="3110599" y="4954571"/>
            <a:ext cx="1345926" cy="972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lIns="36000" rIns="36000" rtlCol="0">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r>
              <a:rPr lang="en-GB" sz="2000" dirty="0"/>
              <a:t>she takes,</a:t>
            </a:r>
          </a:p>
          <a:p>
            <a:r>
              <a:rPr lang="en-GB" sz="2000" dirty="0"/>
              <a:t>she is taking</a:t>
            </a:r>
          </a:p>
        </p:txBody>
      </p:sp>
      <p:sp>
        <p:nvSpPr>
          <p:cNvPr id="68" name="TextBox 67">
            <a:extLst>
              <a:ext uri="{FF2B5EF4-FFF2-40B4-BE49-F238E27FC236}">
                <a16:creationId xmlns:a16="http://schemas.microsoft.com/office/drawing/2014/main" id="{D9E17B26-5738-489D-90D0-6BAC7F21F93A}"/>
              </a:ext>
            </a:extLst>
          </p:cNvPr>
          <p:cNvSpPr txBox="1"/>
          <p:nvPr/>
        </p:nvSpPr>
        <p:spPr>
          <a:xfrm>
            <a:off x="4536337" y="3892571"/>
            <a:ext cx="1368000" cy="972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r>
              <a:rPr lang="en-GB" sz="2000" dirty="0"/>
              <a:t>I must, </a:t>
            </a:r>
          </a:p>
          <a:p>
            <a:r>
              <a:rPr lang="en-GB" sz="2000" dirty="0"/>
              <a:t>I have to </a:t>
            </a:r>
          </a:p>
        </p:txBody>
      </p:sp>
      <p:sp>
        <p:nvSpPr>
          <p:cNvPr id="69" name="TextBox 68">
            <a:extLst>
              <a:ext uri="{FF2B5EF4-FFF2-40B4-BE49-F238E27FC236}">
                <a16:creationId xmlns:a16="http://schemas.microsoft.com/office/drawing/2014/main" id="{652DB266-46CA-4767-A0DB-3A5D69BD12AC}"/>
              </a:ext>
            </a:extLst>
          </p:cNvPr>
          <p:cNvSpPr txBox="1"/>
          <p:nvPr/>
        </p:nvSpPr>
        <p:spPr>
          <a:xfrm>
            <a:off x="5973016" y="3891778"/>
            <a:ext cx="1368000" cy="972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r>
              <a:rPr lang="en-GB" sz="2000" dirty="0"/>
              <a:t>you must, you have to </a:t>
            </a:r>
          </a:p>
        </p:txBody>
      </p:sp>
      <p:sp>
        <p:nvSpPr>
          <p:cNvPr id="31" name="TextBox 30">
            <a:extLst>
              <a:ext uri="{FF2B5EF4-FFF2-40B4-BE49-F238E27FC236}">
                <a16:creationId xmlns:a16="http://schemas.microsoft.com/office/drawing/2014/main" id="{6E874721-6A89-4D7C-9A28-F6EB2B3D7DF3}"/>
              </a:ext>
            </a:extLst>
          </p:cNvPr>
          <p:cNvSpPr txBox="1"/>
          <p:nvPr/>
        </p:nvSpPr>
        <p:spPr>
          <a:xfrm>
            <a:off x="7415861" y="3892571"/>
            <a:ext cx="1368000" cy="972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r>
              <a:rPr lang="en-GB" sz="2200" dirty="0"/>
              <a:t>I want (to)</a:t>
            </a:r>
          </a:p>
        </p:txBody>
      </p:sp>
      <p:sp>
        <p:nvSpPr>
          <p:cNvPr id="32" name="TextBox 31">
            <a:extLst>
              <a:ext uri="{FF2B5EF4-FFF2-40B4-BE49-F238E27FC236}">
                <a16:creationId xmlns:a16="http://schemas.microsoft.com/office/drawing/2014/main" id="{FC2DD703-8F9E-49ED-9181-75F6112C0639}"/>
              </a:ext>
            </a:extLst>
          </p:cNvPr>
          <p:cNvSpPr txBox="1"/>
          <p:nvPr/>
        </p:nvSpPr>
        <p:spPr>
          <a:xfrm>
            <a:off x="8865725" y="3891778"/>
            <a:ext cx="1512000" cy="972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r>
              <a:rPr lang="en-GB" sz="2200" dirty="0"/>
              <a:t>you want (to)</a:t>
            </a:r>
          </a:p>
        </p:txBody>
      </p:sp>
      <p:sp>
        <p:nvSpPr>
          <p:cNvPr id="44" name="TextBox 43">
            <a:extLst>
              <a:ext uri="{FF2B5EF4-FFF2-40B4-BE49-F238E27FC236}">
                <a16:creationId xmlns:a16="http://schemas.microsoft.com/office/drawing/2014/main" id="{711A9D64-ABE1-43B5-ACD4-DFA9282148AA}"/>
              </a:ext>
            </a:extLst>
          </p:cNvPr>
          <p:cNvSpPr txBox="1"/>
          <p:nvPr/>
        </p:nvSpPr>
        <p:spPr>
          <a:xfrm>
            <a:off x="4536041" y="4954571"/>
            <a:ext cx="1368000" cy="972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r>
              <a:rPr lang="en-GB" sz="2000" dirty="0"/>
              <a:t>he must,</a:t>
            </a:r>
          </a:p>
          <a:p>
            <a:r>
              <a:rPr lang="en-GB" sz="2000" dirty="0"/>
              <a:t>he has to</a:t>
            </a:r>
          </a:p>
        </p:txBody>
      </p:sp>
      <p:sp>
        <p:nvSpPr>
          <p:cNvPr id="61" name="TextBox 60">
            <a:extLst>
              <a:ext uri="{FF2B5EF4-FFF2-40B4-BE49-F238E27FC236}">
                <a16:creationId xmlns:a16="http://schemas.microsoft.com/office/drawing/2014/main" id="{1B40621C-8EC3-49F1-9263-184DFE0431FC}"/>
              </a:ext>
            </a:extLst>
          </p:cNvPr>
          <p:cNvSpPr txBox="1"/>
          <p:nvPr/>
        </p:nvSpPr>
        <p:spPr>
          <a:xfrm>
            <a:off x="5973016" y="4954571"/>
            <a:ext cx="1368000" cy="972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r>
              <a:rPr lang="en-GB" sz="2000" dirty="0"/>
              <a:t>she must,</a:t>
            </a:r>
          </a:p>
          <a:p>
            <a:r>
              <a:rPr lang="en-GB" sz="2000" dirty="0"/>
              <a:t>she has to</a:t>
            </a:r>
          </a:p>
        </p:txBody>
      </p:sp>
      <p:sp>
        <p:nvSpPr>
          <p:cNvPr id="42" name="TextBox 41">
            <a:extLst>
              <a:ext uri="{FF2B5EF4-FFF2-40B4-BE49-F238E27FC236}">
                <a16:creationId xmlns:a16="http://schemas.microsoft.com/office/drawing/2014/main" id="{9EDC440D-3394-41B0-8BFD-2B0CED71B264}"/>
              </a:ext>
            </a:extLst>
          </p:cNvPr>
          <p:cNvSpPr txBox="1"/>
          <p:nvPr/>
        </p:nvSpPr>
        <p:spPr>
          <a:xfrm>
            <a:off x="7428750" y="4954545"/>
            <a:ext cx="1368000" cy="972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r>
              <a:rPr lang="en-GB" sz="2000" dirty="0"/>
              <a:t>he wants (to)</a:t>
            </a:r>
          </a:p>
        </p:txBody>
      </p:sp>
      <p:sp>
        <p:nvSpPr>
          <p:cNvPr id="62" name="TextBox 61">
            <a:extLst>
              <a:ext uri="{FF2B5EF4-FFF2-40B4-BE49-F238E27FC236}">
                <a16:creationId xmlns:a16="http://schemas.microsoft.com/office/drawing/2014/main" id="{8B5128AF-7A93-44B0-8F8C-2B401C44EB39}"/>
              </a:ext>
            </a:extLst>
          </p:cNvPr>
          <p:cNvSpPr txBox="1"/>
          <p:nvPr/>
        </p:nvSpPr>
        <p:spPr>
          <a:xfrm>
            <a:off x="8865725" y="4954571"/>
            <a:ext cx="1512000" cy="972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r>
              <a:rPr lang="en-GB" sz="2000" dirty="0"/>
              <a:t>she wants (to)</a:t>
            </a:r>
          </a:p>
        </p:txBody>
      </p:sp>
      <p:sp>
        <p:nvSpPr>
          <p:cNvPr id="87" name="TextBox 86">
            <a:extLst>
              <a:ext uri="{FF2B5EF4-FFF2-40B4-BE49-F238E27FC236}">
                <a16:creationId xmlns:a16="http://schemas.microsoft.com/office/drawing/2014/main" id="{47412E60-A202-49DB-AFB9-8D9854DB1270}"/>
              </a:ext>
            </a:extLst>
          </p:cNvPr>
          <p:cNvSpPr txBox="1"/>
          <p:nvPr/>
        </p:nvSpPr>
        <p:spPr>
          <a:xfrm>
            <a:off x="7151737" y="2015622"/>
            <a:ext cx="1548000" cy="828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a:solidFill>
              <a:srgbClr val="E7E6E6">
                <a:lumMod val="50000"/>
              </a:srgbClr>
            </a:solidFill>
            <a:extLst>
              <a:ext uri="{C807C97D-BFC1-408E-A445-0C87EB9F89A2}">
                <ask:lineSketchStyleProps xmlns:ask="http://schemas.microsoft.com/office/drawing/2018/sketchyshapes" sd="1201164053">
                  <a:custGeom>
                    <a:avLst/>
                    <a:gdLst>
                      <a:gd name="connsiteX0" fmla="*/ 0 w 1488096"/>
                      <a:gd name="connsiteY0" fmla="*/ 0 h 461665"/>
                      <a:gd name="connsiteX1" fmla="*/ 525794 w 1488096"/>
                      <a:gd name="connsiteY1" fmla="*/ 0 h 461665"/>
                      <a:gd name="connsiteX2" fmla="*/ 1021826 w 1488096"/>
                      <a:gd name="connsiteY2" fmla="*/ 0 h 461665"/>
                      <a:gd name="connsiteX3" fmla="*/ 1488096 w 1488096"/>
                      <a:gd name="connsiteY3" fmla="*/ 0 h 461665"/>
                      <a:gd name="connsiteX4" fmla="*/ 1488096 w 1488096"/>
                      <a:gd name="connsiteY4" fmla="*/ 461665 h 461665"/>
                      <a:gd name="connsiteX5" fmla="*/ 1006945 w 1488096"/>
                      <a:gd name="connsiteY5" fmla="*/ 461665 h 461665"/>
                      <a:gd name="connsiteX6" fmla="*/ 496032 w 1488096"/>
                      <a:gd name="connsiteY6" fmla="*/ 461665 h 461665"/>
                      <a:gd name="connsiteX7" fmla="*/ 0 w 1488096"/>
                      <a:gd name="connsiteY7" fmla="*/ 461665 h 461665"/>
                      <a:gd name="connsiteX8" fmla="*/ 0 w 1488096"/>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096" h="461665" fill="none" extrusionOk="0">
                        <a:moveTo>
                          <a:pt x="0" y="0"/>
                        </a:moveTo>
                        <a:cubicBezTo>
                          <a:pt x="177636" y="-28175"/>
                          <a:pt x="403889" y="1435"/>
                          <a:pt x="525794" y="0"/>
                        </a:cubicBezTo>
                        <a:cubicBezTo>
                          <a:pt x="647699" y="-1435"/>
                          <a:pt x="912544" y="59055"/>
                          <a:pt x="1021826" y="0"/>
                        </a:cubicBezTo>
                        <a:cubicBezTo>
                          <a:pt x="1131108" y="-59055"/>
                          <a:pt x="1356827" y="5971"/>
                          <a:pt x="1488096" y="0"/>
                        </a:cubicBezTo>
                        <a:cubicBezTo>
                          <a:pt x="1504851" y="94610"/>
                          <a:pt x="1449536" y="280344"/>
                          <a:pt x="1488096" y="461665"/>
                        </a:cubicBezTo>
                        <a:cubicBezTo>
                          <a:pt x="1266249" y="471267"/>
                          <a:pt x="1244578" y="460924"/>
                          <a:pt x="1006945" y="461665"/>
                        </a:cubicBezTo>
                        <a:cubicBezTo>
                          <a:pt x="769312" y="462406"/>
                          <a:pt x="745299" y="442392"/>
                          <a:pt x="496032" y="461665"/>
                        </a:cubicBezTo>
                        <a:cubicBezTo>
                          <a:pt x="246765" y="480938"/>
                          <a:pt x="226613" y="445359"/>
                          <a:pt x="0" y="461665"/>
                        </a:cubicBezTo>
                        <a:cubicBezTo>
                          <a:pt x="-30993" y="267327"/>
                          <a:pt x="49368" y="106356"/>
                          <a:pt x="0" y="0"/>
                        </a:cubicBezTo>
                        <a:close/>
                      </a:path>
                      <a:path w="1488096" h="461665" stroke="0" extrusionOk="0">
                        <a:moveTo>
                          <a:pt x="0" y="0"/>
                        </a:moveTo>
                        <a:cubicBezTo>
                          <a:pt x="217309" y="-30847"/>
                          <a:pt x="315741" y="5756"/>
                          <a:pt x="466270" y="0"/>
                        </a:cubicBezTo>
                        <a:cubicBezTo>
                          <a:pt x="616799" y="-5756"/>
                          <a:pt x="784071" y="59587"/>
                          <a:pt x="977183" y="0"/>
                        </a:cubicBezTo>
                        <a:cubicBezTo>
                          <a:pt x="1170295" y="-59587"/>
                          <a:pt x="1276250" y="13603"/>
                          <a:pt x="1488096" y="0"/>
                        </a:cubicBezTo>
                        <a:cubicBezTo>
                          <a:pt x="1528841" y="144381"/>
                          <a:pt x="1460759" y="310071"/>
                          <a:pt x="1488096" y="461665"/>
                        </a:cubicBezTo>
                        <a:cubicBezTo>
                          <a:pt x="1396836" y="479061"/>
                          <a:pt x="1209530" y="448271"/>
                          <a:pt x="1036707" y="461665"/>
                        </a:cubicBezTo>
                        <a:cubicBezTo>
                          <a:pt x="863884" y="475059"/>
                          <a:pt x="771576" y="408176"/>
                          <a:pt x="555556" y="461665"/>
                        </a:cubicBezTo>
                        <a:cubicBezTo>
                          <a:pt x="339536" y="515154"/>
                          <a:pt x="156996" y="413231"/>
                          <a:pt x="0" y="461665"/>
                        </a:cubicBezTo>
                        <a:cubicBezTo>
                          <a:pt x="-30006" y="235262"/>
                          <a:pt x="28290" y="145086"/>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to visit, visiting</a:t>
            </a:r>
          </a:p>
        </p:txBody>
      </p:sp>
      <p:sp>
        <p:nvSpPr>
          <p:cNvPr id="88" name="TextBox 87">
            <a:extLst>
              <a:ext uri="{FF2B5EF4-FFF2-40B4-BE49-F238E27FC236}">
                <a16:creationId xmlns:a16="http://schemas.microsoft.com/office/drawing/2014/main" id="{3F9BCBED-559C-4629-B5EF-0E1F9303B94F}"/>
              </a:ext>
            </a:extLst>
          </p:cNvPr>
          <p:cNvSpPr txBox="1"/>
          <p:nvPr/>
        </p:nvSpPr>
        <p:spPr>
          <a:xfrm>
            <a:off x="5502338" y="2017004"/>
            <a:ext cx="1584000" cy="828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a:solidFill>
              <a:srgbClr val="E7E6E6">
                <a:lumMod val="50000"/>
              </a:srgbClr>
            </a:solidFill>
            <a:extLst>
              <a:ext uri="{C807C97D-BFC1-408E-A445-0C87EB9F89A2}">
                <ask:lineSketchStyleProps xmlns:ask="http://schemas.microsoft.com/office/drawing/2018/sketchyshapes" sd="1201164053">
                  <a:custGeom>
                    <a:avLst/>
                    <a:gdLst>
                      <a:gd name="connsiteX0" fmla="*/ 0 w 1472286"/>
                      <a:gd name="connsiteY0" fmla="*/ 0 h 461665"/>
                      <a:gd name="connsiteX1" fmla="*/ 520208 w 1472286"/>
                      <a:gd name="connsiteY1" fmla="*/ 0 h 461665"/>
                      <a:gd name="connsiteX2" fmla="*/ 1010970 w 1472286"/>
                      <a:gd name="connsiteY2" fmla="*/ 0 h 461665"/>
                      <a:gd name="connsiteX3" fmla="*/ 1472286 w 1472286"/>
                      <a:gd name="connsiteY3" fmla="*/ 0 h 461665"/>
                      <a:gd name="connsiteX4" fmla="*/ 1472286 w 1472286"/>
                      <a:gd name="connsiteY4" fmla="*/ 461665 h 461665"/>
                      <a:gd name="connsiteX5" fmla="*/ 996247 w 1472286"/>
                      <a:gd name="connsiteY5" fmla="*/ 461665 h 461665"/>
                      <a:gd name="connsiteX6" fmla="*/ 490762 w 1472286"/>
                      <a:gd name="connsiteY6" fmla="*/ 461665 h 461665"/>
                      <a:gd name="connsiteX7" fmla="*/ 0 w 1472286"/>
                      <a:gd name="connsiteY7" fmla="*/ 461665 h 461665"/>
                      <a:gd name="connsiteX8" fmla="*/ 0 w 1472286"/>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2286" h="461665" fill="none" extrusionOk="0">
                        <a:moveTo>
                          <a:pt x="0" y="0"/>
                        </a:moveTo>
                        <a:cubicBezTo>
                          <a:pt x="229852" y="-62304"/>
                          <a:pt x="312845" y="35230"/>
                          <a:pt x="520208" y="0"/>
                        </a:cubicBezTo>
                        <a:cubicBezTo>
                          <a:pt x="727571" y="-35230"/>
                          <a:pt x="834407" y="23861"/>
                          <a:pt x="1010970" y="0"/>
                        </a:cubicBezTo>
                        <a:cubicBezTo>
                          <a:pt x="1187533" y="-23861"/>
                          <a:pt x="1262838" y="40529"/>
                          <a:pt x="1472286" y="0"/>
                        </a:cubicBezTo>
                        <a:cubicBezTo>
                          <a:pt x="1489041" y="94610"/>
                          <a:pt x="1433726" y="280344"/>
                          <a:pt x="1472286" y="461665"/>
                        </a:cubicBezTo>
                        <a:cubicBezTo>
                          <a:pt x="1306693" y="494903"/>
                          <a:pt x="1196195" y="409952"/>
                          <a:pt x="996247" y="461665"/>
                        </a:cubicBezTo>
                        <a:cubicBezTo>
                          <a:pt x="796299" y="513378"/>
                          <a:pt x="618535" y="449343"/>
                          <a:pt x="490762" y="461665"/>
                        </a:cubicBezTo>
                        <a:cubicBezTo>
                          <a:pt x="362989" y="473987"/>
                          <a:pt x="216212" y="417189"/>
                          <a:pt x="0" y="461665"/>
                        </a:cubicBezTo>
                        <a:cubicBezTo>
                          <a:pt x="-30993" y="267327"/>
                          <a:pt x="49368" y="106356"/>
                          <a:pt x="0" y="0"/>
                        </a:cubicBezTo>
                        <a:close/>
                      </a:path>
                      <a:path w="1472286" h="461665" stroke="0" extrusionOk="0">
                        <a:moveTo>
                          <a:pt x="0" y="0"/>
                        </a:moveTo>
                        <a:cubicBezTo>
                          <a:pt x="103069" y="-50060"/>
                          <a:pt x="248598" y="32538"/>
                          <a:pt x="461316" y="0"/>
                        </a:cubicBezTo>
                        <a:cubicBezTo>
                          <a:pt x="674034" y="-32538"/>
                          <a:pt x="761915" y="5825"/>
                          <a:pt x="966801" y="0"/>
                        </a:cubicBezTo>
                        <a:cubicBezTo>
                          <a:pt x="1171687" y="-5825"/>
                          <a:pt x="1272873" y="6140"/>
                          <a:pt x="1472286" y="0"/>
                        </a:cubicBezTo>
                        <a:cubicBezTo>
                          <a:pt x="1513031" y="144381"/>
                          <a:pt x="1444949" y="310071"/>
                          <a:pt x="1472286" y="461665"/>
                        </a:cubicBezTo>
                        <a:cubicBezTo>
                          <a:pt x="1313443" y="490539"/>
                          <a:pt x="1160300" y="443220"/>
                          <a:pt x="1025693" y="461665"/>
                        </a:cubicBezTo>
                        <a:cubicBezTo>
                          <a:pt x="891086" y="480110"/>
                          <a:pt x="750738" y="445346"/>
                          <a:pt x="549653" y="461665"/>
                        </a:cubicBezTo>
                        <a:cubicBezTo>
                          <a:pt x="348568" y="477984"/>
                          <a:pt x="151660" y="417548"/>
                          <a:pt x="0" y="461665"/>
                        </a:cubicBezTo>
                        <a:cubicBezTo>
                          <a:pt x="-30006" y="235262"/>
                          <a:pt x="28290" y="145086"/>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lvl="0" algn="ctr">
              <a:defRPr/>
            </a:pPr>
            <a:endParaRPr lang="en-GB" sz="2200" kern="0" dirty="0">
              <a:solidFill>
                <a:schemeClr val="accent1">
                  <a:lumMod val="50000"/>
                </a:schemeClr>
              </a:solidFill>
            </a:endParaRPr>
          </a:p>
          <a:p>
            <a:pPr lvl="0" algn="ctr">
              <a:defRPr/>
            </a:pPr>
            <a:r>
              <a:rPr lang="en-GB" sz="2200" kern="0" dirty="0">
                <a:solidFill>
                  <a:schemeClr val="accent1">
                    <a:lumMod val="50000"/>
                  </a:schemeClr>
                </a:solidFill>
              </a:rPr>
              <a:t>building</a:t>
            </a:r>
          </a:p>
          <a:p>
            <a:pPr lvl="0" algn="ctr">
              <a:defRPr/>
            </a:pPr>
            <a:endParaRPr kumimoji="0" lang="en-GB" sz="2200" i="0" u="none" strike="noStrike" kern="0" cap="none" spc="0" normalizeH="0" baseline="0" noProof="0" dirty="0">
              <a:ln>
                <a:noFill/>
              </a:ln>
              <a:solidFill>
                <a:schemeClr val="accent1">
                  <a:lumMod val="50000"/>
                </a:schemeClr>
              </a:solidFill>
              <a:effectLst/>
              <a:uLnTx/>
              <a:uFillTx/>
              <a:latin typeface="Century Gothic" panose="020F0302020204030204"/>
            </a:endParaRPr>
          </a:p>
        </p:txBody>
      </p:sp>
      <p:sp>
        <p:nvSpPr>
          <p:cNvPr id="89" name="TextBox 88">
            <a:extLst>
              <a:ext uri="{FF2B5EF4-FFF2-40B4-BE49-F238E27FC236}">
                <a16:creationId xmlns:a16="http://schemas.microsoft.com/office/drawing/2014/main" id="{85EA5255-C85E-4481-A50D-CA2110251A78}"/>
              </a:ext>
            </a:extLst>
          </p:cNvPr>
          <p:cNvSpPr txBox="1"/>
          <p:nvPr/>
        </p:nvSpPr>
        <p:spPr>
          <a:xfrm>
            <a:off x="3887902" y="2018344"/>
            <a:ext cx="1548000" cy="828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3175">
            <a:solidFill>
              <a:srgbClr val="E7E6E6">
                <a:lumMod val="50000"/>
              </a:srgbClr>
            </a:solidFill>
            <a:extLst>
              <a:ext uri="{C807C97D-BFC1-408E-A445-0C87EB9F89A2}">
                <ask:lineSketchStyleProps xmlns:ask="http://schemas.microsoft.com/office/drawing/2018/sketchyshapes" sd="1201164053">
                  <a:custGeom>
                    <a:avLst/>
                    <a:gdLst>
                      <a:gd name="connsiteX0" fmla="*/ 0 w 1607132"/>
                      <a:gd name="connsiteY0" fmla="*/ 0 h 461665"/>
                      <a:gd name="connsiteX1" fmla="*/ 567853 w 1607132"/>
                      <a:gd name="connsiteY1" fmla="*/ 0 h 461665"/>
                      <a:gd name="connsiteX2" fmla="*/ 1103564 w 1607132"/>
                      <a:gd name="connsiteY2" fmla="*/ 0 h 461665"/>
                      <a:gd name="connsiteX3" fmla="*/ 1607132 w 1607132"/>
                      <a:gd name="connsiteY3" fmla="*/ 0 h 461665"/>
                      <a:gd name="connsiteX4" fmla="*/ 1607132 w 1607132"/>
                      <a:gd name="connsiteY4" fmla="*/ 461665 h 461665"/>
                      <a:gd name="connsiteX5" fmla="*/ 1087493 w 1607132"/>
                      <a:gd name="connsiteY5" fmla="*/ 461665 h 461665"/>
                      <a:gd name="connsiteX6" fmla="*/ 535711 w 1607132"/>
                      <a:gd name="connsiteY6" fmla="*/ 461665 h 461665"/>
                      <a:gd name="connsiteX7" fmla="*/ 0 w 1607132"/>
                      <a:gd name="connsiteY7" fmla="*/ 461665 h 461665"/>
                      <a:gd name="connsiteX8" fmla="*/ 0 w 1607132"/>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7132" h="461665" fill="none" extrusionOk="0">
                        <a:moveTo>
                          <a:pt x="0" y="0"/>
                        </a:moveTo>
                        <a:cubicBezTo>
                          <a:pt x="187216" y="-60101"/>
                          <a:pt x="432278" y="13446"/>
                          <a:pt x="567853" y="0"/>
                        </a:cubicBezTo>
                        <a:cubicBezTo>
                          <a:pt x="703428" y="-13446"/>
                          <a:pt x="907124" y="59528"/>
                          <a:pt x="1103564" y="0"/>
                        </a:cubicBezTo>
                        <a:cubicBezTo>
                          <a:pt x="1300004" y="-59528"/>
                          <a:pt x="1361642" y="32994"/>
                          <a:pt x="1607132" y="0"/>
                        </a:cubicBezTo>
                        <a:cubicBezTo>
                          <a:pt x="1623887" y="94610"/>
                          <a:pt x="1568572" y="280344"/>
                          <a:pt x="1607132" y="461665"/>
                        </a:cubicBezTo>
                        <a:cubicBezTo>
                          <a:pt x="1407557" y="468329"/>
                          <a:pt x="1320129" y="437362"/>
                          <a:pt x="1087493" y="461665"/>
                        </a:cubicBezTo>
                        <a:cubicBezTo>
                          <a:pt x="854857" y="485968"/>
                          <a:pt x="656975" y="433270"/>
                          <a:pt x="535711" y="461665"/>
                        </a:cubicBezTo>
                        <a:cubicBezTo>
                          <a:pt x="414447" y="490060"/>
                          <a:pt x="203843" y="427345"/>
                          <a:pt x="0" y="461665"/>
                        </a:cubicBezTo>
                        <a:cubicBezTo>
                          <a:pt x="-30993" y="267327"/>
                          <a:pt x="49368" y="106356"/>
                          <a:pt x="0" y="0"/>
                        </a:cubicBezTo>
                        <a:close/>
                      </a:path>
                      <a:path w="1607132" h="461665" stroke="0" extrusionOk="0">
                        <a:moveTo>
                          <a:pt x="0" y="0"/>
                        </a:moveTo>
                        <a:cubicBezTo>
                          <a:pt x="245591" y="-5966"/>
                          <a:pt x="300578" y="45472"/>
                          <a:pt x="503568" y="0"/>
                        </a:cubicBezTo>
                        <a:cubicBezTo>
                          <a:pt x="706558" y="-45472"/>
                          <a:pt x="937419" y="9695"/>
                          <a:pt x="1055350" y="0"/>
                        </a:cubicBezTo>
                        <a:cubicBezTo>
                          <a:pt x="1173281" y="-9695"/>
                          <a:pt x="1440833" y="10338"/>
                          <a:pt x="1607132" y="0"/>
                        </a:cubicBezTo>
                        <a:cubicBezTo>
                          <a:pt x="1647877" y="144381"/>
                          <a:pt x="1579795" y="310071"/>
                          <a:pt x="1607132" y="461665"/>
                        </a:cubicBezTo>
                        <a:cubicBezTo>
                          <a:pt x="1420435" y="467696"/>
                          <a:pt x="1292414" y="440782"/>
                          <a:pt x="1119635" y="461665"/>
                        </a:cubicBezTo>
                        <a:cubicBezTo>
                          <a:pt x="946856" y="482548"/>
                          <a:pt x="857186" y="401701"/>
                          <a:pt x="599996" y="461665"/>
                        </a:cubicBezTo>
                        <a:cubicBezTo>
                          <a:pt x="342806" y="521629"/>
                          <a:pt x="270448" y="450348"/>
                          <a:pt x="0" y="461665"/>
                        </a:cubicBezTo>
                        <a:cubicBezTo>
                          <a:pt x="-30006" y="235262"/>
                          <a:pt x="28290" y="145086"/>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mn-cs"/>
              </a:rPr>
              <a:t>church</a:t>
            </a:r>
          </a:p>
        </p:txBody>
      </p:sp>
      <p:sp>
        <p:nvSpPr>
          <p:cNvPr id="90" name="TextBox 89">
            <a:extLst>
              <a:ext uri="{FF2B5EF4-FFF2-40B4-BE49-F238E27FC236}">
                <a16:creationId xmlns:a16="http://schemas.microsoft.com/office/drawing/2014/main" id="{7F38044D-3F42-4BE0-8E77-9025E3C766B2}"/>
              </a:ext>
            </a:extLst>
          </p:cNvPr>
          <p:cNvSpPr txBox="1"/>
          <p:nvPr/>
        </p:nvSpPr>
        <p:spPr>
          <a:xfrm>
            <a:off x="1676604" y="2016971"/>
            <a:ext cx="936000" cy="828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3175">
            <a:solidFill>
              <a:srgbClr val="E7E6E6">
                <a:lumMod val="50000"/>
              </a:srgbClr>
            </a:solidFill>
            <a:extLst>
              <a:ext uri="{C807C97D-BFC1-408E-A445-0C87EB9F89A2}">
                <ask:lineSketchStyleProps xmlns:ask="http://schemas.microsoft.com/office/drawing/2018/sketchyshapes" sd="1201164053">
                  <a:custGeom>
                    <a:avLst/>
                    <a:gdLst>
                      <a:gd name="connsiteX0" fmla="*/ 0 w 2260164"/>
                      <a:gd name="connsiteY0" fmla="*/ 0 h 461665"/>
                      <a:gd name="connsiteX1" fmla="*/ 497236 w 2260164"/>
                      <a:gd name="connsiteY1" fmla="*/ 0 h 461665"/>
                      <a:gd name="connsiteX2" fmla="*/ 1107480 w 2260164"/>
                      <a:gd name="connsiteY2" fmla="*/ 0 h 461665"/>
                      <a:gd name="connsiteX3" fmla="*/ 1649920 w 2260164"/>
                      <a:gd name="connsiteY3" fmla="*/ 0 h 461665"/>
                      <a:gd name="connsiteX4" fmla="*/ 2260164 w 2260164"/>
                      <a:gd name="connsiteY4" fmla="*/ 0 h 461665"/>
                      <a:gd name="connsiteX5" fmla="*/ 2260164 w 2260164"/>
                      <a:gd name="connsiteY5" fmla="*/ 461665 h 461665"/>
                      <a:gd name="connsiteX6" fmla="*/ 1649920 w 2260164"/>
                      <a:gd name="connsiteY6" fmla="*/ 461665 h 461665"/>
                      <a:gd name="connsiteX7" fmla="*/ 1062277 w 2260164"/>
                      <a:gd name="connsiteY7" fmla="*/ 461665 h 461665"/>
                      <a:gd name="connsiteX8" fmla="*/ 519838 w 2260164"/>
                      <a:gd name="connsiteY8" fmla="*/ 461665 h 461665"/>
                      <a:gd name="connsiteX9" fmla="*/ 0 w 2260164"/>
                      <a:gd name="connsiteY9" fmla="*/ 461665 h 461665"/>
                      <a:gd name="connsiteX10" fmla="*/ 0 w 2260164"/>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164" h="461665" fill="none" extrusionOk="0">
                        <a:moveTo>
                          <a:pt x="0" y="0"/>
                        </a:moveTo>
                        <a:cubicBezTo>
                          <a:pt x="166431" y="-33487"/>
                          <a:pt x="324118" y="22915"/>
                          <a:pt x="497236" y="0"/>
                        </a:cubicBezTo>
                        <a:cubicBezTo>
                          <a:pt x="670354" y="-22915"/>
                          <a:pt x="979935" y="9474"/>
                          <a:pt x="1107480" y="0"/>
                        </a:cubicBezTo>
                        <a:cubicBezTo>
                          <a:pt x="1235025" y="-9474"/>
                          <a:pt x="1503631" y="50091"/>
                          <a:pt x="1649920" y="0"/>
                        </a:cubicBezTo>
                        <a:cubicBezTo>
                          <a:pt x="1796209" y="-50091"/>
                          <a:pt x="2067867" y="63268"/>
                          <a:pt x="2260164" y="0"/>
                        </a:cubicBezTo>
                        <a:cubicBezTo>
                          <a:pt x="2287842" y="170420"/>
                          <a:pt x="2213980" y="368343"/>
                          <a:pt x="2260164" y="461665"/>
                        </a:cubicBezTo>
                        <a:cubicBezTo>
                          <a:pt x="2053399" y="511863"/>
                          <a:pt x="1848801" y="391674"/>
                          <a:pt x="1649920" y="461665"/>
                        </a:cubicBezTo>
                        <a:cubicBezTo>
                          <a:pt x="1451039" y="531656"/>
                          <a:pt x="1227758" y="442686"/>
                          <a:pt x="1062277" y="461665"/>
                        </a:cubicBezTo>
                        <a:cubicBezTo>
                          <a:pt x="896796" y="480644"/>
                          <a:pt x="692174" y="431370"/>
                          <a:pt x="519838" y="461665"/>
                        </a:cubicBezTo>
                        <a:cubicBezTo>
                          <a:pt x="347502" y="491960"/>
                          <a:pt x="205132" y="411260"/>
                          <a:pt x="0" y="461665"/>
                        </a:cubicBezTo>
                        <a:cubicBezTo>
                          <a:pt x="-15548" y="267623"/>
                          <a:pt x="37181" y="112291"/>
                          <a:pt x="0" y="0"/>
                        </a:cubicBezTo>
                        <a:close/>
                      </a:path>
                      <a:path w="2260164" h="461665" stroke="0" extrusionOk="0">
                        <a:moveTo>
                          <a:pt x="0" y="0"/>
                        </a:moveTo>
                        <a:cubicBezTo>
                          <a:pt x="124191" y="-9645"/>
                          <a:pt x="391115" y="41767"/>
                          <a:pt x="519838" y="0"/>
                        </a:cubicBezTo>
                        <a:cubicBezTo>
                          <a:pt x="648561" y="-41767"/>
                          <a:pt x="842401" y="55367"/>
                          <a:pt x="1107480" y="0"/>
                        </a:cubicBezTo>
                        <a:cubicBezTo>
                          <a:pt x="1372559" y="-55367"/>
                          <a:pt x="1514876" y="60583"/>
                          <a:pt x="1695123" y="0"/>
                        </a:cubicBezTo>
                        <a:cubicBezTo>
                          <a:pt x="1875370" y="-60583"/>
                          <a:pt x="2125969" y="9942"/>
                          <a:pt x="2260164" y="0"/>
                        </a:cubicBezTo>
                        <a:cubicBezTo>
                          <a:pt x="2313845" y="190815"/>
                          <a:pt x="2245479" y="259346"/>
                          <a:pt x="2260164" y="461665"/>
                        </a:cubicBezTo>
                        <a:cubicBezTo>
                          <a:pt x="2059924" y="521429"/>
                          <a:pt x="1779066" y="442759"/>
                          <a:pt x="1649920" y="461665"/>
                        </a:cubicBezTo>
                        <a:cubicBezTo>
                          <a:pt x="1520774" y="480571"/>
                          <a:pt x="1314849" y="438959"/>
                          <a:pt x="1130082" y="461665"/>
                        </a:cubicBezTo>
                        <a:cubicBezTo>
                          <a:pt x="945315" y="484371"/>
                          <a:pt x="792373" y="451198"/>
                          <a:pt x="565041" y="461665"/>
                        </a:cubicBezTo>
                        <a:cubicBezTo>
                          <a:pt x="337709" y="472132"/>
                          <a:pt x="216180" y="431069"/>
                          <a:pt x="0" y="461665"/>
                        </a:cubicBezTo>
                        <a:cubicBezTo>
                          <a:pt x="-39583" y="353609"/>
                          <a:pt x="21082" y="173477"/>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mn-cs"/>
              </a:rPr>
              <a:t>ticket</a:t>
            </a:r>
            <a:endParaRPr kumimoji="0" lang="en-GB" sz="2200" i="0" u="none" strike="noStrike" kern="0" cap="none" spc="0" normalizeH="0" baseline="0" dirty="0">
              <a:ln>
                <a:noFill/>
              </a:ln>
              <a:solidFill>
                <a:schemeClr val="accent1">
                  <a:lumMod val="50000"/>
                </a:scheme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91" name="TextBox 90">
            <a:extLst>
              <a:ext uri="{FF2B5EF4-FFF2-40B4-BE49-F238E27FC236}">
                <a16:creationId xmlns:a16="http://schemas.microsoft.com/office/drawing/2014/main" id="{BEB156DA-D9A3-42B3-B496-FE7A281E06AC}"/>
              </a:ext>
            </a:extLst>
          </p:cNvPr>
          <p:cNvSpPr txBox="1"/>
          <p:nvPr/>
        </p:nvSpPr>
        <p:spPr>
          <a:xfrm>
            <a:off x="2676861" y="2015622"/>
            <a:ext cx="1152000" cy="828000"/>
          </a:xfrm>
          <a:prstGeom prst="rect">
            <a:avLst/>
          </a:prstGeom>
          <a: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3175">
            <a:solidFill>
              <a:srgbClr val="E7E6E6">
                <a:lumMod val="50000"/>
              </a:srgbClr>
            </a:solidFill>
            <a:extLst>
              <a:ext uri="{C807C97D-BFC1-408E-A445-0C87EB9F89A2}">
                <ask:lineSketchStyleProps xmlns:ask="http://schemas.microsoft.com/office/drawing/2018/sketchyshapes" sd="1201164053">
                  <a:custGeom>
                    <a:avLst/>
                    <a:gdLst>
                      <a:gd name="connsiteX0" fmla="*/ 0 w 2260164"/>
                      <a:gd name="connsiteY0" fmla="*/ 0 h 461665"/>
                      <a:gd name="connsiteX1" fmla="*/ 497236 w 2260164"/>
                      <a:gd name="connsiteY1" fmla="*/ 0 h 461665"/>
                      <a:gd name="connsiteX2" fmla="*/ 1107480 w 2260164"/>
                      <a:gd name="connsiteY2" fmla="*/ 0 h 461665"/>
                      <a:gd name="connsiteX3" fmla="*/ 1649920 w 2260164"/>
                      <a:gd name="connsiteY3" fmla="*/ 0 h 461665"/>
                      <a:gd name="connsiteX4" fmla="*/ 2260164 w 2260164"/>
                      <a:gd name="connsiteY4" fmla="*/ 0 h 461665"/>
                      <a:gd name="connsiteX5" fmla="*/ 2260164 w 2260164"/>
                      <a:gd name="connsiteY5" fmla="*/ 461665 h 461665"/>
                      <a:gd name="connsiteX6" fmla="*/ 1649920 w 2260164"/>
                      <a:gd name="connsiteY6" fmla="*/ 461665 h 461665"/>
                      <a:gd name="connsiteX7" fmla="*/ 1062277 w 2260164"/>
                      <a:gd name="connsiteY7" fmla="*/ 461665 h 461665"/>
                      <a:gd name="connsiteX8" fmla="*/ 519838 w 2260164"/>
                      <a:gd name="connsiteY8" fmla="*/ 461665 h 461665"/>
                      <a:gd name="connsiteX9" fmla="*/ 0 w 2260164"/>
                      <a:gd name="connsiteY9" fmla="*/ 461665 h 461665"/>
                      <a:gd name="connsiteX10" fmla="*/ 0 w 2260164"/>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164" h="461665" fill="none" extrusionOk="0">
                        <a:moveTo>
                          <a:pt x="0" y="0"/>
                        </a:moveTo>
                        <a:cubicBezTo>
                          <a:pt x="166431" y="-33487"/>
                          <a:pt x="324118" y="22915"/>
                          <a:pt x="497236" y="0"/>
                        </a:cubicBezTo>
                        <a:cubicBezTo>
                          <a:pt x="670354" y="-22915"/>
                          <a:pt x="979935" y="9474"/>
                          <a:pt x="1107480" y="0"/>
                        </a:cubicBezTo>
                        <a:cubicBezTo>
                          <a:pt x="1235025" y="-9474"/>
                          <a:pt x="1503631" y="50091"/>
                          <a:pt x="1649920" y="0"/>
                        </a:cubicBezTo>
                        <a:cubicBezTo>
                          <a:pt x="1796209" y="-50091"/>
                          <a:pt x="2067867" y="63268"/>
                          <a:pt x="2260164" y="0"/>
                        </a:cubicBezTo>
                        <a:cubicBezTo>
                          <a:pt x="2287842" y="170420"/>
                          <a:pt x="2213980" y="368343"/>
                          <a:pt x="2260164" y="461665"/>
                        </a:cubicBezTo>
                        <a:cubicBezTo>
                          <a:pt x="2053399" y="511863"/>
                          <a:pt x="1848801" y="391674"/>
                          <a:pt x="1649920" y="461665"/>
                        </a:cubicBezTo>
                        <a:cubicBezTo>
                          <a:pt x="1451039" y="531656"/>
                          <a:pt x="1227758" y="442686"/>
                          <a:pt x="1062277" y="461665"/>
                        </a:cubicBezTo>
                        <a:cubicBezTo>
                          <a:pt x="896796" y="480644"/>
                          <a:pt x="692174" y="431370"/>
                          <a:pt x="519838" y="461665"/>
                        </a:cubicBezTo>
                        <a:cubicBezTo>
                          <a:pt x="347502" y="491960"/>
                          <a:pt x="205132" y="411260"/>
                          <a:pt x="0" y="461665"/>
                        </a:cubicBezTo>
                        <a:cubicBezTo>
                          <a:pt x="-15548" y="267623"/>
                          <a:pt x="37181" y="112291"/>
                          <a:pt x="0" y="0"/>
                        </a:cubicBezTo>
                        <a:close/>
                      </a:path>
                      <a:path w="2260164" h="461665" stroke="0" extrusionOk="0">
                        <a:moveTo>
                          <a:pt x="0" y="0"/>
                        </a:moveTo>
                        <a:cubicBezTo>
                          <a:pt x="124191" y="-9645"/>
                          <a:pt x="391115" y="41767"/>
                          <a:pt x="519838" y="0"/>
                        </a:cubicBezTo>
                        <a:cubicBezTo>
                          <a:pt x="648561" y="-41767"/>
                          <a:pt x="842401" y="55367"/>
                          <a:pt x="1107480" y="0"/>
                        </a:cubicBezTo>
                        <a:cubicBezTo>
                          <a:pt x="1372559" y="-55367"/>
                          <a:pt x="1514876" y="60583"/>
                          <a:pt x="1695123" y="0"/>
                        </a:cubicBezTo>
                        <a:cubicBezTo>
                          <a:pt x="1875370" y="-60583"/>
                          <a:pt x="2125969" y="9942"/>
                          <a:pt x="2260164" y="0"/>
                        </a:cubicBezTo>
                        <a:cubicBezTo>
                          <a:pt x="2313845" y="190815"/>
                          <a:pt x="2245479" y="259346"/>
                          <a:pt x="2260164" y="461665"/>
                        </a:cubicBezTo>
                        <a:cubicBezTo>
                          <a:pt x="2059924" y="521429"/>
                          <a:pt x="1779066" y="442759"/>
                          <a:pt x="1649920" y="461665"/>
                        </a:cubicBezTo>
                        <a:cubicBezTo>
                          <a:pt x="1520774" y="480571"/>
                          <a:pt x="1314849" y="438959"/>
                          <a:pt x="1130082" y="461665"/>
                        </a:cubicBezTo>
                        <a:cubicBezTo>
                          <a:pt x="945315" y="484371"/>
                          <a:pt x="792373" y="451198"/>
                          <a:pt x="565041" y="461665"/>
                        </a:cubicBezTo>
                        <a:cubicBezTo>
                          <a:pt x="337709" y="472132"/>
                          <a:pt x="216180" y="431069"/>
                          <a:pt x="0" y="461665"/>
                        </a:cubicBezTo>
                        <a:cubicBezTo>
                          <a:pt x="-39583" y="353609"/>
                          <a:pt x="21082" y="173477"/>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mn-cs"/>
              </a:rPr>
              <a:t>bridge</a:t>
            </a:r>
          </a:p>
        </p:txBody>
      </p:sp>
      <p:pic>
        <p:nvPicPr>
          <p:cNvPr id="57" name="Picture 56" descr="background rectangle">
            <a:extLst>
              <a:ext uri="{FF2B5EF4-FFF2-40B4-BE49-F238E27FC236}">
                <a16:creationId xmlns:a16="http://schemas.microsoft.com/office/drawing/2014/main" id="{3C3A2118-F446-4BE4-A65E-4314809677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66" name="Title 3">
            <a:extLst>
              <a:ext uri="{FF2B5EF4-FFF2-40B4-BE49-F238E27FC236}">
                <a16:creationId xmlns:a16="http://schemas.microsoft.com/office/drawing/2014/main" id="{F4E1D527-15F5-4FE7-8411-40CDBC6D92B4}"/>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Mur de mots</a:t>
            </a:r>
          </a:p>
        </p:txBody>
      </p:sp>
      <p:sp>
        <p:nvSpPr>
          <p:cNvPr id="71" name="Rounded Rectangle 46">
            <a:extLst>
              <a:ext uri="{FF2B5EF4-FFF2-40B4-BE49-F238E27FC236}">
                <a16:creationId xmlns:a16="http://schemas.microsoft.com/office/drawing/2014/main" id="{1F5E7186-D533-40CF-B22D-71E9A425644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715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1" nodeType="clickEffect">
                                  <p:stCondLst>
                                    <p:cond delay="0"/>
                                  </p:stCondLst>
                                  <p:childTnLst>
                                    <p:animClr clrSpc="rgb" dir="cw">
                                      <p:cBhvr override="childStyle">
                                        <p:cTn id="6" dur="2000" fill="hold"/>
                                        <p:tgtEl>
                                          <p:spTgt spid="90"/>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18" presetClass="exit" presetSubtype="9" fill="hold" grpId="0" nodeType="clickEffect">
                                  <p:stCondLst>
                                    <p:cond delay="0"/>
                                  </p:stCondLst>
                                  <p:childTnLst>
                                    <p:animEffect transition="out" filter="strips(upLeft)">
                                      <p:cBhvr>
                                        <p:cTn id="10" dur="10000"/>
                                        <p:tgtEl>
                                          <p:spTgt spid="90"/>
                                        </p:tgtEl>
                                      </p:cBhvr>
                                    </p:animEffect>
                                    <p:set>
                                      <p:cBhvr>
                                        <p:cTn id="11" dur="1" fill="hold">
                                          <p:stCondLst>
                                            <p:cond delay="9999"/>
                                          </p:stCondLst>
                                        </p:cTn>
                                        <p:tgtEl>
                                          <p:spTgt spid="9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grpId="1" nodeType="clickEffect">
                                  <p:stCondLst>
                                    <p:cond delay="0"/>
                                  </p:stCondLst>
                                  <p:childTnLst>
                                    <p:animClr clrSpc="rgb" dir="cw">
                                      <p:cBhvr override="childStyle">
                                        <p:cTn id="15" dur="2000" fill="hold"/>
                                        <p:tgtEl>
                                          <p:spTgt spid="91"/>
                                        </p:tgtEl>
                                        <p:attrNameLst>
                                          <p:attrName>style.color</p:attrName>
                                        </p:attrNameLst>
                                      </p:cBhvr>
                                      <p:to>
                                        <a:schemeClr val="accent2"/>
                                      </p:to>
                                    </p:animClr>
                                  </p:childTnLst>
                                </p:cTn>
                              </p:par>
                            </p:childTnLst>
                          </p:cTn>
                        </p:par>
                      </p:childTnLst>
                    </p:cTn>
                  </p:par>
                  <p:par>
                    <p:cTn id="16" fill="hold">
                      <p:stCondLst>
                        <p:cond delay="indefinite"/>
                      </p:stCondLst>
                      <p:childTnLst>
                        <p:par>
                          <p:cTn id="17" fill="hold">
                            <p:stCondLst>
                              <p:cond delay="0"/>
                            </p:stCondLst>
                            <p:childTnLst>
                              <p:par>
                                <p:cTn id="18" presetID="18" presetClass="exit" presetSubtype="9" fill="hold" grpId="0" nodeType="clickEffect">
                                  <p:stCondLst>
                                    <p:cond delay="0"/>
                                  </p:stCondLst>
                                  <p:childTnLst>
                                    <p:animEffect transition="out" filter="strips(upLeft)">
                                      <p:cBhvr>
                                        <p:cTn id="19" dur="10000"/>
                                        <p:tgtEl>
                                          <p:spTgt spid="91"/>
                                        </p:tgtEl>
                                      </p:cBhvr>
                                    </p:animEffect>
                                    <p:set>
                                      <p:cBhvr>
                                        <p:cTn id="20" dur="1" fill="hold">
                                          <p:stCondLst>
                                            <p:cond delay="9999"/>
                                          </p:stCondLst>
                                        </p:cTn>
                                        <p:tgtEl>
                                          <p:spTgt spid="9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1" nodeType="clickEffect">
                                  <p:stCondLst>
                                    <p:cond delay="0"/>
                                  </p:stCondLst>
                                  <p:childTnLst>
                                    <p:animClr clrSpc="rgb" dir="cw">
                                      <p:cBhvr override="childStyle">
                                        <p:cTn id="24" dur="2000" fill="hold"/>
                                        <p:tgtEl>
                                          <p:spTgt spid="89"/>
                                        </p:tgtEl>
                                        <p:attrNameLst>
                                          <p:attrName>style.color</p:attrName>
                                        </p:attrNameLst>
                                      </p:cBhvr>
                                      <p:to>
                                        <a:schemeClr val="accent2"/>
                                      </p:to>
                                    </p:animClr>
                                  </p:childTnLst>
                                </p:cTn>
                              </p:par>
                            </p:childTnLst>
                          </p:cTn>
                        </p:par>
                      </p:childTnLst>
                    </p:cTn>
                  </p:par>
                  <p:par>
                    <p:cTn id="25" fill="hold">
                      <p:stCondLst>
                        <p:cond delay="indefinite"/>
                      </p:stCondLst>
                      <p:childTnLst>
                        <p:par>
                          <p:cTn id="26" fill="hold">
                            <p:stCondLst>
                              <p:cond delay="0"/>
                            </p:stCondLst>
                            <p:childTnLst>
                              <p:par>
                                <p:cTn id="27" presetID="18" presetClass="exit" presetSubtype="9" fill="hold" grpId="0" nodeType="clickEffect">
                                  <p:stCondLst>
                                    <p:cond delay="0"/>
                                  </p:stCondLst>
                                  <p:childTnLst>
                                    <p:animEffect transition="out" filter="strips(upLeft)">
                                      <p:cBhvr>
                                        <p:cTn id="28" dur="10000"/>
                                        <p:tgtEl>
                                          <p:spTgt spid="89"/>
                                        </p:tgtEl>
                                      </p:cBhvr>
                                    </p:animEffect>
                                    <p:set>
                                      <p:cBhvr>
                                        <p:cTn id="29" dur="1" fill="hold">
                                          <p:stCondLst>
                                            <p:cond delay="9999"/>
                                          </p:stCondLst>
                                        </p:cTn>
                                        <p:tgtEl>
                                          <p:spTgt spid="8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 presetClass="emph" presetSubtype="2" fill="hold" grpId="1" nodeType="clickEffect">
                                  <p:stCondLst>
                                    <p:cond delay="0"/>
                                  </p:stCondLst>
                                  <p:childTnLst>
                                    <p:animClr clrSpc="rgb" dir="cw">
                                      <p:cBhvr override="childStyle">
                                        <p:cTn id="33" dur="2000" fill="hold"/>
                                        <p:tgtEl>
                                          <p:spTgt spid="88"/>
                                        </p:tgtEl>
                                        <p:attrNameLst>
                                          <p:attrName>style.color</p:attrName>
                                        </p:attrNameLst>
                                      </p:cBhvr>
                                      <p:to>
                                        <a:schemeClr val="accent2"/>
                                      </p:to>
                                    </p:animClr>
                                  </p:childTnLst>
                                </p:cTn>
                              </p:par>
                            </p:childTnLst>
                          </p:cTn>
                        </p:par>
                      </p:childTnLst>
                    </p:cTn>
                  </p:par>
                  <p:par>
                    <p:cTn id="34" fill="hold">
                      <p:stCondLst>
                        <p:cond delay="indefinite"/>
                      </p:stCondLst>
                      <p:childTnLst>
                        <p:par>
                          <p:cTn id="35" fill="hold">
                            <p:stCondLst>
                              <p:cond delay="0"/>
                            </p:stCondLst>
                            <p:childTnLst>
                              <p:par>
                                <p:cTn id="36" presetID="18" presetClass="exit" presetSubtype="9" fill="hold" grpId="0" nodeType="clickEffect">
                                  <p:stCondLst>
                                    <p:cond delay="0"/>
                                  </p:stCondLst>
                                  <p:childTnLst>
                                    <p:animEffect transition="out" filter="strips(upLeft)">
                                      <p:cBhvr>
                                        <p:cTn id="37" dur="10000"/>
                                        <p:tgtEl>
                                          <p:spTgt spid="88"/>
                                        </p:tgtEl>
                                      </p:cBhvr>
                                    </p:animEffect>
                                    <p:set>
                                      <p:cBhvr>
                                        <p:cTn id="38" dur="1" fill="hold">
                                          <p:stCondLst>
                                            <p:cond delay="9999"/>
                                          </p:stCondLst>
                                        </p:cTn>
                                        <p:tgtEl>
                                          <p:spTgt spid="8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1" nodeType="clickEffect">
                                  <p:stCondLst>
                                    <p:cond delay="0"/>
                                  </p:stCondLst>
                                  <p:childTnLst>
                                    <p:animClr clrSpc="rgb" dir="cw">
                                      <p:cBhvr override="childStyle">
                                        <p:cTn id="42" dur="2000" fill="hold"/>
                                        <p:tgtEl>
                                          <p:spTgt spid="87"/>
                                        </p:tgtEl>
                                        <p:attrNameLst>
                                          <p:attrName>style.color</p:attrName>
                                        </p:attrNameLst>
                                      </p:cBhvr>
                                      <p:to>
                                        <a:schemeClr val="accent2"/>
                                      </p:to>
                                    </p:animClr>
                                  </p:childTnLst>
                                </p:cTn>
                              </p:par>
                            </p:childTnLst>
                          </p:cTn>
                        </p:par>
                      </p:childTnLst>
                    </p:cTn>
                  </p:par>
                  <p:par>
                    <p:cTn id="43" fill="hold">
                      <p:stCondLst>
                        <p:cond delay="indefinite"/>
                      </p:stCondLst>
                      <p:childTnLst>
                        <p:par>
                          <p:cTn id="44" fill="hold">
                            <p:stCondLst>
                              <p:cond delay="0"/>
                            </p:stCondLst>
                            <p:childTnLst>
                              <p:par>
                                <p:cTn id="45" presetID="18" presetClass="exit" presetSubtype="9" fill="hold" grpId="0" nodeType="clickEffect">
                                  <p:stCondLst>
                                    <p:cond delay="0"/>
                                  </p:stCondLst>
                                  <p:childTnLst>
                                    <p:animEffect transition="out" filter="strips(upLeft)">
                                      <p:cBhvr>
                                        <p:cTn id="46" dur="10000"/>
                                        <p:tgtEl>
                                          <p:spTgt spid="87"/>
                                        </p:tgtEl>
                                      </p:cBhvr>
                                    </p:animEffect>
                                    <p:set>
                                      <p:cBhvr>
                                        <p:cTn id="47" dur="1" fill="hold">
                                          <p:stCondLst>
                                            <p:cond delay="9999"/>
                                          </p:stCondLst>
                                        </p:cTn>
                                        <p:tgtEl>
                                          <p:spTgt spid="8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 presetClass="emph" presetSubtype="2" fill="hold" grpId="1" nodeType="clickEffect">
                                  <p:stCondLst>
                                    <p:cond delay="0"/>
                                  </p:stCondLst>
                                  <p:childTnLst>
                                    <p:animClr clrSpc="rgb" dir="cw">
                                      <p:cBhvr override="childStyle">
                                        <p:cTn id="51" dur="2000" fill="hold"/>
                                        <p:tgtEl>
                                          <p:spTgt spid="50"/>
                                        </p:tgtEl>
                                        <p:attrNameLst>
                                          <p:attrName>style.color</p:attrName>
                                        </p:attrNameLst>
                                      </p:cBhvr>
                                      <p:to>
                                        <a:schemeClr val="accent2"/>
                                      </p:to>
                                    </p:animClr>
                                  </p:childTnLst>
                                </p:cTn>
                              </p:par>
                            </p:childTnLst>
                          </p:cTn>
                        </p:par>
                      </p:childTnLst>
                    </p:cTn>
                  </p:par>
                  <p:par>
                    <p:cTn id="52" fill="hold">
                      <p:stCondLst>
                        <p:cond delay="indefinite"/>
                      </p:stCondLst>
                      <p:childTnLst>
                        <p:par>
                          <p:cTn id="53" fill="hold">
                            <p:stCondLst>
                              <p:cond delay="0"/>
                            </p:stCondLst>
                            <p:childTnLst>
                              <p:par>
                                <p:cTn id="54" presetID="18" presetClass="exit" presetSubtype="9" fill="hold" grpId="0" nodeType="clickEffect">
                                  <p:stCondLst>
                                    <p:cond delay="0"/>
                                  </p:stCondLst>
                                  <p:childTnLst>
                                    <p:animEffect transition="out" filter="strips(upLeft)">
                                      <p:cBhvr>
                                        <p:cTn id="55" dur="10000"/>
                                        <p:tgtEl>
                                          <p:spTgt spid="50"/>
                                        </p:tgtEl>
                                      </p:cBhvr>
                                    </p:animEffect>
                                    <p:set>
                                      <p:cBhvr>
                                        <p:cTn id="56" dur="1" fill="hold">
                                          <p:stCondLst>
                                            <p:cond delay="9999"/>
                                          </p:stCondLst>
                                        </p:cTn>
                                        <p:tgtEl>
                                          <p:spTgt spid="5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3" presetClass="emph" presetSubtype="2" fill="hold" grpId="1" nodeType="clickEffect">
                                  <p:stCondLst>
                                    <p:cond delay="0"/>
                                  </p:stCondLst>
                                  <p:childTnLst>
                                    <p:animClr clrSpc="rgb" dir="cw">
                                      <p:cBhvr override="childStyle">
                                        <p:cTn id="60" dur="2000" fill="hold"/>
                                        <p:tgtEl>
                                          <p:spTgt spid="63"/>
                                        </p:tgtEl>
                                        <p:attrNameLst>
                                          <p:attrName>style.color</p:attrName>
                                        </p:attrNameLst>
                                      </p:cBhvr>
                                      <p:to>
                                        <a:schemeClr val="accent2"/>
                                      </p:to>
                                    </p:animClr>
                                  </p:childTnLst>
                                </p:cTn>
                              </p:par>
                            </p:childTnLst>
                          </p:cTn>
                        </p:par>
                      </p:childTnLst>
                    </p:cTn>
                  </p:par>
                  <p:par>
                    <p:cTn id="61" fill="hold">
                      <p:stCondLst>
                        <p:cond delay="indefinite"/>
                      </p:stCondLst>
                      <p:childTnLst>
                        <p:par>
                          <p:cTn id="62" fill="hold">
                            <p:stCondLst>
                              <p:cond delay="0"/>
                            </p:stCondLst>
                            <p:childTnLst>
                              <p:par>
                                <p:cTn id="63" presetID="18" presetClass="exit" presetSubtype="9" fill="hold" grpId="0" nodeType="clickEffect">
                                  <p:stCondLst>
                                    <p:cond delay="0"/>
                                  </p:stCondLst>
                                  <p:childTnLst>
                                    <p:animEffect transition="out" filter="strips(upLeft)">
                                      <p:cBhvr>
                                        <p:cTn id="64" dur="10000"/>
                                        <p:tgtEl>
                                          <p:spTgt spid="63"/>
                                        </p:tgtEl>
                                      </p:cBhvr>
                                    </p:animEffect>
                                    <p:set>
                                      <p:cBhvr>
                                        <p:cTn id="65" dur="1" fill="hold">
                                          <p:stCondLst>
                                            <p:cond delay="9999"/>
                                          </p:stCondLst>
                                        </p:cTn>
                                        <p:tgtEl>
                                          <p:spTgt spid="6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3" presetClass="emph" presetSubtype="2" fill="hold" grpId="1" nodeType="clickEffect">
                                  <p:stCondLst>
                                    <p:cond delay="0"/>
                                  </p:stCondLst>
                                  <p:childTnLst>
                                    <p:animClr clrSpc="rgb" dir="cw">
                                      <p:cBhvr override="childStyle">
                                        <p:cTn id="69" dur="2000" fill="hold"/>
                                        <p:tgtEl>
                                          <p:spTgt spid="64"/>
                                        </p:tgtEl>
                                        <p:attrNameLst>
                                          <p:attrName>style.color</p:attrName>
                                        </p:attrNameLst>
                                      </p:cBhvr>
                                      <p:to>
                                        <a:schemeClr val="accent2"/>
                                      </p:to>
                                    </p:animClr>
                                  </p:childTnLst>
                                </p:cTn>
                              </p:par>
                            </p:childTnLst>
                          </p:cTn>
                        </p:par>
                      </p:childTnLst>
                    </p:cTn>
                  </p:par>
                  <p:par>
                    <p:cTn id="70" fill="hold">
                      <p:stCondLst>
                        <p:cond delay="indefinite"/>
                      </p:stCondLst>
                      <p:childTnLst>
                        <p:par>
                          <p:cTn id="71" fill="hold">
                            <p:stCondLst>
                              <p:cond delay="0"/>
                            </p:stCondLst>
                            <p:childTnLst>
                              <p:par>
                                <p:cTn id="72" presetID="18" presetClass="exit" presetSubtype="9" fill="hold" grpId="0" nodeType="clickEffect">
                                  <p:stCondLst>
                                    <p:cond delay="0"/>
                                  </p:stCondLst>
                                  <p:childTnLst>
                                    <p:animEffect transition="out" filter="strips(upLeft)">
                                      <p:cBhvr>
                                        <p:cTn id="73" dur="10000"/>
                                        <p:tgtEl>
                                          <p:spTgt spid="64"/>
                                        </p:tgtEl>
                                      </p:cBhvr>
                                    </p:animEffect>
                                    <p:set>
                                      <p:cBhvr>
                                        <p:cTn id="74" dur="1" fill="hold">
                                          <p:stCondLst>
                                            <p:cond delay="9999"/>
                                          </p:stCondLst>
                                        </p:cTn>
                                        <p:tgtEl>
                                          <p:spTgt spid="6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3" presetClass="emph" presetSubtype="2" fill="hold" grpId="1" nodeType="clickEffect">
                                  <p:stCondLst>
                                    <p:cond delay="0"/>
                                  </p:stCondLst>
                                  <p:childTnLst>
                                    <p:animClr clrSpc="rgb" dir="cw">
                                      <p:cBhvr override="childStyle">
                                        <p:cTn id="78" dur="2000" fill="hold"/>
                                        <p:tgtEl>
                                          <p:spTgt spid="65"/>
                                        </p:tgtEl>
                                        <p:attrNameLst>
                                          <p:attrName>style.color</p:attrName>
                                        </p:attrNameLst>
                                      </p:cBhvr>
                                      <p:to>
                                        <a:schemeClr val="accent2"/>
                                      </p:to>
                                    </p:animClr>
                                  </p:childTnLst>
                                </p:cTn>
                              </p:par>
                            </p:childTnLst>
                          </p:cTn>
                        </p:par>
                      </p:childTnLst>
                    </p:cTn>
                  </p:par>
                  <p:par>
                    <p:cTn id="79" fill="hold">
                      <p:stCondLst>
                        <p:cond delay="indefinite"/>
                      </p:stCondLst>
                      <p:childTnLst>
                        <p:par>
                          <p:cTn id="80" fill="hold">
                            <p:stCondLst>
                              <p:cond delay="0"/>
                            </p:stCondLst>
                            <p:childTnLst>
                              <p:par>
                                <p:cTn id="81" presetID="18" presetClass="exit" presetSubtype="9" fill="hold" grpId="0" nodeType="clickEffect">
                                  <p:stCondLst>
                                    <p:cond delay="0"/>
                                  </p:stCondLst>
                                  <p:childTnLst>
                                    <p:animEffect transition="out" filter="strips(upLeft)">
                                      <p:cBhvr>
                                        <p:cTn id="82" dur="10000"/>
                                        <p:tgtEl>
                                          <p:spTgt spid="65"/>
                                        </p:tgtEl>
                                      </p:cBhvr>
                                    </p:animEffect>
                                    <p:set>
                                      <p:cBhvr>
                                        <p:cTn id="83" dur="1" fill="hold">
                                          <p:stCondLst>
                                            <p:cond delay="9999"/>
                                          </p:stCondLst>
                                        </p:cTn>
                                        <p:tgtEl>
                                          <p:spTgt spid="65"/>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3" presetClass="emph" presetSubtype="2" fill="hold" grpId="1" nodeType="clickEffect">
                                  <p:stCondLst>
                                    <p:cond delay="0"/>
                                  </p:stCondLst>
                                  <p:childTnLst>
                                    <p:animClr clrSpc="rgb" dir="cw">
                                      <p:cBhvr override="childStyle">
                                        <p:cTn id="87" dur="2000" fill="hold"/>
                                        <p:tgtEl>
                                          <p:spTgt spid="53"/>
                                        </p:tgtEl>
                                        <p:attrNameLst>
                                          <p:attrName>style.color</p:attrName>
                                        </p:attrNameLst>
                                      </p:cBhvr>
                                      <p:to>
                                        <a:schemeClr val="accent2"/>
                                      </p:to>
                                    </p:animClr>
                                  </p:childTnLst>
                                </p:cTn>
                              </p:par>
                            </p:childTnLst>
                          </p:cTn>
                        </p:par>
                      </p:childTnLst>
                    </p:cTn>
                  </p:par>
                  <p:par>
                    <p:cTn id="88" fill="hold">
                      <p:stCondLst>
                        <p:cond delay="indefinite"/>
                      </p:stCondLst>
                      <p:childTnLst>
                        <p:par>
                          <p:cTn id="89" fill="hold">
                            <p:stCondLst>
                              <p:cond delay="0"/>
                            </p:stCondLst>
                            <p:childTnLst>
                              <p:par>
                                <p:cTn id="90" presetID="18" presetClass="exit" presetSubtype="9" fill="hold" grpId="0" nodeType="clickEffect">
                                  <p:stCondLst>
                                    <p:cond delay="0"/>
                                  </p:stCondLst>
                                  <p:childTnLst>
                                    <p:animEffect transition="out" filter="strips(upLeft)">
                                      <p:cBhvr>
                                        <p:cTn id="91" dur="10000"/>
                                        <p:tgtEl>
                                          <p:spTgt spid="53"/>
                                        </p:tgtEl>
                                      </p:cBhvr>
                                    </p:animEffect>
                                    <p:set>
                                      <p:cBhvr>
                                        <p:cTn id="92" dur="1" fill="hold">
                                          <p:stCondLst>
                                            <p:cond delay="9999"/>
                                          </p:stCondLst>
                                        </p:cTn>
                                        <p:tgtEl>
                                          <p:spTgt spid="53"/>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3" presetClass="emph" presetSubtype="2" fill="hold" grpId="1" nodeType="clickEffect">
                                  <p:stCondLst>
                                    <p:cond delay="0"/>
                                  </p:stCondLst>
                                  <p:childTnLst>
                                    <p:animClr clrSpc="rgb" dir="cw">
                                      <p:cBhvr override="childStyle">
                                        <p:cTn id="96" dur="2000" fill="hold"/>
                                        <p:tgtEl>
                                          <p:spTgt spid="45"/>
                                        </p:tgtEl>
                                        <p:attrNameLst>
                                          <p:attrName>style.color</p:attrName>
                                        </p:attrNameLst>
                                      </p:cBhvr>
                                      <p:to>
                                        <a:schemeClr val="accent2"/>
                                      </p:to>
                                    </p:animClr>
                                  </p:childTnLst>
                                </p:cTn>
                              </p:par>
                            </p:childTnLst>
                          </p:cTn>
                        </p:par>
                      </p:childTnLst>
                    </p:cTn>
                  </p:par>
                  <p:par>
                    <p:cTn id="97" fill="hold">
                      <p:stCondLst>
                        <p:cond delay="indefinite"/>
                      </p:stCondLst>
                      <p:childTnLst>
                        <p:par>
                          <p:cTn id="98" fill="hold">
                            <p:stCondLst>
                              <p:cond delay="0"/>
                            </p:stCondLst>
                            <p:childTnLst>
                              <p:par>
                                <p:cTn id="99" presetID="18" presetClass="exit" presetSubtype="9" fill="hold" grpId="0" nodeType="clickEffect">
                                  <p:stCondLst>
                                    <p:cond delay="0"/>
                                  </p:stCondLst>
                                  <p:childTnLst>
                                    <p:animEffect transition="out" filter="strips(upLeft)">
                                      <p:cBhvr>
                                        <p:cTn id="100" dur="10000"/>
                                        <p:tgtEl>
                                          <p:spTgt spid="45"/>
                                        </p:tgtEl>
                                      </p:cBhvr>
                                    </p:animEffect>
                                    <p:set>
                                      <p:cBhvr>
                                        <p:cTn id="101" dur="1" fill="hold">
                                          <p:stCondLst>
                                            <p:cond delay="9999"/>
                                          </p:stCondLst>
                                        </p:cTn>
                                        <p:tgtEl>
                                          <p:spTgt spid="45"/>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3" presetClass="emph" presetSubtype="2" fill="hold" grpId="1" nodeType="clickEffect">
                                  <p:stCondLst>
                                    <p:cond delay="0"/>
                                  </p:stCondLst>
                                  <p:childTnLst>
                                    <p:animClr clrSpc="rgb" dir="cw">
                                      <p:cBhvr override="childStyle">
                                        <p:cTn id="105" dur="2000" fill="hold"/>
                                        <p:tgtEl>
                                          <p:spTgt spid="67"/>
                                        </p:tgtEl>
                                        <p:attrNameLst>
                                          <p:attrName>style.color</p:attrName>
                                        </p:attrNameLst>
                                      </p:cBhvr>
                                      <p:to>
                                        <a:schemeClr val="accent2"/>
                                      </p:to>
                                    </p:animClr>
                                  </p:childTnLst>
                                </p:cTn>
                              </p:par>
                            </p:childTnLst>
                          </p:cTn>
                        </p:par>
                      </p:childTnLst>
                    </p:cTn>
                  </p:par>
                  <p:par>
                    <p:cTn id="106" fill="hold">
                      <p:stCondLst>
                        <p:cond delay="indefinite"/>
                      </p:stCondLst>
                      <p:childTnLst>
                        <p:par>
                          <p:cTn id="107" fill="hold">
                            <p:stCondLst>
                              <p:cond delay="0"/>
                            </p:stCondLst>
                            <p:childTnLst>
                              <p:par>
                                <p:cTn id="108" presetID="18" presetClass="exit" presetSubtype="9" fill="hold" grpId="0" nodeType="clickEffect">
                                  <p:stCondLst>
                                    <p:cond delay="0"/>
                                  </p:stCondLst>
                                  <p:childTnLst>
                                    <p:animEffect transition="out" filter="strips(upLeft)">
                                      <p:cBhvr>
                                        <p:cTn id="109" dur="10000"/>
                                        <p:tgtEl>
                                          <p:spTgt spid="67"/>
                                        </p:tgtEl>
                                      </p:cBhvr>
                                    </p:animEffect>
                                    <p:set>
                                      <p:cBhvr>
                                        <p:cTn id="110" dur="1" fill="hold">
                                          <p:stCondLst>
                                            <p:cond delay="9999"/>
                                          </p:stCondLst>
                                        </p:cTn>
                                        <p:tgtEl>
                                          <p:spTgt spid="6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3" presetClass="emph" presetSubtype="2" fill="hold" grpId="1" nodeType="clickEffect">
                                  <p:stCondLst>
                                    <p:cond delay="0"/>
                                  </p:stCondLst>
                                  <p:childTnLst>
                                    <p:animClr clrSpc="rgb" dir="cw">
                                      <p:cBhvr override="childStyle">
                                        <p:cTn id="114" dur="2000" fill="hold"/>
                                        <p:tgtEl>
                                          <p:spTgt spid="68"/>
                                        </p:tgtEl>
                                        <p:attrNameLst>
                                          <p:attrName>style.color</p:attrName>
                                        </p:attrNameLst>
                                      </p:cBhvr>
                                      <p:to>
                                        <a:schemeClr val="accent2"/>
                                      </p:to>
                                    </p:animClr>
                                  </p:childTnLst>
                                </p:cTn>
                              </p:par>
                            </p:childTnLst>
                          </p:cTn>
                        </p:par>
                      </p:childTnLst>
                    </p:cTn>
                  </p:par>
                  <p:par>
                    <p:cTn id="115" fill="hold">
                      <p:stCondLst>
                        <p:cond delay="indefinite"/>
                      </p:stCondLst>
                      <p:childTnLst>
                        <p:par>
                          <p:cTn id="116" fill="hold">
                            <p:stCondLst>
                              <p:cond delay="0"/>
                            </p:stCondLst>
                            <p:childTnLst>
                              <p:par>
                                <p:cTn id="117" presetID="18" presetClass="exit" presetSubtype="9" fill="hold" grpId="0" nodeType="clickEffect">
                                  <p:stCondLst>
                                    <p:cond delay="0"/>
                                  </p:stCondLst>
                                  <p:childTnLst>
                                    <p:animEffect transition="out" filter="strips(upLeft)">
                                      <p:cBhvr>
                                        <p:cTn id="118" dur="10000"/>
                                        <p:tgtEl>
                                          <p:spTgt spid="68"/>
                                        </p:tgtEl>
                                      </p:cBhvr>
                                    </p:animEffect>
                                    <p:set>
                                      <p:cBhvr>
                                        <p:cTn id="119" dur="1" fill="hold">
                                          <p:stCondLst>
                                            <p:cond delay="9999"/>
                                          </p:stCondLst>
                                        </p:cTn>
                                        <p:tgtEl>
                                          <p:spTgt spid="68"/>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3" presetClass="emph" presetSubtype="2" fill="hold" grpId="1" nodeType="clickEffect">
                                  <p:stCondLst>
                                    <p:cond delay="0"/>
                                  </p:stCondLst>
                                  <p:childTnLst>
                                    <p:animClr clrSpc="rgb" dir="cw">
                                      <p:cBhvr override="childStyle">
                                        <p:cTn id="123" dur="2000" fill="hold"/>
                                        <p:tgtEl>
                                          <p:spTgt spid="69"/>
                                        </p:tgtEl>
                                        <p:attrNameLst>
                                          <p:attrName>style.color</p:attrName>
                                        </p:attrNameLst>
                                      </p:cBhvr>
                                      <p:to>
                                        <a:schemeClr val="accent2"/>
                                      </p:to>
                                    </p:animClr>
                                  </p:childTnLst>
                                </p:cTn>
                              </p:par>
                            </p:childTnLst>
                          </p:cTn>
                        </p:par>
                      </p:childTnLst>
                    </p:cTn>
                  </p:par>
                  <p:par>
                    <p:cTn id="124" fill="hold">
                      <p:stCondLst>
                        <p:cond delay="indefinite"/>
                      </p:stCondLst>
                      <p:childTnLst>
                        <p:par>
                          <p:cTn id="125" fill="hold">
                            <p:stCondLst>
                              <p:cond delay="0"/>
                            </p:stCondLst>
                            <p:childTnLst>
                              <p:par>
                                <p:cTn id="126" presetID="18" presetClass="exit" presetSubtype="9" fill="hold" grpId="0" nodeType="clickEffect">
                                  <p:stCondLst>
                                    <p:cond delay="0"/>
                                  </p:stCondLst>
                                  <p:childTnLst>
                                    <p:animEffect transition="out" filter="strips(upLeft)">
                                      <p:cBhvr>
                                        <p:cTn id="127" dur="10000"/>
                                        <p:tgtEl>
                                          <p:spTgt spid="69"/>
                                        </p:tgtEl>
                                      </p:cBhvr>
                                    </p:animEffect>
                                    <p:set>
                                      <p:cBhvr>
                                        <p:cTn id="128" dur="1" fill="hold">
                                          <p:stCondLst>
                                            <p:cond delay="9999"/>
                                          </p:stCondLst>
                                        </p:cTn>
                                        <p:tgtEl>
                                          <p:spTgt spid="69"/>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3" presetClass="emph" presetSubtype="2" fill="hold" grpId="1" nodeType="clickEffect">
                                  <p:stCondLst>
                                    <p:cond delay="0"/>
                                  </p:stCondLst>
                                  <p:childTnLst>
                                    <p:animClr clrSpc="rgb" dir="cw">
                                      <p:cBhvr override="childStyle">
                                        <p:cTn id="132" dur="2000" fill="hold"/>
                                        <p:tgtEl>
                                          <p:spTgt spid="44"/>
                                        </p:tgtEl>
                                        <p:attrNameLst>
                                          <p:attrName>style.color</p:attrName>
                                        </p:attrNameLst>
                                      </p:cBhvr>
                                      <p:to>
                                        <a:schemeClr val="accent2"/>
                                      </p:to>
                                    </p:animClr>
                                  </p:childTnLst>
                                </p:cTn>
                              </p:par>
                            </p:childTnLst>
                          </p:cTn>
                        </p:par>
                      </p:childTnLst>
                    </p:cTn>
                  </p:par>
                  <p:par>
                    <p:cTn id="133" fill="hold">
                      <p:stCondLst>
                        <p:cond delay="indefinite"/>
                      </p:stCondLst>
                      <p:childTnLst>
                        <p:par>
                          <p:cTn id="134" fill="hold">
                            <p:stCondLst>
                              <p:cond delay="0"/>
                            </p:stCondLst>
                            <p:childTnLst>
                              <p:par>
                                <p:cTn id="135" presetID="18" presetClass="exit" presetSubtype="9" fill="hold" grpId="0" nodeType="clickEffect">
                                  <p:stCondLst>
                                    <p:cond delay="0"/>
                                  </p:stCondLst>
                                  <p:childTnLst>
                                    <p:animEffect transition="out" filter="strips(upLeft)">
                                      <p:cBhvr>
                                        <p:cTn id="136" dur="10000"/>
                                        <p:tgtEl>
                                          <p:spTgt spid="44"/>
                                        </p:tgtEl>
                                      </p:cBhvr>
                                    </p:animEffect>
                                    <p:set>
                                      <p:cBhvr>
                                        <p:cTn id="137" dur="1" fill="hold">
                                          <p:stCondLst>
                                            <p:cond delay="9999"/>
                                          </p:stCondLst>
                                        </p:cTn>
                                        <p:tgtEl>
                                          <p:spTgt spid="44"/>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3" presetClass="emph" presetSubtype="2" fill="hold" grpId="1" nodeType="clickEffect">
                                  <p:stCondLst>
                                    <p:cond delay="0"/>
                                  </p:stCondLst>
                                  <p:childTnLst>
                                    <p:animClr clrSpc="rgb" dir="cw">
                                      <p:cBhvr override="childStyle">
                                        <p:cTn id="141" dur="2000" fill="hold"/>
                                        <p:tgtEl>
                                          <p:spTgt spid="61"/>
                                        </p:tgtEl>
                                        <p:attrNameLst>
                                          <p:attrName>style.color</p:attrName>
                                        </p:attrNameLst>
                                      </p:cBhvr>
                                      <p:to>
                                        <a:schemeClr val="accent2"/>
                                      </p:to>
                                    </p:animClr>
                                  </p:childTnLst>
                                </p:cTn>
                              </p:par>
                            </p:childTnLst>
                          </p:cTn>
                        </p:par>
                      </p:childTnLst>
                    </p:cTn>
                  </p:par>
                  <p:par>
                    <p:cTn id="142" fill="hold">
                      <p:stCondLst>
                        <p:cond delay="indefinite"/>
                      </p:stCondLst>
                      <p:childTnLst>
                        <p:par>
                          <p:cTn id="143" fill="hold">
                            <p:stCondLst>
                              <p:cond delay="0"/>
                            </p:stCondLst>
                            <p:childTnLst>
                              <p:par>
                                <p:cTn id="144" presetID="18" presetClass="exit" presetSubtype="9" fill="hold" grpId="0" nodeType="clickEffect">
                                  <p:stCondLst>
                                    <p:cond delay="0"/>
                                  </p:stCondLst>
                                  <p:childTnLst>
                                    <p:animEffect transition="out" filter="strips(upLeft)">
                                      <p:cBhvr>
                                        <p:cTn id="145" dur="10000"/>
                                        <p:tgtEl>
                                          <p:spTgt spid="61"/>
                                        </p:tgtEl>
                                      </p:cBhvr>
                                    </p:animEffect>
                                    <p:set>
                                      <p:cBhvr>
                                        <p:cTn id="146" dur="1" fill="hold">
                                          <p:stCondLst>
                                            <p:cond delay="9999"/>
                                          </p:stCondLst>
                                        </p:cTn>
                                        <p:tgtEl>
                                          <p:spTgt spid="61"/>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3" presetClass="emph" presetSubtype="2" fill="hold" grpId="1" nodeType="clickEffect">
                                  <p:stCondLst>
                                    <p:cond delay="0"/>
                                  </p:stCondLst>
                                  <p:iterate type="lt">
                                    <p:tmPct val="0"/>
                                  </p:iterate>
                                  <p:childTnLst>
                                    <p:animClr clrSpc="rgb" dir="cw">
                                      <p:cBhvr override="childStyle">
                                        <p:cTn id="150" dur="2000" fill="hold"/>
                                        <p:tgtEl>
                                          <p:spTgt spid="30"/>
                                        </p:tgtEl>
                                        <p:attrNameLst>
                                          <p:attrName>style.color</p:attrName>
                                        </p:attrNameLst>
                                      </p:cBhvr>
                                      <p:to>
                                        <a:schemeClr val="accent2"/>
                                      </p:to>
                                    </p:animClr>
                                  </p:childTnLst>
                                </p:cTn>
                              </p:par>
                            </p:childTnLst>
                          </p:cTn>
                        </p:par>
                      </p:childTnLst>
                    </p:cTn>
                  </p:par>
                  <p:par>
                    <p:cTn id="151" fill="hold">
                      <p:stCondLst>
                        <p:cond delay="indefinite"/>
                      </p:stCondLst>
                      <p:childTnLst>
                        <p:par>
                          <p:cTn id="152" fill="hold">
                            <p:stCondLst>
                              <p:cond delay="0"/>
                            </p:stCondLst>
                            <p:childTnLst>
                              <p:par>
                                <p:cTn id="153" presetID="18" presetClass="exit" presetSubtype="9" fill="hold" grpId="0" nodeType="clickEffect">
                                  <p:stCondLst>
                                    <p:cond delay="0"/>
                                  </p:stCondLst>
                                  <p:iterate type="lt">
                                    <p:tmPct val="0"/>
                                  </p:iterate>
                                  <p:childTnLst>
                                    <p:animEffect transition="out" filter="strips(upLeft)">
                                      <p:cBhvr>
                                        <p:cTn id="154" dur="10000"/>
                                        <p:tgtEl>
                                          <p:spTgt spid="30"/>
                                        </p:tgtEl>
                                      </p:cBhvr>
                                    </p:animEffect>
                                    <p:set>
                                      <p:cBhvr>
                                        <p:cTn id="155" dur="1" fill="hold">
                                          <p:stCondLst>
                                            <p:cond delay="9999"/>
                                          </p:stCondLst>
                                        </p:cTn>
                                        <p:tgtEl>
                                          <p:spTgt spid="30"/>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3" presetClass="emph" presetSubtype="2" fill="hold" grpId="1" nodeType="clickEffect">
                                  <p:stCondLst>
                                    <p:cond delay="0"/>
                                  </p:stCondLst>
                                  <p:childTnLst>
                                    <p:animClr clrSpc="rgb" dir="cw">
                                      <p:cBhvr override="childStyle">
                                        <p:cTn id="159" dur="2000" fill="hold"/>
                                        <p:tgtEl>
                                          <p:spTgt spid="31"/>
                                        </p:tgtEl>
                                        <p:attrNameLst>
                                          <p:attrName>style.color</p:attrName>
                                        </p:attrNameLst>
                                      </p:cBhvr>
                                      <p:to>
                                        <a:schemeClr val="accent2"/>
                                      </p:to>
                                    </p:animClr>
                                  </p:childTnLst>
                                </p:cTn>
                              </p:par>
                            </p:childTnLst>
                          </p:cTn>
                        </p:par>
                      </p:childTnLst>
                    </p:cTn>
                  </p:par>
                  <p:par>
                    <p:cTn id="160" fill="hold">
                      <p:stCondLst>
                        <p:cond delay="indefinite"/>
                      </p:stCondLst>
                      <p:childTnLst>
                        <p:par>
                          <p:cTn id="161" fill="hold">
                            <p:stCondLst>
                              <p:cond delay="0"/>
                            </p:stCondLst>
                            <p:childTnLst>
                              <p:par>
                                <p:cTn id="162" presetID="18" presetClass="exit" presetSubtype="9" fill="hold" grpId="0" nodeType="clickEffect">
                                  <p:stCondLst>
                                    <p:cond delay="0"/>
                                  </p:stCondLst>
                                  <p:childTnLst>
                                    <p:animEffect transition="out" filter="strips(upLeft)">
                                      <p:cBhvr>
                                        <p:cTn id="163" dur="10000"/>
                                        <p:tgtEl>
                                          <p:spTgt spid="31"/>
                                        </p:tgtEl>
                                      </p:cBhvr>
                                    </p:animEffect>
                                    <p:set>
                                      <p:cBhvr>
                                        <p:cTn id="164" dur="1" fill="hold">
                                          <p:stCondLst>
                                            <p:cond delay="9999"/>
                                          </p:stCondLst>
                                        </p:cTn>
                                        <p:tgtEl>
                                          <p:spTgt spid="31"/>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3" presetClass="emph" presetSubtype="2" fill="hold" grpId="1" nodeType="clickEffect">
                                  <p:stCondLst>
                                    <p:cond delay="0"/>
                                  </p:stCondLst>
                                  <p:childTnLst>
                                    <p:animClr clrSpc="rgb" dir="cw">
                                      <p:cBhvr override="childStyle">
                                        <p:cTn id="168" dur="2000" fill="hold"/>
                                        <p:tgtEl>
                                          <p:spTgt spid="32"/>
                                        </p:tgtEl>
                                        <p:attrNameLst>
                                          <p:attrName>style.color</p:attrName>
                                        </p:attrNameLst>
                                      </p:cBhvr>
                                      <p:to>
                                        <a:schemeClr val="accent2"/>
                                      </p:to>
                                    </p:animClr>
                                  </p:childTnLst>
                                </p:cTn>
                              </p:par>
                            </p:childTnLst>
                          </p:cTn>
                        </p:par>
                      </p:childTnLst>
                    </p:cTn>
                  </p:par>
                  <p:par>
                    <p:cTn id="169" fill="hold">
                      <p:stCondLst>
                        <p:cond delay="indefinite"/>
                      </p:stCondLst>
                      <p:childTnLst>
                        <p:par>
                          <p:cTn id="170" fill="hold">
                            <p:stCondLst>
                              <p:cond delay="0"/>
                            </p:stCondLst>
                            <p:childTnLst>
                              <p:par>
                                <p:cTn id="171" presetID="18" presetClass="exit" presetSubtype="9" fill="hold" grpId="0" nodeType="clickEffect">
                                  <p:stCondLst>
                                    <p:cond delay="0"/>
                                  </p:stCondLst>
                                  <p:childTnLst>
                                    <p:animEffect transition="out" filter="strips(upLeft)">
                                      <p:cBhvr>
                                        <p:cTn id="172" dur="10000"/>
                                        <p:tgtEl>
                                          <p:spTgt spid="32"/>
                                        </p:tgtEl>
                                      </p:cBhvr>
                                    </p:animEffect>
                                    <p:set>
                                      <p:cBhvr>
                                        <p:cTn id="173" dur="1" fill="hold">
                                          <p:stCondLst>
                                            <p:cond delay="9999"/>
                                          </p:stCondLst>
                                        </p:cTn>
                                        <p:tgtEl>
                                          <p:spTgt spid="32"/>
                                        </p:tgtEl>
                                        <p:attrNameLst>
                                          <p:attrName>style.visibility</p:attrName>
                                        </p:attrNameLst>
                                      </p:cBhvr>
                                      <p:to>
                                        <p:strVal val="hidden"/>
                                      </p:to>
                                    </p:set>
                                  </p:childTnLst>
                                </p:cTn>
                              </p:par>
                            </p:childTnLst>
                          </p:cTn>
                        </p:par>
                      </p:childTnLst>
                    </p:cTn>
                  </p:par>
                  <p:par>
                    <p:cTn id="174" fill="hold">
                      <p:stCondLst>
                        <p:cond delay="indefinite"/>
                      </p:stCondLst>
                      <p:childTnLst>
                        <p:par>
                          <p:cTn id="175" fill="hold">
                            <p:stCondLst>
                              <p:cond delay="0"/>
                            </p:stCondLst>
                            <p:childTnLst>
                              <p:par>
                                <p:cTn id="176" presetID="3" presetClass="emph" presetSubtype="2" fill="hold" grpId="1" nodeType="clickEffect">
                                  <p:stCondLst>
                                    <p:cond delay="0"/>
                                  </p:stCondLst>
                                  <p:childTnLst>
                                    <p:animClr clrSpc="rgb" dir="cw">
                                      <p:cBhvr override="childStyle">
                                        <p:cTn id="177" dur="2000" fill="hold"/>
                                        <p:tgtEl>
                                          <p:spTgt spid="42"/>
                                        </p:tgtEl>
                                        <p:attrNameLst>
                                          <p:attrName>style.color</p:attrName>
                                        </p:attrNameLst>
                                      </p:cBhvr>
                                      <p:to>
                                        <a:schemeClr val="accent2"/>
                                      </p:to>
                                    </p:animClr>
                                  </p:childTnLst>
                                </p:cTn>
                              </p:par>
                            </p:childTnLst>
                          </p:cTn>
                        </p:par>
                      </p:childTnLst>
                    </p:cTn>
                  </p:par>
                  <p:par>
                    <p:cTn id="178" fill="hold">
                      <p:stCondLst>
                        <p:cond delay="indefinite"/>
                      </p:stCondLst>
                      <p:childTnLst>
                        <p:par>
                          <p:cTn id="179" fill="hold">
                            <p:stCondLst>
                              <p:cond delay="0"/>
                            </p:stCondLst>
                            <p:childTnLst>
                              <p:par>
                                <p:cTn id="180" presetID="18" presetClass="exit" presetSubtype="9" fill="hold" grpId="0" nodeType="clickEffect">
                                  <p:stCondLst>
                                    <p:cond delay="0"/>
                                  </p:stCondLst>
                                  <p:childTnLst>
                                    <p:animEffect transition="out" filter="strips(upLeft)">
                                      <p:cBhvr>
                                        <p:cTn id="181" dur="10000"/>
                                        <p:tgtEl>
                                          <p:spTgt spid="42"/>
                                        </p:tgtEl>
                                      </p:cBhvr>
                                    </p:animEffect>
                                    <p:set>
                                      <p:cBhvr>
                                        <p:cTn id="182" dur="1" fill="hold">
                                          <p:stCondLst>
                                            <p:cond delay="9999"/>
                                          </p:stCondLst>
                                        </p:cTn>
                                        <p:tgtEl>
                                          <p:spTgt spid="42"/>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3" presetClass="emph" presetSubtype="2" fill="hold" grpId="1" nodeType="clickEffect">
                                  <p:stCondLst>
                                    <p:cond delay="0"/>
                                  </p:stCondLst>
                                  <p:childTnLst>
                                    <p:animClr clrSpc="rgb" dir="cw">
                                      <p:cBhvr override="childStyle">
                                        <p:cTn id="186" dur="2000" fill="hold"/>
                                        <p:tgtEl>
                                          <p:spTgt spid="62"/>
                                        </p:tgtEl>
                                        <p:attrNameLst>
                                          <p:attrName>style.color</p:attrName>
                                        </p:attrNameLst>
                                      </p:cBhvr>
                                      <p:to>
                                        <a:schemeClr val="accent2"/>
                                      </p:to>
                                    </p:animClr>
                                  </p:childTnLst>
                                </p:cTn>
                              </p:par>
                            </p:childTnLst>
                          </p:cTn>
                        </p:par>
                      </p:childTnLst>
                    </p:cTn>
                  </p:par>
                  <p:par>
                    <p:cTn id="187" fill="hold">
                      <p:stCondLst>
                        <p:cond delay="indefinite"/>
                      </p:stCondLst>
                      <p:childTnLst>
                        <p:par>
                          <p:cTn id="188" fill="hold">
                            <p:stCondLst>
                              <p:cond delay="0"/>
                            </p:stCondLst>
                            <p:childTnLst>
                              <p:par>
                                <p:cTn id="189" presetID="18" presetClass="exit" presetSubtype="9" fill="hold" grpId="0" nodeType="clickEffect">
                                  <p:stCondLst>
                                    <p:cond delay="0"/>
                                  </p:stCondLst>
                                  <p:childTnLst>
                                    <p:animEffect transition="out" filter="strips(upLeft)">
                                      <p:cBhvr>
                                        <p:cTn id="190" dur="10000"/>
                                        <p:tgtEl>
                                          <p:spTgt spid="62"/>
                                        </p:tgtEl>
                                      </p:cBhvr>
                                    </p:animEffect>
                                    <p:set>
                                      <p:cBhvr>
                                        <p:cTn id="191" dur="1" fill="hold">
                                          <p:stCondLst>
                                            <p:cond delay="9999"/>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63" grpId="0" animBg="1"/>
      <p:bldP spid="63" grpId="1" animBg="1"/>
      <p:bldP spid="67" grpId="0" animBg="1"/>
      <p:bldP spid="67" grpId="1" animBg="1"/>
      <p:bldP spid="30" grpId="0" animBg="1"/>
      <p:bldP spid="30" grpId="1" animBg="1"/>
      <p:bldP spid="64" grpId="0" animBg="1"/>
      <p:bldP spid="64" grpId="1" animBg="1"/>
      <p:bldP spid="65" grpId="0" animBg="1"/>
      <p:bldP spid="65" grpId="1" animBg="1"/>
      <p:bldP spid="53" grpId="0" animBg="1"/>
      <p:bldP spid="53" grpId="1" animBg="1"/>
      <p:bldP spid="45" grpId="0" animBg="1"/>
      <p:bldP spid="45" grpId="1" animBg="1"/>
      <p:bldP spid="68" grpId="0" animBg="1"/>
      <p:bldP spid="68" grpId="1" animBg="1"/>
      <p:bldP spid="69" grpId="0" animBg="1"/>
      <p:bldP spid="69" grpId="1" animBg="1"/>
      <p:bldP spid="31" grpId="0" animBg="1"/>
      <p:bldP spid="31" grpId="1" animBg="1"/>
      <p:bldP spid="32" grpId="0" animBg="1"/>
      <p:bldP spid="32" grpId="1" animBg="1"/>
      <p:bldP spid="44" grpId="0" animBg="1"/>
      <p:bldP spid="44" grpId="1" animBg="1"/>
      <p:bldP spid="61" grpId="0" animBg="1"/>
      <p:bldP spid="61" grpId="1" animBg="1"/>
      <p:bldP spid="42" grpId="0" animBg="1"/>
      <p:bldP spid="42" grpId="1" animBg="1"/>
      <p:bldP spid="62" grpId="0" animBg="1"/>
      <p:bldP spid="62"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pSp>
        <p:nvGrpSpPr>
          <p:cNvPr id="39" name="Group 38">
            <a:extLst>
              <a:ext uri="{FF2B5EF4-FFF2-40B4-BE49-F238E27FC236}">
                <a16:creationId xmlns:a16="http://schemas.microsoft.com/office/drawing/2014/main" id="{0B04229C-4698-4F72-8E19-A5862793BF49}"/>
              </a:ext>
            </a:extLst>
          </p:cNvPr>
          <p:cNvGrpSpPr/>
          <p:nvPr/>
        </p:nvGrpSpPr>
        <p:grpSpPr>
          <a:xfrm>
            <a:off x="64711" y="2134946"/>
            <a:ext cx="12062577" cy="4139595"/>
            <a:chOff x="-31072" y="-817571"/>
            <a:chExt cx="11728137" cy="3354773"/>
          </a:xfrm>
        </p:grpSpPr>
        <p:sp>
          <p:nvSpPr>
            <p:cNvPr id="10" name="TextBox 9">
              <a:extLst>
                <a:ext uri="{FF2B5EF4-FFF2-40B4-BE49-F238E27FC236}">
                  <a16:creationId xmlns:a16="http://schemas.microsoft.com/office/drawing/2014/main" id="{D5692AA7-663E-49FA-AE10-20641A674BF7}"/>
                </a:ext>
              </a:extLst>
            </p:cNvPr>
            <p:cNvSpPr txBox="1"/>
            <p:nvPr/>
          </p:nvSpPr>
          <p:spPr>
            <a:xfrm>
              <a:off x="-31072" y="-817571"/>
              <a:ext cx="11728137" cy="3354773"/>
            </a:xfrm>
            <a:prstGeom prst="rect">
              <a:avLst/>
            </a:prstGeom>
            <a:blipFill dpi="0" rotWithShape="1">
              <a:blip r:embed="rId3">
                <a:alphaModFix amt="68000"/>
                <a:duotone>
                  <a:schemeClr val="bg2">
                    <a:shade val="45000"/>
                    <a:satMod val="135000"/>
                  </a:schemeClr>
                  <a:prstClr val="white"/>
                </a:duotone>
                <a:extLst>
                  <a:ext uri="{BEBA8EAE-BF5A-486C-A8C5-ECC9F3942E4B}">
                    <a14:imgProps xmlns:a14="http://schemas.microsoft.com/office/drawing/2010/main">
                      <a14:imgLayer r:embed="rId4">
                        <a14:imgEffect>
                          <a14:artisticPencilGrayscale/>
                        </a14:imgEffect>
                        <a14:imgEffect>
                          <a14:brightnessContrast bright="-20000" contrast="40000"/>
                        </a14:imgEffect>
                      </a14:imgLayer>
                    </a14:imgProps>
                  </a:ext>
                </a:extLst>
              </a:blip>
              <a:srcRect/>
              <a:tile tx="0" ty="0" sx="100000" sy="100000" flip="none" algn="tl"/>
            </a:blipFill>
          </p:spPr>
          <p:txBody>
            <a:bodyPr wrap="square" rtlCol="0">
              <a:spAutoFit/>
            </a:bodyPr>
            <a:lstStyle/>
            <a:p>
              <a:pPr marL="342900" lvl="0" indent="-342900">
                <a:buFont typeface="+mj-lt"/>
                <a:buAutoNum type="arabicPeriod"/>
                <a:defRPr/>
              </a:pPr>
              <a:r>
                <a:rPr lang="fr-FR" sz="2200" dirty="0">
                  <a:solidFill>
                    <a:srgbClr val="5B9BD5">
                      <a:lumMod val="50000"/>
                    </a:srgbClr>
                  </a:solidFill>
                </a:rPr>
                <a:t>Elle </a:t>
              </a:r>
              <a:r>
                <a:rPr lang="fr-FR" sz="2200" b="1" dirty="0">
                  <a:solidFill>
                    <a:srgbClr val="FF6600"/>
                  </a:solidFill>
                </a:rPr>
                <a:t>doit</a:t>
              </a:r>
              <a:r>
                <a:rPr lang="fr-FR" sz="2200" dirty="0">
                  <a:solidFill>
                    <a:srgbClr val="5B9BD5">
                      <a:lumMod val="50000"/>
                    </a:srgbClr>
                  </a:solidFill>
                </a:rPr>
                <a:t>  </a:t>
              </a:r>
              <a:r>
                <a:rPr lang="fr-FR" sz="2200" b="1" dirty="0">
                  <a:solidFill>
                    <a:srgbClr val="FF6600"/>
                  </a:solidFill>
                </a:rPr>
                <a:t>apprendre</a:t>
              </a:r>
              <a:r>
                <a:rPr lang="fr-FR" sz="2200" dirty="0">
                  <a:solidFill>
                    <a:srgbClr val="5B9BD5">
                      <a:lumMod val="50000"/>
                    </a:srgbClr>
                  </a:solidFill>
                </a:rPr>
                <a:t>  à voyager dans Nice. (</a:t>
              </a:r>
              <a:r>
                <a:rPr lang="fr-FR" sz="2200" b="1" dirty="0">
                  <a:solidFill>
                    <a:srgbClr val="5B9BD5">
                      <a:lumMod val="50000"/>
                    </a:srgbClr>
                  </a:solidFill>
                </a:rPr>
                <a:t>have</a:t>
              </a:r>
              <a:r>
                <a:rPr lang="fr-FR" sz="2200" dirty="0">
                  <a:solidFill>
                    <a:srgbClr val="5B9BD5">
                      <a:lumMod val="50000"/>
                    </a:srgbClr>
                  </a:solidFill>
                </a:rPr>
                <a:t> </a:t>
              </a:r>
              <a:r>
                <a:rPr lang="fr-FR" sz="2200" b="1" dirty="0">
                  <a:solidFill>
                    <a:srgbClr val="5B9BD5">
                      <a:lumMod val="50000"/>
                    </a:srgbClr>
                  </a:solidFill>
                </a:rPr>
                <a:t>to</a:t>
              </a:r>
              <a:r>
                <a:rPr lang="fr-FR" sz="2200" dirty="0">
                  <a:solidFill>
                    <a:srgbClr val="5B9BD5">
                      <a:lumMod val="50000"/>
                    </a:srgbClr>
                  </a:solidFill>
                </a:rPr>
                <a:t>, </a:t>
              </a:r>
              <a:r>
                <a:rPr lang="fr-FR" sz="2200" b="1" dirty="0" err="1">
                  <a:solidFill>
                    <a:srgbClr val="5B9BD5">
                      <a:lumMod val="50000"/>
                    </a:srgbClr>
                  </a:solidFill>
                </a:rPr>
                <a:t>learn</a:t>
              </a:r>
              <a:r>
                <a:rPr lang="fr-FR" sz="2200" dirty="0">
                  <a:solidFill>
                    <a:srgbClr val="5B9BD5">
                      <a:lumMod val="50000"/>
                    </a:srgbClr>
                  </a:solidFill>
                </a:rPr>
                <a:t>)</a:t>
              </a:r>
            </a:p>
            <a:p>
              <a:pPr marL="342900" indent="-342900">
                <a:buFont typeface="+mj-lt"/>
                <a:buAutoNum type="arabicPeriod"/>
                <a:defRPr/>
              </a:pPr>
              <a:r>
                <a:rPr lang="fr-FR" sz="2200" dirty="0">
                  <a:solidFill>
                    <a:srgbClr val="5B9BD5">
                      <a:lumMod val="50000"/>
                    </a:srgbClr>
                  </a:solidFill>
                </a:rPr>
                <a:t>C’est </a:t>
              </a:r>
              <a:r>
                <a:rPr lang="fr-FR" sz="2200" b="1" dirty="0">
                  <a:solidFill>
                    <a:srgbClr val="FF6600"/>
                  </a:solidFill>
                </a:rPr>
                <a:t>facile</a:t>
              </a:r>
              <a:r>
                <a:rPr lang="fr-FR" sz="2200" dirty="0">
                  <a:solidFill>
                    <a:srgbClr val="5B9BD5">
                      <a:lumMod val="50000"/>
                    </a:srgbClr>
                  </a:solidFill>
                </a:rPr>
                <a:t> . (</a:t>
              </a:r>
              <a:r>
                <a:rPr lang="fr-FR" sz="2200" b="1" dirty="0" err="1">
                  <a:solidFill>
                    <a:srgbClr val="5B9BD5">
                      <a:lumMod val="50000"/>
                    </a:srgbClr>
                  </a:solidFill>
                </a:rPr>
                <a:t>easy</a:t>
              </a:r>
              <a:r>
                <a:rPr lang="fr-FR" sz="2200" dirty="0">
                  <a:solidFill>
                    <a:srgbClr val="5B9BD5">
                      <a:lumMod val="50000"/>
                    </a:srgbClr>
                  </a:solidFill>
                </a:rPr>
                <a:t>)</a:t>
              </a:r>
            </a:p>
            <a:p>
              <a:pPr marL="342900" lvl="0" indent="-342900">
                <a:buFont typeface="+mj-lt"/>
                <a:buAutoNum type="arabicPeriod"/>
                <a:defRPr/>
              </a:pPr>
              <a:r>
                <a:rPr lang="fr-FR" sz="2200" dirty="0">
                  <a:solidFill>
                    <a:srgbClr val="5B9BD5">
                      <a:lumMod val="50000"/>
                    </a:srgbClr>
                  </a:solidFill>
                </a:rPr>
                <a:t>Elle </a:t>
              </a:r>
              <a:r>
                <a:rPr lang="fr-FR" sz="2200" b="1" dirty="0">
                  <a:solidFill>
                    <a:srgbClr val="FF6600"/>
                  </a:solidFill>
                </a:rPr>
                <a:t>veut</a:t>
              </a:r>
              <a:r>
                <a:rPr lang="fr-FR" sz="2200" dirty="0">
                  <a:solidFill>
                    <a:srgbClr val="5B9BD5">
                      <a:lumMod val="50000"/>
                    </a:srgbClr>
                  </a:solidFill>
                </a:rPr>
                <a:t> </a:t>
              </a:r>
              <a:r>
                <a:rPr lang="fr-FR" sz="2200" b="1" dirty="0">
                  <a:solidFill>
                    <a:srgbClr val="FF6600"/>
                  </a:solidFill>
                </a:rPr>
                <a:t>aller</a:t>
              </a:r>
              <a:r>
                <a:rPr lang="fr-FR" sz="2200" dirty="0">
                  <a:solidFill>
                    <a:srgbClr val="5B9BD5">
                      <a:lumMod val="50000"/>
                    </a:srgbClr>
                  </a:solidFill>
                </a:rPr>
                <a:t>  chez Amir? (</a:t>
              </a:r>
              <a:r>
                <a:rPr lang="fr-FR" sz="2200" b="1" dirty="0" err="1">
                  <a:solidFill>
                    <a:srgbClr val="5B9BD5">
                      <a:lumMod val="50000"/>
                    </a:srgbClr>
                  </a:solidFill>
                </a:rPr>
                <a:t>want</a:t>
              </a:r>
              <a:r>
                <a:rPr lang="fr-FR" sz="2200" b="1" dirty="0">
                  <a:solidFill>
                    <a:srgbClr val="5B9BD5">
                      <a:lumMod val="50000"/>
                    </a:srgbClr>
                  </a:solidFill>
                </a:rPr>
                <a:t> to</a:t>
              </a:r>
              <a:r>
                <a:rPr lang="fr-FR" sz="2200" dirty="0">
                  <a:solidFill>
                    <a:srgbClr val="5B9BD5">
                      <a:lumMod val="50000"/>
                    </a:srgbClr>
                  </a:solidFill>
                </a:rPr>
                <a:t>, </a:t>
              </a:r>
              <a:r>
                <a:rPr lang="fr-FR" sz="2200" b="1" dirty="0">
                  <a:solidFill>
                    <a:srgbClr val="5B9BD5">
                      <a:lumMod val="50000"/>
                    </a:srgbClr>
                  </a:solidFill>
                </a:rPr>
                <a:t>go</a:t>
              </a:r>
              <a:r>
                <a:rPr lang="fr-FR" sz="2200" dirty="0">
                  <a:solidFill>
                    <a:srgbClr val="5B9BD5">
                      <a:lumMod val="50000"/>
                    </a:srgbClr>
                  </a:solidFill>
                </a:rPr>
                <a:t>) C’est une </a:t>
              </a:r>
              <a:r>
                <a:rPr lang="fr-FR" sz="2200" b="1" dirty="0">
                  <a:solidFill>
                    <a:srgbClr val="FF6600"/>
                  </a:solidFill>
                </a:rPr>
                <a:t>bonne</a:t>
              </a:r>
              <a:r>
                <a:rPr lang="fr-FR" sz="2200" dirty="0">
                  <a:solidFill>
                    <a:srgbClr val="5B9BD5">
                      <a:lumMod val="50000"/>
                    </a:srgbClr>
                  </a:solidFill>
                </a:rPr>
                <a:t> (good) idée!</a:t>
              </a:r>
            </a:p>
            <a:p>
              <a:pPr marL="342900" lvl="0" indent="-342900">
                <a:buFont typeface="+mj-lt"/>
                <a:buAutoNum type="arabicPeriod"/>
                <a:defRPr/>
              </a:pPr>
              <a:r>
                <a:rPr lang="fr-FR" sz="2200" dirty="0">
                  <a:solidFill>
                    <a:srgbClr val="5B9BD5">
                      <a:lumMod val="50000"/>
                    </a:srgbClr>
                  </a:solidFill>
                </a:rPr>
                <a:t>Après le train, elle arrive devant un </a:t>
              </a:r>
              <a:r>
                <a:rPr lang="fr-FR" sz="2200" b="1" dirty="0">
                  <a:solidFill>
                    <a:srgbClr val="FF6600"/>
                  </a:solidFill>
                </a:rPr>
                <a:t>haut</a:t>
              </a:r>
              <a:r>
                <a:rPr lang="fr-FR" sz="2200" dirty="0">
                  <a:solidFill>
                    <a:srgbClr val="5B9BD5">
                      <a:lumMod val="50000"/>
                    </a:srgbClr>
                  </a:solidFill>
                </a:rPr>
                <a:t> </a:t>
              </a:r>
              <a:r>
                <a:rPr lang="fr-FR" sz="2200" b="1" dirty="0">
                  <a:solidFill>
                    <a:srgbClr val="FF6600"/>
                  </a:solidFill>
                </a:rPr>
                <a:t>bâtiment</a:t>
              </a:r>
              <a:r>
                <a:rPr lang="fr-FR" sz="2200" dirty="0">
                  <a:solidFill>
                    <a:srgbClr val="5B9BD5">
                      <a:lumMod val="50000"/>
                    </a:srgbClr>
                  </a:solidFill>
                </a:rPr>
                <a:t> .  (</a:t>
              </a:r>
              <a:r>
                <a:rPr lang="fr-FR" sz="2200" b="1" dirty="0" err="1">
                  <a:solidFill>
                    <a:srgbClr val="5B9BD5">
                      <a:lumMod val="50000"/>
                    </a:srgbClr>
                  </a:solidFill>
                </a:rPr>
                <a:t>tall</a:t>
              </a:r>
              <a:r>
                <a:rPr lang="fr-FR" sz="2200" b="1" dirty="0">
                  <a:solidFill>
                    <a:srgbClr val="5B9BD5">
                      <a:lumMod val="50000"/>
                    </a:srgbClr>
                  </a:solidFill>
                </a:rPr>
                <a:t> building</a:t>
              </a:r>
              <a:r>
                <a:rPr lang="fr-FR" sz="2200" dirty="0">
                  <a:solidFill>
                    <a:srgbClr val="5B9BD5">
                      <a:lumMod val="50000"/>
                    </a:srgbClr>
                  </a:solidFill>
                </a:rPr>
                <a:t>)</a:t>
              </a:r>
            </a:p>
            <a:p>
              <a:pPr marL="342900" lvl="0" indent="-342900">
                <a:buFont typeface="+mj-lt"/>
                <a:buAutoNum type="arabicPeriod"/>
                <a:defRPr/>
              </a:pPr>
              <a:r>
                <a:rPr lang="fr-FR" sz="2200" dirty="0">
                  <a:solidFill>
                    <a:srgbClr val="5B9BD5">
                      <a:lumMod val="50000"/>
                    </a:srgbClr>
                  </a:solidFill>
                </a:rPr>
                <a:t>C’est le </a:t>
              </a:r>
              <a:r>
                <a:rPr lang="fr-FR" sz="2200" b="1" dirty="0">
                  <a:solidFill>
                    <a:srgbClr val="FF6600"/>
                  </a:solidFill>
                </a:rPr>
                <a:t>vieux</a:t>
              </a:r>
              <a:r>
                <a:rPr lang="fr-FR" sz="2200" dirty="0">
                  <a:solidFill>
                    <a:srgbClr val="5B9BD5">
                      <a:lumMod val="50000"/>
                    </a:srgbClr>
                  </a:solidFill>
                </a:rPr>
                <a:t>   cinéma. (</a:t>
              </a:r>
              <a:r>
                <a:rPr lang="fr-FR" sz="2200" b="1" dirty="0" err="1">
                  <a:solidFill>
                    <a:srgbClr val="5B9BD5">
                      <a:lumMod val="50000"/>
                    </a:srgbClr>
                  </a:solidFill>
                </a:rPr>
                <a:t>old</a:t>
              </a:r>
              <a:r>
                <a:rPr lang="fr-FR" sz="2200" dirty="0">
                  <a:solidFill>
                    <a:srgbClr val="5B9BD5">
                      <a:lumMod val="50000"/>
                    </a:srgbClr>
                  </a:solidFill>
                </a:rPr>
                <a:t>)</a:t>
              </a:r>
            </a:p>
            <a:p>
              <a:pPr marL="342900" lvl="0" indent="-342900">
                <a:buFont typeface="+mj-lt"/>
                <a:buAutoNum type="arabicPeriod"/>
                <a:defRPr/>
              </a:pPr>
              <a:r>
                <a:rPr lang="fr-FR" sz="2200" dirty="0">
                  <a:solidFill>
                    <a:srgbClr val="5B9BD5">
                      <a:lumMod val="50000"/>
                    </a:srgbClr>
                  </a:solidFill>
                </a:rPr>
                <a:t>Elle </a:t>
              </a:r>
              <a:r>
                <a:rPr lang="fr-FR" sz="2200" b="1" dirty="0">
                  <a:solidFill>
                    <a:srgbClr val="FF6600"/>
                  </a:solidFill>
                </a:rPr>
                <a:t>prend</a:t>
              </a:r>
              <a:r>
                <a:rPr lang="fr-FR" sz="2200" dirty="0">
                  <a:solidFill>
                    <a:srgbClr val="5B9BD5">
                      <a:lumMod val="50000"/>
                    </a:srgbClr>
                  </a:solidFill>
                </a:rPr>
                <a:t>   (</a:t>
              </a:r>
              <a:r>
                <a:rPr lang="fr-FR" sz="2200" b="1" dirty="0" err="1">
                  <a:solidFill>
                    <a:srgbClr val="5B9BD5">
                      <a:lumMod val="50000"/>
                    </a:srgbClr>
                  </a:solidFill>
                </a:rPr>
                <a:t>take</a:t>
              </a:r>
              <a:r>
                <a:rPr lang="fr-FR" sz="2200" dirty="0">
                  <a:solidFill>
                    <a:srgbClr val="5B9BD5">
                      <a:lumMod val="50000"/>
                    </a:srgbClr>
                  </a:solidFill>
                </a:rPr>
                <a:t>)la rue entre la </a:t>
              </a:r>
              <a:r>
                <a:rPr lang="fr-FR" sz="2200" b="1" dirty="0">
                  <a:solidFill>
                    <a:srgbClr val="FF6600"/>
                  </a:solidFill>
                </a:rPr>
                <a:t>vieille</a:t>
              </a:r>
              <a:r>
                <a:rPr lang="fr-FR" sz="2200" dirty="0">
                  <a:solidFill>
                    <a:srgbClr val="5B9BD5">
                      <a:lumMod val="50000"/>
                    </a:srgbClr>
                  </a:solidFill>
                </a:rPr>
                <a:t> </a:t>
              </a:r>
              <a:r>
                <a:rPr lang="fr-FR" sz="2200" b="1" dirty="0">
                  <a:solidFill>
                    <a:srgbClr val="FF6600"/>
                  </a:solidFill>
                </a:rPr>
                <a:t>église</a:t>
              </a:r>
              <a:r>
                <a:rPr lang="fr-FR" sz="2200" dirty="0">
                  <a:solidFill>
                    <a:srgbClr val="5B9BD5">
                      <a:lumMod val="50000"/>
                    </a:srgbClr>
                  </a:solidFill>
                </a:rPr>
                <a:t> (</a:t>
              </a:r>
              <a:r>
                <a:rPr lang="fr-FR" sz="2200" b="1" dirty="0" err="1">
                  <a:solidFill>
                    <a:srgbClr val="5B9BD5">
                      <a:lumMod val="50000"/>
                    </a:srgbClr>
                  </a:solidFill>
                </a:rPr>
                <a:t>old</a:t>
              </a:r>
              <a:r>
                <a:rPr lang="fr-FR" sz="2200" dirty="0">
                  <a:solidFill>
                    <a:srgbClr val="5B9BD5">
                      <a:lumMod val="50000"/>
                    </a:srgbClr>
                  </a:solidFill>
                </a:rPr>
                <a:t> </a:t>
              </a:r>
              <a:r>
                <a:rPr lang="fr-FR" sz="2200" b="1" dirty="0" err="1">
                  <a:solidFill>
                    <a:srgbClr val="5B9BD5">
                      <a:lumMod val="50000"/>
                    </a:srgbClr>
                  </a:solidFill>
                </a:rPr>
                <a:t>church</a:t>
              </a:r>
              <a:r>
                <a:rPr lang="fr-FR" sz="2200" dirty="0">
                  <a:solidFill>
                    <a:srgbClr val="5B9BD5">
                      <a:lumMod val="50000"/>
                    </a:srgbClr>
                  </a:solidFill>
                </a:rPr>
                <a:t>) et le </a:t>
              </a:r>
              <a:r>
                <a:rPr lang="fr-FR" sz="2200" b="1" dirty="0">
                  <a:solidFill>
                    <a:srgbClr val="FF6600"/>
                  </a:solidFill>
                </a:rPr>
                <a:t>beau</a:t>
              </a:r>
              <a:r>
                <a:rPr lang="fr-FR" sz="2200" dirty="0">
                  <a:solidFill>
                    <a:srgbClr val="5B9BD5">
                      <a:lumMod val="50000"/>
                    </a:srgbClr>
                  </a:solidFill>
                </a:rPr>
                <a:t> </a:t>
              </a:r>
              <a:r>
                <a:rPr lang="fr-FR" sz="2200" b="1" dirty="0">
                  <a:solidFill>
                    <a:srgbClr val="FF6600"/>
                  </a:solidFill>
                </a:rPr>
                <a:t>pont</a:t>
              </a:r>
              <a:r>
                <a:rPr lang="fr-FR" sz="2200" dirty="0">
                  <a:solidFill>
                    <a:srgbClr val="5B9BD5">
                      <a:lumMod val="50000"/>
                    </a:srgbClr>
                  </a:solidFill>
                </a:rPr>
                <a:t> . </a:t>
              </a:r>
              <a:r>
                <a:rPr lang="fr-FR" sz="2100" dirty="0">
                  <a:solidFill>
                    <a:srgbClr val="5B9BD5">
                      <a:lumMod val="50000"/>
                    </a:srgbClr>
                  </a:solidFill>
                </a:rPr>
                <a:t>(</a:t>
              </a:r>
              <a:r>
                <a:rPr lang="fr-FR" sz="2100" b="1" dirty="0" err="1">
                  <a:solidFill>
                    <a:srgbClr val="5B9BD5">
                      <a:lumMod val="50000"/>
                    </a:srgbClr>
                  </a:solidFill>
                </a:rPr>
                <a:t>beautiful</a:t>
              </a:r>
              <a:r>
                <a:rPr lang="fr-FR" sz="2100" dirty="0">
                  <a:solidFill>
                    <a:srgbClr val="5B9BD5">
                      <a:lumMod val="50000"/>
                    </a:srgbClr>
                  </a:solidFill>
                </a:rPr>
                <a:t> </a:t>
              </a:r>
              <a:r>
                <a:rPr lang="fr-FR" sz="2100" b="1" dirty="0">
                  <a:solidFill>
                    <a:srgbClr val="5B9BD5">
                      <a:lumMod val="50000"/>
                    </a:srgbClr>
                  </a:solidFill>
                </a:rPr>
                <a:t>bridge</a:t>
              </a:r>
              <a:r>
                <a:rPr lang="fr-FR" sz="2100" dirty="0">
                  <a:solidFill>
                    <a:srgbClr val="5B9BD5">
                      <a:lumMod val="50000"/>
                    </a:srgbClr>
                  </a:solidFill>
                </a:rPr>
                <a:t>)</a:t>
              </a:r>
            </a:p>
            <a:p>
              <a:pPr marL="342900" lvl="0" indent="-342900">
                <a:buFont typeface="+mj-lt"/>
                <a:buAutoNum type="arabicPeriod"/>
                <a:defRPr/>
              </a:pPr>
              <a:r>
                <a:rPr lang="fr-FR" sz="2200" dirty="0">
                  <a:solidFill>
                    <a:srgbClr val="5B9BD5">
                      <a:lumMod val="50000"/>
                    </a:srgbClr>
                  </a:solidFill>
                </a:rPr>
                <a:t>Amir habite derrière la </a:t>
              </a:r>
              <a:r>
                <a:rPr lang="fr-FR" sz="2200" b="1" dirty="0">
                  <a:solidFill>
                    <a:srgbClr val="FF6600"/>
                  </a:solidFill>
                </a:rPr>
                <a:t>nouvelle</a:t>
              </a:r>
              <a:r>
                <a:rPr lang="fr-FR" sz="2200" dirty="0">
                  <a:solidFill>
                    <a:srgbClr val="5B9BD5">
                      <a:lumMod val="50000"/>
                    </a:srgbClr>
                  </a:solidFill>
                </a:rPr>
                <a:t> (</a:t>
              </a:r>
              <a:r>
                <a:rPr lang="fr-FR" sz="2200" b="1" dirty="0">
                  <a:solidFill>
                    <a:srgbClr val="5B9BD5">
                      <a:lumMod val="50000"/>
                    </a:srgbClr>
                  </a:solidFill>
                </a:rPr>
                <a:t>new</a:t>
              </a:r>
              <a:r>
                <a:rPr lang="fr-FR" sz="2200" dirty="0">
                  <a:solidFill>
                    <a:srgbClr val="5B9BD5">
                      <a:lumMod val="50000"/>
                    </a:srgbClr>
                  </a:solidFill>
                </a:rPr>
                <a:t>) poste, dans une </a:t>
              </a:r>
              <a:r>
                <a:rPr lang="fr-FR" sz="2200" b="1" dirty="0">
                  <a:solidFill>
                    <a:srgbClr val="FF6600"/>
                  </a:solidFill>
                </a:rPr>
                <a:t>belle</a:t>
              </a:r>
              <a:r>
                <a:rPr lang="fr-FR" sz="2200" dirty="0">
                  <a:solidFill>
                    <a:srgbClr val="5B9BD5">
                      <a:lumMod val="50000"/>
                    </a:srgbClr>
                  </a:solidFill>
                </a:rPr>
                <a:t> (</a:t>
              </a:r>
              <a:r>
                <a:rPr lang="fr-FR" sz="2200" b="1" dirty="0" err="1">
                  <a:solidFill>
                    <a:srgbClr val="5B9BD5">
                      <a:lumMod val="50000"/>
                    </a:srgbClr>
                  </a:solidFill>
                </a:rPr>
                <a:t>beautiful</a:t>
              </a:r>
              <a:r>
                <a:rPr lang="fr-FR" sz="2200" dirty="0">
                  <a:solidFill>
                    <a:srgbClr val="5B9BD5">
                      <a:lumMod val="50000"/>
                    </a:srgbClr>
                  </a:solidFill>
                </a:rPr>
                <a:t>) maison avec un  </a:t>
              </a:r>
              <a:r>
                <a:rPr lang="fr-FR" sz="2200" b="1" dirty="0">
                  <a:solidFill>
                    <a:srgbClr val="FF6600"/>
                  </a:solidFill>
                </a:rPr>
                <a:t>jardin</a:t>
              </a:r>
              <a:r>
                <a:rPr lang="fr-FR" sz="2200" dirty="0">
                  <a:solidFill>
                    <a:srgbClr val="5B9BD5">
                      <a:lumMod val="50000"/>
                    </a:srgbClr>
                  </a:solidFill>
                </a:rPr>
                <a:t> (</a:t>
              </a:r>
              <a:r>
                <a:rPr lang="fr-FR" sz="2200" dirty="0" err="1">
                  <a:solidFill>
                    <a:srgbClr val="5B9BD5">
                      <a:lumMod val="50000"/>
                    </a:srgbClr>
                  </a:solidFill>
                </a:rPr>
                <a:t>garden</a:t>
              </a:r>
              <a:r>
                <a:rPr lang="fr-FR" sz="2200" dirty="0">
                  <a:solidFill>
                    <a:srgbClr val="5B9BD5">
                      <a:lumMod val="50000"/>
                    </a:srgbClr>
                  </a:solidFill>
                </a:rPr>
                <a:t>).</a:t>
              </a:r>
            </a:p>
            <a:p>
              <a:pPr marL="342900" lvl="0" indent="-342900">
                <a:buFont typeface="+mj-lt"/>
                <a:buAutoNum type="arabicPeriod"/>
                <a:defRPr/>
              </a:pPr>
              <a:r>
                <a:rPr lang="fr-FR" sz="2200" dirty="0">
                  <a:solidFill>
                    <a:srgbClr val="5B9BD5">
                      <a:lumMod val="50000"/>
                    </a:srgbClr>
                  </a:solidFill>
                </a:rPr>
                <a:t>Léa fait une </a:t>
              </a:r>
              <a:r>
                <a:rPr lang="fr-FR" sz="2200" b="1" dirty="0">
                  <a:solidFill>
                    <a:srgbClr val="FF6600"/>
                  </a:solidFill>
                </a:rPr>
                <a:t>erreur</a:t>
              </a:r>
              <a:r>
                <a:rPr lang="fr-FR" sz="2200" dirty="0">
                  <a:solidFill>
                    <a:srgbClr val="5B9BD5">
                      <a:lumMod val="50000"/>
                    </a:srgbClr>
                  </a:solidFill>
                </a:rPr>
                <a:t> (</a:t>
              </a:r>
              <a:r>
                <a:rPr lang="fr-FR" sz="2200" b="1" dirty="0" err="1">
                  <a:solidFill>
                    <a:srgbClr val="5B9BD5">
                      <a:lumMod val="50000"/>
                    </a:srgbClr>
                  </a:solidFill>
                </a:rPr>
                <a:t>mistake</a:t>
              </a:r>
              <a:r>
                <a:rPr lang="fr-FR" sz="2200" dirty="0">
                  <a:solidFill>
                    <a:srgbClr val="5B9BD5">
                      <a:lumMod val="50000"/>
                    </a:srgbClr>
                  </a:solidFill>
                </a:rPr>
                <a:t>)? </a:t>
              </a:r>
            </a:p>
            <a:p>
              <a:pPr marL="342900" lvl="0" indent="-342900">
                <a:buFont typeface="+mj-lt"/>
                <a:buAutoNum type="arabicPeriod"/>
                <a:defRPr/>
              </a:pPr>
              <a:r>
                <a:rPr lang="fr-FR" sz="2200" dirty="0">
                  <a:solidFill>
                    <a:srgbClr val="5B9BD5">
                      <a:lumMod val="50000"/>
                    </a:srgbClr>
                  </a:solidFill>
                </a:rPr>
                <a:t>Elle </a:t>
              </a:r>
              <a:r>
                <a:rPr lang="fr-FR" sz="2200" b="1" dirty="0">
                  <a:solidFill>
                    <a:srgbClr val="FF6600"/>
                  </a:solidFill>
                </a:rPr>
                <a:t>doit demander</a:t>
              </a:r>
              <a:r>
                <a:rPr lang="fr-FR" sz="2200" dirty="0">
                  <a:solidFill>
                    <a:srgbClr val="5B9BD5">
                      <a:lumMod val="50000"/>
                    </a:srgbClr>
                  </a:solidFill>
                </a:rPr>
                <a:t> (</a:t>
              </a:r>
              <a:r>
                <a:rPr lang="fr-FR" sz="2200" b="1" dirty="0">
                  <a:solidFill>
                    <a:srgbClr val="5B9BD5">
                      <a:lumMod val="50000"/>
                    </a:srgbClr>
                  </a:solidFill>
                </a:rPr>
                <a:t>have to</a:t>
              </a:r>
              <a:r>
                <a:rPr lang="fr-FR" sz="2200" dirty="0">
                  <a:solidFill>
                    <a:srgbClr val="5B9BD5">
                      <a:lumMod val="50000"/>
                    </a:srgbClr>
                  </a:solidFill>
                </a:rPr>
                <a:t>, </a:t>
              </a:r>
              <a:r>
                <a:rPr lang="fr-FR" sz="2200" b="1" dirty="0" err="1">
                  <a:solidFill>
                    <a:srgbClr val="5B9BD5">
                      <a:lumMod val="50000"/>
                    </a:srgbClr>
                  </a:solidFill>
                </a:rPr>
                <a:t>ask</a:t>
              </a:r>
              <a:r>
                <a:rPr lang="fr-FR" sz="2200" dirty="0">
                  <a:solidFill>
                    <a:srgbClr val="5B9BD5">
                      <a:lumMod val="50000"/>
                    </a:srgbClr>
                  </a:solidFill>
                </a:rPr>
                <a:t>) au </a:t>
              </a:r>
              <a:r>
                <a:rPr lang="fr-FR" sz="2200" b="1" dirty="0">
                  <a:solidFill>
                    <a:srgbClr val="FF6600"/>
                  </a:solidFill>
                </a:rPr>
                <a:t>nouveau</a:t>
              </a:r>
              <a:r>
                <a:rPr lang="fr-FR" sz="2200" dirty="0">
                  <a:solidFill>
                    <a:srgbClr val="5B9BD5">
                      <a:lumMod val="50000"/>
                    </a:srgbClr>
                  </a:solidFill>
                </a:rPr>
                <a:t> (</a:t>
              </a:r>
              <a:r>
                <a:rPr lang="fr-FR" sz="2200" b="1" dirty="0">
                  <a:solidFill>
                    <a:srgbClr val="5B9BD5">
                      <a:lumMod val="50000"/>
                    </a:srgbClr>
                  </a:solidFill>
                </a:rPr>
                <a:t>new</a:t>
              </a:r>
              <a:r>
                <a:rPr lang="fr-FR" sz="2200" dirty="0">
                  <a:solidFill>
                    <a:srgbClr val="5B9BD5">
                      <a:lumMod val="50000"/>
                    </a:srgbClr>
                  </a:solidFill>
                </a:rPr>
                <a:t>) collège…</a:t>
              </a:r>
            </a:p>
            <a:p>
              <a:pPr marL="342900" lvl="0" indent="-342900">
                <a:buFont typeface="+mj-lt"/>
                <a:buAutoNum type="arabicPeriod"/>
                <a:defRPr/>
              </a:pPr>
              <a:r>
                <a:rPr lang="fr-FR" sz="2200" dirty="0">
                  <a:solidFill>
                    <a:srgbClr val="5B9BD5">
                      <a:lumMod val="50000"/>
                    </a:srgbClr>
                  </a:solidFill>
                </a:rPr>
                <a:t>… ou elle </a:t>
              </a:r>
              <a:r>
                <a:rPr lang="fr-FR" sz="2200" b="1" dirty="0">
                  <a:solidFill>
                    <a:srgbClr val="FF6600"/>
                  </a:solidFill>
                </a:rPr>
                <a:t>doit</a:t>
              </a:r>
              <a:r>
                <a:rPr lang="fr-FR" sz="2200" dirty="0">
                  <a:solidFill>
                    <a:srgbClr val="5B9BD5">
                      <a:lumMod val="50000"/>
                    </a:srgbClr>
                  </a:solidFill>
                </a:rPr>
                <a:t> </a:t>
              </a:r>
              <a:r>
                <a:rPr lang="fr-FR" sz="2200" b="1" dirty="0">
                  <a:solidFill>
                    <a:srgbClr val="FF6600"/>
                  </a:solidFill>
                </a:rPr>
                <a:t>parler</a:t>
              </a:r>
              <a:r>
                <a:rPr lang="fr-FR" sz="2200" dirty="0">
                  <a:solidFill>
                    <a:srgbClr val="5B9BD5">
                      <a:lumMod val="50000"/>
                    </a:srgbClr>
                  </a:solidFill>
                </a:rPr>
                <a:t> avec Amir au téléphone. (</a:t>
              </a:r>
              <a:r>
                <a:rPr lang="fr-FR" sz="2200" b="1" dirty="0">
                  <a:solidFill>
                    <a:srgbClr val="5B9BD5">
                      <a:lumMod val="50000"/>
                    </a:srgbClr>
                  </a:solidFill>
                </a:rPr>
                <a:t>must, </a:t>
              </a:r>
              <a:r>
                <a:rPr lang="fr-FR" sz="2200" b="1" dirty="0" err="1">
                  <a:solidFill>
                    <a:srgbClr val="5B9BD5">
                      <a:lumMod val="50000"/>
                    </a:srgbClr>
                  </a:solidFill>
                </a:rPr>
                <a:t>speak</a:t>
              </a:r>
              <a:r>
                <a:rPr lang="fr-FR" sz="2200" dirty="0">
                  <a:solidFill>
                    <a:srgbClr val="5B9BD5">
                      <a:lumMod val="50000"/>
                    </a:srgbClr>
                  </a:solidFill>
                </a:rPr>
                <a:t>)</a:t>
              </a:r>
              <a:endPar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cxnSp>
          <p:nvCxnSpPr>
            <p:cNvPr id="37" name="Straight Connector 36">
              <a:extLst>
                <a:ext uri="{FF2B5EF4-FFF2-40B4-BE49-F238E27FC236}">
                  <a16:creationId xmlns:a16="http://schemas.microsoft.com/office/drawing/2014/main" id="{3E283573-F74E-4664-B2FA-CC05EE915D99}"/>
                </a:ext>
              </a:extLst>
            </p:cNvPr>
            <p:cNvCxnSpPr>
              <a:cxnSpLocks/>
            </p:cNvCxnSpPr>
            <p:nvPr/>
          </p:nvCxnSpPr>
          <p:spPr>
            <a:xfrm flipH="1">
              <a:off x="6171330" y="-765390"/>
              <a:ext cx="5453576" cy="1893083"/>
            </a:xfrm>
            <a:prstGeom prst="line">
              <a:avLst/>
            </a:prstGeom>
            <a:ln w="3175">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51E8B24-CC83-4A1E-A098-7877D773562B}"/>
                </a:ext>
              </a:extLst>
            </p:cNvPr>
            <p:cNvCxnSpPr>
              <a:cxnSpLocks/>
            </p:cNvCxnSpPr>
            <p:nvPr/>
          </p:nvCxnSpPr>
          <p:spPr>
            <a:xfrm>
              <a:off x="-31072" y="-781960"/>
              <a:ext cx="6238551" cy="1909653"/>
            </a:xfrm>
            <a:prstGeom prst="line">
              <a:avLst/>
            </a:prstGeom>
            <a:ln w="3175">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B2A30882-7A1C-412E-A968-06DF8DEF7915}"/>
              </a:ext>
            </a:extLst>
          </p:cNvPr>
          <p:cNvSpPr txBox="1"/>
          <p:nvPr/>
        </p:nvSpPr>
        <p:spPr>
          <a:xfrm>
            <a:off x="994406" y="2158247"/>
            <a:ext cx="723696" cy="400110"/>
          </a:xfrm>
          <a:prstGeom prst="rect">
            <a:avLst/>
          </a:prstGeom>
          <a:blipFill>
            <a:blip r:embed="rId5">
              <a:duotone>
                <a:schemeClr val="bg2">
                  <a:shade val="45000"/>
                  <a:satMod val="135000"/>
                </a:schemeClr>
                <a:prstClr val="white"/>
              </a:duotone>
            </a:blip>
            <a:tile tx="0" ty="0" sx="100000" sy="100000" flip="none" algn="tl"/>
          </a:blipFill>
        </p:spPr>
        <p:txBody>
          <a:bodyPr wrap="square" rtlCol="0">
            <a:spAutoFit/>
          </a:bodyPr>
          <a:lstStyle/>
          <a:p>
            <a:pPr algn="ctr"/>
            <a:r>
              <a:rPr lang="en-GB" sz="2000" b="1" dirty="0">
                <a:solidFill>
                  <a:srgbClr val="FF6600"/>
                </a:solidFill>
              </a:rPr>
              <a:t>____</a:t>
            </a:r>
          </a:p>
        </p:txBody>
      </p:sp>
      <p:sp>
        <p:nvSpPr>
          <p:cNvPr id="33" name="TextBox 32">
            <a:extLst>
              <a:ext uri="{FF2B5EF4-FFF2-40B4-BE49-F238E27FC236}">
                <a16:creationId xmlns:a16="http://schemas.microsoft.com/office/drawing/2014/main" id="{690305DE-BB54-4D53-9748-2229230CA4E2}"/>
              </a:ext>
            </a:extLst>
          </p:cNvPr>
          <p:cNvSpPr txBox="1"/>
          <p:nvPr/>
        </p:nvSpPr>
        <p:spPr>
          <a:xfrm>
            <a:off x="1623050" y="2158247"/>
            <a:ext cx="1512526" cy="400110"/>
          </a:xfrm>
          <a:prstGeom prst="rect">
            <a:avLst/>
          </a:prstGeom>
          <a:blipFill>
            <a:blip r:embed="rId5">
              <a:duotone>
                <a:schemeClr val="bg2">
                  <a:shade val="45000"/>
                  <a:satMod val="135000"/>
                </a:schemeClr>
                <a:prstClr val="white"/>
              </a:duotone>
            </a:blip>
            <a:tile tx="0" ty="0" sx="100000" sy="100000" flip="none" algn="tl"/>
          </a:blipFill>
        </p:spPr>
        <p:txBody>
          <a:bodyPr wrap="square" rtlCol="0">
            <a:spAutoFit/>
          </a:bodyPr>
          <a:lstStyle/>
          <a:p>
            <a:r>
              <a:rPr lang="en-GB" sz="2000" b="1" dirty="0">
                <a:solidFill>
                  <a:srgbClr val="FF6600"/>
                </a:solidFill>
              </a:rPr>
              <a:t>__________</a:t>
            </a:r>
          </a:p>
        </p:txBody>
      </p:sp>
      <p:sp>
        <p:nvSpPr>
          <p:cNvPr id="34" name="TextBox 33">
            <a:extLst>
              <a:ext uri="{FF2B5EF4-FFF2-40B4-BE49-F238E27FC236}">
                <a16:creationId xmlns:a16="http://schemas.microsoft.com/office/drawing/2014/main" id="{0CA4FEB0-48D5-4E01-BF0D-7D93D9479ED9}"/>
              </a:ext>
            </a:extLst>
          </p:cNvPr>
          <p:cNvSpPr txBox="1"/>
          <p:nvPr/>
        </p:nvSpPr>
        <p:spPr>
          <a:xfrm>
            <a:off x="950165" y="2815896"/>
            <a:ext cx="723696" cy="400110"/>
          </a:xfrm>
          <a:prstGeom prst="rect">
            <a:avLst/>
          </a:prstGeom>
          <a:blipFill>
            <a:blip r:embed="rId5">
              <a:duotone>
                <a:schemeClr val="bg2">
                  <a:shade val="45000"/>
                  <a:satMod val="135000"/>
                </a:schemeClr>
                <a:prstClr val="white"/>
              </a:duotone>
            </a:blip>
            <a:tile tx="0" ty="0" sx="100000" sy="100000" flip="none" algn="tl"/>
          </a:blipFill>
        </p:spPr>
        <p:txBody>
          <a:bodyPr wrap="square" rtlCol="0">
            <a:spAutoFit/>
          </a:bodyPr>
          <a:lstStyle/>
          <a:p>
            <a:r>
              <a:rPr lang="en-GB" sz="2000" b="1" dirty="0">
                <a:solidFill>
                  <a:srgbClr val="FF6600"/>
                </a:solidFill>
              </a:rPr>
              <a:t>____</a:t>
            </a:r>
          </a:p>
        </p:txBody>
      </p:sp>
      <p:sp>
        <p:nvSpPr>
          <p:cNvPr id="35" name="TextBox 34">
            <a:extLst>
              <a:ext uri="{FF2B5EF4-FFF2-40B4-BE49-F238E27FC236}">
                <a16:creationId xmlns:a16="http://schemas.microsoft.com/office/drawing/2014/main" id="{16451840-E055-4BE9-BF3B-D012A215E7E5}"/>
              </a:ext>
            </a:extLst>
          </p:cNvPr>
          <p:cNvSpPr txBox="1"/>
          <p:nvPr/>
        </p:nvSpPr>
        <p:spPr>
          <a:xfrm>
            <a:off x="1656758" y="2836537"/>
            <a:ext cx="723696" cy="400110"/>
          </a:xfrm>
          <a:prstGeom prst="rect">
            <a:avLst/>
          </a:prstGeom>
          <a:blipFill>
            <a:blip r:embed="rId5">
              <a:duotone>
                <a:schemeClr val="bg2">
                  <a:shade val="45000"/>
                  <a:satMod val="135000"/>
                </a:schemeClr>
                <a:prstClr val="white"/>
              </a:duotone>
            </a:blip>
            <a:tile tx="0" ty="0" sx="100000" sy="100000" flip="none" algn="tl"/>
          </a:blipFill>
        </p:spPr>
        <p:txBody>
          <a:bodyPr wrap="square" rtlCol="0">
            <a:spAutoFit/>
          </a:bodyPr>
          <a:lstStyle/>
          <a:p>
            <a:pPr algn="ctr"/>
            <a:r>
              <a:rPr lang="en-GB" sz="2000" b="1" dirty="0">
                <a:solidFill>
                  <a:srgbClr val="FF6600"/>
                </a:solidFill>
              </a:rPr>
              <a:t>____</a:t>
            </a:r>
          </a:p>
        </p:txBody>
      </p:sp>
      <p:sp>
        <p:nvSpPr>
          <p:cNvPr id="36" name="TextBox 35">
            <a:extLst>
              <a:ext uri="{FF2B5EF4-FFF2-40B4-BE49-F238E27FC236}">
                <a16:creationId xmlns:a16="http://schemas.microsoft.com/office/drawing/2014/main" id="{83B252AA-0C5E-47C5-92FF-BF8C7C25E95D}"/>
              </a:ext>
            </a:extLst>
          </p:cNvPr>
          <p:cNvSpPr txBox="1"/>
          <p:nvPr/>
        </p:nvSpPr>
        <p:spPr>
          <a:xfrm>
            <a:off x="1230871" y="2493391"/>
            <a:ext cx="851774" cy="400110"/>
          </a:xfrm>
          <a:prstGeom prst="rect">
            <a:avLst/>
          </a:prstGeom>
          <a:blipFill>
            <a:blip r:embed="rId5">
              <a:duotone>
                <a:schemeClr val="bg2">
                  <a:shade val="45000"/>
                  <a:satMod val="135000"/>
                </a:schemeClr>
                <a:prstClr val="white"/>
              </a:duotone>
            </a:blip>
            <a:tile tx="0" ty="0" sx="100000" sy="100000" flip="none" algn="tl"/>
          </a:blipFill>
        </p:spPr>
        <p:txBody>
          <a:bodyPr wrap="square" rtlCol="0">
            <a:spAutoFit/>
          </a:bodyPr>
          <a:lstStyle/>
          <a:p>
            <a:r>
              <a:rPr lang="en-GB" sz="2000" b="1" dirty="0">
                <a:solidFill>
                  <a:srgbClr val="FF6600"/>
                </a:solidFill>
              </a:rPr>
              <a:t>_____</a:t>
            </a:r>
          </a:p>
        </p:txBody>
      </p:sp>
      <p:sp>
        <p:nvSpPr>
          <p:cNvPr id="40" name="TextBox 39">
            <a:extLst>
              <a:ext uri="{FF2B5EF4-FFF2-40B4-BE49-F238E27FC236}">
                <a16:creationId xmlns:a16="http://schemas.microsoft.com/office/drawing/2014/main" id="{5906AC7C-F715-43D7-8521-613F19CC8D78}"/>
              </a:ext>
            </a:extLst>
          </p:cNvPr>
          <p:cNvSpPr txBox="1"/>
          <p:nvPr/>
        </p:nvSpPr>
        <p:spPr>
          <a:xfrm>
            <a:off x="5963212" y="3236452"/>
            <a:ext cx="1304131" cy="400110"/>
          </a:xfrm>
          <a:prstGeom prst="rect">
            <a:avLst/>
          </a:prstGeom>
          <a:blipFill>
            <a:blip r:embed="rId5">
              <a:duotone>
                <a:schemeClr val="bg2">
                  <a:shade val="45000"/>
                  <a:satMod val="135000"/>
                </a:schemeClr>
                <a:prstClr val="white"/>
              </a:duotone>
            </a:blip>
            <a:tile tx="0" ty="0" sx="100000" sy="100000" flip="none" algn="tl"/>
          </a:blipFill>
        </p:spPr>
        <p:txBody>
          <a:bodyPr wrap="square" rtlCol="0">
            <a:spAutoFit/>
          </a:bodyPr>
          <a:lstStyle/>
          <a:p>
            <a:pPr algn="ctr"/>
            <a:r>
              <a:rPr lang="en-GB" sz="2000" b="1" dirty="0">
                <a:solidFill>
                  <a:srgbClr val="FF6600"/>
                </a:solidFill>
              </a:rPr>
              <a:t>________</a:t>
            </a:r>
          </a:p>
        </p:txBody>
      </p:sp>
      <p:sp>
        <p:nvSpPr>
          <p:cNvPr id="62" name="TextBox 61">
            <a:extLst>
              <a:ext uri="{FF2B5EF4-FFF2-40B4-BE49-F238E27FC236}">
                <a16:creationId xmlns:a16="http://schemas.microsoft.com/office/drawing/2014/main" id="{3B977DB4-A524-4CAC-9B5B-A2B0B7BACB25}"/>
              </a:ext>
            </a:extLst>
          </p:cNvPr>
          <p:cNvSpPr txBox="1"/>
          <p:nvPr/>
        </p:nvSpPr>
        <p:spPr>
          <a:xfrm>
            <a:off x="1565101" y="3479437"/>
            <a:ext cx="851773" cy="400110"/>
          </a:xfrm>
          <a:prstGeom prst="rect">
            <a:avLst/>
          </a:prstGeom>
          <a:blipFill>
            <a:blip r:embed="rId5">
              <a:duotone>
                <a:schemeClr val="bg2">
                  <a:shade val="45000"/>
                  <a:satMod val="135000"/>
                </a:schemeClr>
                <a:prstClr val="white"/>
              </a:duotone>
            </a:blip>
            <a:tile tx="0" ty="0" sx="100000" sy="100000" flip="none" algn="tl"/>
          </a:blipFill>
        </p:spPr>
        <p:txBody>
          <a:bodyPr wrap="square" rtlCol="0">
            <a:spAutoFit/>
          </a:bodyPr>
          <a:lstStyle/>
          <a:p>
            <a:pPr algn="ctr"/>
            <a:r>
              <a:rPr lang="en-GB" sz="2000" b="1" dirty="0">
                <a:solidFill>
                  <a:srgbClr val="FF6600"/>
                </a:solidFill>
              </a:rPr>
              <a:t>_____</a:t>
            </a:r>
          </a:p>
        </p:txBody>
      </p:sp>
      <p:sp>
        <p:nvSpPr>
          <p:cNvPr id="64" name="TextBox 63">
            <a:extLst>
              <a:ext uri="{FF2B5EF4-FFF2-40B4-BE49-F238E27FC236}">
                <a16:creationId xmlns:a16="http://schemas.microsoft.com/office/drawing/2014/main" id="{F5AFB037-8507-4F03-96A0-19F21AA3A0CE}"/>
              </a:ext>
            </a:extLst>
          </p:cNvPr>
          <p:cNvSpPr txBox="1"/>
          <p:nvPr/>
        </p:nvSpPr>
        <p:spPr>
          <a:xfrm>
            <a:off x="4787618" y="3848107"/>
            <a:ext cx="851772" cy="400110"/>
          </a:xfrm>
          <a:prstGeom prst="rect">
            <a:avLst/>
          </a:prstGeom>
          <a:blipFill>
            <a:blip r:embed="rId5">
              <a:duotone>
                <a:schemeClr val="bg2">
                  <a:shade val="45000"/>
                  <a:satMod val="135000"/>
                </a:schemeClr>
                <a:prstClr val="white"/>
              </a:duotone>
            </a:blip>
            <a:tile tx="0" ty="0" sx="100000" sy="100000" flip="none" algn="tl"/>
          </a:blipFill>
        </p:spPr>
        <p:txBody>
          <a:bodyPr wrap="square" rtlCol="0">
            <a:spAutoFit/>
          </a:bodyPr>
          <a:lstStyle/>
          <a:p>
            <a:r>
              <a:rPr lang="en-GB" sz="2000" b="1" dirty="0">
                <a:solidFill>
                  <a:srgbClr val="FF6600"/>
                </a:solidFill>
              </a:rPr>
              <a:t>_____</a:t>
            </a:r>
          </a:p>
        </p:txBody>
      </p:sp>
      <p:sp>
        <p:nvSpPr>
          <p:cNvPr id="63" name="TextBox 62">
            <a:extLst>
              <a:ext uri="{FF2B5EF4-FFF2-40B4-BE49-F238E27FC236}">
                <a16:creationId xmlns:a16="http://schemas.microsoft.com/office/drawing/2014/main" id="{D95E4239-ABC4-4ABE-9A71-AD6248AEFAA5}"/>
              </a:ext>
            </a:extLst>
          </p:cNvPr>
          <p:cNvSpPr txBox="1"/>
          <p:nvPr/>
        </p:nvSpPr>
        <p:spPr>
          <a:xfrm>
            <a:off x="929749" y="3881315"/>
            <a:ext cx="1110765" cy="400110"/>
          </a:xfrm>
          <a:prstGeom prst="rect">
            <a:avLst/>
          </a:prstGeom>
          <a:blipFill>
            <a:blip r:embed="rId5">
              <a:duotone>
                <a:schemeClr val="bg2">
                  <a:shade val="45000"/>
                  <a:satMod val="135000"/>
                </a:schemeClr>
                <a:prstClr val="white"/>
              </a:duotone>
            </a:blip>
            <a:tile tx="0" ty="0" sx="100000" sy="100000" flip="none" algn="tl"/>
          </a:blipFill>
        </p:spPr>
        <p:txBody>
          <a:bodyPr wrap="square" rtlCol="0">
            <a:spAutoFit/>
          </a:bodyPr>
          <a:lstStyle/>
          <a:p>
            <a:r>
              <a:rPr lang="en-GB" sz="2000" b="1" dirty="0">
                <a:solidFill>
                  <a:srgbClr val="FF6600"/>
                </a:solidFill>
              </a:rPr>
              <a:t>______</a:t>
            </a:r>
          </a:p>
        </p:txBody>
      </p:sp>
      <p:sp>
        <p:nvSpPr>
          <p:cNvPr id="65" name="TextBox 64">
            <a:extLst>
              <a:ext uri="{FF2B5EF4-FFF2-40B4-BE49-F238E27FC236}">
                <a16:creationId xmlns:a16="http://schemas.microsoft.com/office/drawing/2014/main" id="{D620D786-2A8E-45B5-8D81-EDFC2B7FC146}"/>
              </a:ext>
            </a:extLst>
          </p:cNvPr>
          <p:cNvSpPr txBox="1"/>
          <p:nvPr/>
        </p:nvSpPr>
        <p:spPr>
          <a:xfrm>
            <a:off x="5583375" y="3858212"/>
            <a:ext cx="1068742" cy="400110"/>
          </a:xfrm>
          <a:prstGeom prst="rect">
            <a:avLst/>
          </a:prstGeom>
          <a:blipFill>
            <a:blip r:embed="rId5">
              <a:duotone>
                <a:schemeClr val="bg2">
                  <a:shade val="45000"/>
                  <a:satMod val="135000"/>
                </a:schemeClr>
                <a:prstClr val="white"/>
              </a:duotone>
            </a:blip>
            <a:tile tx="0" ty="0" sx="100000" sy="100000" flip="none" algn="tl"/>
          </a:blipFill>
        </p:spPr>
        <p:txBody>
          <a:bodyPr wrap="square" rtlCol="0">
            <a:spAutoFit/>
          </a:bodyPr>
          <a:lstStyle/>
          <a:p>
            <a:r>
              <a:rPr lang="en-GB" sz="2000" b="1" dirty="0">
                <a:solidFill>
                  <a:srgbClr val="FF6600"/>
                </a:solidFill>
              </a:rPr>
              <a:t>______</a:t>
            </a:r>
          </a:p>
        </p:txBody>
      </p:sp>
      <p:sp>
        <p:nvSpPr>
          <p:cNvPr id="66" name="TextBox 65">
            <a:extLst>
              <a:ext uri="{FF2B5EF4-FFF2-40B4-BE49-F238E27FC236}">
                <a16:creationId xmlns:a16="http://schemas.microsoft.com/office/drawing/2014/main" id="{39201C3B-4F7F-44C7-8534-6426A1932841}"/>
              </a:ext>
            </a:extLst>
          </p:cNvPr>
          <p:cNvSpPr txBox="1"/>
          <p:nvPr/>
        </p:nvSpPr>
        <p:spPr>
          <a:xfrm>
            <a:off x="8979221" y="3879547"/>
            <a:ext cx="723696" cy="400110"/>
          </a:xfrm>
          <a:prstGeom prst="rect">
            <a:avLst/>
          </a:prstGeom>
          <a:blipFill>
            <a:blip r:embed="rId5">
              <a:duotone>
                <a:schemeClr val="bg2">
                  <a:shade val="45000"/>
                  <a:satMod val="135000"/>
                </a:schemeClr>
                <a:prstClr val="white"/>
              </a:duotone>
            </a:blip>
            <a:tile tx="0" ty="0" sx="100000" sy="100000" flip="none" algn="tl"/>
          </a:blipFill>
        </p:spPr>
        <p:txBody>
          <a:bodyPr wrap="square" rtlCol="0">
            <a:spAutoFit/>
          </a:bodyPr>
          <a:lstStyle/>
          <a:p>
            <a:r>
              <a:rPr lang="en-GB" sz="2000" b="1" dirty="0">
                <a:solidFill>
                  <a:srgbClr val="FF6600"/>
                </a:solidFill>
              </a:rPr>
              <a:t>____</a:t>
            </a:r>
          </a:p>
        </p:txBody>
      </p:sp>
      <p:sp>
        <p:nvSpPr>
          <p:cNvPr id="67" name="TextBox 66">
            <a:extLst>
              <a:ext uri="{FF2B5EF4-FFF2-40B4-BE49-F238E27FC236}">
                <a16:creationId xmlns:a16="http://schemas.microsoft.com/office/drawing/2014/main" id="{089828CC-7A34-4129-8E99-A906537436D5}"/>
              </a:ext>
            </a:extLst>
          </p:cNvPr>
          <p:cNvSpPr txBox="1"/>
          <p:nvPr/>
        </p:nvSpPr>
        <p:spPr>
          <a:xfrm>
            <a:off x="7920279" y="4476940"/>
            <a:ext cx="723696" cy="400110"/>
          </a:xfrm>
          <a:prstGeom prst="rect">
            <a:avLst/>
          </a:prstGeom>
          <a:blipFill>
            <a:blip r:embed="rId5">
              <a:duotone>
                <a:schemeClr val="bg2">
                  <a:shade val="45000"/>
                  <a:satMod val="135000"/>
                </a:schemeClr>
                <a:prstClr val="white"/>
              </a:duotone>
            </a:blip>
            <a:tile tx="0" ty="0" sx="100000" sy="100000" flip="none" algn="tl"/>
          </a:blipFill>
        </p:spPr>
        <p:txBody>
          <a:bodyPr wrap="square" rtlCol="0">
            <a:spAutoFit/>
          </a:bodyPr>
          <a:lstStyle/>
          <a:p>
            <a:r>
              <a:rPr lang="en-GB" sz="2000" b="1" dirty="0">
                <a:solidFill>
                  <a:srgbClr val="FF6600"/>
                </a:solidFill>
              </a:rPr>
              <a:t>____</a:t>
            </a:r>
          </a:p>
        </p:txBody>
      </p:sp>
      <p:sp>
        <p:nvSpPr>
          <p:cNvPr id="68" name="TextBox 67">
            <a:extLst>
              <a:ext uri="{FF2B5EF4-FFF2-40B4-BE49-F238E27FC236}">
                <a16:creationId xmlns:a16="http://schemas.microsoft.com/office/drawing/2014/main" id="{A28ACF68-C638-4274-88DB-03EC00F20C96}"/>
              </a:ext>
            </a:extLst>
          </p:cNvPr>
          <p:cNvSpPr txBox="1"/>
          <p:nvPr/>
        </p:nvSpPr>
        <p:spPr>
          <a:xfrm>
            <a:off x="3596783" y="4486978"/>
            <a:ext cx="1245699" cy="400110"/>
          </a:xfrm>
          <a:prstGeom prst="rect">
            <a:avLst/>
          </a:prstGeom>
          <a:blipFill>
            <a:blip r:embed="rId5">
              <a:duotone>
                <a:schemeClr val="bg2">
                  <a:shade val="45000"/>
                  <a:satMod val="135000"/>
                </a:schemeClr>
                <a:prstClr val="white"/>
              </a:duotone>
            </a:blip>
            <a:tile tx="0" ty="0" sx="100000" sy="100000" flip="none" algn="tl"/>
          </a:blipFill>
        </p:spPr>
        <p:txBody>
          <a:bodyPr wrap="square" rtlCol="0">
            <a:spAutoFit/>
          </a:bodyPr>
          <a:lstStyle/>
          <a:p>
            <a:r>
              <a:rPr lang="en-GB" sz="2000" b="1" dirty="0">
                <a:solidFill>
                  <a:srgbClr val="FF6600"/>
                </a:solidFill>
              </a:rPr>
              <a:t>________</a:t>
            </a:r>
          </a:p>
        </p:txBody>
      </p:sp>
      <p:sp>
        <p:nvSpPr>
          <p:cNvPr id="69" name="TextBox 68">
            <a:extLst>
              <a:ext uri="{FF2B5EF4-FFF2-40B4-BE49-F238E27FC236}">
                <a16:creationId xmlns:a16="http://schemas.microsoft.com/office/drawing/2014/main" id="{5018FB6F-28EC-497E-85DA-9544E52E405A}"/>
              </a:ext>
            </a:extLst>
          </p:cNvPr>
          <p:cNvSpPr txBox="1"/>
          <p:nvPr/>
        </p:nvSpPr>
        <p:spPr>
          <a:xfrm>
            <a:off x="950165" y="4815618"/>
            <a:ext cx="902211" cy="400110"/>
          </a:xfrm>
          <a:prstGeom prst="rect">
            <a:avLst/>
          </a:prstGeom>
          <a:blipFill>
            <a:blip r:embed="rId5">
              <a:duotone>
                <a:schemeClr val="bg2">
                  <a:shade val="45000"/>
                  <a:satMod val="135000"/>
                </a:schemeClr>
                <a:prstClr val="white"/>
              </a:duotone>
            </a:blip>
            <a:tile tx="0" ty="0" sx="100000" sy="100000" flip="none" algn="tl"/>
          </a:blipFill>
        </p:spPr>
        <p:txBody>
          <a:bodyPr wrap="square" rtlCol="0">
            <a:spAutoFit/>
          </a:bodyPr>
          <a:lstStyle/>
          <a:p>
            <a:r>
              <a:rPr lang="en-GB" sz="2000" b="1" dirty="0">
                <a:solidFill>
                  <a:srgbClr val="FF6600"/>
                </a:solidFill>
              </a:rPr>
              <a:t>_____</a:t>
            </a:r>
          </a:p>
        </p:txBody>
      </p:sp>
      <p:sp>
        <p:nvSpPr>
          <p:cNvPr id="70" name="TextBox 69">
            <a:extLst>
              <a:ext uri="{FF2B5EF4-FFF2-40B4-BE49-F238E27FC236}">
                <a16:creationId xmlns:a16="http://schemas.microsoft.com/office/drawing/2014/main" id="{49055971-CF7F-49B0-BB0C-4F1D1BB1104E}"/>
              </a:ext>
            </a:extLst>
          </p:cNvPr>
          <p:cNvSpPr txBox="1"/>
          <p:nvPr/>
        </p:nvSpPr>
        <p:spPr>
          <a:xfrm>
            <a:off x="960891" y="5506243"/>
            <a:ext cx="604210" cy="400110"/>
          </a:xfrm>
          <a:prstGeom prst="rect">
            <a:avLst/>
          </a:prstGeom>
          <a:blipFill>
            <a:blip r:embed="rId5">
              <a:duotone>
                <a:schemeClr val="bg2">
                  <a:shade val="45000"/>
                  <a:satMod val="135000"/>
                </a:schemeClr>
                <a:prstClr val="white"/>
              </a:duotone>
            </a:blip>
            <a:tile tx="0" ty="0" sx="100000" sy="100000" flip="none" algn="tl"/>
          </a:blipFill>
        </p:spPr>
        <p:txBody>
          <a:bodyPr wrap="square" rtlCol="0">
            <a:spAutoFit/>
          </a:bodyPr>
          <a:lstStyle/>
          <a:p>
            <a:r>
              <a:rPr lang="en-GB" sz="2000" b="1" dirty="0">
                <a:solidFill>
                  <a:srgbClr val="FF6600"/>
                </a:solidFill>
              </a:rPr>
              <a:t>___</a:t>
            </a:r>
          </a:p>
        </p:txBody>
      </p:sp>
      <p:sp>
        <p:nvSpPr>
          <p:cNvPr id="71" name="TextBox 70">
            <a:extLst>
              <a:ext uri="{FF2B5EF4-FFF2-40B4-BE49-F238E27FC236}">
                <a16:creationId xmlns:a16="http://schemas.microsoft.com/office/drawing/2014/main" id="{3729B2FE-41AB-4D06-8218-D591207C718E}"/>
              </a:ext>
            </a:extLst>
          </p:cNvPr>
          <p:cNvSpPr txBox="1"/>
          <p:nvPr/>
        </p:nvSpPr>
        <p:spPr>
          <a:xfrm>
            <a:off x="1565100" y="5516530"/>
            <a:ext cx="1517983" cy="400110"/>
          </a:xfrm>
          <a:prstGeom prst="rect">
            <a:avLst/>
          </a:prstGeom>
          <a:blipFill>
            <a:blip r:embed="rId5">
              <a:duotone>
                <a:schemeClr val="bg2">
                  <a:shade val="45000"/>
                  <a:satMod val="135000"/>
                </a:schemeClr>
                <a:prstClr val="white"/>
              </a:duotone>
            </a:blip>
            <a:tile tx="0" ty="0" sx="100000" sy="100000" flip="none" algn="tl"/>
          </a:blipFill>
        </p:spPr>
        <p:txBody>
          <a:bodyPr wrap="square" rtlCol="0">
            <a:spAutoFit/>
          </a:bodyPr>
          <a:lstStyle/>
          <a:p>
            <a:r>
              <a:rPr lang="en-GB" sz="2000" b="1" dirty="0">
                <a:solidFill>
                  <a:srgbClr val="FF6600"/>
                </a:solidFill>
              </a:rPr>
              <a:t>__________</a:t>
            </a:r>
          </a:p>
        </p:txBody>
      </p:sp>
      <p:sp>
        <p:nvSpPr>
          <p:cNvPr id="72" name="TextBox 71">
            <a:extLst>
              <a:ext uri="{FF2B5EF4-FFF2-40B4-BE49-F238E27FC236}">
                <a16:creationId xmlns:a16="http://schemas.microsoft.com/office/drawing/2014/main" id="{A1A32E42-D621-43B7-AAA2-C30164C8B20C}"/>
              </a:ext>
            </a:extLst>
          </p:cNvPr>
          <p:cNvSpPr txBox="1"/>
          <p:nvPr/>
        </p:nvSpPr>
        <p:spPr>
          <a:xfrm>
            <a:off x="5476297" y="5496859"/>
            <a:ext cx="1282899" cy="400110"/>
          </a:xfrm>
          <a:prstGeom prst="rect">
            <a:avLst/>
          </a:prstGeom>
          <a:blipFill>
            <a:blip r:embed="rId5">
              <a:duotone>
                <a:schemeClr val="bg2">
                  <a:shade val="45000"/>
                  <a:satMod val="135000"/>
                </a:schemeClr>
                <a:prstClr val="white"/>
              </a:duotone>
            </a:blip>
            <a:tile tx="0" ty="0" sx="100000" sy="100000" flip="none" algn="tl"/>
          </a:blipFill>
        </p:spPr>
        <p:txBody>
          <a:bodyPr wrap="square" rtlCol="0">
            <a:spAutoFit/>
          </a:bodyPr>
          <a:lstStyle/>
          <a:p>
            <a:r>
              <a:rPr lang="en-GB" sz="2000" b="1" dirty="0">
                <a:solidFill>
                  <a:srgbClr val="FF6600"/>
                </a:solidFill>
              </a:rPr>
              <a:t>________</a:t>
            </a:r>
          </a:p>
        </p:txBody>
      </p:sp>
      <p:sp>
        <p:nvSpPr>
          <p:cNvPr id="73" name="TextBox 72">
            <a:extLst>
              <a:ext uri="{FF2B5EF4-FFF2-40B4-BE49-F238E27FC236}">
                <a16:creationId xmlns:a16="http://schemas.microsoft.com/office/drawing/2014/main" id="{7DA32FC7-8403-4233-AEAD-3BE549548317}"/>
              </a:ext>
            </a:extLst>
          </p:cNvPr>
          <p:cNvSpPr txBox="1"/>
          <p:nvPr/>
        </p:nvSpPr>
        <p:spPr>
          <a:xfrm>
            <a:off x="2180873" y="5158630"/>
            <a:ext cx="902211" cy="400110"/>
          </a:xfrm>
          <a:prstGeom prst="rect">
            <a:avLst/>
          </a:prstGeom>
          <a:blipFill>
            <a:blip r:embed="rId5">
              <a:duotone>
                <a:schemeClr val="bg2">
                  <a:shade val="45000"/>
                  <a:satMod val="135000"/>
                </a:schemeClr>
                <a:prstClr val="white"/>
              </a:duotone>
            </a:blip>
            <a:tile tx="0" ty="0" sx="100000" sy="100000" flip="none" algn="tl"/>
          </a:blipFill>
        </p:spPr>
        <p:txBody>
          <a:bodyPr wrap="square" rtlCol="0">
            <a:spAutoFit/>
          </a:bodyPr>
          <a:lstStyle/>
          <a:p>
            <a:r>
              <a:rPr lang="en-GB" sz="2000" b="1" dirty="0">
                <a:solidFill>
                  <a:srgbClr val="FF6600"/>
                </a:solidFill>
              </a:rPr>
              <a:t>_____</a:t>
            </a:r>
          </a:p>
        </p:txBody>
      </p:sp>
      <p:sp>
        <p:nvSpPr>
          <p:cNvPr id="74" name="TextBox 73">
            <a:extLst>
              <a:ext uri="{FF2B5EF4-FFF2-40B4-BE49-F238E27FC236}">
                <a16:creationId xmlns:a16="http://schemas.microsoft.com/office/drawing/2014/main" id="{84F027BE-6325-42FF-A44E-728165E2C054}"/>
              </a:ext>
            </a:extLst>
          </p:cNvPr>
          <p:cNvSpPr txBox="1"/>
          <p:nvPr/>
        </p:nvSpPr>
        <p:spPr>
          <a:xfrm>
            <a:off x="2479630" y="5874691"/>
            <a:ext cx="788358" cy="400110"/>
          </a:xfrm>
          <a:prstGeom prst="rect">
            <a:avLst/>
          </a:prstGeom>
          <a:blipFill>
            <a:blip r:embed="rId5">
              <a:duotone>
                <a:schemeClr val="bg2">
                  <a:shade val="45000"/>
                  <a:satMod val="135000"/>
                </a:schemeClr>
                <a:prstClr val="white"/>
              </a:duotone>
            </a:blip>
            <a:tile tx="0" ty="0" sx="100000" sy="100000" flip="none" algn="tl"/>
          </a:blipFill>
        </p:spPr>
        <p:txBody>
          <a:bodyPr wrap="square" rtlCol="0">
            <a:spAutoFit/>
          </a:bodyPr>
          <a:lstStyle/>
          <a:p>
            <a:pPr algn="ctr"/>
            <a:r>
              <a:rPr lang="en-GB" sz="2000" b="1" dirty="0">
                <a:solidFill>
                  <a:srgbClr val="FF6600"/>
                </a:solidFill>
              </a:rPr>
              <a:t>____</a:t>
            </a:r>
          </a:p>
        </p:txBody>
      </p:sp>
      <p:sp>
        <p:nvSpPr>
          <p:cNvPr id="31" name="TextBox 30">
            <a:extLst>
              <a:ext uri="{FF2B5EF4-FFF2-40B4-BE49-F238E27FC236}">
                <a16:creationId xmlns:a16="http://schemas.microsoft.com/office/drawing/2014/main" id="{3FB4106D-14CF-47FA-9EFC-E56F37A74A35}"/>
              </a:ext>
            </a:extLst>
          </p:cNvPr>
          <p:cNvSpPr txBox="1"/>
          <p:nvPr/>
        </p:nvSpPr>
        <p:spPr>
          <a:xfrm>
            <a:off x="9727414" y="3883069"/>
            <a:ext cx="723696" cy="400110"/>
          </a:xfrm>
          <a:prstGeom prst="rect">
            <a:avLst/>
          </a:prstGeom>
          <a:blipFill>
            <a:blip r:embed="rId5">
              <a:duotone>
                <a:schemeClr val="bg2">
                  <a:shade val="45000"/>
                  <a:satMod val="135000"/>
                </a:schemeClr>
                <a:prstClr val="white"/>
              </a:duotone>
            </a:blip>
            <a:tile tx="0" ty="0" sx="100000" sy="100000" flip="none" algn="tl"/>
          </a:blipFill>
        </p:spPr>
        <p:txBody>
          <a:bodyPr wrap="square" rtlCol="0">
            <a:spAutoFit/>
          </a:bodyPr>
          <a:lstStyle/>
          <a:p>
            <a:r>
              <a:rPr lang="en-GB" sz="2000" b="1" dirty="0">
                <a:solidFill>
                  <a:srgbClr val="FF6600"/>
                </a:solidFill>
              </a:rPr>
              <a:t>____</a:t>
            </a:r>
          </a:p>
        </p:txBody>
      </p:sp>
      <p:sp>
        <p:nvSpPr>
          <p:cNvPr id="32" name="TextBox 31">
            <a:extLst>
              <a:ext uri="{FF2B5EF4-FFF2-40B4-BE49-F238E27FC236}">
                <a16:creationId xmlns:a16="http://schemas.microsoft.com/office/drawing/2014/main" id="{E7BC61A4-EFFF-41C2-BE31-0F5189817BA1}"/>
              </a:ext>
            </a:extLst>
          </p:cNvPr>
          <p:cNvSpPr txBox="1"/>
          <p:nvPr/>
        </p:nvSpPr>
        <p:spPr>
          <a:xfrm>
            <a:off x="5239686" y="3214419"/>
            <a:ext cx="735354" cy="397598"/>
          </a:xfrm>
          <a:prstGeom prst="rect">
            <a:avLst/>
          </a:prstGeom>
          <a:blipFill>
            <a:blip r:embed="rId5">
              <a:duotone>
                <a:schemeClr val="bg2">
                  <a:shade val="45000"/>
                  <a:satMod val="135000"/>
                </a:schemeClr>
                <a:prstClr val="white"/>
              </a:duotone>
            </a:blip>
            <a:tile tx="0" ty="0" sx="100000" sy="100000" flip="none" algn="tl"/>
          </a:blipFill>
        </p:spPr>
        <p:txBody>
          <a:bodyPr wrap="square" rtlCol="0">
            <a:spAutoFit/>
          </a:bodyPr>
          <a:lstStyle/>
          <a:p>
            <a:pPr algn="ctr"/>
            <a:r>
              <a:rPr lang="en-GB" sz="2000" b="1" dirty="0">
                <a:solidFill>
                  <a:srgbClr val="FF6600"/>
                </a:solidFill>
              </a:rPr>
              <a:t>___</a:t>
            </a:r>
          </a:p>
        </p:txBody>
      </p:sp>
      <p:sp>
        <p:nvSpPr>
          <p:cNvPr id="38" name="TextBox 37">
            <a:extLst>
              <a:ext uri="{FF2B5EF4-FFF2-40B4-BE49-F238E27FC236}">
                <a16:creationId xmlns:a16="http://schemas.microsoft.com/office/drawing/2014/main" id="{FBB3C58A-767A-4BFC-BB1B-7F8581E0C5D3}"/>
              </a:ext>
            </a:extLst>
          </p:cNvPr>
          <p:cNvSpPr txBox="1"/>
          <p:nvPr/>
        </p:nvSpPr>
        <p:spPr>
          <a:xfrm>
            <a:off x="1852376" y="5873442"/>
            <a:ext cx="597514" cy="400110"/>
          </a:xfrm>
          <a:prstGeom prst="rect">
            <a:avLst/>
          </a:prstGeom>
          <a:blipFill>
            <a:blip r:embed="rId5">
              <a:duotone>
                <a:schemeClr val="bg2">
                  <a:shade val="45000"/>
                  <a:satMod val="135000"/>
                </a:schemeClr>
                <a:prstClr val="white"/>
              </a:duotone>
            </a:blip>
            <a:tile tx="0" ty="0" sx="100000" sy="100000" flip="none" algn="tl"/>
          </a:blipFill>
        </p:spPr>
        <p:txBody>
          <a:bodyPr wrap="square" rtlCol="0">
            <a:spAutoFit/>
          </a:bodyPr>
          <a:lstStyle/>
          <a:p>
            <a:r>
              <a:rPr lang="en-GB" sz="2000" b="1" dirty="0">
                <a:solidFill>
                  <a:srgbClr val="FF6600"/>
                </a:solidFill>
              </a:rPr>
              <a:t>___</a:t>
            </a:r>
          </a:p>
        </p:txBody>
      </p:sp>
      <p:sp>
        <p:nvSpPr>
          <p:cNvPr id="41" name="TextBox 40">
            <a:extLst>
              <a:ext uri="{FF2B5EF4-FFF2-40B4-BE49-F238E27FC236}">
                <a16:creationId xmlns:a16="http://schemas.microsoft.com/office/drawing/2014/main" id="{C2F49AE5-D3BF-43CB-B5CF-62B10B7FE4E6}"/>
              </a:ext>
            </a:extLst>
          </p:cNvPr>
          <p:cNvSpPr txBox="1"/>
          <p:nvPr/>
        </p:nvSpPr>
        <p:spPr>
          <a:xfrm>
            <a:off x="7154274" y="2815896"/>
            <a:ext cx="928386" cy="400110"/>
          </a:xfrm>
          <a:prstGeom prst="rect">
            <a:avLst/>
          </a:prstGeom>
          <a:blipFill>
            <a:blip r:embed="rId5">
              <a:duotone>
                <a:schemeClr val="bg2">
                  <a:shade val="45000"/>
                  <a:satMod val="135000"/>
                </a:schemeClr>
                <a:prstClr val="white"/>
              </a:duotone>
            </a:blip>
            <a:tile tx="0" ty="0" sx="100000" sy="100000" flip="none" algn="tl"/>
          </a:blipFill>
        </p:spPr>
        <p:txBody>
          <a:bodyPr wrap="square" rtlCol="0">
            <a:spAutoFit/>
          </a:bodyPr>
          <a:lstStyle/>
          <a:p>
            <a:r>
              <a:rPr lang="en-GB" sz="2000" b="1" dirty="0">
                <a:solidFill>
                  <a:srgbClr val="FF6600"/>
                </a:solidFill>
              </a:rPr>
              <a:t>_____</a:t>
            </a:r>
          </a:p>
        </p:txBody>
      </p:sp>
      <p:pic>
        <p:nvPicPr>
          <p:cNvPr id="42" name="Picture 41" descr="background rectangle">
            <a:extLst>
              <a:ext uri="{FF2B5EF4-FFF2-40B4-BE49-F238E27FC236}">
                <a16:creationId xmlns:a16="http://schemas.microsoft.com/office/drawing/2014/main" id="{79F5AC3B-F15B-42A1-8B4E-08FBCEEFDE8E}"/>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3" name="Title 3">
            <a:extLst>
              <a:ext uri="{FF2B5EF4-FFF2-40B4-BE49-F238E27FC236}">
                <a16:creationId xmlns:a16="http://schemas.microsoft.com/office/drawing/2014/main" id="{E3878C3A-7745-4AC3-A24F-7F999A29C982}"/>
              </a:ext>
            </a:extLst>
          </p:cNvPr>
          <p:cNvSpPr>
            <a:spLocks noGrp="1"/>
          </p:cNvSpPr>
          <p:nvPr>
            <p:ph type="title"/>
          </p:nvPr>
        </p:nvSpPr>
        <p:spPr>
          <a:xfrm>
            <a:off x="-1" y="296864"/>
            <a:ext cx="5620485" cy="707849"/>
          </a:xfrm>
        </p:spPr>
        <p:txBody>
          <a:bodyPr>
            <a:normAutofit/>
          </a:bodyPr>
          <a:lstStyle/>
          <a:p>
            <a:r>
              <a:rPr lang="fr-FR" sz="2800" b="1" dirty="0">
                <a:solidFill>
                  <a:schemeClr val="bg1"/>
                </a:solidFill>
              </a:rPr>
              <a:t>Directions pour aller chez Amir</a:t>
            </a:r>
            <a:endParaRPr lang="en-GB" sz="2800" b="1" dirty="0">
              <a:solidFill>
                <a:schemeClr val="bg1"/>
              </a:solidFill>
            </a:endParaRPr>
          </a:p>
        </p:txBody>
      </p:sp>
      <p:sp>
        <p:nvSpPr>
          <p:cNvPr id="44" name="Rounded Rectangle 46">
            <a:extLst>
              <a:ext uri="{FF2B5EF4-FFF2-40B4-BE49-F238E27FC236}">
                <a16:creationId xmlns:a16="http://schemas.microsoft.com/office/drawing/2014/main" id="{B31F7A05-2FDE-4193-BBA2-CFF581E64302}"/>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B2379E3B-8DCB-4603-826C-06D3E1520DB8}"/>
              </a:ext>
            </a:extLst>
          </p:cNvPr>
          <p:cNvSpPr txBox="1"/>
          <p:nvPr/>
        </p:nvSpPr>
        <p:spPr>
          <a:xfrm>
            <a:off x="180000" y="1295526"/>
            <a:ext cx="11729920" cy="707886"/>
          </a:xfrm>
          <a:prstGeom prst="rect">
            <a:avLst/>
          </a:prstGeom>
          <a:noFill/>
        </p:spPr>
        <p:txBody>
          <a:bodyPr wrap="square" rtlCol="0">
            <a:spAutoFit/>
          </a:bodyPr>
          <a:lstStyle/>
          <a:p>
            <a:pPr lvl="0">
              <a:defRPr/>
            </a:pPr>
            <a:r>
              <a:rPr lang="fr-FR" sz="2000" dirty="0">
                <a:solidFill>
                  <a:srgbClr val="1F4E79"/>
                </a:solidFill>
                <a:latin typeface="Century Gothic" panose="020B0502020202020204" pitchFamily="34" charset="0"/>
              </a:rPr>
              <a:t>Derrière une enveloppe, la mère de Léa écrit les directions pour arriver chez Amir. Le message rapide est incomplet. Écris les mots. </a:t>
            </a:r>
            <a:r>
              <a:rPr lang="fr-FR" sz="2000" b="1" dirty="0">
                <a:solidFill>
                  <a:srgbClr val="1F4E79"/>
                </a:solidFill>
                <a:latin typeface="Century Gothic" panose="020B0502020202020204" pitchFamily="34" charset="0"/>
              </a:rPr>
              <a:t>Attention aux adjectifs irréguliers au féminin </a:t>
            </a:r>
            <a:r>
              <a:rPr lang="fr-FR" sz="2000" dirty="0">
                <a:solidFill>
                  <a:srgbClr val="1F4E79"/>
                </a:solidFill>
                <a:latin typeface="Century Gothic" panose="020B0502020202020204" pitchFamily="34" charset="0"/>
              </a:rPr>
              <a:t>!</a:t>
            </a:r>
          </a:p>
        </p:txBody>
      </p:sp>
    </p:spTree>
    <p:extLst>
      <p:ext uri="{BB962C8B-B14F-4D97-AF65-F5344CB8AC3E}">
        <p14:creationId xmlns:p14="http://schemas.microsoft.com/office/powerpoint/2010/main" val="249904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7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7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7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7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3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3" grpId="0" animBg="1"/>
      <p:bldP spid="34" grpId="0" animBg="1"/>
      <p:bldP spid="35" grpId="0" animBg="1"/>
      <p:bldP spid="36" grpId="0" animBg="1"/>
      <p:bldP spid="40" grpId="0" animBg="1"/>
      <p:bldP spid="62" grpId="0" animBg="1"/>
      <p:bldP spid="64" grpId="0" animBg="1"/>
      <p:bldP spid="63"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31" grpId="0" animBg="1"/>
      <p:bldP spid="32" grpId="0" animBg="1"/>
      <p:bldP spid="38" grpId="0" animBg="1"/>
      <p:bldP spid="4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rawing of a cartoon character&#10;&#10;Description automatically generated">
            <a:extLst>
              <a:ext uri="{FF2B5EF4-FFF2-40B4-BE49-F238E27FC236}">
                <a16:creationId xmlns:a16="http://schemas.microsoft.com/office/drawing/2014/main" id="{5579AE15-43F0-4E11-9B93-2AFABDEEA1A6}"/>
              </a:ext>
            </a:extLst>
          </p:cNvPr>
          <p:cNvPicPr>
            <a:picLocks noChangeAspect="1"/>
          </p:cNvPicPr>
          <p:nvPr/>
        </p:nvPicPr>
        <p:blipFill rotWithShape="1">
          <a:blip r:embed="rId3">
            <a:extLst>
              <a:ext uri="{28A0092B-C50C-407E-A947-70E740481C1C}">
                <a14:useLocalDpi xmlns:a14="http://schemas.microsoft.com/office/drawing/2010/main" val="0"/>
              </a:ext>
            </a:extLst>
          </a:blip>
          <a:srcRect l="8500" t="9856" r="5732" b="6951"/>
          <a:stretch/>
        </p:blipFill>
        <p:spPr>
          <a:xfrm>
            <a:off x="6840465" y="2888148"/>
            <a:ext cx="1692944" cy="1149194"/>
          </a:xfrm>
          <a:prstGeom prst="rect">
            <a:avLst/>
          </a:prstGeom>
        </p:spPr>
      </p:pic>
      <p:sp>
        <p:nvSpPr>
          <p:cNvPr id="36" name="TextBox 35">
            <a:extLst>
              <a:ext uri="{FF2B5EF4-FFF2-40B4-BE49-F238E27FC236}">
                <a16:creationId xmlns:a16="http://schemas.microsoft.com/office/drawing/2014/main" id="{CF473E10-0321-46BB-A98C-6DEADE9F623B}"/>
              </a:ext>
            </a:extLst>
          </p:cNvPr>
          <p:cNvSpPr txBox="1"/>
          <p:nvPr/>
        </p:nvSpPr>
        <p:spPr>
          <a:xfrm>
            <a:off x="7224298" y="2388389"/>
            <a:ext cx="569175" cy="461665"/>
          </a:xfrm>
          <a:prstGeom prst="rect">
            <a:avLst/>
          </a:prstGeom>
          <a:noFill/>
          <a:ln w="3175">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he</a:t>
            </a:r>
          </a:p>
        </p:txBody>
      </p:sp>
      <p:sp>
        <p:nvSpPr>
          <p:cNvPr id="60" name="TextBox 59">
            <a:extLst>
              <a:ext uri="{FF2B5EF4-FFF2-40B4-BE49-F238E27FC236}">
                <a16:creationId xmlns:a16="http://schemas.microsoft.com/office/drawing/2014/main" id="{5C2374DC-2879-4430-BE2F-29EF71B194C2}"/>
              </a:ext>
            </a:extLst>
          </p:cNvPr>
          <p:cNvSpPr txBox="1"/>
          <p:nvPr/>
        </p:nvSpPr>
        <p:spPr>
          <a:xfrm>
            <a:off x="7995957" y="1980202"/>
            <a:ext cx="3091990" cy="461665"/>
          </a:xfrm>
          <a:prstGeom prst="rect">
            <a:avLst/>
          </a:prstGeom>
          <a:noFill/>
          <a:ln>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3rd person singular</a:t>
            </a:r>
            <a:endPar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89554961-D032-4936-8212-4871F212C20B}"/>
              </a:ext>
            </a:extLst>
          </p:cNvPr>
          <p:cNvSpPr txBox="1"/>
          <p:nvPr/>
        </p:nvSpPr>
        <p:spPr>
          <a:xfrm>
            <a:off x="5889171" y="4068124"/>
            <a:ext cx="62578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Expressing something about </a:t>
            </a:r>
          </a:p>
          <a:p>
            <a:pPr lvl="0" algn="ctr">
              <a:defRPr/>
            </a:pPr>
            <a:r>
              <a:rPr lang="en-GB" sz="2400" b="1" dirty="0">
                <a:solidFill>
                  <a:schemeClr val="accent1">
                    <a:lumMod val="50000"/>
                  </a:schemeClr>
                </a:solidFill>
                <a:latin typeface="Century Gothic" panose="020B0502020202020204" pitchFamily="34" charset="0"/>
              </a:rPr>
              <a:t>someone else </a:t>
            </a:r>
            <a:r>
              <a:rPr lang="en-GB" sz="2400" b="1" dirty="0">
                <a:solidFill>
                  <a:srgbClr val="FF6600"/>
                </a:solidFill>
                <a:latin typeface="Century Gothic" panose="020B0502020202020204" pitchFamily="34" charset="0"/>
              </a:rPr>
              <a:t>not</a:t>
            </a:r>
            <a:r>
              <a:rPr lang="en-GB" sz="2400" b="1" dirty="0">
                <a:solidFill>
                  <a:schemeClr val="accent1">
                    <a:lumMod val="50000"/>
                  </a:schemeClr>
                </a:solidFill>
                <a:latin typeface="Century Gothic" panose="020B0502020202020204" pitchFamily="34" charset="0"/>
              </a:rPr>
              <a:t> </a:t>
            </a:r>
            <a:r>
              <a:rPr lang="en-GB" sz="2400" b="1" dirty="0">
                <a:solidFill>
                  <a:srgbClr val="FF6600"/>
                </a:solidFill>
                <a:latin typeface="Century Gothic" panose="020B0502020202020204" pitchFamily="34" charset="0"/>
              </a:rPr>
              <a:t>present/not involved</a:t>
            </a:r>
            <a:endPar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pic>
        <p:nvPicPr>
          <p:cNvPr id="9" name="Picture 8" descr="A drawing of a cartoon character&#10;&#10;Description automatically generated">
            <a:extLst>
              <a:ext uri="{FF2B5EF4-FFF2-40B4-BE49-F238E27FC236}">
                <a16:creationId xmlns:a16="http://schemas.microsoft.com/office/drawing/2014/main" id="{908C4830-6674-4A83-B99E-D94C133FAFF2}"/>
              </a:ext>
            </a:extLst>
          </p:cNvPr>
          <p:cNvPicPr>
            <a:picLocks noChangeAspect="1"/>
          </p:cNvPicPr>
          <p:nvPr/>
        </p:nvPicPr>
        <p:blipFill rotWithShape="1">
          <a:blip r:embed="rId4">
            <a:extLst>
              <a:ext uri="{28A0092B-C50C-407E-A947-70E740481C1C}">
                <a14:useLocalDpi xmlns:a14="http://schemas.microsoft.com/office/drawing/2010/main" val="0"/>
              </a:ext>
            </a:extLst>
          </a:blip>
          <a:srcRect l="16298" t="8744" r="7908" b="10664"/>
          <a:stretch/>
        </p:blipFill>
        <p:spPr>
          <a:xfrm>
            <a:off x="10596066" y="3058644"/>
            <a:ext cx="1301881" cy="969817"/>
          </a:xfrm>
          <a:prstGeom prst="rect">
            <a:avLst/>
          </a:prstGeom>
        </p:spPr>
      </p:pic>
      <p:sp>
        <p:nvSpPr>
          <p:cNvPr id="39" name="TextBox 38">
            <a:extLst>
              <a:ext uri="{FF2B5EF4-FFF2-40B4-BE49-F238E27FC236}">
                <a16:creationId xmlns:a16="http://schemas.microsoft.com/office/drawing/2014/main" id="{BEFEF8E9-586C-4B39-BB7F-42AE870C2F06}"/>
              </a:ext>
            </a:extLst>
          </p:cNvPr>
          <p:cNvSpPr txBox="1"/>
          <p:nvPr/>
        </p:nvSpPr>
        <p:spPr>
          <a:xfrm>
            <a:off x="10486920" y="2499636"/>
            <a:ext cx="753253" cy="461665"/>
          </a:xfrm>
          <a:prstGeom prst="rect">
            <a:avLst/>
          </a:prstGeom>
          <a:noFill/>
          <a:ln w="3175">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a:t>
            </a:r>
            <a:endPar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596C052A-2A64-416D-AD5C-851A2D00914E}"/>
              </a:ext>
            </a:extLst>
          </p:cNvPr>
          <p:cNvSpPr txBox="1"/>
          <p:nvPr/>
        </p:nvSpPr>
        <p:spPr>
          <a:xfrm>
            <a:off x="7729170" y="2619219"/>
            <a:ext cx="372593" cy="461665"/>
          </a:xfrm>
          <a:prstGeom prst="rect">
            <a:avLst/>
          </a:prstGeom>
          <a:solidFill>
            <a:schemeClr val="bg1"/>
          </a:solidFill>
          <a:ln w="3175">
            <a:solidFill>
              <a:srgbClr val="FF9933"/>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il</a:t>
            </a:r>
          </a:p>
        </p:txBody>
      </p:sp>
      <p:sp>
        <p:nvSpPr>
          <p:cNvPr id="19" name="TextBox 18">
            <a:extLst>
              <a:ext uri="{FF2B5EF4-FFF2-40B4-BE49-F238E27FC236}">
                <a16:creationId xmlns:a16="http://schemas.microsoft.com/office/drawing/2014/main" id="{E1B72CAD-F4EB-4B43-9A0E-CEC685911E57}"/>
              </a:ext>
            </a:extLst>
          </p:cNvPr>
          <p:cNvSpPr txBox="1"/>
          <p:nvPr/>
        </p:nvSpPr>
        <p:spPr>
          <a:xfrm>
            <a:off x="300593" y="4919997"/>
            <a:ext cx="509891"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tu</a:t>
            </a:r>
          </a:p>
        </p:txBody>
      </p:sp>
      <p:sp>
        <p:nvSpPr>
          <p:cNvPr id="20" name="TextBox 19">
            <a:extLst>
              <a:ext uri="{FF2B5EF4-FFF2-40B4-BE49-F238E27FC236}">
                <a16:creationId xmlns:a16="http://schemas.microsoft.com/office/drawing/2014/main" id="{AFCAE0F1-5747-4A92-B947-4302A479FCA4}"/>
              </a:ext>
            </a:extLst>
          </p:cNvPr>
          <p:cNvSpPr txBox="1"/>
          <p:nvPr/>
        </p:nvSpPr>
        <p:spPr>
          <a:xfrm>
            <a:off x="1015704" y="4919997"/>
            <a:ext cx="1017608"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doi</a:t>
            </a: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s</a:t>
            </a:r>
          </a:p>
        </p:txBody>
      </p:sp>
      <p:sp>
        <p:nvSpPr>
          <p:cNvPr id="22" name="TextBox 21">
            <a:extLst>
              <a:ext uri="{FF2B5EF4-FFF2-40B4-BE49-F238E27FC236}">
                <a16:creationId xmlns:a16="http://schemas.microsoft.com/office/drawing/2014/main" id="{932BDF69-469E-45C6-9669-F5461692B231}"/>
              </a:ext>
            </a:extLst>
          </p:cNvPr>
          <p:cNvSpPr txBox="1"/>
          <p:nvPr/>
        </p:nvSpPr>
        <p:spPr>
          <a:xfrm>
            <a:off x="300593" y="5648842"/>
            <a:ext cx="509890"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tu</a:t>
            </a:r>
          </a:p>
        </p:txBody>
      </p:sp>
      <p:sp>
        <p:nvSpPr>
          <p:cNvPr id="24" name="TextBox 23">
            <a:extLst>
              <a:ext uri="{FF2B5EF4-FFF2-40B4-BE49-F238E27FC236}">
                <a16:creationId xmlns:a16="http://schemas.microsoft.com/office/drawing/2014/main" id="{95090644-047A-4986-9CC0-1E1E3273418B}"/>
              </a:ext>
            </a:extLst>
          </p:cNvPr>
          <p:cNvSpPr txBox="1"/>
          <p:nvPr/>
        </p:nvSpPr>
        <p:spPr>
          <a:xfrm>
            <a:off x="1015701" y="5637819"/>
            <a:ext cx="1017609"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veu</a:t>
            </a: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x</a:t>
            </a:r>
          </a:p>
        </p:txBody>
      </p:sp>
      <p:sp>
        <p:nvSpPr>
          <p:cNvPr id="27" name="TextBox 26">
            <a:extLst>
              <a:ext uri="{FF2B5EF4-FFF2-40B4-BE49-F238E27FC236}">
                <a16:creationId xmlns:a16="http://schemas.microsoft.com/office/drawing/2014/main" id="{9B4DAFD4-B295-4405-818F-A19C08E23A94}"/>
              </a:ext>
            </a:extLst>
          </p:cNvPr>
          <p:cNvSpPr txBox="1"/>
          <p:nvPr/>
        </p:nvSpPr>
        <p:spPr>
          <a:xfrm>
            <a:off x="7318581" y="4919997"/>
            <a:ext cx="949787"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doi</a:t>
            </a: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t</a:t>
            </a:r>
          </a:p>
        </p:txBody>
      </p:sp>
      <p:sp>
        <p:nvSpPr>
          <p:cNvPr id="30" name="TextBox 29">
            <a:extLst>
              <a:ext uri="{FF2B5EF4-FFF2-40B4-BE49-F238E27FC236}">
                <a16:creationId xmlns:a16="http://schemas.microsoft.com/office/drawing/2014/main" id="{B70AD0E1-495B-4DB1-B134-2A2CE636FA26}"/>
              </a:ext>
            </a:extLst>
          </p:cNvPr>
          <p:cNvSpPr txBox="1"/>
          <p:nvPr/>
        </p:nvSpPr>
        <p:spPr>
          <a:xfrm>
            <a:off x="7318579" y="5637819"/>
            <a:ext cx="949787"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veu</a:t>
            </a: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t</a:t>
            </a:r>
          </a:p>
        </p:txBody>
      </p:sp>
      <p:sp>
        <p:nvSpPr>
          <p:cNvPr id="32" name="TextBox 31">
            <a:extLst>
              <a:ext uri="{FF2B5EF4-FFF2-40B4-BE49-F238E27FC236}">
                <a16:creationId xmlns:a16="http://schemas.microsoft.com/office/drawing/2014/main" id="{69E6CB13-BEBB-4BED-B3C0-9C25EF91D0D4}"/>
              </a:ext>
            </a:extLst>
          </p:cNvPr>
          <p:cNvSpPr txBox="1"/>
          <p:nvPr/>
        </p:nvSpPr>
        <p:spPr>
          <a:xfrm>
            <a:off x="6103508" y="4929145"/>
            <a:ext cx="1159735"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il/elle</a:t>
            </a:r>
          </a:p>
        </p:txBody>
      </p:sp>
      <p:sp>
        <p:nvSpPr>
          <p:cNvPr id="33" name="TextBox 32">
            <a:extLst>
              <a:ext uri="{FF2B5EF4-FFF2-40B4-BE49-F238E27FC236}">
                <a16:creationId xmlns:a16="http://schemas.microsoft.com/office/drawing/2014/main" id="{9185DFC1-55FD-4B94-ACAE-0FAFA2952E80}"/>
              </a:ext>
            </a:extLst>
          </p:cNvPr>
          <p:cNvSpPr txBox="1"/>
          <p:nvPr/>
        </p:nvSpPr>
        <p:spPr>
          <a:xfrm>
            <a:off x="6105475" y="5628347"/>
            <a:ext cx="1152752"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Il/elle</a:t>
            </a:r>
          </a:p>
        </p:txBody>
      </p:sp>
      <p:sp>
        <p:nvSpPr>
          <p:cNvPr id="38" name="TextBox 37">
            <a:extLst>
              <a:ext uri="{FF2B5EF4-FFF2-40B4-BE49-F238E27FC236}">
                <a16:creationId xmlns:a16="http://schemas.microsoft.com/office/drawing/2014/main" id="{D070CA68-8880-4603-BE10-2276BD8DC01D}"/>
              </a:ext>
            </a:extLst>
          </p:cNvPr>
          <p:cNvSpPr txBox="1"/>
          <p:nvPr/>
        </p:nvSpPr>
        <p:spPr>
          <a:xfrm>
            <a:off x="11144690" y="2627714"/>
            <a:ext cx="753253" cy="461665"/>
          </a:xfrm>
          <a:prstGeom prst="rect">
            <a:avLst/>
          </a:prstGeom>
          <a:solidFill>
            <a:schemeClr val="bg1"/>
          </a:solidFill>
          <a:ln w="3175">
            <a:solidFill>
              <a:srgbClr val="FF9933"/>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elle</a:t>
            </a:r>
          </a:p>
        </p:txBody>
      </p:sp>
      <p:sp>
        <p:nvSpPr>
          <p:cNvPr id="37" name="TextBox 36">
            <a:extLst>
              <a:ext uri="{FF2B5EF4-FFF2-40B4-BE49-F238E27FC236}">
                <a16:creationId xmlns:a16="http://schemas.microsoft.com/office/drawing/2014/main" id="{347F58B4-EA53-441D-9DD2-06B8E16239A7}"/>
              </a:ext>
            </a:extLst>
          </p:cNvPr>
          <p:cNvSpPr txBox="1"/>
          <p:nvPr/>
        </p:nvSpPr>
        <p:spPr>
          <a:xfrm>
            <a:off x="2300695" y="4919997"/>
            <a:ext cx="869625"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you</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228B6985-C273-4FC8-A8D9-BDC00073E411}"/>
              </a:ext>
            </a:extLst>
          </p:cNvPr>
          <p:cNvSpPr txBox="1"/>
          <p:nvPr/>
        </p:nvSpPr>
        <p:spPr>
          <a:xfrm>
            <a:off x="3248752" y="4919997"/>
            <a:ext cx="2264719"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must, have to</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C7973C65-048A-44BE-8FD0-7727D34C3F69}"/>
              </a:ext>
            </a:extLst>
          </p:cNvPr>
          <p:cNvSpPr txBox="1"/>
          <p:nvPr/>
        </p:nvSpPr>
        <p:spPr>
          <a:xfrm>
            <a:off x="8501317" y="4906787"/>
            <a:ext cx="1250871"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he</a:t>
            </a: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t>
            </a:r>
            <a:r>
              <a:rPr kumimoji="0" lang="fr-FR" sz="24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she</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F2B69617-0A00-47FB-93B6-F90251FDAE2C}"/>
              </a:ext>
            </a:extLst>
          </p:cNvPr>
          <p:cNvSpPr txBox="1"/>
          <p:nvPr/>
        </p:nvSpPr>
        <p:spPr>
          <a:xfrm>
            <a:off x="9910255" y="4906787"/>
            <a:ext cx="1987692"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must, has to</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76ED7FA6-FD8E-45C4-97B2-F32702F6371C}"/>
              </a:ext>
            </a:extLst>
          </p:cNvPr>
          <p:cNvSpPr txBox="1"/>
          <p:nvPr/>
        </p:nvSpPr>
        <p:spPr>
          <a:xfrm>
            <a:off x="8501315" y="5635632"/>
            <a:ext cx="1250871"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he</a:t>
            </a: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t>
            </a:r>
            <a:r>
              <a:rPr kumimoji="0" lang="fr-FR" sz="24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she</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EC615B51-6E28-4D82-BCA5-4EB5DB08F08A}"/>
              </a:ext>
            </a:extLst>
          </p:cNvPr>
          <p:cNvSpPr txBox="1"/>
          <p:nvPr/>
        </p:nvSpPr>
        <p:spPr>
          <a:xfrm>
            <a:off x="9910250" y="5624609"/>
            <a:ext cx="1987693"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wants</a:t>
            </a: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(to)</a:t>
            </a:r>
          </a:p>
        </p:txBody>
      </p:sp>
      <p:sp>
        <p:nvSpPr>
          <p:cNvPr id="51" name="TextBox 50">
            <a:extLst>
              <a:ext uri="{FF2B5EF4-FFF2-40B4-BE49-F238E27FC236}">
                <a16:creationId xmlns:a16="http://schemas.microsoft.com/office/drawing/2014/main" id="{2A3D90DB-A788-472E-A419-9EEDE1F97BB8}"/>
              </a:ext>
            </a:extLst>
          </p:cNvPr>
          <p:cNvSpPr txBox="1"/>
          <p:nvPr/>
        </p:nvSpPr>
        <p:spPr>
          <a:xfrm>
            <a:off x="180000" y="1296000"/>
            <a:ext cx="11892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Devoir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and </a:t>
            </a:r>
            <a:r>
              <a:rPr kumimoji="0" lang="en-GB" sz="2000" b="1" i="1"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vouloir</a:t>
            </a:r>
            <a:r>
              <a:rPr kumimoji="0" lang="en-GB" sz="20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are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irregular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verbs. The short forms have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different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endings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from regular verbs.</a:t>
            </a:r>
            <a:endPar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54" name="Picture 53" descr="background rectangle">
            <a:extLst>
              <a:ext uri="{FF2B5EF4-FFF2-40B4-BE49-F238E27FC236}">
                <a16:creationId xmlns:a16="http://schemas.microsoft.com/office/drawing/2014/main" id="{731F2226-C30E-452E-A08C-1ADD4C57F55B}"/>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5" name="Rounded Rectangle 46">
            <a:extLst>
              <a:ext uri="{FF2B5EF4-FFF2-40B4-BE49-F238E27FC236}">
                <a16:creationId xmlns:a16="http://schemas.microsoft.com/office/drawing/2014/main" id="{89CD1FA7-10C0-4904-9948-D149FB1C67DA}"/>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6" name="Title 3">
            <a:extLst>
              <a:ext uri="{FF2B5EF4-FFF2-40B4-BE49-F238E27FC236}">
                <a16:creationId xmlns:a16="http://schemas.microsoft.com/office/drawing/2014/main" id="{3A57698C-48E7-4760-8A94-94501684DC88}"/>
              </a:ext>
            </a:extLst>
          </p:cNvPr>
          <p:cNvSpPr>
            <a:spLocks noGrp="1"/>
          </p:cNvSpPr>
          <p:nvPr>
            <p:ph type="title"/>
          </p:nvPr>
        </p:nvSpPr>
        <p:spPr>
          <a:xfrm>
            <a:off x="-1" y="296864"/>
            <a:ext cx="5889172" cy="707849"/>
          </a:xfrm>
        </p:spPr>
        <p:txBody>
          <a:bodyPr>
            <a:noAutofit/>
          </a:bodyPr>
          <a:lstStyle/>
          <a:p>
            <a:r>
              <a:rPr lang="en-GB" sz="2600" b="1" dirty="0">
                <a:solidFill>
                  <a:schemeClr val="bg1"/>
                </a:solidFill>
              </a:rPr>
              <a:t>‘Devoir’ et ‘</a:t>
            </a:r>
            <a:r>
              <a:rPr lang="en-GB" sz="2600" b="1" dirty="0" err="1">
                <a:solidFill>
                  <a:schemeClr val="bg1"/>
                </a:solidFill>
              </a:rPr>
              <a:t>vouloir</a:t>
            </a:r>
            <a:r>
              <a:rPr lang="en-GB" sz="2600" b="1" dirty="0">
                <a:solidFill>
                  <a:schemeClr val="bg1"/>
                </a:solidFill>
              </a:rPr>
              <a:t>’ (</a:t>
            </a:r>
            <a:r>
              <a:rPr lang="en-GB" sz="2600" b="1" dirty="0" err="1">
                <a:solidFill>
                  <a:schemeClr val="bg1"/>
                </a:solidFill>
              </a:rPr>
              <a:t>tu</a:t>
            </a:r>
            <a:r>
              <a:rPr lang="en-GB" sz="2600" b="1" dirty="0">
                <a:solidFill>
                  <a:schemeClr val="bg1"/>
                </a:solidFill>
              </a:rPr>
              <a:t>, </a:t>
            </a:r>
            <a:r>
              <a:rPr lang="en-GB" sz="2600" b="1" dirty="0" err="1">
                <a:solidFill>
                  <a:schemeClr val="bg1"/>
                </a:solidFill>
              </a:rPr>
              <a:t>il</a:t>
            </a:r>
            <a:r>
              <a:rPr lang="en-GB" sz="2600" b="1" dirty="0">
                <a:solidFill>
                  <a:schemeClr val="bg1"/>
                </a:solidFill>
              </a:rPr>
              <a:t>/</a:t>
            </a:r>
            <a:r>
              <a:rPr lang="en-GB" sz="2600" b="1" dirty="0" err="1">
                <a:solidFill>
                  <a:schemeClr val="bg1"/>
                </a:solidFill>
              </a:rPr>
              <a:t>elle</a:t>
            </a:r>
            <a:r>
              <a:rPr lang="en-GB" sz="2600" b="1" dirty="0">
                <a:solidFill>
                  <a:schemeClr val="bg1"/>
                </a:solidFill>
              </a:rPr>
              <a:t>)</a:t>
            </a:r>
          </a:p>
        </p:txBody>
      </p:sp>
      <p:pic>
        <p:nvPicPr>
          <p:cNvPr id="53" name="Picture 52">
            <a:extLst>
              <a:ext uri="{FF2B5EF4-FFF2-40B4-BE49-F238E27FC236}">
                <a16:creationId xmlns:a16="http://schemas.microsoft.com/office/drawing/2014/main" id="{BA2B8576-2C95-4835-8F56-E48BA90F7210}"/>
              </a:ext>
            </a:extLst>
          </p:cNvPr>
          <p:cNvPicPr>
            <a:picLocks noChangeAspect="1"/>
          </p:cNvPicPr>
          <p:nvPr/>
        </p:nvPicPr>
        <p:blipFill rotWithShape="1">
          <a:blip r:embed="rId6"/>
          <a:srcRect l="19433" t="6644" r="14310" b="4398"/>
          <a:stretch/>
        </p:blipFill>
        <p:spPr>
          <a:xfrm>
            <a:off x="1997423" y="2804674"/>
            <a:ext cx="1335684" cy="1260443"/>
          </a:xfrm>
          <a:prstGeom prst="rect">
            <a:avLst/>
          </a:prstGeom>
        </p:spPr>
      </p:pic>
      <p:sp>
        <p:nvSpPr>
          <p:cNvPr id="57" name="TextBox 56">
            <a:extLst>
              <a:ext uri="{FF2B5EF4-FFF2-40B4-BE49-F238E27FC236}">
                <a16:creationId xmlns:a16="http://schemas.microsoft.com/office/drawing/2014/main" id="{4140412C-8B67-45A0-9A86-591277540740}"/>
              </a:ext>
            </a:extLst>
          </p:cNvPr>
          <p:cNvSpPr txBox="1"/>
          <p:nvPr/>
        </p:nvSpPr>
        <p:spPr>
          <a:xfrm>
            <a:off x="2469327" y="2485902"/>
            <a:ext cx="785405" cy="461665"/>
          </a:xfrm>
          <a:prstGeom prst="rect">
            <a:avLst/>
          </a:prstGeom>
          <a:noFill/>
          <a:ln w="31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you</a:t>
            </a:r>
          </a:p>
        </p:txBody>
      </p:sp>
      <p:sp>
        <p:nvSpPr>
          <p:cNvPr id="58" name="TextBox 57">
            <a:extLst>
              <a:ext uri="{FF2B5EF4-FFF2-40B4-BE49-F238E27FC236}">
                <a16:creationId xmlns:a16="http://schemas.microsoft.com/office/drawing/2014/main" id="{7A1C4310-3154-4900-9745-2D6DA3645F16}"/>
              </a:ext>
            </a:extLst>
          </p:cNvPr>
          <p:cNvSpPr txBox="1"/>
          <p:nvPr/>
        </p:nvSpPr>
        <p:spPr>
          <a:xfrm>
            <a:off x="3170320" y="2602946"/>
            <a:ext cx="569175" cy="461665"/>
          </a:xfrm>
          <a:prstGeom prst="rect">
            <a:avLst/>
          </a:prstGeom>
          <a:solidFill>
            <a:schemeClr val="bg1"/>
          </a:solid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tu</a:t>
            </a:r>
          </a:p>
        </p:txBody>
      </p:sp>
      <p:sp>
        <p:nvSpPr>
          <p:cNvPr id="59" name="TextBox 58">
            <a:extLst>
              <a:ext uri="{FF2B5EF4-FFF2-40B4-BE49-F238E27FC236}">
                <a16:creationId xmlns:a16="http://schemas.microsoft.com/office/drawing/2014/main" id="{DE1E9CF7-C28E-4DB5-8AC8-1512697F602E}"/>
              </a:ext>
            </a:extLst>
          </p:cNvPr>
          <p:cNvSpPr txBox="1"/>
          <p:nvPr/>
        </p:nvSpPr>
        <p:spPr>
          <a:xfrm>
            <a:off x="905763" y="1981163"/>
            <a:ext cx="3091991" cy="461665"/>
          </a:xfrm>
          <a:prstGeom prst="rect">
            <a:avLst/>
          </a:prstGeom>
          <a:no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1F4E79"/>
                </a:solidFill>
                <a:effectLst/>
                <a:uLnTx/>
                <a:uFillTx/>
                <a:latin typeface="Century Gothic" panose="020B0502020202020204" pitchFamily="34" charset="0"/>
                <a:ea typeface="+mn-ea"/>
                <a:cs typeface="+mn-cs"/>
              </a:rPr>
              <a:t>2</a:t>
            </a:r>
            <a:r>
              <a:rPr kumimoji="0" lang="en-GB" sz="2400" b="0" i="0" u="none" strike="noStrike" kern="1200" cap="none" spc="0" normalizeH="0" baseline="30000" dirty="0">
                <a:ln>
                  <a:noFill/>
                </a:ln>
                <a:solidFill>
                  <a:srgbClr val="1F4E79"/>
                </a:solidFill>
                <a:effectLst/>
                <a:uLnTx/>
                <a:uFillTx/>
                <a:latin typeface="Century Gothic" panose="020B0502020202020204" pitchFamily="34" charset="0"/>
                <a:ea typeface="+mn-ea"/>
                <a:cs typeface="+mn-cs"/>
              </a:rPr>
              <a:t>nd</a:t>
            </a:r>
            <a:r>
              <a:rPr kumimoji="0" lang="en-GB" sz="2400" b="0" i="0" u="none" strike="noStrike" kern="1200" cap="none" spc="0" normalizeH="0" baseline="0" dirty="0">
                <a:ln>
                  <a:noFill/>
                </a:ln>
                <a:solidFill>
                  <a:srgbClr val="1F4E79"/>
                </a:solidFill>
                <a:effectLst/>
                <a:uLnTx/>
                <a:uFillTx/>
                <a:latin typeface="Century Gothic" panose="020B0502020202020204" pitchFamily="34" charset="0"/>
                <a:ea typeface="+mn-ea"/>
                <a:cs typeface="+mn-cs"/>
              </a:rPr>
              <a:t> person singular</a:t>
            </a:r>
            <a:endParaRPr kumimoji="0" lang="en-GB" sz="2800" b="0" i="0" u="none" strike="noStrike" kern="1200" cap="none" spc="0" normalizeH="0" baseline="0" dirty="0">
              <a:ln>
                <a:noFill/>
              </a:ln>
              <a:solidFill>
                <a:srgbClr val="1F4E79"/>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300E0ACB-B843-4A38-92B5-C5EAEFC50361}"/>
              </a:ext>
            </a:extLst>
          </p:cNvPr>
          <p:cNvSpPr txBox="1"/>
          <p:nvPr/>
        </p:nvSpPr>
        <p:spPr>
          <a:xfrm>
            <a:off x="420948" y="4028461"/>
            <a:ext cx="48364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1F4E79"/>
                </a:solidFill>
                <a:effectLst/>
                <a:uLnTx/>
                <a:uFillTx/>
                <a:latin typeface="Century Gothic" panose="020B0502020202020204" pitchFamily="34" charset="0"/>
                <a:ea typeface="+mn-ea"/>
                <a:cs typeface="+mn-cs"/>
              </a:rPr>
              <a:t>Expressing something about</a:t>
            </a:r>
            <a:r>
              <a:rPr kumimoji="0" lang="en-GB" sz="2400" b="0" i="0" u="none" strike="noStrike" kern="1200" cap="none" spc="0" normalizeH="0" dirty="0">
                <a:ln>
                  <a:noFill/>
                </a:ln>
                <a:solidFill>
                  <a:srgbClr val="1F4E79"/>
                </a:solidFill>
                <a:effectLst/>
                <a:uLnTx/>
                <a:uFillTx/>
                <a:latin typeface="Century Gothic" panose="020B0502020202020204" pitchFamily="34" charset="0"/>
                <a:ea typeface="+mn-ea"/>
                <a:cs typeface="+mn-cs"/>
              </a:rPr>
              <a:t> </a:t>
            </a:r>
            <a:r>
              <a:rPr kumimoji="0" lang="en-GB" sz="2400" b="1" i="0" u="none" strike="noStrike" kern="1200" cap="none" spc="0" normalizeH="0" dirty="0">
                <a:ln>
                  <a:noFill/>
                </a:ln>
                <a:solidFill>
                  <a:schemeClr val="accent1">
                    <a:lumMod val="50000"/>
                  </a:schemeClr>
                </a:solidFill>
                <a:effectLst/>
                <a:uLnTx/>
                <a:uFillTx/>
                <a:latin typeface="Century Gothic" panose="020B0502020202020204" pitchFamily="34" charset="0"/>
                <a:ea typeface="+mn-ea"/>
                <a:cs typeface="+mn-cs"/>
              </a:rPr>
              <a:t>someone else </a:t>
            </a:r>
            <a:r>
              <a:rPr kumimoji="0" lang="en-GB" sz="2400" b="1" i="0" u="none" strike="noStrike" kern="1200" cap="none" spc="0" normalizeH="0" dirty="0">
                <a:ln>
                  <a:noFill/>
                </a:ln>
                <a:solidFill>
                  <a:srgbClr val="FF6600"/>
                </a:solidFill>
                <a:effectLst/>
                <a:uLnTx/>
                <a:uFillTx/>
                <a:latin typeface="Century Gothic" panose="020B0502020202020204" pitchFamily="34" charset="0"/>
                <a:ea typeface="+mn-ea"/>
                <a:cs typeface="+mn-cs"/>
              </a:rPr>
              <a:t>present/involved</a:t>
            </a:r>
            <a:endParaRPr kumimoji="0" lang="en-GB" sz="2800" b="1" i="0" u="none" strike="noStrike" kern="1200" cap="none" spc="0" normalizeH="0" baseline="0" dirty="0">
              <a:ln>
                <a:noFill/>
              </a:ln>
              <a:solidFill>
                <a:srgbClr val="FF660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F64136DF-2127-491A-898F-7EF5FE8BB893}"/>
              </a:ext>
            </a:extLst>
          </p:cNvPr>
          <p:cNvSpPr txBox="1"/>
          <p:nvPr/>
        </p:nvSpPr>
        <p:spPr>
          <a:xfrm>
            <a:off x="2302196" y="5635632"/>
            <a:ext cx="869625"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you</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EEBA8483-E7E0-4E12-AD2B-279BBF91EF40}"/>
              </a:ext>
            </a:extLst>
          </p:cNvPr>
          <p:cNvSpPr txBox="1"/>
          <p:nvPr/>
        </p:nvSpPr>
        <p:spPr>
          <a:xfrm>
            <a:off x="3250253" y="5635632"/>
            <a:ext cx="2264719"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want</a:t>
            </a: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(to)</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491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60" grpId="0" animBg="1"/>
      <p:bldP spid="62" grpId="0"/>
      <p:bldP spid="39" grpId="0" animBg="1"/>
      <p:bldP spid="40" grpId="0" animBg="1"/>
      <p:bldP spid="19" grpId="0" animBg="1"/>
      <p:bldP spid="20" grpId="0" animBg="1"/>
      <p:bldP spid="22" grpId="0" animBg="1"/>
      <p:bldP spid="24" grpId="0" animBg="1"/>
      <p:bldP spid="27" grpId="0" animBg="1"/>
      <p:bldP spid="30" grpId="0" animBg="1"/>
      <p:bldP spid="32" grpId="0" animBg="1"/>
      <p:bldP spid="33" grpId="0" animBg="1"/>
      <p:bldP spid="38" grpId="0" animBg="1"/>
      <p:bldP spid="37" grpId="0" animBg="1"/>
      <p:bldP spid="41" grpId="0" animBg="1"/>
      <p:bldP spid="47" grpId="0" animBg="1"/>
      <p:bldP spid="48" grpId="0" animBg="1"/>
      <p:bldP spid="49" grpId="0" animBg="1"/>
      <p:bldP spid="50" grpId="0" animBg="1"/>
      <p:bldP spid="51" grpId="0"/>
      <p:bldP spid="57" grpId="0" animBg="1"/>
      <p:bldP spid="58" grpId="0" animBg="1"/>
      <p:bldP spid="59" grpId="0" animBg="1"/>
      <p:bldP spid="63" grpId="0"/>
      <p:bldP spid="64" grpId="0" animBg="1"/>
      <p:bldP spid="6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pSp>
        <p:nvGrpSpPr>
          <p:cNvPr id="8" name="Group 7">
            <a:extLst>
              <a:ext uri="{FF2B5EF4-FFF2-40B4-BE49-F238E27FC236}">
                <a16:creationId xmlns:a16="http://schemas.microsoft.com/office/drawing/2014/main" id="{A0804FAD-9ED7-4513-837F-01C14763606A}"/>
              </a:ext>
            </a:extLst>
          </p:cNvPr>
          <p:cNvGrpSpPr/>
          <p:nvPr/>
        </p:nvGrpSpPr>
        <p:grpSpPr>
          <a:xfrm>
            <a:off x="56445" y="1348307"/>
            <a:ext cx="7011106" cy="4834794"/>
            <a:chOff x="5342699" y="1175123"/>
            <a:chExt cx="6665725" cy="5066493"/>
          </a:xfrm>
        </p:grpSpPr>
        <p:sp>
          <p:nvSpPr>
            <p:cNvPr id="6" name="Scroll: Vertical 5">
              <a:extLst>
                <a:ext uri="{FF2B5EF4-FFF2-40B4-BE49-F238E27FC236}">
                  <a16:creationId xmlns:a16="http://schemas.microsoft.com/office/drawing/2014/main" id="{72B6787C-0694-4D83-A3A7-CB6A108E44BE}"/>
                </a:ext>
              </a:extLst>
            </p:cNvPr>
            <p:cNvSpPr/>
            <p:nvPr/>
          </p:nvSpPr>
          <p:spPr>
            <a:xfrm>
              <a:off x="5342699" y="1549226"/>
              <a:ext cx="6665725" cy="4692390"/>
            </a:xfrm>
            <a:prstGeom prst="verticalScroll">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2400" dirty="0">
                <a:solidFill>
                  <a:schemeClr val="accent1">
                    <a:lumMod val="50000"/>
                  </a:schemeClr>
                </a:solidFill>
              </a:endParaRPr>
            </a:p>
            <a:p>
              <a:pPr marL="342900" indent="-342900">
                <a:buFont typeface="+mj-lt"/>
                <a:buAutoNum type="arabicPeriod"/>
              </a:pPr>
              <a:endParaRPr lang="en-GB" sz="2400" dirty="0">
                <a:solidFill>
                  <a:schemeClr val="accent1">
                    <a:lumMod val="50000"/>
                  </a:schemeClr>
                </a:solidFill>
              </a:endParaRPr>
            </a:p>
          </p:txBody>
        </p:sp>
        <p:sp>
          <p:nvSpPr>
            <p:cNvPr id="7" name="Ribbon: Tilted Up 6">
              <a:extLst>
                <a:ext uri="{FF2B5EF4-FFF2-40B4-BE49-F238E27FC236}">
                  <a16:creationId xmlns:a16="http://schemas.microsoft.com/office/drawing/2014/main" id="{08898382-D3B1-4623-AC38-9CCC8B875E09}"/>
                </a:ext>
              </a:extLst>
            </p:cNvPr>
            <p:cNvSpPr/>
            <p:nvPr/>
          </p:nvSpPr>
          <p:spPr>
            <a:xfrm>
              <a:off x="6139954" y="1175123"/>
              <a:ext cx="5071217" cy="954107"/>
            </a:xfrm>
            <a:prstGeom prst="ribbon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1">
                      <a:lumMod val="50000"/>
                    </a:schemeClr>
                  </a:solidFill>
                </a:rPr>
                <a:t>Tu, </a:t>
              </a:r>
              <a:r>
                <a:rPr lang="fr-FR" sz="2400" dirty="0">
                  <a:solidFill>
                    <a:schemeClr val="accent1">
                      <a:lumMod val="50000"/>
                    </a:schemeClr>
                  </a:solidFill>
                </a:rPr>
                <a:t>ou</a:t>
              </a:r>
              <a:r>
                <a:rPr lang="fr-FR" sz="2400" b="1" dirty="0">
                  <a:solidFill>
                    <a:schemeClr val="accent1">
                      <a:lumMod val="50000"/>
                    </a:schemeClr>
                  </a:solidFill>
                </a:rPr>
                <a:t> il / elle?</a:t>
              </a:r>
            </a:p>
          </p:txBody>
        </p:sp>
      </p:grpSp>
      <p:sp>
        <p:nvSpPr>
          <p:cNvPr id="13" name="TextBox 12">
            <a:extLst>
              <a:ext uri="{FF2B5EF4-FFF2-40B4-BE49-F238E27FC236}">
                <a16:creationId xmlns:a16="http://schemas.microsoft.com/office/drawing/2014/main" id="{E7B3C07F-AD9A-4B6D-B44F-EDEE28694292}"/>
              </a:ext>
            </a:extLst>
          </p:cNvPr>
          <p:cNvSpPr txBox="1"/>
          <p:nvPr/>
        </p:nvSpPr>
        <p:spPr>
          <a:xfrm>
            <a:off x="8046512" y="1812808"/>
            <a:ext cx="39233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FF6600"/>
                </a:solidFill>
                <a:latin typeface="Century Gothic" panose="020B0502020202020204" pitchFamily="34" charset="0"/>
              </a:rPr>
              <a:t>Écris en anglais.</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04EDC27C-231B-4F1B-B67A-96002FFDB838}"/>
              </a:ext>
            </a:extLst>
          </p:cNvPr>
          <p:cNvSpPr txBox="1"/>
          <p:nvPr/>
        </p:nvSpPr>
        <p:spPr>
          <a:xfrm>
            <a:off x="6638108" y="2335894"/>
            <a:ext cx="5387769" cy="3631763"/>
          </a:xfrm>
          <a:prstGeom prst="rect">
            <a:avLst/>
          </a:prstGeom>
          <a:noFill/>
        </p:spPr>
        <p:txBody>
          <a:bodyPr wrap="square" rtlCol="0">
            <a:spAutoFit/>
          </a:bodyPr>
          <a:lstStyle/>
          <a:p>
            <a:pPr marL="457200" indent="-457200">
              <a:buFont typeface="+mj-lt"/>
              <a:buAutoNum type="arabicPeriod"/>
            </a:pPr>
            <a:r>
              <a:rPr lang="fr-FR" sz="2300" dirty="0">
                <a:solidFill>
                  <a:schemeClr val="accent5">
                    <a:lumMod val="50000"/>
                  </a:schemeClr>
                </a:solidFill>
              </a:rPr>
              <a:t>Do </a:t>
            </a:r>
            <a:r>
              <a:rPr lang="fr-FR" sz="2300" dirty="0" err="1">
                <a:solidFill>
                  <a:schemeClr val="accent5">
                    <a:lumMod val="50000"/>
                  </a:schemeClr>
                </a:solidFill>
              </a:rPr>
              <a:t>you</a:t>
            </a:r>
            <a:r>
              <a:rPr lang="fr-FR" sz="2300" dirty="0">
                <a:solidFill>
                  <a:schemeClr val="accent5">
                    <a:lumMod val="50000"/>
                  </a:schemeClr>
                </a:solidFill>
              </a:rPr>
              <a:t> </a:t>
            </a:r>
            <a:r>
              <a:rPr lang="fr-FR" sz="2300" dirty="0" err="1">
                <a:solidFill>
                  <a:schemeClr val="accent5">
                    <a:lumMod val="50000"/>
                  </a:schemeClr>
                </a:solidFill>
              </a:rPr>
              <a:t>want</a:t>
            </a:r>
            <a:r>
              <a:rPr lang="fr-FR" sz="2300" dirty="0">
                <a:solidFill>
                  <a:schemeClr val="accent5">
                    <a:lumMod val="50000"/>
                  </a:schemeClr>
                </a:solidFill>
              </a:rPr>
              <a:t> to </a:t>
            </a:r>
            <a:r>
              <a:rPr lang="fr-FR" sz="2300" dirty="0" err="1">
                <a:solidFill>
                  <a:schemeClr val="accent5">
                    <a:lumMod val="50000"/>
                  </a:schemeClr>
                </a:solidFill>
              </a:rPr>
              <a:t>take</a:t>
            </a:r>
            <a:r>
              <a:rPr lang="fr-FR" sz="2300" dirty="0">
                <a:solidFill>
                  <a:schemeClr val="accent5">
                    <a:lumMod val="50000"/>
                  </a:schemeClr>
                </a:solidFill>
              </a:rPr>
              <a:t> a fast train?</a:t>
            </a:r>
          </a:p>
          <a:p>
            <a:pPr marL="457200" indent="-457200">
              <a:buFont typeface="+mj-lt"/>
              <a:buAutoNum type="arabicPeriod"/>
            </a:pPr>
            <a:r>
              <a:rPr lang="fr-FR" sz="2300" dirty="0">
                <a:solidFill>
                  <a:schemeClr val="accent5">
                    <a:lumMod val="50000"/>
                  </a:schemeClr>
                </a:solidFill>
              </a:rPr>
              <a:t>You have to arrive </a:t>
            </a:r>
            <a:r>
              <a:rPr lang="fr-FR" sz="2300" dirty="0" err="1">
                <a:solidFill>
                  <a:schemeClr val="accent5">
                    <a:lumMod val="50000"/>
                  </a:schemeClr>
                </a:solidFill>
              </a:rPr>
              <a:t>early</a:t>
            </a:r>
            <a:r>
              <a:rPr lang="fr-FR" sz="2300" dirty="0">
                <a:solidFill>
                  <a:schemeClr val="accent5">
                    <a:lumMod val="50000"/>
                  </a:schemeClr>
                </a:solidFill>
              </a:rPr>
              <a:t>.</a:t>
            </a:r>
          </a:p>
          <a:p>
            <a:pPr marL="457200" indent="-457200">
              <a:buFont typeface="+mj-lt"/>
              <a:buAutoNum type="arabicPeriod"/>
            </a:pPr>
            <a:r>
              <a:rPr lang="fr-FR" sz="2300" dirty="0">
                <a:solidFill>
                  <a:schemeClr val="accent5">
                    <a:lumMod val="50000"/>
                  </a:schemeClr>
                </a:solidFill>
              </a:rPr>
              <a:t>Do </a:t>
            </a:r>
            <a:r>
              <a:rPr lang="fr-FR" sz="2300" dirty="0" err="1">
                <a:solidFill>
                  <a:schemeClr val="accent5">
                    <a:lumMod val="50000"/>
                  </a:schemeClr>
                </a:solidFill>
              </a:rPr>
              <a:t>you</a:t>
            </a:r>
            <a:r>
              <a:rPr lang="fr-FR" sz="2300" dirty="0">
                <a:solidFill>
                  <a:schemeClr val="accent5">
                    <a:lumMod val="50000"/>
                  </a:schemeClr>
                </a:solidFill>
              </a:rPr>
              <a:t> </a:t>
            </a:r>
            <a:r>
              <a:rPr lang="fr-FR" sz="2300" dirty="0" err="1">
                <a:solidFill>
                  <a:schemeClr val="accent5">
                    <a:lumMod val="50000"/>
                  </a:schemeClr>
                </a:solidFill>
              </a:rPr>
              <a:t>want</a:t>
            </a:r>
            <a:r>
              <a:rPr lang="fr-FR" sz="2300" dirty="0">
                <a:solidFill>
                  <a:schemeClr val="accent5">
                    <a:lumMod val="50000"/>
                  </a:schemeClr>
                </a:solidFill>
              </a:rPr>
              <a:t> to </a:t>
            </a:r>
            <a:r>
              <a:rPr lang="fr-FR" sz="2300" dirty="0" err="1">
                <a:solidFill>
                  <a:schemeClr val="accent5">
                    <a:lumMod val="50000"/>
                  </a:schemeClr>
                </a:solidFill>
              </a:rPr>
              <a:t>take</a:t>
            </a:r>
            <a:r>
              <a:rPr lang="fr-FR" sz="2300" dirty="0">
                <a:solidFill>
                  <a:schemeClr val="accent5">
                    <a:lumMod val="50000"/>
                  </a:schemeClr>
                </a:solidFill>
              </a:rPr>
              <a:t> an animal?</a:t>
            </a:r>
          </a:p>
          <a:p>
            <a:pPr marL="457200" indent="-457200">
              <a:buFont typeface="+mj-lt"/>
              <a:buAutoNum type="arabicPeriod"/>
            </a:pPr>
            <a:r>
              <a:rPr lang="fr-FR" sz="2300" dirty="0">
                <a:solidFill>
                  <a:schemeClr val="accent5">
                    <a:lumMod val="50000"/>
                  </a:schemeClr>
                </a:solidFill>
              </a:rPr>
              <a:t>It must </a:t>
            </a:r>
            <a:r>
              <a:rPr lang="fr-FR" sz="2300" dirty="0" err="1">
                <a:solidFill>
                  <a:schemeClr val="accent5">
                    <a:lumMod val="50000"/>
                  </a:schemeClr>
                </a:solidFill>
              </a:rPr>
              <a:t>be</a:t>
            </a:r>
            <a:r>
              <a:rPr lang="fr-FR" sz="2300" dirty="0">
                <a:solidFill>
                  <a:schemeClr val="accent5">
                    <a:lumMod val="50000"/>
                  </a:schemeClr>
                </a:solidFill>
              </a:rPr>
              <a:t> quiet. </a:t>
            </a:r>
          </a:p>
          <a:p>
            <a:pPr marL="457200" indent="-457200">
              <a:buFont typeface="+mj-lt"/>
              <a:buAutoNum type="arabicPeriod"/>
            </a:pPr>
            <a:r>
              <a:rPr lang="fr-FR" sz="2300" dirty="0" err="1">
                <a:solidFill>
                  <a:schemeClr val="accent5">
                    <a:lumMod val="50000"/>
                  </a:schemeClr>
                </a:solidFill>
              </a:rPr>
              <a:t>Does</a:t>
            </a:r>
            <a:r>
              <a:rPr lang="fr-FR" sz="2300" dirty="0">
                <a:solidFill>
                  <a:schemeClr val="accent5">
                    <a:lumMod val="50000"/>
                  </a:schemeClr>
                </a:solidFill>
              </a:rPr>
              <a:t> </a:t>
            </a:r>
            <a:r>
              <a:rPr lang="fr-FR" sz="2300" dirty="0" err="1">
                <a:solidFill>
                  <a:schemeClr val="accent5">
                    <a:lumMod val="50000"/>
                  </a:schemeClr>
                </a:solidFill>
              </a:rPr>
              <a:t>it</a:t>
            </a:r>
            <a:r>
              <a:rPr lang="fr-FR" sz="2300" dirty="0">
                <a:solidFill>
                  <a:schemeClr val="accent5">
                    <a:lumMod val="50000"/>
                  </a:schemeClr>
                </a:solidFill>
              </a:rPr>
              <a:t> </a:t>
            </a:r>
            <a:r>
              <a:rPr lang="fr-FR" sz="2300" dirty="0" err="1">
                <a:solidFill>
                  <a:schemeClr val="accent5">
                    <a:lumMod val="50000"/>
                  </a:schemeClr>
                </a:solidFill>
              </a:rPr>
              <a:t>want</a:t>
            </a:r>
            <a:r>
              <a:rPr lang="fr-FR" sz="2300" dirty="0">
                <a:solidFill>
                  <a:schemeClr val="accent5">
                    <a:lumMod val="50000"/>
                  </a:schemeClr>
                </a:solidFill>
              </a:rPr>
              <a:t> to </a:t>
            </a:r>
            <a:r>
              <a:rPr lang="fr-FR" sz="2300" dirty="0" err="1">
                <a:solidFill>
                  <a:schemeClr val="accent5">
                    <a:lumMod val="50000"/>
                  </a:schemeClr>
                </a:solidFill>
              </a:rPr>
              <a:t>eat</a:t>
            </a:r>
            <a:r>
              <a:rPr lang="fr-FR" sz="2300" dirty="0">
                <a:solidFill>
                  <a:schemeClr val="accent5">
                    <a:lumMod val="50000"/>
                  </a:schemeClr>
                </a:solidFill>
              </a:rPr>
              <a:t>?</a:t>
            </a:r>
          </a:p>
          <a:p>
            <a:pPr marL="457200" indent="-457200">
              <a:buFont typeface="+mj-lt"/>
              <a:buAutoNum type="arabicPeriod"/>
            </a:pPr>
            <a:r>
              <a:rPr lang="fr-FR" sz="2300" dirty="0">
                <a:solidFill>
                  <a:schemeClr val="accent5">
                    <a:lumMod val="50000"/>
                  </a:schemeClr>
                </a:solidFill>
              </a:rPr>
              <a:t>You have to </a:t>
            </a:r>
            <a:r>
              <a:rPr lang="fr-FR" sz="2300" dirty="0" err="1">
                <a:solidFill>
                  <a:schemeClr val="accent5">
                    <a:lumMod val="50000"/>
                  </a:schemeClr>
                </a:solidFill>
              </a:rPr>
              <a:t>be</a:t>
            </a:r>
            <a:r>
              <a:rPr lang="fr-FR" sz="2300" dirty="0">
                <a:solidFill>
                  <a:schemeClr val="accent5">
                    <a:lumMod val="50000"/>
                  </a:schemeClr>
                </a:solidFill>
              </a:rPr>
              <a:t> </a:t>
            </a:r>
            <a:r>
              <a:rPr lang="fr-FR" sz="2300" dirty="0" err="1">
                <a:solidFill>
                  <a:schemeClr val="accent5">
                    <a:lumMod val="50000"/>
                  </a:schemeClr>
                </a:solidFill>
              </a:rPr>
              <a:t>careful</a:t>
            </a:r>
            <a:r>
              <a:rPr lang="fr-FR" sz="2300" dirty="0">
                <a:solidFill>
                  <a:schemeClr val="accent5">
                    <a:lumMod val="50000"/>
                  </a:schemeClr>
                </a:solidFill>
              </a:rPr>
              <a:t>. </a:t>
            </a:r>
          </a:p>
          <a:p>
            <a:pPr marL="457200" indent="-457200">
              <a:buFont typeface="+mj-lt"/>
              <a:buAutoNum type="arabicPeriod"/>
            </a:pPr>
            <a:r>
              <a:rPr lang="fr-FR" sz="2300" dirty="0">
                <a:solidFill>
                  <a:schemeClr val="accent5">
                    <a:lumMod val="50000"/>
                  </a:schemeClr>
                </a:solidFill>
              </a:rPr>
              <a:t>He has to </a:t>
            </a:r>
            <a:r>
              <a:rPr lang="fr-FR" sz="2300" dirty="0" err="1">
                <a:solidFill>
                  <a:schemeClr val="accent5">
                    <a:lumMod val="50000"/>
                  </a:schemeClr>
                </a:solidFill>
              </a:rPr>
              <a:t>ask</a:t>
            </a:r>
            <a:r>
              <a:rPr lang="fr-FR" sz="2300" dirty="0">
                <a:solidFill>
                  <a:schemeClr val="accent5">
                    <a:lumMod val="50000"/>
                  </a:schemeClr>
                </a:solidFill>
              </a:rPr>
              <a:t> for </a:t>
            </a:r>
            <a:r>
              <a:rPr lang="fr-FR" sz="2300" dirty="0" err="1">
                <a:solidFill>
                  <a:schemeClr val="accent5">
                    <a:lumMod val="50000"/>
                  </a:schemeClr>
                </a:solidFill>
              </a:rPr>
              <a:t>your</a:t>
            </a:r>
            <a:r>
              <a:rPr lang="fr-FR" sz="2300" dirty="0">
                <a:solidFill>
                  <a:schemeClr val="accent5">
                    <a:lumMod val="50000"/>
                  </a:schemeClr>
                </a:solidFill>
              </a:rPr>
              <a:t> ticket.</a:t>
            </a:r>
          </a:p>
          <a:p>
            <a:pPr marL="457200" indent="-457200">
              <a:buFont typeface="+mj-lt"/>
              <a:buAutoNum type="arabicPeriod"/>
            </a:pPr>
            <a:r>
              <a:rPr lang="fr-FR" sz="2300" dirty="0">
                <a:solidFill>
                  <a:schemeClr val="accent5">
                    <a:lumMod val="50000"/>
                  </a:schemeClr>
                </a:solidFill>
              </a:rPr>
              <a:t>You have to show </a:t>
            </a:r>
            <a:r>
              <a:rPr lang="fr-FR" sz="2300" dirty="0" err="1">
                <a:solidFill>
                  <a:schemeClr val="accent5">
                    <a:lumMod val="50000"/>
                  </a:schemeClr>
                </a:solidFill>
              </a:rPr>
              <a:t>your</a:t>
            </a:r>
            <a:r>
              <a:rPr lang="fr-FR" sz="2300" dirty="0">
                <a:solidFill>
                  <a:schemeClr val="accent5">
                    <a:lumMod val="50000"/>
                  </a:schemeClr>
                </a:solidFill>
              </a:rPr>
              <a:t> ticket.</a:t>
            </a:r>
          </a:p>
          <a:p>
            <a:pPr marL="457200" indent="-457200">
              <a:buFont typeface="+mj-lt"/>
              <a:buAutoNum type="arabicPeriod"/>
            </a:pPr>
            <a:r>
              <a:rPr lang="fr-FR" sz="2300" dirty="0" err="1">
                <a:solidFill>
                  <a:schemeClr val="accent5">
                    <a:lumMod val="50000"/>
                  </a:schemeClr>
                </a:solidFill>
              </a:rPr>
              <a:t>Does</a:t>
            </a:r>
            <a:r>
              <a:rPr lang="fr-FR" sz="2300" dirty="0">
                <a:solidFill>
                  <a:schemeClr val="accent5">
                    <a:lumMod val="50000"/>
                  </a:schemeClr>
                </a:solidFill>
              </a:rPr>
              <a:t> </a:t>
            </a:r>
            <a:r>
              <a:rPr lang="fr-FR" sz="2300" dirty="0" err="1">
                <a:solidFill>
                  <a:schemeClr val="accent5">
                    <a:lumMod val="50000"/>
                  </a:schemeClr>
                </a:solidFill>
              </a:rPr>
              <a:t>she</a:t>
            </a:r>
            <a:r>
              <a:rPr lang="fr-FR" sz="2300" dirty="0">
                <a:solidFill>
                  <a:schemeClr val="accent5">
                    <a:lumMod val="50000"/>
                  </a:schemeClr>
                </a:solidFill>
              </a:rPr>
              <a:t> </a:t>
            </a:r>
            <a:r>
              <a:rPr lang="fr-FR" sz="2300" dirty="0" err="1">
                <a:solidFill>
                  <a:schemeClr val="accent5">
                    <a:lumMod val="50000"/>
                  </a:schemeClr>
                </a:solidFill>
              </a:rPr>
              <a:t>want</a:t>
            </a:r>
            <a:r>
              <a:rPr lang="fr-FR" sz="2300" dirty="0">
                <a:solidFill>
                  <a:schemeClr val="accent5">
                    <a:lumMod val="50000"/>
                  </a:schemeClr>
                </a:solidFill>
              </a:rPr>
              <a:t> to </a:t>
            </a:r>
            <a:r>
              <a:rPr lang="fr-FR" sz="2300" dirty="0" err="1">
                <a:solidFill>
                  <a:schemeClr val="accent5">
                    <a:lumMod val="50000"/>
                  </a:schemeClr>
                </a:solidFill>
              </a:rPr>
              <a:t>watch</a:t>
            </a:r>
            <a:r>
              <a:rPr lang="fr-FR" sz="2300" dirty="0">
                <a:solidFill>
                  <a:schemeClr val="accent5">
                    <a:lumMod val="50000"/>
                  </a:schemeClr>
                </a:solidFill>
              </a:rPr>
              <a:t> a film?</a:t>
            </a:r>
          </a:p>
          <a:p>
            <a:pPr marL="457200" indent="-457200">
              <a:buFont typeface="+mj-lt"/>
              <a:buAutoNum type="arabicPeriod"/>
            </a:pPr>
            <a:r>
              <a:rPr lang="fr-FR" sz="2300" dirty="0">
                <a:solidFill>
                  <a:schemeClr val="accent5">
                    <a:lumMod val="50000"/>
                  </a:schemeClr>
                </a:solidFill>
              </a:rPr>
              <a:t>You have to </a:t>
            </a:r>
            <a:r>
              <a:rPr lang="fr-FR" sz="2300" dirty="0" err="1">
                <a:solidFill>
                  <a:schemeClr val="accent5">
                    <a:lumMod val="50000"/>
                  </a:schemeClr>
                </a:solidFill>
              </a:rPr>
              <a:t>ask</a:t>
            </a:r>
            <a:r>
              <a:rPr lang="fr-FR" sz="2300" dirty="0">
                <a:solidFill>
                  <a:schemeClr val="accent5">
                    <a:lumMod val="50000"/>
                  </a:schemeClr>
                </a:solidFill>
              </a:rPr>
              <a:t> for the wifi code.</a:t>
            </a:r>
          </a:p>
        </p:txBody>
      </p:sp>
      <p:sp>
        <p:nvSpPr>
          <p:cNvPr id="12" name="TextBox 11">
            <a:extLst>
              <a:ext uri="{FF2B5EF4-FFF2-40B4-BE49-F238E27FC236}">
                <a16:creationId xmlns:a16="http://schemas.microsoft.com/office/drawing/2014/main" id="{DFD77BA1-3AB1-418D-93F7-A03A4F21496C}"/>
              </a:ext>
            </a:extLst>
          </p:cNvPr>
          <p:cNvSpPr txBox="1"/>
          <p:nvPr/>
        </p:nvSpPr>
        <p:spPr>
          <a:xfrm>
            <a:off x="725795" y="2335894"/>
            <a:ext cx="5503555" cy="3631763"/>
          </a:xfrm>
          <a:prstGeom prst="rect">
            <a:avLst/>
          </a:prstGeom>
          <a:noFill/>
        </p:spPr>
        <p:txBody>
          <a:bodyPr wrap="square" rtlCol="0">
            <a:spAutoFit/>
          </a:bodyPr>
          <a:lstStyle/>
          <a:p>
            <a:pPr marL="342900" indent="-342900">
              <a:buFont typeface="+mj-lt"/>
              <a:buAutoNum type="arabicPeriod"/>
            </a:pPr>
            <a:r>
              <a:rPr lang="fr-FR" sz="2300" dirty="0">
                <a:solidFill>
                  <a:schemeClr val="accent1">
                    <a:lumMod val="50000"/>
                  </a:schemeClr>
                </a:solidFill>
              </a:rPr>
              <a:t>Tu veux prendre un train rapide ?</a:t>
            </a:r>
          </a:p>
          <a:p>
            <a:pPr marL="342900" indent="-342900">
              <a:buFont typeface="+mj-lt"/>
              <a:buAutoNum type="arabicPeriod"/>
            </a:pPr>
            <a:r>
              <a:rPr lang="fr-FR" sz="2300" dirty="0">
                <a:solidFill>
                  <a:schemeClr val="accent1">
                    <a:lumMod val="50000"/>
                  </a:schemeClr>
                </a:solidFill>
              </a:rPr>
              <a:t>Tu   dois arriver tôt.</a:t>
            </a:r>
          </a:p>
          <a:p>
            <a:pPr marL="342900" indent="-342900">
              <a:buFont typeface="+mj-lt"/>
              <a:buAutoNum type="arabicPeriod"/>
            </a:pPr>
            <a:r>
              <a:rPr lang="fr-FR" sz="2300" dirty="0">
                <a:solidFill>
                  <a:schemeClr val="accent1">
                    <a:lumMod val="50000"/>
                  </a:schemeClr>
                </a:solidFill>
              </a:rPr>
              <a:t>Tu   veux prendre un animal ?</a:t>
            </a:r>
          </a:p>
          <a:p>
            <a:pPr marL="342900" indent="-342900">
              <a:buFont typeface="+mj-lt"/>
              <a:buAutoNum type="arabicPeriod"/>
            </a:pPr>
            <a:r>
              <a:rPr lang="fr-FR" sz="2300" dirty="0">
                <a:solidFill>
                  <a:schemeClr val="accent1">
                    <a:lumMod val="50000"/>
                  </a:schemeClr>
                </a:solidFill>
              </a:rPr>
              <a:t>Il     doit être calme.</a:t>
            </a:r>
          </a:p>
          <a:p>
            <a:pPr marL="342900" indent="-342900">
              <a:buFont typeface="+mj-lt"/>
              <a:buAutoNum type="arabicPeriod"/>
            </a:pPr>
            <a:r>
              <a:rPr lang="fr-FR" sz="2300" dirty="0">
                <a:solidFill>
                  <a:schemeClr val="accent1">
                    <a:lumMod val="50000"/>
                  </a:schemeClr>
                </a:solidFill>
              </a:rPr>
              <a:t>Il     veut manger ?</a:t>
            </a:r>
          </a:p>
          <a:p>
            <a:pPr marL="342900" indent="-342900">
              <a:buFont typeface="+mj-lt"/>
              <a:buAutoNum type="arabicPeriod"/>
            </a:pPr>
            <a:r>
              <a:rPr lang="fr-FR" sz="2300" dirty="0">
                <a:solidFill>
                  <a:schemeClr val="accent1">
                    <a:lumMod val="50000"/>
                  </a:schemeClr>
                </a:solidFill>
              </a:rPr>
              <a:t>Tu   dois faire attention. </a:t>
            </a:r>
          </a:p>
          <a:p>
            <a:pPr marL="342900" indent="-342900">
              <a:buFont typeface="+mj-lt"/>
              <a:buAutoNum type="arabicPeriod"/>
            </a:pPr>
            <a:r>
              <a:rPr lang="fr-FR" sz="2300" dirty="0">
                <a:solidFill>
                  <a:schemeClr val="accent1">
                    <a:lumMod val="50000"/>
                  </a:schemeClr>
                </a:solidFill>
              </a:rPr>
              <a:t>Il    doit demander ton billet.</a:t>
            </a:r>
          </a:p>
          <a:p>
            <a:pPr marL="342900" indent="-342900">
              <a:buFont typeface="+mj-lt"/>
              <a:buAutoNum type="arabicPeriod"/>
            </a:pPr>
            <a:r>
              <a:rPr lang="fr-FR" sz="2300" dirty="0">
                <a:solidFill>
                  <a:schemeClr val="accent1">
                    <a:lumMod val="50000"/>
                  </a:schemeClr>
                </a:solidFill>
              </a:rPr>
              <a:t>Tu   dois montrer ton billet.</a:t>
            </a:r>
          </a:p>
          <a:p>
            <a:pPr marL="342900" indent="-342900">
              <a:buFont typeface="+mj-lt"/>
              <a:buAutoNum type="arabicPeriod"/>
            </a:pPr>
            <a:r>
              <a:rPr lang="fr-FR" sz="2300" dirty="0">
                <a:solidFill>
                  <a:schemeClr val="accent1">
                    <a:lumMod val="50000"/>
                  </a:schemeClr>
                </a:solidFill>
              </a:rPr>
              <a:t>Elle veut regarder un film ?</a:t>
            </a:r>
          </a:p>
          <a:p>
            <a:pPr marL="342900" indent="-342900">
              <a:buFont typeface="+mj-lt"/>
              <a:buAutoNum type="arabicPeriod"/>
            </a:pPr>
            <a:r>
              <a:rPr lang="fr-FR" sz="2300" dirty="0">
                <a:solidFill>
                  <a:schemeClr val="accent1">
                    <a:lumMod val="50000"/>
                  </a:schemeClr>
                </a:solidFill>
              </a:rPr>
              <a:t> Tu  dois demander le code WIFI. </a:t>
            </a:r>
          </a:p>
        </p:txBody>
      </p:sp>
      <p:pic>
        <p:nvPicPr>
          <p:cNvPr id="1028" name="Picture 4" descr="Backpack, Bag, Voyage, Journey, Travel">
            <a:extLst>
              <a:ext uri="{FF2B5EF4-FFF2-40B4-BE49-F238E27FC236}">
                <a16:creationId xmlns:a16="http://schemas.microsoft.com/office/drawing/2014/main" id="{FCF7715F-DF9B-41F2-976F-5BD422045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274" y="2315074"/>
            <a:ext cx="354376" cy="4212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uggage, Bag, Travelling, Travel, Baggage, Trip">
            <a:extLst>
              <a:ext uri="{FF2B5EF4-FFF2-40B4-BE49-F238E27FC236}">
                <a16:creationId xmlns:a16="http://schemas.microsoft.com/office/drawing/2014/main" id="{59CD8D10-F6D1-4179-98C4-CBD5E483E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24270" flipH="1">
            <a:off x="1044970" y="3006692"/>
            <a:ext cx="492876" cy="49287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2" name="Picture 8" descr="Suitcase, Clothes, Activity, Bag">
            <a:extLst>
              <a:ext uri="{FF2B5EF4-FFF2-40B4-BE49-F238E27FC236}">
                <a16:creationId xmlns:a16="http://schemas.microsoft.com/office/drawing/2014/main" id="{EE78B63A-4F05-4CDF-9405-469807C73A3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7647" b="84706" l="27451" r="72157">
                        <a14:foregroundMark x1="48627" y1="18529" x2="48627" y2="18529"/>
                        <a14:foregroundMark x1="49412" y1="18529" x2="49412" y2="18529"/>
                        <a14:foregroundMark x1="47843" y1="21471" x2="47843" y2="21471"/>
                        <a14:foregroundMark x1="48627" y1="21471" x2="48627" y2="21471"/>
                        <a14:foregroundMark x1="47843" y1="36765" x2="47843" y2="36765"/>
                        <a14:foregroundMark x1="48627" y1="36765" x2="48627" y2="36765"/>
                        <a14:foregroundMark x1="48627" y1="36176" x2="48627" y2="36176"/>
                        <a14:foregroundMark x1="48627" y1="35882" x2="48627" y2="35882"/>
                        <a14:foregroundMark x1="48627" y1="36176" x2="48627" y2="36176"/>
                        <a14:foregroundMark x1="48627" y1="36176" x2="48627" y2="36176"/>
                        <a14:foregroundMark x1="48627" y1="36176" x2="48627" y2="36176"/>
                        <a14:foregroundMark x1="48627" y1="36176" x2="48627" y2="36176"/>
                        <a14:foregroundMark x1="57255" y1="36176" x2="57255" y2="36176"/>
                        <a14:foregroundMark x1="58431" y1="36176" x2="58431" y2="36176"/>
                        <a14:foregroundMark x1="58431" y1="36176" x2="58431" y2="36176"/>
                        <a14:foregroundMark x1="65098" y1="37353" x2="65098" y2="37353"/>
                        <a14:foregroundMark x1="65098" y1="37353" x2="65098" y2="37353"/>
                        <a14:foregroundMark x1="71765" y1="37647" x2="71765" y2="37647"/>
                        <a14:foregroundMark x1="72549" y1="37647" x2="72549" y2="37647"/>
                        <a14:foregroundMark x1="65098" y1="84706" x2="65098" y2="84706"/>
                        <a14:foregroundMark x1="64706" y1="84412" x2="64706" y2="84412"/>
                        <a14:foregroundMark x1="52549" y1="84412" x2="52549" y2="84412"/>
                        <a14:foregroundMark x1="52549" y1="83824" x2="52549" y2="83824"/>
                        <a14:foregroundMark x1="38824" y1="23824" x2="35294" y2="24412"/>
                        <a14:foregroundMark x1="62745" y1="23235" x2="61176" y2="33235"/>
                        <a14:foregroundMark x1="36863" y1="25000" x2="27451" y2="40882"/>
                        <a14:foregroundMark x1="27451" y1="40882" x2="27451" y2="74706"/>
                        <a14:foregroundMark x1="27451" y1="74706" x2="66667" y2="81471"/>
                        <a14:foregroundMark x1="66667" y1="81471" x2="70588" y2="79706"/>
                      </a14:backgroundRemoval>
                    </a14:imgEffect>
                  </a14:imgLayer>
                </a14:imgProps>
              </a:ext>
              <a:ext uri="{28A0092B-C50C-407E-A947-70E740481C1C}">
                <a14:useLocalDpi xmlns:a14="http://schemas.microsoft.com/office/drawing/2010/main" val="0"/>
              </a:ext>
            </a:extLst>
          </a:blip>
          <a:srcRect l="22920" t="15129" r="22920" b="11734"/>
          <a:stretch/>
        </p:blipFill>
        <p:spPr bwMode="auto">
          <a:xfrm rot="4680283">
            <a:off x="1245946" y="3279023"/>
            <a:ext cx="321270" cy="57846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6" name="Picture 12" descr="Suitcase, Old, Green, Travel, Retro">
            <a:extLst>
              <a:ext uri="{FF2B5EF4-FFF2-40B4-BE49-F238E27FC236}">
                <a16:creationId xmlns:a16="http://schemas.microsoft.com/office/drawing/2014/main" id="{A9E865D1-A1D0-42F9-884C-942A902F49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1894" y="4742899"/>
            <a:ext cx="459753" cy="4224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ckpack, Bag, School, Suitcase">
            <a:extLst>
              <a:ext uri="{FF2B5EF4-FFF2-40B4-BE49-F238E27FC236}">
                <a16:creationId xmlns:a16="http://schemas.microsoft.com/office/drawing/2014/main" id="{0273636C-0637-4787-8CDE-4F702D3D49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459357">
            <a:off x="1194056" y="3681178"/>
            <a:ext cx="318198" cy="48297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uitcase, Trip, Luggage, Travel, Airport">
            <a:extLst>
              <a:ext uri="{FF2B5EF4-FFF2-40B4-BE49-F238E27FC236}">
                <a16:creationId xmlns:a16="http://schemas.microsoft.com/office/drawing/2014/main" id="{5AB3A237-6C63-40D9-A552-AF2EE7075F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229009" y="5057811"/>
            <a:ext cx="286639" cy="53993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Luggage, Duffel, Bag, Suitcase, Strap">
            <a:extLst>
              <a:ext uri="{FF2B5EF4-FFF2-40B4-BE49-F238E27FC236}">
                <a16:creationId xmlns:a16="http://schemas.microsoft.com/office/drawing/2014/main" id="{CDE7D72A-37EB-4A18-AE36-F862CF0788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8866" y="2535545"/>
            <a:ext cx="717072" cy="717072"/>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46">
            <a:extLst>
              <a:ext uri="{FF2B5EF4-FFF2-40B4-BE49-F238E27FC236}">
                <a16:creationId xmlns:a16="http://schemas.microsoft.com/office/drawing/2014/main" id="{CEA40B82-2FF4-4618-B747-3E66645D6DF1}"/>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1034" name="Picture 10" descr="Briefcase, Luggage, Suitcase, Traveler">
            <a:extLst>
              <a:ext uri="{FF2B5EF4-FFF2-40B4-BE49-F238E27FC236}">
                <a16:creationId xmlns:a16="http://schemas.microsoft.com/office/drawing/2014/main" id="{9BDE3899-AB93-48FD-9BFE-DEF9BA9F2F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12985" y="5499003"/>
            <a:ext cx="466797" cy="3806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igh Speed Train, Railway, Ice, Train, Transportation">
            <a:extLst>
              <a:ext uri="{FF2B5EF4-FFF2-40B4-BE49-F238E27FC236}">
                <a16:creationId xmlns:a16="http://schemas.microsoft.com/office/drawing/2014/main" id="{28E7BB80-38DB-48D0-A69B-BF68AA8D21D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20025" y="191302"/>
            <a:ext cx="1923636" cy="9618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artoon Cat Sleeping Clip Art">
            <a:extLst>
              <a:ext uri="{FF2B5EF4-FFF2-40B4-BE49-F238E27FC236}">
                <a16:creationId xmlns:a16="http://schemas.microsoft.com/office/drawing/2014/main" id="{B3728931-3162-4A77-BCC4-14F300B07E7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50243" y="3365285"/>
            <a:ext cx="434051" cy="4007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at, Animal, Drinking, Eating, Mammal, Cartoon">
            <a:extLst>
              <a:ext uri="{FF2B5EF4-FFF2-40B4-BE49-F238E27FC236}">
                <a16:creationId xmlns:a16="http://schemas.microsoft.com/office/drawing/2014/main" id="{B3C172A1-8C63-460C-8D0F-8AEBAFB7C7E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19754" y="3782893"/>
            <a:ext cx="564540" cy="3199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528020A-6C37-4CAF-BB44-8362EF00A0A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7963" b="95316" l="2397" r="95861">
                        <a14:foregroundMark x1="6754" y1="22014" x2="6754" y2="22014"/>
                        <a14:foregroundMark x1="2397" y1="23185" x2="2397" y2="23185"/>
                        <a14:foregroundMark x1="61002" y1="7963" x2="61002" y2="7963"/>
                        <a14:foregroundMark x1="95861" y1="25761" x2="95861" y2="25761"/>
                        <a14:foregroundMark x1="70153" y1="44731" x2="70153" y2="44731"/>
                        <a14:foregroundMark x1="64488" y1="47775" x2="64488" y2="47775"/>
                        <a14:foregroundMark x1="62309" y1="91803" x2="62309" y2="91803"/>
                        <a14:foregroundMark x1="31590" y1="95316" x2="31590" y2="95316"/>
                        <a14:backgroundMark x1="8715" y1="5855" x2="8715" y2="5855"/>
                      </a14:backgroundRemoval>
                    </a14:imgEffect>
                  </a14:imgLayer>
                </a14:imgProps>
              </a:ext>
            </a:extLst>
          </a:blip>
          <a:stretch>
            <a:fillRect/>
          </a:stretch>
        </p:blipFill>
        <p:spPr>
          <a:xfrm>
            <a:off x="5265384" y="4463763"/>
            <a:ext cx="384495" cy="357689"/>
          </a:xfrm>
          <a:prstGeom prst="rect">
            <a:avLst/>
          </a:prstGeom>
        </p:spPr>
      </p:pic>
      <p:pic>
        <p:nvPicPr>
          <p:cNvPr id="19" name="Picture 8" descr="Girlface Clip Art">
            <a:extLst>
              <a:ext uri="{FF2B5EF4-FFF2-40B4-BE49-F238E27FC236}">
                <a16:creationId xmlns:a16="http://schemas.microsoft.com/office/drawing/2014/main" id="{119E8C1B-73DA-4D1C-BD91-B48A0FA57D2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022187" y="5211940"/>
            <a:ext cx="411445" cy="286640"/>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extLst>
              <a:ext uri="{FF2B5EF4-FFF2-40B4-BE49-F238E27FC236}">
                <a16:creationId xmlns:a16="http://schemas.microsoft.com/office/drawing/2014/main" id="{C4D2D4E3-4B34-40F2-BF4F-55AB4697A65B}"/>
              </a:ext>
            </a:extLst>
          </p:cNvPr>
          <p:cNvSpPr/>
          <p:nvPr/>
        </p:nvSpPr>
        <p:spPr>
          <a:xfrm>
            <a:off x="7820025" y="136805"/>
            <a:ext cx="4149814" cy="1507076"/>
          </a:xfrm>
          <a:prstGeom prst="wedgeRoundRectCallout">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Attention!</a:t>
            </a:r>
          </a:p>
          <a:p>
            <a:pPr algn="ctr"/>
            <a:endParaRPr lang="en-GB" sz="2000" b="1" dirty="0"/>
          </a:p>
          <a:p>
            <a:pPr algn="ctr"/>
            <a:r>
              <a:rPr lang="en-GB" sz="2000" dirty="0"/>
              <a:t>Which word do you need to add to the English questions?</a:t>
            </a:r>
          </a:p>
        </p:txBody>
      </p:sp>
      <p:pic>
        <p:nvPicPr>
          <p:cNvPr id="30" name="Picture 29" descr="background rectangle">
            <a:extLst>
              <a:ext uri="{FF2B5EF4-FFF2-40B4-BE49-F238E27FC236}">
                <a16:creationId xmlns:a16="http://schemas.microsoft.com/office/drawing/2014/main" id="{F457CBA8-07EA-4A87-A996-921E800905B4}"/>
              </a:ext>
              <a:ext uri="{C183D7F6-B498-43B3-948B-1728B52AA6E4}">
                <adec:decorative xmlns:adec="http://schemas.microsoft.com/office/drawing/2017/decorative" val="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2" name="Title 3">
            <a:extLst>
              <a:ext uri="{FF2B5EF4-FFF2-40B4-BE49-F238E27FC236}">
                <a16:creationId xmlns:a16="http://schemas.microsoft.com/office/drawing/2014/main" id="{E1942AF9-CBB0-4EAA-877B-976A5DC20670}"/>
              </a:ext>
            </a:extLst>
          </p:cNvPr>
          <p:cNvSpPr>
            <a:spLocks noGrp="1"/>
          </p:cNvSpPr>
          <p:nvPr>
            <p:ph type="title"/>
          </p:nvPr>
        </p:nvSpPr>
        <p:spPr>
          <a:xfrm>
            <a:off x="-1" y="296864"/>
            <a:ext cx="5620485" cy="707849"/>
          </a:xfrm>
        </p:spPr>
        <p:txBody>
          <a:bodyPr>
            <a:normAutofit/>
          </a:bodyPr>
          <a:lstStyle/>
          <a:p>
            <a:r>
              <a:rPr lang="en-GB" sz="3200" b="1" dirty="0" err="1">
                <a:solidFill>
                  <a:schemeClr val="bg1"/>
                </a:solidFill>
              </a:rPr>
              <a:t>Règles</a:t>
            </a:r>
            <a:r>
              <a:rPr lang="en-GB" sz="3200" b="1" dirty="0">
                <a:solidFill>
                  <a:schemeClr val="bg1"/>
                </a:solidFill>
              </a:rPr>
              <a:t> et </a:t>
            </a:r>
            <a:r>
              <a:rPr lang="en-GB" sz="3200" b="1" dirty="0" err="1">
                <a:solidFill>
                  <a:schemeClr val="bg1"/>
                </a:solidFill>
              </a:rPr>
              <a:t>informations</a:t>
            </a:r>
            <a:endParaRPr lang="en-GB" sz="3200" b="1" dirty="0">
              <a:solidFill>
                <a:schemeClr val="bg1"/>
              </a:solidFill>
            </a:endParaRPr>
          </a:p>
        </p:txBody>
      </p:sp>
      <p:pic>
        <p:nvPicPr>
          <p:cNvPr id="1040" name="Picture 16" descr="Suitcase, Case, Travel, Blue, Luggage">
            <a:extLst>
              <a:ext uri="{FF2B5EF4-FFF2-40B4-BE49-F238E27FC236}">
                <a16:creationId xmlns:a16="http://schemas.microsoft.com/office/drawing/2014/main" id="{130D230D-CE50-4687-9533-0C031905960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20827943">
            <a:off x="1171044" y="4488119"/>
            <a:ext cx="382837" cy="38855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uitcase, Old, Travel, Traveler, Pack">
            <a:extLst>
              <a:ext uri="{FF2B5EF4-FFF2-40B4-BE49-F238E27FC236}">
                <a16:creationId xmlns:a16="http://schemas.microsoft.com/office/drawing/2014/main" id="{48AD17FA-66D6-4A38-BA5C-859AC061B92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97508" y="4071845"/>
            <a:ext cx="479636" cy="42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22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4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030"/>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040"/>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03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038"/>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03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62" name="Title 3">
            <a:extLst>
              <a:ext uri="{FF2B5EF4-FFF2-40B4-BE49-F238E27FC236}">
                <a16:creationId xmlns:a16="http://schemas.microsoft.com/office/drawing/2014/main" id="{F79BBD8E-2105-4363-8E89-E8583B241F0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37" name="Picture 436" descr="background rectangle">
            <a:extLst>
              <a:ext uri="{FF2B5EF4-FFF2-40B4-BE49-F238E27FC236}">
                <a16:creationId xmlns:a16="http://schemas.microsoft.com/office/drawing/2014/main" id="{A4EF22D2-5F89-4807-8EC9-08E0B7DA257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38" name="Title 3">
            <a:extLst>
              <a:ext uri="{FF2B5EF4-FFF2-40B4-BE49-F238E27FC236}">
                <a16:creationId xmlns:a16="http://schemas.microsoft.com/office/drawing/2014/main" id="{2908D870-B7A1-4E83-8E2B-0C03CAC6C070}"/>
              </a:ext>
            </a:extLst>
          </p:cNvPr>
          <p:cNvSpPr>
            <a:spLocks noGrp="1"/>
          </p:cNvSpPr>
          <p:nvPr>
            <p:ph type="title"/>
          </p:nvPr>
        </p:nvSpPr>
        <p:spPr>
          <a:xfrm>
            <a:off x="0" y="296864"/>
            <a:ext cx="5265384" cy="707849"/>
          </a:xfrm>
        </p:spPr>
        <p:txBody>
          <a:bodyPr>
            <a:normAutofit fontScale="90000"/>
          </a:bodyPr>
          <a:lstStyle/>
          <a:p>
            <a:r>
              <a:rPr lang="en-GB" sz="3600" b="1" dirty="0">
                <a:solidFill>
                  <a:schemeClr val="bg1"/>
                </a:solidFill>
              </a:rPr>
              <a:t>La </a:t>
            </a:r>
            <a:r>
              <a:rPr lang="en-GB" sz="3600" b="1" dirty="0" err="1">
                <a:solidFill>
                  <a:schemeClr val="bg1"/>
                </a:solidFill>
              </a:rPr>
              <a:t>semaine</a:t>
            </a:r>
            <a:r>
              <a:rPr lang="en-GB" sz="3600" b="1" dirty="0">
                <a:solidFill>
                  <a:schemeClr val="bg1"/>
                </a:solidFill>
              </a:rPr>
              <a:t> de </a:t>
            </a:r>
            <a:r>
              <a:rPr lang="en-GB" sz="3600" b="1" dirty="0" err="1">
                <a:solidFill>
                  <a:schemeClr val="bg1"/>
                </a:solidFill>
              </a:rPr>
              <a:t>vacances</a:t>
            </a:r>
            <a:endParaRPr lang="en-GB" sz="3600" b="1" dirty="0">
              <a:solidFill>
                <a:schemeClr val="bg1"/>
              </a:solidFill>
            </a:endParaRPr>
          </a:p>
        </p:txBody>
      </p:sp>
      <p:sp>
        <p:nvSpPr>
          <p:cNvPr id="440" name="TextBox 439">
            <a:extLst>
              <a:ext uri="{FF2B5EF4-FFF2-40B4-BE49-F238E27FC236}">
                <a16:creationId xmlns:a16="http://schemas.microsoft.com/office/drawing/2014/main" id="{70092A68-0703-46A9-9EA0-5D0E87D26FE3}"/>
              </a:ext>
            </a:extLst>
          </p:cNvPr>
          <p:cNvSpPr txBox="1"/>
          <p:nvPr/>
        </p:nvSpPr>
        <p:spPr>
          <a:xfrm>
            <a:off x="180000" y="1296000"/>
            <a:ext cx="3881637" cy="2123658"/>
          </a:xfrm>
          <a:prstGeom prst="rect">
            <a:avLst/>
          </a:prstGeom>
          <a:noFill/>
        </p:spPr>
        <p:txBody>
          <a:bodyPr wrap="square" rtlCol="0">
            <a:spAutoFit/>
          </a:bodyPr>
          <a:lstStyle/>
          <a:p>
            <a:pPr lvl="0">
              <a:defRPr/>
            </a:pPr>
            <a:r>
              <a:rPr lang="fr-FR" sz="2200" dirty="0">
                <a:solidFill>
                  <a:srgbClr val="1F4E79"/>
                </a:solidFill>
                <a:latin typeface="Century Gothic" panose="020B0502020202020204" pitchFamily="34" charset="0"/>
              </a:rPr>
              <a:t>Léa et Abdel parlent de la semaine de vacances.</a:t>
            </a:r>
          </a:p>
          <a:p>
            <a:pPr lvl="0">
              <a:defRPr/>
            </a:pPr>
            <a:endParaRPr lang="fr-FR" sz="2200" dirty="0">
              <a:solidFill>
                <a:srgbClr val="1F4E79"/>
              </a:solidFill>
              <a:latin typeface="Century Gothic" panose="020B0502020202020204" pitchFamily="34" charset="0"/>
            </a:endParaRPr>
          </a:p>
          <a:p>
            <a:pPr lvl="0">
              <a:defRPr/>
            </a:pPr>
            <a:r>
              <a:rPr lang="fr-FR" sz="2200" dirty="0">
                <a:solidFill>
                  <a:srgbClr val="1F4E79"/>
                </a:solidFill>
                <a:latin typeface="Century Gothic" panose="020B0502020202020204" pitchFamily="34" charset="0"/>
              </a:rPr>
              <a:t>Elle veut faire quoi ? Il doit faire quoi ? Écoute, coche, </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rPr>
              <a:t>et écris les activités.</a:t>
            </a:r>
            <a:endParaRPr kumimoji="0" lang="fr-FR" sz="2200" b="1" i="0" u="none" strike="noStrike" kern="1200" cap="none" spc="0" normalizeH="0" baseline="0" noProof="0" dirty="0">
              <a:ln>
                <a:noFill/>
              </a:ln>
              <a:solidFill>
                <a:srgbClr val="00B050"/>
              </a:solidFill>
              <a:effectLst/>
              <a:uLnTx/>
              <a:uFillTx/>
              <a:latin typeface="Century Gothic" panose="020B0502020202020204" pitchFamily="34" charset="0"/>
            </a:endParaRPr>
          </a:p>
        </p:txBody>
      </p:sp>
      <p:graphicFrame>
        <p:nvGraphicFramePr>
          <p:cNvPr id="190" name="Table 6">
            <a:extLst>
              <a:ext uri="{FF2B5EF4-FFF2-40B4-BE49-F238E27FC236}">
                <a16:creationId xmlns:a16="http://schemas.microsoft.com/office/drawing/2014/main" id="{3B44F377-1E7E-4B31-8CFB-A015A3C1FF7A}"/>
              </a:ext>
            </a:extLst>
          </p:cNvPr>
          <p:cNvGraphicFramePr>
            <a:graphicFrameLocks noGrp="1"/>
          </p:cNvGraphicFramePr>
          <p:nvPr>
            <p:extLst>
              <p:ext uri="{D42A27DB-BD31-4B8C-83A1-F6EECF244321}">
                <p14:modId xmlns:p14="http://schemas.microsoft.com/office/powerpoint/2010/main" val="3338555940"/>
              </p:ext>
            </p:extLst>
          </p:nvPr>
        </p:nvGraphicFramePr>
        <p:xfrm>
          <a:off x="4286251" y="1592033"/>
          <a:ext cx="7762139" cy="4677576"/>
        </p:xfrm>
        <a:graphic>
          <a:graphicData uri="http://schemas.openxmlformats.org/drawingml/2006/table">
            <a:tbl>
              <a:tblPr firstRow="1" bandRow="1">
                <a:tableStyleId>{21E4AEA4-8DFA-4A89-87EB-49C32662AFE0}</a:tableStyleId>
              </a:tblPr>
              <a:tblGrid>
                <a:gridCol w="702438">
                  <a:extLst>
                    <a:ext uri="{9D8B030D-6E8A-4147-A177-3AD203B41FA5}">
                      <a16:colId xmlns:a16="http://schemas.microsoft.com/office/drawing/2014/main" val="2607353726"/>
                    </a:ext>
                  </a:extLst>
                </a:gridCol>
                <a:gridCol w="3253611">
                  <a:extLst>
                    <a:ext uri="{9D8B030D-6E8A-4147-A177-3AD203B41FA5}">
                      <a16:colId xmlns:a16="http://schemas.microsoft.com/office/drawing/2014/main" val="1600817978"/>
                    </a:ext>
                  </a:extLst>
                </a:gridCol>
                <a:gridCol w="1903045">
                  <a:extLst>
                    <a:ext uri="{9D8B030D-6E8A-4147-A177-3AD203B41FA5}">
                      <a16:colId xmlns:a16="http://schemas.microsoft.com/office/drawing/2014/main" val="4128092149"/>
                    </a:ext>
                  </a:extLst>
                </a:gridCol>
                <a:gridCol w="1903045">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pPr algn="ctr"/>
                      <a:r>
                        <a:rPr lang="en-GB" sz="2000" dirty="0"/>
                        <a:t>activity</a:t>
                      </a:r>
                    </a:p>
                  </a:txBody>
                  <a:tcPr anchor="ctr">
                    <a:solidFill>
                      <a:srgbClr val="ED7D3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wants to (</a:t>
                      </a:r>
                      <a:r>
                        <a:rPr kumimoji="0" lang="en-GB" sz="2000" b="1" i="0" u="none" strike="noStrike" kern="1200" cap="none" spc="0" normalizeH="0" baseline="0" noProof="0" dirty="0" err="1">
                          <a:ln>
                            <a:noFill/>
                          </a:ln>
                          <a:solidFill>
                            <a:prstClr val="white"/>
                          </a:solidFill>
                          <a:effectLst/>
                          <a:uLnTx/>
                          <a:uFillTx/>
                          <a:latin typeface="+mn-lt"/>
                          <a:ea typeface="+mn-ea"/>
                          <a:cs typeface="+mn-cs"/>
                        </a:rPr>
                        <a:t>vouloir</a:t>
                      </a:r>
                      <a:r>
                        <a:rPr kumimoji="0" lang="en-GB" sz="2000" b="1" i="0" u="none" strike="noStrike" kern="1200" cap="none" spc="0" normalizeH="0" baseline="0" noProof="0" dirty="0">
                          <a:ln>
                            <a:noFill/>
                          </a:ln>
                          <a:solidFill>
                            <a:prstClr val="white"/>
                          </a:solidFill>
                          <a:effectLst/>
                          <a:uLnTx/>
                          <a:uFillTx/>
                          <a:latin typeface="+mn-lt"/>
                          <a:ea typeface="+mn-ea"/>
                          <a:cs typeface="+mn-cs"/>
                        </a:rPr>
                        <a:t>)</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has to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(devoir)</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go to the beach</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do homework</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take a plane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go food shopping</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go to the shops</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do a Segway tour</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prepare the rooms</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watch a film on the train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203" name="TextBox 202" descr="text box hiding answer">
            <a:extLst>
              <a:ext uri="{FF2B5EF4-FFF2-40B4-BE49-F238E27FC236}">
                <a16:creationId xmlns:a16="http://schemas.microsoft.com/office/drawing/2014/main" id="{C8F12797-07BB-42A9-A189-65802071F4D6}"/>
              </a:ext>
            </a:extLst>
          </p:cNvPr>
          <p:cNvSpPr txBox="1"/>
          <p:nvPr/>
        </p:nvSpPr>
        <p:spPr>
          <a:xfrm>
            <a:off x="5044804" y="2389193"/>
            <a:ext cx="2298664" cy="309014"/>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04" name="Picture 203" descr="green checkmark">
            <a:extLst>
              <a:ext uri="{FF2B5EF4-FFF2-40B4-BE49-F238E27FC236}">
                <a16:creationId xmlns:a16="http://schemas.microsoft.com/office/drawing/2014/main" id="{0DE1D9D6-3790-499B-93F8-6B2C01534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5322" y="2415517"/>
            <a:ext cx="282522" cy="294294"/>
          </a:xfrm>
          <a:prstGeom prst="rect">
            <a:avLst/>
          </a:prstGeom>
        </p:spPr>
      </p:pic>
      <p:sp>
        <p:nvSpPr>
          <p:cNvPr id="206" name="TextBox 205" descr="text box hiding answer">
            <a:extLst>
              <a:ext uri="{FF2B5EF4-FFF2-40B4-BE49-F238E27FC236}">
                <a16:creationId xmlns:a16="http://schemas.microsoft.com/office/drawing/2014/main" id="{FA391758-88FB-4941-933E-23BAC9724149}"/>
              </a:ext>
            </a:extLst>
          </p:cNvPr>
          <p:cNvSpPr txBox="1"/>
          <p:nvPr/>
        </p:nvSpPr>
        <p:spPr>
          <a:xfrm>
            <a:off x="5043429" y="2844740"/>
            <a:ext cx="1924529" cy="334143"/>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07" name="Picture 206" descr="green checkmark">
            <a:extLst>
              <a:ext uri="{FF2B5EF4-FFF2-40B4-BE49-F238E27FC236}">
                <a16:creationId xmlns:a16="http://schemas.microsoft.com/office/drawing/2014/main" id="{98D47330-65A6-433F-B055-C52FF52347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5322" y="2896193"/>
            <a:ext cx="282522" cy="294294"/>
          </a:xfrm>
          <a:prstGeom prst="rect">
            <a:avLst/>
          </a:prstGeom>
        </p:spPr>
      </p:pic>
      <p:pic>
        <p:nvPicPr>
          <p:cNvPr id="210" name="Picture 209" descr="green checkmark">
            <a:extLst>
              <a:ext uri="{FF2B5EF4-FFF2-40B4-BE49-F238E27FC236}">
                <a16:creationId xmlns:a16="http://schemas.microsoft.com/office/drawing/2014/main" id="{430A1D54-3CC8-4017-BF4A-E68B6A9E53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5322" y="3404507"/>
            <a:ext cx="282522" cy="294294"/>
          </a:xfrm>
          <a:prstGeom prst="rect">
            <a:avLst/>
          </a:prstGeom>
        </p:spPr>
      </p:pic>
      <p:pic>
        <p:nvPicPr>
          <p:cNvPr id="213" name="Picture 212" descr="green checkmark">
            <a:extLst>
              <a:ext uri="{FF2B5EF4-FFF2-40B4-BE49-F238E27FC236}">
                <a16:creationId xmlns:a16="http://schemas.microsoft.com/office/drawing/2014/main" id="{F373EFF4-4F21-4C5C-8DDD-B47BB9EBD9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914" y="3867012"/>
            <a:ext cx="282522" cy="294294"/>
          </a:xfrm>
          <a:prstGeom prst="rect">
            <a:avLst/>
          </a:prstGeom>
        </p:spPr>
      </p:pic>
      <p:pic>
        <p:nvPicPr>
          <p:cNvPr id="216" name="Picture 215" descr="green checkmark">
            <a:extLst>
              <a:ext uri="{FF2B5EF4-FFF2-40B4-BE49-F238E27FC236}">
                <a16:creationId xmlns:a16="http://schemas.microsoft.com/office/drawing/2014/main" id="{0A24351D-E982-404E-A57B-2B23677F01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914" y="4838416"/>
            <a:ext cx="282522" cy="294294"/>
          </a:xfrm>
          <a:prstGeom prst="rect">
            <a:avLst/>
          </a:prstGeom>
        </p:spPr>
      </p:pic>
      <p:pic>
        <p:nvPicPr>
          <p:cNvPr id="219" name="Picture 218" descr="green checkmark">
            <a:extLst>
              <a:ext uri="{FF2B5EF4-FFF2-40B4-BE49-F238E27FC236}">
                <a16:creationId xmlns:a16="http://schemas.microsoft.com/office/drawing/2014/main" id="{7B4D1F00-B7E4-4055-8064-F2790A46C2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1500" y="4386451"/>
            <a:ext cx="282522" cy="294294"/>
          </a:xfrm>
          <a:prstGeom prst="rect">
            <a:avLst/>
          </a:prstGeom>
        </p:spPr>
      </p:pic>
      <p:pic>
        <p:nvPicPr>
          <p:cNvPr id="222" name="Picture 221" descr="green checkmark">
            <a:extLst>
              <a:ext uri="{FF2B5EF4-FFF2-40B4-BE49-F238E27FC236}">
                <a16:creationId xmlns:a16="http://schemas.microsoft.com/office/drawing/2014/main" id="{E4AB3267-F19C-4798-94B7-2DCEAB1D96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914" y="5351969"/>
            <a:ext cx="282522" cy="294294"/>
          </a:xfrm>
          <a:prstGeom prst="rect">
            <a:avLst/>
          </a:prstGeom>
        </p:spPr>
      </p:pic>
      <p:pic>
        <p:nvPicPr>
          <p:cNvPr id="225" name="Picture 224" descr="green checkmark">
            <a:extLst>
              <a:ext uri="{FF2B5EF4-FFF2-40B4-BE49-F238E27FC236}">
                <a16:creationId xmlns:a16="http://schemas.microsoft.com/office/drawing/2014/main" id="{AC9B7D2E-0B18-4B7F-A5C4-26A9ED35F5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914" y="5865522"/>
            <a:ext cx="282522" cy="294294"/>
          </a:xfrm>
          <a:prstGeom prst="rect">
            <a:avLst/>
          </a:prstGeom>
        </p:spPr>
      </p:pic>
      <p:sp>
        <p:nvSpPr>
          <p:cNvPr id="270" name="Rounded Rectangle 46">
            <a:extLst>
              <a:ext uri="{FF2B5EF4-FFF2-40B4-BE49-F238E27FC236}">
                <a16:creationId xmlns:a16="http://schemas.microsoft.com/office/drawing/2014/main" id="{FD9FDE59-F709-474F-BFBD-32A4CF427FB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8" name="Action Button: Custom 16">
            <a:hlinkClick r:id="" action="ppaction://noaction" highlightClick="1">
              <a:snd r:embed="rId5" name="1 Lea.wav"/>
            </a:hlinkClick>
            <a:extLst>
              <a:ext uri="{FF2B5EF4-FFF2-40B4-BE49-F238E27FC236}">
                <a16:creationId xmlns:a16="http://schemas.microsoft.com/office/drawing/2014/main" id="{D546AF7B-76C0-4FA7-AEFD-99805C3D732F}"/>
              </a:ext>
            </a:extLst>
          </p:cNvPr>
          <p:cNvSpPr/>
          <p:nvPr/>
        </p:nvSpPr>
        <p:spPr>
          <a:xfrm>
            <a:off x="4452534" y="234846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10" name="Action Button: Custom 16">
            <a:hlinkClick r:id="" action="ppaction://noaction" highlightClick="1">
              <a:snd r:embed="rId6" name="3.2.5-slide47_abdel2.wav"/>
            </a:hlinkClick>
            <a:extLst>
              <a:ext uri="{FF2B5EF4-FFF2-40B4-BE49-F238E27FC236}">
                <a16:creationId xmlns:a16="http://schemas.microsoft.com/office/drawing/2014/main" id="{F7B611F4-3AE7-4D45-9DC2-BA97BB0221A4}"/>
              </a:ext>
            </a:extLst>
          </p:cNvPr>
          <p:cNvSpPr/>
          <p:nvPr/>
        </p:nvSpPr>
        <p:spPr>
          <a:xfrm>
            <a:off x="4446520" y="284474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22" name="Action Button: Custom 16">
            <a:hlinkClick r:id="" action="ppaction://noaction" highlightClick="1">
              <a:snd r:embed="rId7" name="3.2.5-slide47_you5.wav"/>
            </a:hlinkClick>
            <a:extLst>
              <a:ext uri="{FF2B5EF4-FFF2-40B4-BE49-F238E27FC236}">
                <a16:creationId xmlns:a16="http://schemas.microsoft.com/office/drawing/2014/main" id="{09223C04-D95D-4B58-8B0F-872906E0306F}"/>
              </a:ext>
            </a:extLst>
          </p:cNvPr>
          <p:cNvSpPr/>
          <p:nvPr/>
        </p:nvSpPr>
        <p:spPr>
          <a:xfrm>
            <a:off x="4444442" y="334101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34" name="Action Button: Custom 16">
            <a:hlinkClick r:id="" action="ppaction://noaction" highlightClick="1">
              <a:snd r:embed="rId8" name="3.2.5-slide47_abdel4.wav"/>
            </a:hlinkClick>
            <a:extLst>
              <a:ext uri="{FF2B5EF4-FFF2-40B4-BE49-F238E27FC236}">
                <a16:creationId xmlns:a16="http://schemas.microsoft.com/office/drawing/2014/main" id="{95E98468-EDB9-4105-8B2F-008C431ED1D8}"/>
              </a:ext>
            </a:extLst>
          </p:cNvPr>
          <p:cNvSpPr/>
          <p:nvPr/>
        </p:nvSpPr>
        <p:spPr>
          <a:xfrm>
            <a:off x="4444442" y="383728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5" name="Action Button: Custom 16">
            <a:hlinkClick r:id="" action="ppaction://noaction" highlightClick="1">
              <a:snd r:embed="rId9" name="5 Lea.wav"/>
            </a:hlinkClick>
            <a:extLst>
              <a:ext uri="{FF2B5EF4-FFF2-40B4-BE49-F238E27FC236}">
                <a16:creationId xmlns:a16="http://schemas.microsoft.com/office/drawing/2014/main" id="{C656219B-C33A-40FF-B05B-D813B7A3BBE0}"/>
              </a:ext>
            </a:extLst>
          </p:cNvPr>
          <p:cNvSpPr/>
          <p:nvPr/>
        </p:nvSpPr>
        <p:spPr>
          <a:xfrm>
            <a:off x="4444442" y="43335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36" name="Action Button: Custom 16">
            <a:hlinkClick r:id="" action="ppaction://noaction" highlightClick="1">
              <a:snd r:embed="rId10" name="6 Lea.wav"/>
            </a:hlinkClick>
            <a:extLst>
              <a:ext uri="{FF2B5EF4-FFF2-40B4-BE49-F238E27FC236}">
                <a16:creationId xmlns:a16="http://schemas.microsoft.com/office/drawing/2014/main" id="{62F5B091-7E55-4989-B132-2D3FF4E2A58E}"/>
              </a:ext>
            </a:extLst>
          </p:cNvPr>
          <p:cNvSpPr/>
          <p:nvPr/>
        </p:nvSpPr>
        <p:spPr>
          <a:xfrm>
            <a:off x="4449236" y="482982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37" name="Action Button: Custom 16">
            <a:hlinkClick r:id="" action="ppaction://noaction" highlightClick="1">
              <a:snd r:embed="rId11" name="3.2.5-slide47_abdel1.wav"/>
            </a:hlinkClick>
            <a:extLst>
              <a:ext uri="{FF2B5EF4-FFF2-40B4-BE49-F238E27FC236}">
                <a16:creationId xmlns:a16="http://schemas.microsoft.com/office/drawing/2014/main" id="{F29C77EF-C875-411C-9490-A81B24D13010}"/>
              </a:ext>
            </a:extLst>
          </p:cNvPr>
          <p:cNvSpPr/>
          <p:nvPr/>
        </p:nvSpPr>
        <p:spPr>
          <a:xfrm>
            <a:off x="4454636" y="532609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38" name="Action Button: Custom 16">
            <a:hlinkClick r:id="" action="ppaction://noaction" highlightClick="1">
              <a:snd r:embed="rId12" name="tu veux.wav"/>
            </a:hlinkClick>
            <a:extLst>
              <a:ext uri="{FF2B5EF4-FFF2-40B4-BE49-F238E27FC236}">
                <a16:creationId xmlns:a16="http://schemas.microsoft.com/office/drawing/2014/main" id="{F5F065D2-2099-4237-B2B6-F11FADF1085F}"/>
              </a:ext>
            </a:extLst>
          </p:cNvPr>
          <p:cNvSpPr/>
          <p:nvPr/>
        </p:nvSpPr>
        <p:spPr>
          <a:xfrm>
            <a:off x="4444442" y="582236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 name="Picture 2" descr="A close up of a logo&#10;&#10;Description automatically generated">
            <a:extLst>
              <a:ext uri="{FF2B5EF4-FFF2-40B4-BE49-F238E27FC236}">
                <a16:creationId xmlns:a16="http://schemas.microsoft.com/office/drawing/2014/main" id="{B47BA7EF-D3AE-488F-86C6-9E64FD7F20A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09687" y="645261"/>
            <a:ext cx="1299633" cy="1299633"/>
          </a:xfrm>
          <a:prstGeom prst="rect">
            <a:avLst/>
          </a:prstGeom>
        </p:spPr>
      </p:pic>
      <p:pic>
        <p:nvPicPr>
          <p:cNvPr id="9" name="Picture 8" descr="A picture containing tree&#10;&#10;Description automatically generated">
            <a:extLst>
              <a:ext uri="{FF2B5EF4-FFF2-40B4-BE49-F238E27FC236}">
                <a16:creationId xmlns:a16="http://schemas.microsoft.com/office/drawing/2014/main" id="{A868B390-E029-4997-AEF8-ACB0B663C8D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46313" y="632408"/>
            <a:ext cx="1299633" cy="1299633"/>
          </a:xfrm>
          <a:prstGeom prst="rect">
            <a:avLst/>
          </a:prstGeom>
        </p:spPr>
      </p:pic>
      <p:sp>
        <p:nvSpPr>
          <p:cNvPr id="339" name="TextBox 338" descr="text box hiding answer">
            <a:extLst>
              <a:ext uri="{FF2B5EF4-FFF2-40B4-BE49-F238E27FC236}">
                <a16:creationId xmlns:a16="http://schemas.microsoft.com/office/drawing/2014/main" id="{5EBFD4BF-AAC4-4B0C-8F6C-86BA7E5D819C}"/>
              </a:ext>
            </a:extLst>
          </p:cNvPr>
          <p:cNvSpPr txBox="1"/>
          <p:nvPr/>
        </p:nvSpPr>
        <p:spPr>
          <a:xfrm>
            <a:off x="5044804" y="3392903"/>
            <a:ext cx="2298664" cy="309014"/>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1" name="TextBox 340" descr="text box hiding answer">
            <a:extLst>
              <a:ext uri="{FF2B5EF4-FFF2-40B4-BE49-F238E27FC236}">
                <a16:creationId xmlns:a16="http://schemas.microsoft.com/office/drawing/2014/main" id="{089A5180-3750-4D29-B9DD-8259B090BB47}"/>
              </a:ext>
            </a:extLst>
          </p:cNvPr>
          <p:cNvSpPr txBox="1"/>
          <p:nvPr/>
        </p:nvSpPr>
        <p:spPr>
          <a:xfrm>
            <a:off x="5087442" y="3928193"/>
            <a:ext cx="2493212" cy="294294"/>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2" name="TextBox 341" descr="text box hiding answer">
            <a:extLst>
              <a:ext uri="{FF2B5EF4-FFF2-40B4-BE49-F238E27FC236}">
                <a16:creationId xmlns:a16="http://schemas.microsoft.com/office/drawing/2014/main" id="{9876D413-9A91-4148-8551-E8DCC6C60750}"/>
              </a:ext>
            </a:extLst>
          </p:cNvPr>
          <p:cNvSpPr txBox="1"/>
          <p:nvPr/>
        </p:nvSpPr>
        <p:spPr>
          <a:xfrm>
            <a:off x="5076629" y="4403061"/>
            <a:ext cx="2298664" cy="309014"/>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3" name="TextBox 342" descr="text box hiding answer">
            <a:extLst>
              <a:ext uri="{FF2B5EF4-FFF2-40B4-BE49-F238E27FC236}">
                <a16:creationId xmlns:a16="http://schemas.microsoft.com/office/drawing/2014/main" id="{1B967494-9678-424E-A200-D63BA578BB93}"/>
              </a:ext>
            </a:extLst>
          </p:cNvPr>
          <p:cNvSpPr txBox="1"/>
          <p:nvPr/>
        </p:nvSpPr>
        <p:spPr>
          <a:xfrm>
            <a:off x="5043428" y="4855968"/>
            <a:ext cx="2514839" cy="369855"/>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4" name="TextBox 343" descr="text box hiding answer">
            <a:extLst>
              <a:ext uri="{FF2B5EF4-FFF2-40B4-BE49-F238E27FC236}">
                <a16:creationId xmlns:a16="http://schemas.microsoft.com/office/drawing/2014/main" id="{36C672A6-353D-4862-8386-8B4B66BD1119}"/>
              </a:ext>
            </a:extLst>
          </p:cNvPr>
          <p:cNvSpPr txBox="1"/>
          <p:nvPr/>
        </p:nvSpPr>
        <p:spPr>
          <a:xfrm>
            <a:off x="5076629" y="5378487"/>
            <a:ext cx="2514838" cy="337230"/>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5" name="TextBox 344" descr="text box hiding answer">
            <a:extLst>
              <a:ext uri="{FF2B5EF4-FFF2-40B4-BE49-F238E27FC236}">
                <a16:creationId xmlns:a16="http://schemas.microsoft.com/office/drawing/2014/main" id="{46815707-BD2A-43AF-8700-4002E64BABF2}"/>
              </a:ext>
            </a:extLst>
          </p:cNvPr>
          <p:cNvSpPr txBox="1"/>
          <p:nvPr/>
        </p:nvSpPr>
        <p:spPr>
          <a:xfrm>
            <a:off x="5076628" y="5836356"/>
            <a:ext cx="2987872" cy="393109"/>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050" name="Picture 2" descr="Beach, Summer, Beach Ball, Sea, Vacation, Sand, Ocean">
            <a:extLst>
              <a:ext uri="{FF2B5EF4-FFF2-40B4-BE49-F238E27FC236}">
                <a16:creationId xmlns:a16="http://schemas.microsoft.com/office/drawing/2014/main" id="{26F68306-29A6-464A-83C1-63E1B6B1C2F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5313" y="3551666"/>
            <a:ext cx="3842747" cy="27179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doll, shirt&#10;&#10;Description automatically generated">
            <a:extLst>
              <a:ext uri="{FF2B5EF4-FFF2-40B4-BE49-F238E27FC236}">
                <a16:creationId xmlns:a16="http://schemas.microsoft.com/office/drawing/2014/main" id="{77D22F22-58FB-4CBC-877B-3827B87A9F2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20138" y="706753"/>
            <a:ext cx="919297" cy="919297"/>
          </a:xfrm>
          <a:prstGeom prst="rect">
            <a:avLst/>
          </a:prstGeom>
        </p:spPr>
      </p:pic>
      <p:pic>
        <p:nvPicPr>
          <p:cNvPr id="6" name="Picture 5">
            <a:extLst>
              <a:ext uri="{FF2B5EF4-FFF2-40B4-BE49-F238E27FC236}">
                <a16:creationId xmlns:a16="http://schemas.microsoft.com/office/drawing/2014/main" id="{2A7AC6F9-4F22-4B70-8C49-D0F48CAE055C}"/>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foregroundMark x1="29752" y1="29545" x2="29752" y2="29545"/>
                        <a14:foregroundMark x1="26446" y1="39394" x2="26446" y2="39394"/>
                      </a14:backgroundRemoval>
                    </a14:imgEffect>
                  </a14:imgLayer>
                </a14:imgProps>
              </a:ext>
            </a:extLst>
          </a:blip>
          <a:stretch>
            <a:fillRect/>
          </a:stretch>
        </p:blipFill>
        <p:spPr>
          <a:xfrm>
            <a:off x="10917674" y="583087"/>
            <a:ext cx="1152525" cy="1257300"/>
          </a:xfrm>
          <a:prstGeom prst="rect">
            <a:avLst/>
          </a:prstGeom>
        </p:spPr>
      </p:pic>
    </p:spTree>
    <p:extLst>
      <p:ext uri="{BB962C8B-B14F-4D97-AF65-F5344CB8AC3E}">
        <p14:creationId xmlns:p14="http://schemas.microsoft.com/office/powerpoint/2010/main" val="372915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0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7"/>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20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0"/>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33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3"/>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34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9"/>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34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6"/>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34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2"/>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34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25"/>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3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animBg="1"/>
      <p:bldP spid="206" grpId="0" animBg="1"/>
      <p:bldP spid="339" grpId="0" animBg="1"/>
      <p:bldP spid="341" grpId="0" animBg="1"/>
      <p:bldP spid="342" grpId="0" animBg="1"/>
      <p:bldP spid="343" grpId="0" animBg="1"/>
      <p:bldP spid="344" grpId="0" animBg="1"/>
      <p:bldP spid="345"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fr-FR" sz="3600" b="1" dirty="0">
                <a:solidFill>
                  <a:schemeClr val="bg1"/>
                </a:solidFill>
              </a:rPr>
              <a:t>prépositions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63854CF2-49C3-49F3-A5F7-4B4B31293CC0}"/>
              </a:ext>
            </a:extLst>
          </p:cNvPr>
          <p:cNvSpPr txBox="1"/>
          <p:nvPr/>
        </p:nvSpPr>
        <p:spPr>
          <a:xfrm>
            <a:off x="180000" y="1296000"/>
            <a:ext cx="11729921" cy="1938992"/>
          </a:xfrm>
          <a:prstGeom prst="rect">
            <a:avLst/>
          </a:prstGeom>
          <a:noFill/>
        </p:spPr>
        <p:txBody>
          <a:bodyPr wrap="square" rtlCol="0">
            <a:spAutoFit/>
          </a:bodyPr>
          <a:lstStyle/>
          <a:p>
            <a:pPr lvl="0">
              <a:defRPr/>
            </a:pPr>
            <a:r>
              <a:rPr lang="fr-FR" sz="2000" b="1" dirty="0" err="1">
                <a:solidFill>
                  <a:srgbClr val="1F4E79"/>
                </a:solidFill>
                <a:latin typeface="Century Gothic" panose="020B0502020202020204" pitchFamily="34" charset="0"/>
              </a:rPr>
              <a:t>Prepositions</a:t>
            </a:r>
            <a:r>
              <a:rPr lang="fr-FR" sz="2000" b="1" dirty="0">
                <a:solidFill>
                  <a:srgbClr val="1F4E79"/>
                </a:solidFill>
                <a:latin typeface="Century Gothic" panose="020B0502020202020204" pitchFamily="34" charset="0"/>
              </a:rPr>
              <a:t>  </a:t>
            </a:r>
            <a:r>
              <a:rPr lang="fr-FR" sz="2000" dirty="0" err="1">
                <a:solidFill>
                  <a:srgbClr val="1F4E79"/>
                </a:solidFill>
                <a:latin typeface="Century Gothic" panose="020B0502020202020204" pitchFamily="34" charset="0"/>
              </a:rPr>
              <a:t>connect</a:t>
            </a:r>
            <a:r>
              <a:rPr lang="fr-FR" sz="2000" dirty="0">
                <a:solidFill>
                  <a:srgbClr val="1F4E79"/>
                </a:solidFill>
                <a:latin typeface="Century Gothic" panose="020B0502020202020204" pitchFamily="34" charset="0"/>
              </a:rPr>
              <a:t> </a:t>
            </a:r>
            <a:r>
              <a:rPr lang="fr-FR" sz="2000" b="1" dirty="0" err="1">
                <a:solidFill>
                  <a:srgbClr val="1F4E79"/>
                </a:solidFill>
                <a:latin typeface="Century Gothic" panose="020B0502020202020204" pitchFamily="34" charset="0"/>
              </a:rPr>
              <a:t>nouns</a:t>
            </a:r>
            <a:r>
              <a:rPr lang="fr-FR" sz="2000" dirty="0">
                <a:solidFill>
                  <a:srgbClr val="1F4E79"/>
                </a:solidFill>
                <a:latin typeface="Century Gothic" panose="020B0502020202020204" pitchFamily="34" charset="0"/>
              </a:rPr>
              <a:t> and </a:t>
            </a:r>
            <a:r>
              <a:rPr lang="fr-FR" sz="2000" b="1" dirty="0" err="1">
                <a:solidFill>
                  <a:srgbClr val="1F4E79"/>
                </a:solidFill>
                <a:latin typeface="Century Gothic" panose="020B0502020202020204" pitchFamily="34" charset="0"/>
              </a:rPr>
              <a:t>pronouns</a:t>
            </a:r>
            <a:r>
              <a:rPr lang="fr-FR" sz="2000" dirty="0">
                <a:solidFill>
                  <a:srgbClr val="1F4E79"/>
                </a:solidFill>
                <a:latin typeface="Century Gothic" panose="020B0502020202020204" pitchFamily="34" charset="0"/>
              </a:rPr>
              <a:t> </a:t>
            </a:r>
            <a:r>
              <a:rPr lang="fr-FR" sz="2000" dirty="0" err="1">
                <a:solidFill>
                  <a:srgbClr val="1F4E79"/>
                </a:solidFill>
                <a:latin typeface="Century Gothic" panose="020B0502020202020204" pitchFamily="34" charset="0"/>
              </a:rPr>
              <a:t>with</a:t>
            </a:r>
            <a:r>
              <a:rPr lang="fr-FR" sz="2000" dirty="0">
                <a:solidFill>
                  <a:srgbClr val="1F4E79"/>
                </a:solidFill>
                <a:latin typeface="Century Gothic" panose="020B0502020202020204" pitchFamily="34" charset="0"/>
              </a:rPr>
              <a:t> </a:t>
            </a:r>
            <a:r>
              <a:rPr lang="fr-FR" sz="2000" dirty="0" err="1">
                <a:solidFill>
                  <a:srgbClr val="1F4E79"/>
                </a:solidFill>
                <a:latin typeface="Century Gothic" panose="020B0502020202020204" pitchFamily="34" charset="0"/>
              </a:rPr>
              <a:t>other</a:t>
            </a:r>
            <a:r>
              <a:rPr lang="fr-FR" sz="2000" dirty="0">
                <a:solidFill>
                  <a:srgbClr val="1F4E79"/>
                </a:solidFill>
                <a:latin typeface="Century Gothic" panose="020B0502020202020204" pitchFamily="34" charset="0"/>
              </a:rPr>
              <a:t> </a:t>
            </a:r>
            <a:r>
              <a:rPr lang="fr-FR" sz="2000" dirty="0" err="1">
                <a:solidFill>
                  <a:srgbClr val="1F4E79"/>
                </a:solidFill>
                <a:latin typeface="Century Gothic" panose="020B0502020202020204" pitchFamily="34" charset="0"/>
              </a:rPr>
              <a:t>words</a:t>
            </a:r>
            <a:r>
              <a:rPr lang="fr-FR" sz="2000" dirty="0">
                <a:solidFill>
                  <a:srgbClr val="1F4E79"/>
                </a:solidFill>
                <a:latin typeface="Century Gothic" panose="020B0502020202020204" pitchFamily="34" charset="0"/>
              </a:rPr>
              <a:t> in a sentence:</a:t>
            </a:r>
          </a:p>
          <a:p>
            <a:pPr lvl="0">
              <a:defRPr/>
            </a:pPr>
            <a:endParaRPr kumimoji="0" lang="fr-FR" sz="2000" b="1" i="0" u="none" strike="noStrike" kern="1200" cap="none" spc="0" normalizeH="0" baseline="0" noProof="0" dirty="0">
              <a:ln>
                <a:noFill/>
              </a:ln>
              <a:solidFill>
                <a:srgbClr val="1F4E79"/>
              </a:solidFill>
              <a:effectLst/>
              <a:uLnTx/>
              <a:uFillTx/>
              <a:latin typeface="Century Gothic" panose="020B0502020202020204" pitchFamily="34" charset="0"/>
            </a:endParaRPr>
          </a:p>
          <a:p>
            <a:pPr lvl="0">
              <a:defRPr/>
            </a:pPr>
            <a:r>
              <a:rPr lang="fr-FR" sz="2000" b="1" i="1" dirty="0">
                <a:solidFill>
                  <a:srgbClr val="1F4E79"/>
                </a:solidFill>
                <a:latin typeface="Century Gothic" panose="020B0502020202020204" pitchFamily="34" charset="0"/>
              </a:rPr>
              <a:t>Le chien </a:t>
            </a:r>
            <a:r>
              <a:rPr lang="fr-FR" sz="2000" dirty="0">
                <a:solidFill>
                  <a:srgbClr val="1F4E79"/>
                </a:solidFill>
                <a:latin typeface="Century Gothic" panose="020B0502020202020204" pitchFamily="34" charset="0"/>
              </a:rPr>
              <a:t>(</a:t>
            </a:r>
            <a:r>
              <a:rPr lang="fr-FR" sz="2000" dirty="0" err="1">
                <a:solidFill>
                  <a:srgbClr val="1F4E79"/>
                </a:solidFill>
                <a:latin typeface="Century Gothic" panose="020B0502020202020204" pitchFamily="34" charset="0"/>
              </a:rPr>
              <a:t>noun</a:t>
            </a:r>
            <a:r>
              <a:rPr lang="fr-FR" sz="2000" dirty="0">
                <a:solidFill>
                  <a:srgbClr val="1F4E79"/>
                </a:solidFill>
                <a:latin typeface="Century Gothic" panose="020B0502020202020204" pitchFamily="34" charset="0"/>
              </a:rPr>
              <a:t> 1) </a:t>
            </a:r>
            <a:r>
              <a:rPr lang="fr-FR" sz="2000" i="1" dirty="0">
                <a:solidFill>
                  <a:srgbClr val="1F4E79"/>
                </a:solidFill>
                <a:latin typeface="Century Gothic" panose="020B0502020202020204" pitchFamily="34" charset="0"/>
              </a:rPr>
              <a:t>est </a:t>
            </a:r>
            <a:r>
              <a:rPr lang="fr-FR" sz="2000" b="1" i="1" dirty="0">
                <a:solidFill>
                  <a:srgbClr val="FF6600"/>
                </a:solidFill>
                <a:latin typeface="Century Gothic" panose="020B0502020202020204" pitchFamily="34" charset="0"/>
              </a:rPr>
              <a:t>sur</a:t>
            </a:r>
            <a:r>
              <a:rPr lang="fr-FR" sz="2000" b="1" i="1" dirty="0">
                <a:solidFill>
                  <a:srgbClr val="1F4E79"/>
                </a:solidFill>
                <a:latin typeface="Century Gothic" panose="020B0502020202020204" pitchFamily="34" charset="0"/>
              </a:rPr>
              <a:t> </a:t>
            </a:r>
            <a:r>
              <a:rPr lang="fr-FR" sz="2000" dirty="0">
                <a:solidFill>
                  <a:srgbClr val="1F4E79"/>
                </a:solidFill>
                <a:latin typeface="Century Gothic" panose="020B0502020202020204" pitchFamily="34" charset="0"/>
              </a:rPr>
              <a:t>(</a:t>
            </a:r>
            <a:r>
              <a:rPr lang="fr-FR" sz="2000" dirty="0" err="1">
                <a:solidFill>
                  <a:srgbClr val="1F4E79"/>
                </a:solidFill>
                <a:latin typeface="Century Gothic" panose="020B0502020202020204" pitchFamily="34" charset="0"/>
              </a:rPr>
              <a:t>preposition</a:t>
            </a:r>
            <a:r>
              <a:rPr lang="fr-FR" sz="2000" dirty="0">
                <a:solidFill>
                  <a:srgbClr val="1F4E79"/>
                </a:solidFill>
                <a:latin typeface="Century Gothic" panose="020B0502020202020204" pitchFamily="34" charset="0"/>
              </a:rPr>
              <a:t>) </a:t>
            </a:r>
            <a:r>
              <a:rPr lang="fr-FR" sz="2000" b="1" i="1" dirty="0">
                <a:solidFill>
                  <a:srgbClr val="1F4E79"/>
                </a:solidFill>
                <a:latin typeface="Century Gothic" panose="020B0502020202020204" pitchFamily="34" charset="0"/>
              </a:rPr>
              <a:t>la table </a:t>
            </a:r>
            <a:r>
              <a:rPr lang="fr-FR" sz="2000" dirty="0">
                <a:solidFill>
                  <a:srgbClr val="1F4E79"/>
                </a:solidFill>
                <a:latin typeface="Century Gothic" panose="020B0502020202020204" pitchFamily="34" charset="0"/>
              </a:rPr>
              <a:t>(</a:t>
            </a:r>
            <a:r>
              <a:rPr lang="fr-FR" sz="2000" dirty="0" err="1">
                <a:solidFill>
                  <a:srgbClr val="1F4E79"/>
                </a:solidFill>
                <a:latin typeface="Century Gothic" panose="020B0502020202020204" pitchFamily="34" charset="0"/>
              </a:rPr>
              <a:t>noun</a:t>
            </a:r>
            <a:r>
              <a:rPr lang="fr-FR" sz="2000" dirty="0">
                <a:solidFill>
                  <a:srgbClr val="1F4E79"/>
                </a:solidFill>
                <a:latin typeface="Century Gothic" panose="020B0502020202020204" pitchFamily="34" charset="0"/>
              </a:rPr>
              <a:t> 2).</a:t>
            </a:r>
          </a:p>
          <a:p>
            <a:pPr lvl="0">
              <a:defRPr/>
            </a:pPr>
            <a:endParaRPr kumimoji="0" lang="fr-FR" sz="2000" i="1" u="none" strike="noStrike" kern="1200" cap="none" spc="0" normalizeH="0" baseline="0" noProof="0" dirty="0">
              <a:ln>
                <a:noFill/>
              </a:ln>
              <a:solidFill>
                <a:srgbClr val="1F4E79"/>
              </a:solidFill>
              <a:effectLst/>
              <a:uLnTx/>
              <a:uFillTx/>
              <a:latin typeface="Century Gothic" panose="020B0502020202020204" pitchFamily="34" charset="0"/>
            </a:endParaRPr>
          </a:p>
          <a:p>
            <a:pPr lvl="0">
              <a:defRPr/>
            </a:pPr>
            <a:r>
              <a:rPr lang="fr-FR" sz="2000" dirty="0" err="1">
                <a:solidFill>
                  <a:srgbClr val="1F4E79"/>
                </a:solidFill>
                <a:latin typeface="Century Gothic" panose="020B0502020202020204" pitchFamily="34" charset="0"/>
              </a:rPr>
              <a:t>Prepositions</a:t>
            </a:r>
            <a:r>
              <a:rPr lang="fr-FR" sz="2000" dirty="0">
                <a:solidFill>
                  <a:srgbClr val="1F4E79"/>
                </a:solidFill>
                <a:latin typeface="Century Gothic" panose="020B0502020202020204" pitchFamily="34" charset="0"/>
              </a:rPr>
              <a:t> can </a:t>
            </a:r>
            <a:r>
              <a:rPr lang="fr-FR" sz="2000" dirty="0" err="1">
                <a:solidFill>
                  <a:srgbClr val="1F4E79"/>
                </a:solidFill>
                <a:latin typeface="Century Gothic" panose="020B0502020202020204" pitchFamily="34" charset="0"/>
              </a:rPr>
              <a:t>be</a:t>
            </a:r>
            <a:r>
              <a:rPr lang="fr-FR" sz="2000" dirty="0">
                <a:solidFill>
                  <a:srgbClr val="1F4E79"/>
                </a:solidFill>
                <a:latin typeface="Century Gothic" panose="020B0502020202020204" pitchFamily="34" charset="0"/>
              </a:rPr>
              <a:t> </a:t>
            </a:r>
            <a:r>
              <a:rPr lang="fr-FR" sz="2000" dirty="0" err="1">
                <a:solidFill>
                  <a:srgbClr val="1F4E79"/>
                </a:solidFill>
                <a:latin typeface="Century Gothic" panose="020B0502020202020204" pitchFamily="34" charset="0"/>
              </a:rPr>
              <a:t>tricky</a:t>
            </a:r>
            <a:r>
              <a:rPr lang="fr-FR" sz="2000" dirty="0">
                <a:solidFill>
                  <a:srgbClr val="1F4E79"/>
                </a:solidFill>
                <a:latin typeface="Century Gothic" panose="020B0502020202020204" pitchFamily="34" charset="0"/>
              </a:rPr>
              <a:t>! </a:t>
            </a:r>
            <a:r>
              <a:rPr lang="fr-FR" sz="2000" dirty="0" err="1">
                <a:solidFill>
                  <a:srgbClr val="1F4E79"/>
                </a:solidFill>
                <a:latin typeface="Century Gothic" panose="020B0502020202020204" pitchFamily="34" charset="0"/>
              </a:rPr>
              <a:t>They</a:t>
            </a:r>
            <a:r>
              <a:rPr lang="fr-FR" sz="2000" dirty="0">
                <a:solidFill>
                  <a:srgbClr val="1F4E79"/>
                </a:solidFill>
                <a:latin typeface="Century Gothic" panose="020B0502020202020204" pitchFamily="34" charset="0"/>
              </a:rPr>
              <a:t> </a:t>
            </a:r>
            <a:r>
              <a:rPr lang="fr-FR" sz="2000" dirty="0" err="1">
                <a:solidFill>
                  <a:srgbClr val="1F4E79"/>
                </a:solidFill>
                <a:latin typeface="Century Gothic" panose="020B0502020202020204" pitchFamily="34" charset="0"/>
              </a:rPr>
              <a:t>don’t</a:t>
            </a:r>
            <a:r>
              <a:rPr lang="fr-FR" sz="2000" dirty="0">
                <a:solidFill>
                  <a:srgbClr val="1F4E79"/>
                </a:solidFill>
                <a:latin typeface="Century Gothic" panose="020B0502020202020204" pitchFamily="34" charset="0"/>
              </a:rPr>
              <a:t> </a:t>
            </a:r>
            <a:r>
              <a:rPr lang="fr-FR" sz="2000" dirty="0" err="1">
                <a:solidFill>
                  <a:srgbClr val="1F4E79"/>
                </a:solidFill>
                <a:latin typeface="Century Gothic" panose="020B0502020202020204" pitchFamily="34" charset="0"/>
              </a:rPr>
              <a:t>always</a:t>
            </a:r>
            <a:r>
              <a:rPr lang="fr-FR" sz="2000" dirty="0">
                <a:solidFill>
                  <a:srgbClr val="1F4E79"/>
                </a:solidFill>
                <a:latin typeface="Century Gothic" panose="020B0502020202020204" pitchFamily="34" charset="0"/>
              </a:rPr>
              <a:t> have the </a:t>
            </a:r>
            <a:r>
              <a:rPr lang="fr-FR" sz="2000" dirty="0" err="1">
                <a:solidFill>
                  <a:srgbClr val="1F4E79"/>
                </a:solidFill>
                <a:latin typeface="Century Gothic" panose="020B0502020202020204" pitchFamily="34" charset="0"/>
              </a:rPr>
              <a:t>same</a:t>
            </a:r>
            <a:r>
              <a:rPr lang="fr-FR" sz="2000" dirty="0">
                <a:solidFill>
                  <a:srgbClr val="1F4E79"/>
                </a:solidFill>
                <a:latin typeface="Century Gothic" panose="020B0502020202020204" pitchFamily="34" charset="0"/>
              </a:rPr>
              <a:t> </a:t>
            </a:r>
            <a:r>
              <a:rPr lang="fr-FR" sz="2000" dirty="0" err="1">
                <a:solidFill>
                  <a:srgbClr val="1F4E79"/>
                </a:solidFill>
                <a:latin typeface="Century Gothic" panose="020B0502020202020204" pitchFamily="34" charset="0"/>
              </a:rPr>
              <a:t>meanings</a:t>
            </a:r>
            <a:r>
              <a:rPr lang="fr-FR" sz="2000" dirty="0">
                <a:solidFill>
                  <a:srgbClr val="1F4E79"/>
                </a:solidFill>
                <a:latin typeface="Century Gothic" panose="020B0502020202020204" pitchFamily="34" charset="0"/>
              </a:rPr>
              <a:t> in English.</a:t>
            </a:r>
          </a:p>
          <a:p>
            <a:pPr lvl="0">
              <a:defRPr/>
            </a:pPr>
            <a:r>
              <a:rPr lang="fr-FR" sz="2000" dirty="0" err="1">
                <a:solidFill>
                  <a:srgbClr val="1F4E79"/>
                </a:solidFill>
                <a:latin typeface="Century Gothic" panose="020B0502020202020204" pitchFamily="34" charset="0"/>
              </a:rPr>
              <a:t>Examples</a:t>
            </a:r>
            <a:r>
              <a:rPr lang="fr-FR" sz="2000" dirty="0">
                <a:solidFill>
                  <a:srgbClr val="1F4E79"/>
                </a:solidFill>
                <a:latin typeface="Century Gothic" panose="020B0502020202020204" pitchFamily="34" charset="0"/>
              </a:rPr>
              <a:t> of French </a:t>
            </a:r>
            <a:r>
              <a:rPr lang="fr-FR" sz="2000" dirty="0" err="1">
                <a:solidFill>
                  <a:srgbClr val="1F4E79"/>
                </a:solidFill>
                <a:latin typeface="Century Gothic" panose="020B0502020202020204" pitchFamily="34" charset="0"/>
              </a:rPr>
              <a:t>prepositions</a:t>
            </a:r>
            <a:r>
              <a:rPr lang="fr-FR" sz="2000" dirty="0">
                <a:solidFill>
                  <a:srgbClr val="1F4E79"/>
                </a:solidFill>
                <a:latin typeface="Century Gothic" panose="020B0502020202020204" pitchFamily="34" charset="0"/>
              </a:rPr>
              <a:t> </a:t>
            </a:r>
            <a:r>
              <a:rPr lang="fr-FR" sz="2000" dirty="0" err="1">
                <a:solidFill>
                  <a:srgbClr val="1F4E79"/>
                </a:solidFill>
                <a:latin typeface="Century Gothic" panose="020B0502020202020204" pitchFamily="34" charset="0"/>
              </a:rPr>
              <a:t>which</a:t>
            </a:r>
            <a:r>
              <a:rPr lang="fr-FR" sz="2000" dirty="0">
                <a:solidFill>
                  <a:srgbClr val="1F4E79"/>
                </a:solidFill>
                <a:latin typeface="Century Gothic" panose="020B0502020202020204" pitchFamily="34" charset="0"/>
              </a:rPr>
              <a:t> can </a:t>
            </a:r>
            <a:r>
              <a:rPr lang="fr-FR" sz="2000" dirty="0" err="1">
                <a:solidFill>
                  <a:srgbClr val="1F4E79"/>
                </a:solidFill>
                <a:latin typeface="Century Gothic" panose="020B0502020202020204" pitchFamily="34" charset="0"/>
              </a:rPr>
              <a:t>be</a:t>
            </a:r>
            <a:r>
              <a:rPr lang="fr-FR" sz="2000" dirty="0">
                <a:solidFill>
                  <a:srgbClr val="1F4E79"/>
                </a:solidFill>
                <a:latin typeface="Century Gothic" panose="020B0502020202020204" pitchFamily="34" charset="0"/>
              </a:rPr>
              <a:t> </a:t>
            </a:r>
            <a:r>
              <a:rPr lang="fr-FR" sz="2000" dirty="0" err="1">
                <a:solidFill>
                  <a:srgbClr val="1F4E79"/>
                </a:solidFill>
                <a:latin typeface="Century Gothic" panose="020B0502020202020204" pitchFamily="34" charset="0"/>
              </a:rPr>
              <a:t>confusing</a:t>
            </a:r>
            <a:r>
              <a:rPr lang="fr-FR" sz="2000" dirty="0">
                <a:solidFill>
                  <a:srgbClr val="1F4E79"/>
                </a:solidFill>
                <a:latin typeface="Century Gothic" panose="020B0502020202020204" pitchFamily="34" charset="0"/>
              </a:rPr>
              <a:t> are:</a:t>
            </a:r>
            <a:endParaRPr kumimoji="0" lang="fr-FR" sz="2000" u="none" strike="noStrike" kern="1200" cap="none" spc="0" normalizeH="0" baseline="0" noProof="0" dirty="0">
              <a:ln>
                <a:noFill/>
              </a:ln>
              <a:solidFill>
                <a:srgbClr val="00B050"/>
              </a:solidFill>
              <a:effectLst/>
              <a:uLnTx/>
              <a:uFillTx/>
              <a:latin typeface="Century Gothic" panose="020B0502020202020204" pitchFamily="34" charset="0"/>
            </a:endParaRPr>
          </a:p>
        </p:txBody>
      </p:sp>
      <p:grpSp>
        <p:nvGrpSpPr>
          <p:cNvPr id="3" name="Group 2">
            <a:extLst>
              <a:ext uri="{FF2B5EF4-FFF2-40B4-BE49-F238E27FC236}">
                <a16:creationId xmlns:a16="http://schemas.microsoft.com/office/drawing/2014/main" id="{51D0AFB2-D383-43AD-B9D3-CA8B89CBFAA0}"/>
              </a:ext>
            </a:extLst>
          </p:cNvPr>
          <p:cNvGrpSpPr/>
          <p:nvPr/>
        </p:nvGrpSpPr>
        <p:grpSpPr>
          <a:xfrm>
            <a:off x="10378443" y="1004713"/>
            <a:ext cx="1186721" cy="1349516"/>
            <a:chOff x="10134782" y="1927084"/>
            <a:chExt cx="1186721" cy="1349516"/>
          </a:xfrm>
        </p:grpSpPr>
        <p:pic>
          <p:nvPicPr>
            <p:cNvPr id="2050" name="Picture 2" descr="Wooden Table Clip Art">
              <a:extLst>
                <a:ext uri="{FF2B5EF4-FFF2-40B4-BE49-F238E27FC236}">
                  <a16:creationId xmlns:a16="http://schemas.microsoft.com/office/drawing/2014/main" id="{4E5302A9-CF42-41D0-B9CB-A215D9BBFB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4782" y="2552700"/>
              <a:ext cx="1186721" cy="7239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og 01 Drawn With Straight Lines Clip Art">
              <a:extLst>
                <a:ext uri="{FF2B5EF4-FFF2-40B4-BE49-F238E27FC236}">
                  <a16:creationId xmlns:a16="http://schemas.microsoft.com/office/drawing/2014/main" id="{17C82749-F91D-4A59-8876-02E16BDD99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29790" y="1927084"/>
              <a:ext cx="396703" cy="85090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4DD88A06-630F-4F1D-B6E3-087F620D906B}"/>
              </a:ext>
            </a:extLst>
          </p:cNvPr>
          <p:cNvSpPr txBox="1"/>
          <p:nvPr/>
        </p:nvSpPr>
        <p:spPr>
          <a:xfrm>
            <a:off x="180000" y="3367000"/>
            <a:ext cx="2882900" cy="2862322"/>
          </a:xfrm>
          <a:prstGeom prst="rect">
            <a:avLst/>
          </a:prstGeom>
          <a:noFill/>
          <a:ln w="19050">
            <a:solidFill>
              <a:schemeClr val="accent1">
                <a:lumMod val="50000"/>
              </a:schemeClr>
            </a:solidFill>
          </a:ln>
        </p:spPr>
        <p:txBody>
          <a:bodyPr wrap="square" lIns="72000" rIns="72000" rtlCol="0">
            <a:spAutoFit/>
          </a:bodyPr>
          <a:lstStyle/>
          <a:p>
            <a:pPr algn="ctr"/>
            <a:r>
              <a:rPr lang="en-GB" sz="2000" b="1" dirty="0" err="1">
                <a:solidFill>
                  <a:srgbClr val="FF6600"/>
                </a:solidFill>
              </a:rPr>
              <a:t>en</a:t>
            </a:r>
            <a:endParaRPr lang="en-GB" sz="2000" b="1" dirty="0">
              <a:solidFill>
                <a:srgbClr val="FF6600"/>
              </a:solidFill>
            </a:endParaRPr>
          </a:p>
          <a:p>
            <a:pPr algn="ctr"/>
            <a:endParaRPr lang="en-GB" sz="2000" b="1" dirty="0">
              <a:solidFill>
                <a:srgbClr val="FF6600"/>
              </a:solidFill>
            </a:endParaRPr>
          </a:p>
          <a:p>
            <a:r>
              <a:rPr lang="en-GB" sz="2000" dirty="0">
                <a:solidFill>
                  <a:schemeClr val="accent1">
                    <a:lumMod val="50000"/>
                  </a:schemeClr>
                </a:solidFill>
              </a:rPr>
              <a:t>1. with transport (how)</a:t>
            </a:r>
            <a:br>
              <a:rPr lang="en-GB" sz="2000" dirty="0">
                <a:solidFill>
                  <a:schemeClr val="accent1">
                    <a:lumMod val="50000"/>
                  </a:schemeClr>
                </a:solidFill>
              </a:rPr>
            </a:br>
            <a:r>
              <a:rPr lang="en-GB" sz="2000" b="1" dirty="0" err="1">
                <a:solidFill>
                  <a:schemeClr val="accent1">
                    <a:lumMod val="50000"/>
                  </a:schemeClr>
                </a:solidFill>
              </a:rPr>
              <a:t>en</a:t>
            </a:r>
            <a:r>
              <a:rPr lang="en-GB" sz="2000" b="1" dirty="0">
                <a:solidFill>
                  <a:schemeClr val="accent1">
                    <a:lumMod val="50000"/>
                  </a:schemeClr>
                </a:solidFill>
              </a:rPr>
              <a:t> </a:t>
            </a:r>
            <a:r>
              <a:rPr lang="en-GB" sz="2000" dirty="0" err="1">
                <a:solidFill>
                  <a:schemeClr val="accent1">
                    <a:lumMod val="50000"/>
                  </a:schemeClr>
                </a:solidFill>
              </a:rPr>
              <a:t>avion</a:t>
            </a:r>
            <a:endParaRPr lang="en-GB" sz="2000" dirty="0">
              <a:solidFill>
                <a:schemeClr val="accent1">
                  <a:lumMod val="50000"/>
                </a:schemeClr>
              </a:solidFill>
            </a:endParaRPr>
          </a:p>
          <a:p>
            <a:r>
              <a:rPr lang="en-GB" sz="2000" dirty="0">
                <a:solidFill>
                  <a:schemeClr val="accent1">
                    <a:lumMod val="50000"/>
                  </a:schemeClr>
                </a:solidFill>
              </a:rPr>
              <a:t>(</a:t>
            </a:r>
            <a:r>
              <a:rPr lang="en-GB" sz="2000" b="1" dirty="0">
                <a:solidFill>
                  <a:schemeClr val="accent1">
                    <a:lumMod val="50000"/>
                  </a:schemeClr>
                </a:solidFill>
              </a:rPr>
              <a:t>by </a:t>
            </a:r>
            <a:r>
              <a:rPr lang="en-GB" sz="2000" dirty="0">
                <a:solidFill>
                  <a:schemeClr val="accent1">
                    <a:lumMod val="50000"/>
                  </a:schemeClr>
                </a:solidFill>
              </a:rPr>
              <a:t>plane)</a:t>
            </a:r>
          </a:p>
          <a:p>
            <a:endParaRPr lang="en-GB" sz="2000" dirty="0">
              <a:solidFill>
                <a:schemeClr val="accent1">
                  <a:lumMod val="50000"/>
                </a:schemeClr>
              </a:solidFill>
            </a:endParaRPr>
          </a:p>
          <a:p>
            <a:r>
              <a:rPr lang="en-GB" sz="2000" dirty="0">
                <a:solidFill>
                  <a:schemeClr val="accent1">
                    <a:lumMod val="50000"/>
                  </a:schemeClr>
                </a:solidFill>
              </a:rPr>
              <a:t>2. with countries (f)</a:t>
            </a:r>
            <a:br>
              <a:rPr lang="en-GB" sz="2000" dirty="0">
                <a:solidFill>
                  <a:schemeClr val="accent1">
                    <a:lumMod val="50000"/>
                  </a:schemeClr>
                </a:solidFill>
              </a:rPr>
            </a:br>
            <a:r>
              <a:rPr lang="en-GB" sz="2000" b="1" dirty="0" err="1">
                <a:solidFill>
                  <a:schemeClr val="accent1">
                    <a:lumMod val="50000"/>
                  </a:schemeClr>
                </a:solidFill>
              </a:rPr>
              <a:t>en</a:t>
            </a:r>
            <a:r>
              <a:rPr lang="en-GB" sz="2000" b="1" dirty="0">
                <a:solidFill>
                  <a:schemeClr val="accent1">
                    <a:lumMod val="50000"/>
                  </a:schemeClr>
                </a:solidFill>
              </a:rPr>
              <a:t> </a:t>
            </a:r>
            <a:r>
              <a:rPr lang="en-GB" sz="2000" dirty="0">
                <a:solidFill>
                  <a:schemeClr val="accent1">
                    <a:lumMod val="50000"/>
                  </a:schemeClr>
                </a:solidFill>
              </a:rPr>
              <a:t>France</a:t>
            </a:r>
          </a:p>
          <a:p>
            <a:r>
              <a:rPr lang="en-GB" sz="2000" dirty="0">
                <a:solidFill>
                  <a:schemeClr val="accent1">
                    <a:lumMod val="50000"/>
                  </a:schemeClr>
                </a:solidFill>
              </a:rPr>
              <a:t>(</a:t>
            </a:r>
            <a:r>
              <a:rPr lang="en-GB" sz="2000" b="1" dirty="0">
                <a:solidFill>
                  <a:schemeClr val="accent1">
                    <a:lumMod val="50000"/>
                  </a:schemeClr>
                </a:solidFill>
              </a:rPr>
              <a:t>in/to </a:t>
            </a:r>
            <a:r>
              <a:rPr lang="en-GB" sz="2000" dirty="0">
                <a:solidFill>
                  <a:schemeClr val="accent1">
                    <a:lumMod val="50000"/>
                  </a:schemeClr>
                </a:solidFill>
              </a:rPr>
              <a:t>France)</a:t>
            </a:r>
          </a:p>
        </p:txBody>
      </p:sp>
      <p:sp>
        <p:nvSpPr>
          <p:cNvPr id="20" name="TextBox 19">
            <a:extLst>
              <a:ext uri="{FF2B5EF4-FFF2-40B4-BE49-F238E27FC236}">
                <a16:creationId xmlns:a16="http://schemas.microsoft.com/office/drawing/2014/main" id="{34C5FA6C-943F-48DC-A7A4-47A006504E5E}"/>
              </a:ext>
            </a:extLst>
          </p:cNvPr>
          <p:cNvSpPr txBox="1"/>
          <p:nvPr/>
        </p:nvSpPr>
        <p:spPr>
          <a:xfrm>
            <a:off x="3164260" y="3367000"/>
            <a:ext cx="2882900" cy="2862322"/>
          </a:xfrm>
          <a:prstGeom prst="rect">
            <a:avLst/>
          </a:prstGeom>
          <a:noFill/>
          <a:ln w="19050">
            <a:solidFill>
              <a:schemeClr val="accent1">
                <a:lumMod val="50000"/>
              </a:schemeClr>
            </a:solidFill>
          </a:ln>
        </p:spPr>
        <p:txBody>
          <a:bodyPr wrap="square" lIns="72000" rIns="72000" rtlCol="0">
            <a:spAutoFit/>
          </a:bodyPr>
          <a:lstStyle/>
          <a:p>
            <a:pPr algn="ctr"/>
            <a:r>
              <a:rPr lang="en-GB" sz="2000" b="1" dirty="0">
                <a:solidFill>
                  <a:srgbClr val="FF6600"/>
                </a:solidFill>
              </a:rPr>
              <a:t>pour</a:t>
            </a:r>
          </a:p>
          <a:p>
            <a:pPr algn="ctr"/>
            <a:endParaRPr lang="en-GB" sz="2000" b="1" dirty="0">
              <a:solidFill>
                <a:srgbClr val="FF6600"/>
              </a:solidFill>
            </a:endParaRPr>
          </a:p>
          <a:p>
            <a:r>
              <a:rPr lang="en-GB" sz="2000" dirty="0">
                <a:solidFill>
                  <a:schemeClr val="accent1">
                    <a:lumMod val="50000"/>
                  </a:schemeClr>
                </a:solidFill>
              </a:rPr>
              <a:t>1. with meaning ‘for’</a:t>
            </a:r>
          </a:p>
          <a:p>
            <a:r>
              <a:rPr lang="en-GB" sz="2000" dirty="0">
                <a:solidFill>
                  <a:schemeClr val="accent1">
                    <a:lumMod val="50000"/>
                  </a:schemeClr>
                </a:solidFill>
              </a:rPr>
              <a:t>un </a:t>
            </a:r>
            <a:r>
              <a:rPr lang="en-GB" sz="2000" dirty="0" err="1">
                <a:solidFill>
                  <a:schemeClr val="accent1">
                    <a:lumMod val="50000"/>
                  </a:schemeClr>
                </a:solidFill>
              </a:rPr>
              <a:t>cadeau</a:t>
            </a:r>
            <a:r>
              <a:rPr lang="en-GB" sz="2000" dirty="0">
                <a:solidFill>
                  <a:schemeClr val="accent1">
                    <a:lumMod val="50000"/>
                  </a:schemeClr>
                </a:solidFill>
              </a:rPr>
              <a:t> </a:t>
            </a:r>
            <a:r>
              <a:rPr lang="en-GB" sz="2000" b="1" dirty="0">
                <a:solidFill>
                  <a:schemeClr val="accent1">
                    <a:lumMod val="50000"/>
                  </a:schemeClr>
                </a:solidFill>
              </a:rPr>
              <a:t>pour </a:t>
            </a:r>
            <a:r>
              <a:rPr lang="fr-FR" sz="2000" dirty="0">
                <a:solidFill>
                  <a:srgbClr val="1F4E79"/>
                </a:solidFill>
                <a:latin typeface="Century Gothic" panose="020B0502020202020204" pitchFamily="34" charset="0"/>
              </a:rPr>
              <a:t>Léa</a:t>
            </a:r>
            <a:endParaRPr lang="en-GB" sz="2000" dirty="0">
              <a:solidFill>
                <a:schemeClr val="accent1">
                  <a:lumMod val="50000"/>
                </a:schemeClr>
              </a:solidFill>
            </a:endParaRPr>
          </a:p>
          <a:p>
            <a:r>
              <a:rPr lang="en-GB" sz="2000" dirty="0">
                <a:solidFill>
                  <a:schemeClr val="accent1">
                    <a:lumMod val="50000"/>
                  </a:schemeClr>
                </a:solidFill>
              </a:rPr>
              <a:t>(a present </a:t>
            </a:r>
            <a:r>
              <a:rPr lang="en-GB" sz="2000" b="1" dirty="0">
                <a:solidFill>
                  <a:schemeClr val="accent1">
                    <a:lumMod val="50000"/>
                  </a:schemeClr>
                </a:solidFill>
              </a:rPr>
              <a:t>for</a:t>
            </a:r>
            <a:r>
              <a:rPr lang="en-GB" sz="2000" dirty="0">
                <a:solidFill>
                  <a:schemeClr val="accent1">
                    <a:lumMod val="50000"/>
                  </a:schemeClr>
                </a:solidFill>
              </a:rPr>
              <a:t> </a:t>
            </a:r>
            <a:r>
              <a:rPr lang="fr-FR" sz="2000" dirty="0">
                <a:solidFill>
                  <a:srgbClr val="1F4E79"/>
                </a:solidFill>
                <a:latin typeface="Century Gothic" panose="020B0502020202020204" pitchFamily="34" charset="0"/>
              </a:rPr>
              <a:t>Léa)</a:t>
            </a:r>
          </a:p>
          <a:p>
            <a:endParaRPr lang="en-GB" sz="2000" dirty="0">
              <a:solidFill>
                <a:schemeClr val="accent1">
                  <a:lumMod val="50000"/>
                </a:schemeClr>
              </a:solidFill>
            </a:endParaRPr>
          </a:p>
          <a:p>
            <a:r>
              <a:rPr lang="en-GB" sz="2000" dirty="0">
                <a:solidFill>
                  <a:schemeClr val="accent1">
                    <a:lumMod val="50000"/>
                  </a:schemeClr>
                </a:solidFill>
              </a:rPr>
              <a:t>2. transport (where)</a:t>
            </a:r>
            <a:br>
              <a:rPr lang="en-GB" sz="2000" dirty="0">
                <a:solidFill>
                  <a:schemeClr val="accent1">
                    <a:lumMod val="50000"/>
                  </a:schemeClr>
                </a:solidFill>
              </a:rPr>
            </a:br>
            <a:r>
              <a:rPr lang="en-GB" sz="2000" dirty="0">
                <a:solidFill>
                  <a:schemeClr val="accent1">
                    <a:lumMod val="50000"/>
                  </a:schemeClr>
                </a:solidFill>
              </a:rPr>
              <a:t>le bus </a:t>
            </a:r>
            <a:r>
              <a:rPr lang="en-GB" sz="2000" b="1" dirty="0">
                <a:solidFill>
                  <a:schemeClr val="accent1">
                    <a:lumMod val="50000"/>
                  </a:schemeClr>
                </a:solidFill>
              </a:rPr>
              <a:t>pour </a:t>
            </a:r>
            <a:r>
              <a:rPr lang="en-GB" sz="2000" dirty="0">
                <a:solidFill>
                  <a:schemeClr val="accent1">
                    <a:lumMod val="50000"/>
                  </a:schemeClr>
                </a:solidFill>
              </a:rPr>
              <a:t>Nantes</a:t>
            </a:r>
          </a:p>
          <a:p>
            <a:r>
              <a:rPr lang="en-GB" sz="2000" dirty="0">
                <a:solidFill>
                  <a:schemeClr val="accent1">
                    <a:lumMod val="50000"/>
                  </a:schemeClr>
                </a:solidFill>
              </a:rPr>
              <a:t>(the bus </a:t>
            </a:r>
            <a:r>
              <a:rPr lang="en-GB" sz="2000" b="1" dirty="0">
                <a:solidFill>
                  <a:schemeClr val="accent1">
                    <a:lumMod val="50000"/>
                  </a:schemeClr>
                </a:solidFill>
              </a:rPr>
              <a:t>to</a:t>
            </a:r>
            <a:r>
              <a:rPr lang="en-GB" sz="2000" dirty="0">
                <a:solidFill>
                  <a:schemeClr val="accent1">
                    <a:lumMod val="50000"/>
                  </a:schemeClr>
                </a:solidFill>
              </a:rPr>
              <a:t> Nantes)</a:t>
            </a:r>
          </a:p>
        </p:txBody>
      </p:sp>
      <p:sp>
        <p:nvSpPr>
          <p:cNvPr id="21" name="TextBox 20">
            <a:extLst>
              <a:ext uri="{FF2B5EF4-FFF2-40B4-BE49-F238E27FC236}">
                <a16:creationId xmlns:a16="http://schemas.microsoft.com/office/drawing/2014/main" id="{994E510E-7F95-459F-9941-FBBC9E894C5C}"/>
              </a:ext>
            </a:extLst>
          </p:cNvPr>
          <p:cNvSpPr txBox="1"/>
          <p:nvPr/>
        </p:nvSpPr>
        <p:spPr>
          <a:xfrm>
            <a:off x="6148520" y="3367000"/>
            <a:ext cx="2882900" cy="2862322"/>
          </a:xfrm>
          <a:prstGeom prst="rect">
            <a:avLst/>
          </a:prstGeom>
          <a:noFill/>
          <a:ln w="19050">
            <a:solidFill>
              <a:schemeClr val="accent1">
                <a:lumMod val="50000"/>
              </a:schemeClr>
            </a:solidFill>
          </a:ln>
        </p:spPr>
        <p:txBody>
          <a:bodyPr wrap="square" lIns="72000" rIns="72000" rtlCol="0">
            <a:spAutoFit/>
          </a:bodyPr>
          <a:lstStyle/>
          <a:p>
            <a:pPr algn="ctr"/>
            <a:r>
              <a:rPr lang="en-GB" sz="2000" b="1" dirty="0">
                <a:solidFill>
                  <a:srgbClr val="FF6600"/>
                </a:solidFill>
                <a:latin typeface="Century Gothic" panose="020B0502020202020204" pitchFamily="34" charset="0"/>
              </a:rPr>
              <a:t>à</a:t>
            </a:r>
          </a:p>
          <a:p>
            <a:pPr algn="ctr"/>
            <a:endParaRPr lang="en-GB" sz="2000" b="1" dirty="0">
              <a:solidFill>
                <a:srgbClr val="FF6600"/>
              </a:solidFill>
            </a:endParaRPr>
          </a:p>
          <a:p>
            <a:r>
              <a:rPr lang="en-GB" sz="2000" dirty="0">
                <a:solidFill>
                  <a:schemeClr val="accent1">
                    <a:lumMod val="50000"/>
                  </a:schemeClr>
                </a:solidFill>
              </a:rPr>
              <a:t>1. with meaning ‘at’</a:t>
            </a:r>
          </a:p>
          <a:p>
            <a:r>
              <a:rPr lang="en-GB" sz="2000" b="1" dirty="0">
                <a:solidFill>
                  <a:schemeClr val="accent1">
                    <a:lumMod val="50000"/>
                  </a:schemeClr>
                </a:solidFill>
                <a:latin typeface="Century Gothic" panose="020B0502020202020204" pitchFamily="34" charset="0"/>
              </a:rPr>
              <a:t>à </a:t>
            </a:r>
            <a:r>
              <a:rPr lang="en-GB" sz="2000" dirty="0">
                <a:solidFill>
                  <a:schemeClr val="accent1">
                    <a:lumMod val="50000"/>
                  </a:schemeClr>
                </a:solidFill>
                <a:latin typeface="Century Gothic" panose="020B0502020202020204" pitchFamily="34" charset="0"/>
              </a:rPr>
              <a:t>la </a:t>
            </a:r>
            <a:r>
              <a:rPr lang="en-GB" sz="2000" dirty="0" err="1">
                <a:solidFill>
                  <a:schemeClr val="accent1">
                    <a:lumMod val="50000"/>
                  </a:schemeClr>
                </a:solidFill>
                <a:latin typeface="Century Gothic" panose="020B0502020202020204" pitchFamily="34" charset="0"/>
              </a:rPr>
              <a:t>maison</a:t>
            </a:r>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a:t>
            </a:r>
            <a:r>
              <a:rPr lang="en-GB" sz="2000" b="1" dirty="0">
                <a:solidFill>
                  <a:schemeClr val="accent1">
                    <a:lumMod val="50000"/>
                  </a:schemeClr>
                </a:solidFill>
                <a:latin typeface="Century Gothic" panose="020B0502020202020204" pitchFamily="34" charset="0"/>
              </a:rPr>
              <a:t>at</a:t>
            </a:r>
            <a:r>
              <a:rPr lang="en-GB" sz="2000" dirty="0">
                <a:solidFill>
                  <a:schemeClr val="accent1">
                    <a:lumMod val="50000"/>
                  </a:schemeClr>
                </a:solidFill>
                <a:latin typeface="Century Gothic" panose="020B0502020202020204" pitchFamily="34" charset="0"/>
              </a:rPr>
              <a:t> home)</a:t>
            </a:r>
            <a:endParaRPr lang="en-GB" sz="2000" dirty="0">
              <a:solidFill>
                <a:schemeClr val="accent1">
                  <a:lumMod val="50000"/>
                </a:schemeClr>
              </a:solidFill>
            </a:endParaRPr>
          </a:p>
          <a:p>
            <a:endParaRPr lang="en-GB" sz="2000" dirty="0">
              <a:solidFill>
                <a:schemeClr val="accent1">
                  <a:lumMod val="50000"/>
                </a:schemeClr>
              </a:solidFill>
            </a:endParaRPr>
          </a:p>
          <a:p>
            <a:r>
              <a:rPr lang="en-GB" sz="2000" dirty="0">
                <a:solidFill>
                  <a:schemeClr val="accent1">
                    <a:lumMod val="50000"/>
                  </a:schemeClr>
                </a:solidFill>
              </a:rPr>
              <a:t>2. with cities/places</a:t>
            </a:r>
            <a:br>
              <a:rPr lang="en-GB" sz="2000" dirty="0">
                <a:solidFill>
                  <a:schemeClr val="accent1">
                    <a:lumMod val="50000"/>
                  </a:schemeClr>
                </a:solidFill>
              </a:rPr>
            </a:br>
            <a:r>
              <a:rPr lang="en-GB" sz="2000" b="1" dirty="0">
                <a:solidFill>
                  <a:schemeClr val="accent1">
                    <a:lumMod val="50000"/>
                  </a:schemeClr>
                </a:solidFill>
                <a:latin typeface="Century Gothic" panose="020B0502020202020204" pitchFamily="34" charset="0"/>
              </a:rPr>
              <a:t>à </a:t>
            </a:r>
            <a:r>
              <a:rPr lang="en-GB" sz="2000" dirty="0">
                <a:solidFill>
                  <a:schemeClr val="accent1">
                    <a:lumMod val="50000"/>
                  </a:schemeClr>
                </a:solidFill>
                <a:latin typeface="Century Gothic" panose="020B0502020202020204" pitchFamily="34" charset="0"/>
              </a:rPr>
              <a:t>Paris</a:t>
            </a:r>
            <a:endParaRPr lang="en-GB" sz="2000" dirty="0">
              <a:solidFill>
                <a:schemeClr val="accent1">
                  <a:lumMod val="50000"/>
                </a:schemeClr>
              </a:solidFill>
            </a:endParaRPr>
          </a:p>
          <a:p>
            <a:r>
              <a:rPr lang="en-GB" sz="2000" dirty="0">
                <a:solidFill>
                  <a:schemeClr val="accent1">
                    <a:lumMod val="50000"/>
                  </a:schemeClr>
                </a:solidFill>
              </a:rPr>
              <a:t>(</a:t>
            </a:r>
            <a:r>
              <a:rPr lang="en-GB" sz="2000" b="1" dirty="0">
                <a:solidFill>
                  <a:schemeClr val="accent1">
                    <a:lumMod val="50000"/>
                  </a:schemeClr>
                </a:solidFill>
              </a:rPr>
              <a:t>in/to </a:t>
            </a:r>
            <a:r>
              <a:rPr lang="en-GB" sz="2000" dirty="0">
                <a:solidFill>
                  <a:schemeClr val="accent1">
                    <a:lumMod val="50000"/>
                  </a:schemeClr>
                </a:solidFill>
              </a:rPr>
              <a:t>Paris)</a:t>
            </a:r>
          </a:p>
        </p:txBody>
      </p:sp>
      <p:sp>
        <p:nvSpPr>
          <p:cNvPr id="22" name="TextBox 21">
            <a:extLst>
              <a:ext uri="{FF2B5EF4-FFF2-40B4-BE49-F238E27FC236}">
                <a16:creationId xmlns:a16="http://schemas.microsoft.com/office/drawing/2014/main" id="{ABD75334-96A2-4E21-9896-B68348DEB8F9}"/>
              </a:ext>
            </a:extLst>
          </p:cNvPr>
          <p:cNvSpPr txBox="1"/>
          <p:nvPr/>
        </p:nvSpPr>
        <p:spPr>
          <a:xfrm>
            <a:off x="9132780" y="3367000"/>
            <a:ext cx="2882900" cy="2862322"/>
          </a:xfrm>
          <a:prstGeom prst="rect">
            <a:avLst/>
          </a:prstGeom>
          <a:noFill/>
          <a:ln w="19050">
            <a:solidFill>
              <a:schemeClr val="accent1">
                <a:lumMod val="50000"/>
              </a:schemeClr>
            </a:solidFill>
          </a:ln>
        </p:spPr>
        <p:txBody>
          <a:bodyPr wrap="square" lIns="72000" rIns="72000" rtlCol="0">
            <a:spAutoFit/>
          </a:bodyPr>
          <a:lstStyle/>
          <a:p>
            <a:pPr algn="ctr"/>
            <a:r>
              <a:rPr lang="en-GB" sz="2000" b="1" dirty="0">
                <a:solidFill>
                  <a:srgbClr val="FF6600"/>
                </a:solidFill>
              </a:rPr>
              <a:t>dans</a:t>
            </a:r>
          </a:p>
          <a:p>
            <a:pPr algn="ctr"/>
            <a:endParaRPr lang="en-GB" sz="2000" b="1" dirty="0">
              <a:solidFill>
                <a:srgbClr val="FF6600"/>
              </a:solidFill>
            </a:endParaRPr>
          </a:p>
          <a:p>
            <a:r>
              <a:rPr lang="en-GB" sz="2000" dirty="0">
                <a:solidFill>
                  <a:schemeClr val="accent1">
                    <a:lumMod val="50000"/>
                  </a:schemeClr>
                </a:solidFill>
              </a:rPr>
              <a:t>1. with meaning ’in’ or ‘inside’</a:t>
            </a:r>
            <a:br>
              <a:rPr lang="en-GB" sz="2000" dirty="0">
                <a:solidFill>
                  <a:schemeClr val="accent1">
                    <a:lumMod val="50000"/>
                  </a:schemeClr>
                </a:solidFill>
              </a:rPr>
            </a:br>
            <a:r>
              <a:rPr lang="en-GB" sz="2000" b="1" i="1" dirty="0">
                <a:solidFill>
                  <a:schemeClr val="accent1">
                    <a:lumMod val="50000"/>
                  </a:schemeClr>
                </a:solidFill>
              </a:rPr>
              <a:t>dans</a:t>
            </a:r>
            <a:r>
              <a:rPr lang="en-GB" sz="2000" i="1" dirty="0">
                <a:solidFill>
                  <a:schemeClr val="accent1">
                    <a:lumMod val="50000"/>
                  </a:schemeClr>
                </a:solidFill>
              </a:rPr>
              <a:t> le bus</a:t>
            </a:r>
          </a:p>
          <a:p>
            <a:r>
              <a:rPr lang="en-GB" sz="2000" dirty="0">
                <a:solidFill>
                  <a:schemeClr val="accent1">
                    <a:lumMod val="50000"/>
                  </a:schemeClr>
                </a:solidFill>
              </a:rPr>
              <a:t>(</a:t>
            </a:r>
            <a:r>
              <a:rPr lang="en-GB" sz="2000" b="1" dirty="0">
                <a:solidFill>
                  <a:schemeClr val="accent1">
                    <a:lumMod val="50000"/>
                  </a:schemeClr>
                </a:solidFill>
              </a:rPr>
              <a:t>in</a:t>
            </a:r>
            <a:r>
              <a:rPr lang="en-GB" sz="2000" dirty="0">
                <a:solidFill>
                  <a:schemeClr val="accent1">
                    <a:lumMod val="50000"/>
                  </a:schemeClr>
                </a:solidFill>
              </a:rPr>
              <a:t> the bus)</a:t>
            </a: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p:txBody>
      </p:sp>
      <p:pic>
        <p:nvPicPr>
          <p:cNvPr id="24" name="Picture 4" descr="School Bus Vehicle Clip Art">
            <a:extLst>
              <a:ext uri="{FF2B5EF4-FFF2-40B4-BE49-F238E27FC236}">
                <a16:creationId xmlns:a16="http://schemas.microsoft.com/office/drawing/2014/main" id="{965F9F7B-817A-4480-A3E8-F675F806D9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13304" y="5576777"/>
            <a:ext cx="821104" cy="46255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ircraft Airplane Clip Art">
            <a:extLst>
              <a:ext uri="{FF2B5EF4-FFF2-40B4-BE49-F238E27FC236}">
                <a16:creationId xmlns:a16="http://schemas.microsoft.com/office/drawing/2014/main" id="{24919A31-F4D8-4D8E-A582-C42F56CE33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73486">
            <a:off x="1792525" y="4497100"/>
            <a:ext cx="952500" cy="4000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ance Clip Art">
            <a:extLst>
              <a:ext uri="{FF2B5EF4-FFF2-40B4-BE49-F238E27FC236}">
                <a16:creationId xmlns:a16="http://schemas.microsoft.com/office/drawing/2014/main" id="{616FEEE0-B162-4DEB-9888-C16BAAB604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3656" y="5793277"/>
            <a:ext cx="495300" cy="3302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iffel Tower Clip Art">
            <a:extLst>
              <a:ext uri="{FF2B5EF4-FFF2-40B4-BE49-F238E27FC236}">
                <a16:creationId xmlns:a16="http://schemas.microsoft.com/office/drawing/2014/main" id="{1C526AE6-8933-4BBC-9500-FA126564C8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6284" y="5475856"/>
            <a:ext cx="346706" cy="64762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ome 2 Clip Art">
            <a:extLst>
              <a:ext uri="{FF2B5EF4-FFF2-40B4-BE49-F238E27FC236}">
                <a16:creationId xmlns:a16="http://schemas.microsoft.com/office/drawing/2014/main" id="{DC4A9DD5-A2B7-4C27-8C0F-3CB4BE78D0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39168" y="4389451"/>
            <a:ext cx="503822" cy="528572"/>
          </a:xfrm>
          <a:prstGeom prst="rect">
            <a:avLst/>
          </a:prstGeom>
          <a:noFill/>
          <a:extLst>
            <a:ext uri="{909E8E84-426E-40DD-AFC4-6F175D3DCCD1}">
              <a14:hiddenFill xmlns:a14="http://schemas.microsoft.com/office/drawing/2010/main">
                <a:solidFill>
                  <a:srgbClr val="FFFFFF"/>
                </a:solidFill>
              </a14:hiddenFill>
            </a:ext>
          </a:extLst>
        </p:spPr>
      </p:pic>
      <p:sp>
        <p:nvSpPr>
          <p:cNvPr id="18" name="Speech Bubble: Rectangle with Corners Rounded 17">
            <a:extLst>
              <a:ext uri="{FF2B5EF4-FFF2-40B4-BE49-F238E27FC236}">
                <a16:creationId xmlns:a16="http://schemas.microsoft.com/office/drawing/2014/main" id="{F75F81DC-375F-4C7B-833D-466456673838}"/>
              </a:ext>
            </a:extLst>
          </p:cNvPr>
          <p:cNvSpPr/>
          <p:nvPr/>
        </p:nvSpPr>
        <p:spPr>
          <a:xfrm>
            <a:off x="3242929" y="3429000"/>
            <a:ext cx="2721935" cy="1637799"/>
          </a:xfrm>
          <a:prstGeom prst="wedgeRoundRectCallout">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This is an </a:t>
            </a:r>
            <a:r>
              <a:rPr lang="en-GB" sz="2000" dirty="0" err="1"/>
              <a:t>unsual</a:t>
            </a:r>
            <a:r>
              <a:rPr lang="en-GB" sz="2000" dirty="0"/>
              <a:t> use of </a:t>
            </a:r>
            <a:r>
              <a:rPr lang="en-GB" sz="2000" i="1" dirty="0"/>
              <a:t>pour</a:t>
            </a:r>
            <a:r>
              <a:rPr lang="en-GB" sz="2000" dirty="0"/>
              <a:t>. Think of it as ‘the bus </a:t>
            </a:r>
            <a:r>
              <a:rPr lang="en-GB" sz="2000" b="1" dirty="0"/>
              <a:t>for</a:t>
            </a:r>
            <a:r>
              <a:rPr lang="en-GB" sz="2000" dirty="0"/>
              <a:t> Nantes’</a:t>
            </a:r>
          </a:p>
        </p:txBody>
      </p:sp>
    </p:spTree>
    <p:extLst>
      <p:ext uri="{BB962C8B-B14F-4D97-AF65-F5344CB8AC3E}">
        <p14:creationId xmlns:p14="http://schemas.microsoft.com/office/powerpoint/2010/main" val="336437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
                                            <p:txEl>
                                              <p:pRg st="2" end="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
                                            <p:txEl>
                                              <p:pRg st="3" end="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xEl>
                                              <p:pRg st="6" end="6"/>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1">
                                            <p:txEl>
                                              <p:pRg st="2" end="2"/>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1">
                                            <p:txEl>
                                              <p:pRg st="3" end="3"/>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1">
                                            <p:txEl>
                                              <p:pRg st="4" end="4"/>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06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1">
                                            <p:txEl>
                                              <p:pRg st="6" end="6"/>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05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2">
                                            <p:txEl>
                                              <p:pRg st="2" end="2"/>
                                            </p:txEl>
                                          </p:spTgt>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2">
                                            <p:txEl>
                                              <p:pRg st="3" end="3"/>
                                            </p:txEl>
                                          </p:spTgt>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ocument 5">
            <a:extLst>
              <a:ext uri="{FF2B5EF4-FFF2-40B4-BE49-F238E27FC236}">
                <a16:creationId xmlns:a16="http://schemas.microsoft.com/office/drawing/2014/main" id="{79CEFCAD-48F2-4BAB-B14E-C739FF92C0C0}"/>
              </a:ext>
            </a:extLst>
          </p:cNvPr>
          <p:cNvSpPr/>
          <p:nvPr/>
        </p:nvSpPr>
        <p:spPr>
          <a:xfrm>
            <a:off x="290485" y="1997376"/>
            <a:ext cx="11508949" cy="3564624"/>
          </a:xfrm>
          <a:prstGeom prst="flowChartDocument">
            <a:avLst/>
          </a:prstGeom>
          <a:pattFill prst="lgGrid">
            <a:fgClr>
              <a:schemeClr val="accent1">
                <a:lumMod val="20000"/>
                <a:lumOff val="8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numCol="2" rtlCol="0" anchor="t"/>
          <a:lstStyle/>
          <a:p>
            <a:pPr marL="457200" lvl="0" indent="-457200">
              <a:lnSpc>
                <a:spcPct val="200000"/>
              </a:lnSpc>
              <a:buFont typeface="+mj-lt"/>
              <a:buAutoNum type="arabicPeriod"/>
              <a:defRPr/>
            </a:pPr>
            <a:r>
              <a:rPr lang="fr-FR" sz="2200" b="1" dirty="0">
                <a:solidFill>
                  <a:srgbClr val="5B9BD5">
                    <a:lumMod val="50000"/>
                  </a:srgbClr>
                </a:solidFill>
              </a:rPr>
              <a:t>Léa </a:t>
            </a:r>
            <a:r>
              <a:rPr kumimoji="0" lang="fr-FR"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va</a:t>
            </a:r>
            <a:r>
              <a:rPr kumimoji="0" lang="fr-FR" sz="2200" b="1"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a:t>
            </a:r>
            <a:r>
              <a:rPr kumimoji="0" lang="fr-FR"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200" b="1" i="0" u="none" strike="noStrike" kern="1200" cap="none" spc="0" normalizeH="0" baseline="0" noProof="0" dirty="0">
                <a:ln>
                  <a:noFill/>
                </a:ln>
                <a:solidFill>
                  <a:srgbClr val="FF6600"/>
                </a:solidFill>
                <a:effectLst/>
                <a:uLnTx/>
                <a:uFillTx/>
                <a:latin typeface="Century Gothic" panose="020F0302020204030204"/>
                <a:ea typeface="+mn-ea"/>
                <a:cs typeface="+mn-cs"/>
              </a:rPr>
              <a:t>à</a:t>
            </a:r>
            <a:r>
              <a:rPr kumimoji="0" lang="fr-FR"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Nice.</a:t>
            </a:r>
          </a:p>
          <a:p>
            <a:pPr marL="457200" marR="0" lvl="0" indent="-457200" algn="l" defTabSz="914400" rtl="0" eaLnBrk="1" fontAlgn="auto" latinLnBrk="0" hangingPunct="1">
              <a:lnSpc>
                <a:spcPct val="200000"/>
              </a:lnSpc>
              <a:spcBef>
                <a:spcPts val="0"/>
              </a:spcBef>
              <a:spcAft>
                <a:spcPts val="0"/>
              </a:spcAft>
              <a:buClrTx/>
              <a:buSzTx/>
              <a:buFont typeface="+mj-lt"/>
              <a:buAutoNum type="arabicPeriod"/>
              <a:tabLst/>
              <a:defRPr/>
            </a:pPr>
            <a:r>
              <a:rPr lang="fr-FR" sz="2200" b="1" dirty="0">
                <a:solidFill>
                  <a:srgbClr val="5B9BD5">
                    <a:lumMod val="50000"/>
                  </a:srgbClr>
                </a:solidFill>
                <a:latin typeface="Century Gothic" panose="020F0302020204030204"/>
              </a:rPr>
              <a:t>Elle voyage   </a:t>
            </a:r>
            <a:r>
              <a:rPr lang="fr-FR" sz="2200" b="1" dirty="0">
                <a:solidFill>
                  <a:srgbClr val="FF6600"/>
                </a:solidFill>
                <a:latin typeface="Century Gothic" panose="020F0302020204030204"/>
              </a:rPr>
              <a:t>en</a:t>
            </a:r>
            <a:r>
              <a:rPr lang="fr-FR" sz="2200" b="1" dirty="0">
                <a:solidFill>
                  <a:srgbClr val="5B9BD5">
                    <a:lumMod val="50000"/>
                  </a:srgbClr>
                </a:solidFill>
                <a:latin typeface="Century Gothic" panose="020F0302020204030204"/>
              </a:rPr>
              <a:t>   train.</a:t>
            </a:r>
            <a:endParaRPr kumimoji="0" lang="fr-FR"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200000"/>
              </a:lnSpc>
              <a:spcBef>
                <a:spcPts val="0"/>
              </a:spcBef>
              <a:spcAft>
                <a:spcPts val="0"/>
              </a:spcAft>
              <a:buClrTx/>
              <a:buSzTx/>
              <a:buFont typeface="+mj-lt"/>
              <a:buAutoNum type="arabicPeriod"/>
              <a:tabLst/>
              <a:defRPr/>
            </a:pPr>
            <a:r>
              <a:rPr kumimoji="0" lang="fr-FR" sz="2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Elle  prend le </a:t>
            </a:r>
            <a:r>
              <a:rPr kumimoji="0" lang="fr-FR" sz="22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trai</a:t>
            </a:r>
            <a:r>
              <a:rPr lang="fr-FR" sz="2200" b="1" dirty="0">
                <a:solidFill>
                  <a:schemeClr val="accent1">
                    <a:lumMod val="50000"/>
                  </a:schemeClr>
                </a:solidFill>
                <a:latin typeface="Century Gothic" panose="020F0302020204030204"/>
              </a:rPr>
              <a:t>n  </a:t>
            </a:r>
            <a:r>
              <a:rPr lang="fr-FR" sz="2200" b="1" dirty="0">
                <a:solidFill>
                  <a:srgbClr val="FF6600"/>
                </a:solidFill>
                <a:latin typeface="Century Gothic" panose="020F0302020204030204"/>
              </a:rPr>
              <a:t>pour </a:t>
            </a:r>
            <a:r>
              <a:rPr lang="fr-FR" sz="2200" b="1" dirty="0">
                <a:solidFill>
                  <a:schemeClr val="accent1">
                    <a:lumMod val="50000"/>
                  </a:schemeClr>
                </a:solidFill>
                <a:latin typeface="Century Gothic" panose="020F0302020204030204"/>
              </a:rPr>
              <a:t> Nice</a:t>
            </a:r>
            <a:r>
              <a:rPr kumimoji="0" lang="fr-FR" sz="2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p>
          <a:p>
            <a:pPr marL="457200" indent="-457200">
              <a:lnSpc>
                <a:spcPct val="200000"/>
              </a:lnSpc>
              <a:buFont typeface="+mj-lt"/>
              <a:buAutoNum type="arabicPeriod"/>
              <a:defRPr/>
            </a:pPr>
            <a:r>
              <a:rPr lang="fr-FR" sz="2200" b="1" dirty="0">
                <a:solidFill>
                  <a:schemeClr val="accent1">
                    <a:lumMod val="50000"/>
                  </a:schemeClr>
                </a:solidFill>
              </a:rPr>
              <a:t>Elle dort  </a:t>
            </a:r>
            <a:r>
              <a:rPr lang="fr-FR" sz="2200" b="1" dirty="0">
                <a:solidFill>
                  <a:srgbClr val="FF6600"/>
                </a:solidFill>
              </a:rPr>
              <a:t>dans</a:t>
            </a:r>
            <a:r>
              <a:rPr lang="fr-FR" sz="2200" b="1" dirty="0">
                <a:solidFill>
                  <a:schemeClr val="accent1">
                    <a:lumMod val="50000"/>
                  </a:schemeClr>
                </a:solidFill>
              </a:rPr>
              <a:t>  le train.</a:t>
            </a:r>
            <a:endParaRPr kumimoji="0" lang="fr-FR" sz="2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200000"/>
              </a:lnSpc>
              <a:spcBef>
                <a:spcPts val="0"/>
              </a:spcBef>
              <a:spcAft>
                <a:spcPts val="0"/>
              </a:spcAft>
              <a:buClrTx/>
              <a:buSzTx/>
              <a:buFont typeface="+mj-lt"/>
              <a:buAutoNum type="arabicPeriod"/>
              <a:tabLst/>
              <a:defRPr/>
            </a:pPr>
            <a:r>
              <a:rPr kumimoji="0" lang="fr-FR" sz="2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Amir arrive    </a:t>
            </a:r>
            <a:r>
              <a:rPr lang="fr-FR" sz="2200" b="1" dirty="0">
                <a:solidFill>
                  <a:srgbClr val="FF6600"/>
                </a:solidFill>
                <a:latin typeface="Century Gothic" panose="020F0302020204030204"/>
              </a:rPr>
              <a:t>en</a:t>
            </a:r>
            <a:r>
              <a:rPr kumimoji="0" lang="fr-FR" sz="2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ville.</a:t>
            </a:r>
          </a:p>
          <a:p>
            <a:pPr marL="457200" lvl="0" indent="-457200">
              <a:lnSpc>
                <a:spcPct val="200000"/>
              </a:lnSpc>
              <a:buFont typeface="+mj-lt"/>
              <a:buAutoNum type="arabicPeriod"/>
              <a:defRPr/>
            </a:pPr>
            <a:r>
              <a:rPr lang="fr-FR" sz="2200" b="1" dirty="0">
                <a:solidFill>
                  <a:schemeClr val="accent1">
                    <a:lumMod val="50000"/>
                  </a:schemeClr>
                </a:solidFill>
                <a:latin typeface="Century Gothic" panose="020F0302020204030204"/>
              </a:rPr>
              <a:t>Il a une surprise </a:t>
            </a:r>
            <a:r>
              <a:rPr lang="fr-FR" sz="2200" b="1" dirty="0">
                <a:solidFill>
                  <a:srgbClr val="FF6600"/>
                </a:solidFill>
                <a:latin typeface="Century Gothic" panose="020F0302020204030204"/>
              </a:rPr>
              <a:t>pour </a:t>
            </a:r>
            <a:r>
              <a:rPr lang="fr-FR" sz="2200" b="1" dirty="0">
                <a:solidFill>
                  <a:srgbClr val="5B9BD5">
                    <a:lumMod val="50000"/>
                  </a:srgbClr>
                </a:solidFill>
              </a:rPr>
              <a:t>Léa !</a:t>
            </a:r>
            <a:endParaRPr kumimoji="0" lang="fr-FR" sz="2200" b="1" i="0" u="none" strike="noStrike" kern="1200" cap="none" spc="0" normalizeH="0" baseline="0" noProof="0" dirty="0">
              <a:ln>
                <a:noFill/>
              </a:ln>
              <a:solidFill>
                <a:srgbClr val="FF6600"/>
              </a:solidFill>
              <a:effectLst/>
              <a:uLnTx/>
              <a:uFillTx/>
              <a:latin typeface="Century Gothic" panose="020F0302020204030204"/>
            </a:endParaRPr>
          </a:p>
          <a:p>
            <a:pPr marL="457200" marR="0" lvl="0" indent="-457200" algn="l" defTabSz="914400" rtl="0" eaLnBrk="1" fontAlgn="auto" latinLnBrk="0" hangingPunct="1">
              <a:lnSpc>
                <a:spcPct val="200000"/>
              </a:lnSpc>
              <a:spcBef>
                <a:spcPts val="0"/>
              </a:spcBef>
              <a:spcAft>
                <a:spcPts val="0"/>
              </a:spcAft>
              <a:buClrTx/>
              <a:buSzTx/>
              <a:buFont typeface="+mj-lt"/>
              <a:buAutoNum type="arabicPeriod"/>
              <a:tabLst/>
              <a:defRPr/>
            </a:pPr>
            <a:r>
              <a:rPr kumimoji="0" lang="fr-FR"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Ils vont     </a:t>
            </a:r>
            <a:r>
              <a:rPr lang="fr-FR" sz="2200" b="1" dirty="0">
                <a:solidFill>
                  <a:srgbClr val="FF6600"/>
                </a:solidFill>
                <a:latin typeface="Century Gothic" panose="020F0302020204030204"/>
              </a:rPr>
              <a:t>à</a:t>
            </a:r>
            <a:r>
              <a:rPr kumimoji="0" lang="fr-FR"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la plage    </a:t>
            </a:r>
            <a:r>
              <a:rPr lang="fr-FR" sz="2200" b="1" dirty="0">
                <a:solidFill>
                  <a:srgbClr val="FF6600"/>
                </a:solidFill>
                <a:latin typeface="Century Gothic" panose="020F0302020204030204"/>
              </a:rPr>
              <a:t>en</a:t>
            </a:r>
            <a:r>
              <a:rPr kumimoji="0" lang="fr-FR"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2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Segway</a:t>
            </a:r>
            <a:r>
              <a:rPr kumimoji="0" lang="fr-FR"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457200" indent="-457200">
              <a:lnSpc>
                <a:spcPct val="200000"/>
              </a:lnSpc>
              <a:buFont typeface="+mj-lt"/>
              <a:buAutoNum type="arabicPeriod"/>
              <a:defRPr/>
            </a:pPr>
            <a:r>
              <a:rPr lang="fr-FR" sz="2200" b="1" dirty="0">
                <a:solidFill>
                  <a:schemeClr val="accent1">
                    <a:lumMod val="50000"/>
                  </a:schemeClr>
                </a:solidFill>
              </a:rPr>
              <a:t>Le train part     </a:t>
            </a:r>
            <a:r>
              <a:rPr lang="fr-FR" sz="2200" b="1" dirty="0">
                <a:solidFill>
                  <a:srgbClr val="FF6600"/>
                </a:solidFill>
              </a:rPr>
              <a:t>en</a:t>
            </a:r>
            <a:r>
              <a:rPr lang="fr-FR" sz="2200" b="1" dirty="0">
                <a:solidFill>
                  <a:schemeClr val="accent1">
                    <a:lumMod val="50000"/>
                  </a:schemeClr>
                </a:solidFill>
              </a:rPr>
              <a:t>     Allemagne.</a:t>
            </a:r>
          </a:p>
        </p:txBody>
      </p:sp>
      <p:pic>
        <p:nvPicPr>
          <p:cNvPr id="19" name="Picture 18" descr="background rectangle">
            <a:extLst>
              <a:ext uri="{FF2B5EF4-FFF2-40B4-BE49-F238E27FC236}">
                <a16:creationId xmlns:a16="http://schemas.microsoft.com/office/drawing/2014/main" id="{84C5189C-9909-4107-B5BD-3F5C1C17C14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0" name="Title 3">
            <a:extLst>
              <a:ext uri="{FF2B5EF4-FFF2-40B4-BE49-F238E27FC236}">
                <a16:creationId xmlns:a16="http://schemas.microsoft.com/office/drawing/2014/main" id="{8E0FA63B-2545-4AAB-A5C9-230D019CAFB6}"/>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Léa</a:t>
            </a:r>
            <a:r>
              <a:rPr lang="en-GB" sz="3600" b="1" dirty="0">
                <a:solidFill>
                  <a:schemeClr val="bg1"/>
                </a:solidFill>
              </a:rPr>
              <a:t> fait un voyage</a:t>
            </a:r>
          </a:p>
        </p:txBody>
      </p:sp>
      <p:sp>
        <p:nvSpPr>
          <p:cNvPr id="21" name="Rounded Rectangle 46">
            <a:extLst>
              <a:ext uri="{FF2B5EF4-FFF2-40B4-BE49-F238E27FC236}">
                <a16:creationId xmlns:a16="http://schemas.microsoft.com/office/drawing/2014/main" id="{4B6602D5-5E41-431A-B04A-B21CAA162B65}"/>
              </a:ext>
            </a:extLst>
          </p:cNvPr>
          <p:cNvSpPr/>
          <p:nvPr/>
        </p:nvSpPr>
        <p:spPr>
          <a:xfrm>
            <a:off x="9867901" y="249870"/>
            <a:ext cx="204202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D425BB52-8A9C-4420-970D-B2EC28C7CF52}"/>
              </a:ext>
            </a:extLst>
          </p:cNvPr>
          <p:cNvSpPr txBox="1"/>
          <p:nvPr/>
        </p:nvSpPr>
        <p:spPr>
          <a:xfrm>
            <a:off x="180000" y="1296000"/>
            <a:ext cx="11729921" cy="492443"/>
          </a:xfrm>
          <a:prstGeom prst="rect">
            <a:avLst/>
          </a:prstGeom>
          <a:noFill/>
        </p:spPr>
        <p:txBody>
          <a:bodyPr wrap="square" rtlCol="0">
            <a:spAutoFit/>
          </a:bodyPr>
          <a:lstStyle/>
          <a:p>
            <a:pPr lvl="0">
              <a:defRPr/>
            </a:pPr>
            <a:r>
              <a:rPr lang="fr-FR" sz="2600" dirty="0">
                <a:solidFill>
                  <a:srgbClr val="1F4E79"/>
                </a:solidFill>
                <a:latin typeface="Century Gothic" panose="020B0502020202020204" pitchFamily="34" charset="0"/>
              </a:rPr>
              <a:t>Quelle est la préposition correcte: </a:t>
            </a:r>
            <a:r>
              <a:rPr lang="fr-FR" sz="2600" b="1" dirty="0">
                <a:solidFill>
                  <a:srgbClr val="1F4E79"/>
                </a:solidFill>
                <a:latin typeface="Century Gothic" panose="020B0502020202020204" pitchFamily="34" charset="0"/>
              </a:rPr>
              <a:t>en</a:t>
            </a:r>
            <a:r>
              <a:rPr lang="fr-FR" sz="2600" dirty="0">
                <a:solidFill>
                  <a:srgbClr val="1F4E79"/>
                </a:solidFill>
                <a:latin typeface="Century Gothic" panose="020B0502020202020204" pitchFamily="34" charset="0"/>
              </a:rPr>
              <a:t>, </a:t>
            </a:r>
            <a:r>
              <a:rPr lang="fr-FR" sz="2600" b="1" dirty="0">
                <a:solidFill>
                  <a:srgbClr val="1F4E79"/>
                </a:solidFill>
                <a:latin typeface="Century Gothic" panose="020B0502020202020204" pitchFamily="34" charset="0"/>
              </a:rPr>
              <a:t>dans</a:t>
            </a:r>
            <a:r>
              <a:rPr lang="fr-FR" sz="2600" dirty="0">
                <a:solidFill>
                  <a:srgbClr val="1F4E79"/>
                </a:solidFill>
                <a:latin typeface="Century Gothic" panose="020B0502020202020204" pitchFamily="34" charset="0"/>
              </a:rPr>
              <a:t>, </a:t>
            </a:r>
            <a:r>
              <a:rPr lang="fr-FR" sz="2600" b="1" dirty="0">
                <a:solidFill>
                  <a:srgbClr val="1F4E79"/>
                </a:solidFill>
                <a:latin typeface="Century Gothic" panose="020B0502020202020204" pitchFamily="34" charset="0"/>
              </a:rPr>
              <a:t>pour </a:t>
            </a:r>
            <a:r>
              <a:rPr lang="fr-FR" sz="2600" dirty="0">
                <a:solidFill>
                  <a:srgbClr val="1F4E79"/>
                </a:solidFill>
                <a:latin typeface="Century Gothic" panose="020B0502020202020204" pitchFamily="34" charset="0"/>
              </a:rPr>
              <a:t>ou </a:t>
            </a:r>
            <a:r>
              <a:rPr lang="fr-FR" sz="2600" b="1" dirty="0">
                <a:solidFill>
                  <a:srgbClr val="1F4E79"/>
                </a:solidFill>
                <a:latin typeface="Century Gothic" panose="020B0502020202020204" pitchFamily="34" charset="0"/>
              </a:rPr>
              <a:t>à </a:t>
            </a:r>
            <a:r>
              <a:rPr lang="fr-FR" sz="2600" dirty="0">
                <a:solidFill>
                  <a:srgbClr val="1F4E79"/>
                </a:solidFill>
                <a:latin typeface="Century Gothic" panose="020B0502020202020204" pitchFamily="34" charset="0"/>
              </a:rPr>
              <a:t>?</a:t>
            </a:r>
          </a:p>
        </p:txBody>
      </p:sp>
      <p:pic>
        <p:nvPicPr>
          <p:cNvPr id="27" name="Picture 2" descr="Sun, Yellow, Spiral, Summer, Design, Shine, Warm, Heat">
            <a:extLst>
              <a:ext uri="{FF2B5EF4-FFF2-40B4-BE49-F238E27FC236}">
                <a16:creationId xmlns:a16="http://schemas.microsoft.com/office/drawing/2014/main" id="{6C111029-C931-4224-AA63-C576B19EAD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1185" y="2096409"/>
            <a:ext cx="671161" cy="6486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un, Yellow, Spiral, Summer, Design, Shine, Warm, Heat">
            <a:extLst>
              <a:ext uri="{FF2B5EF4-FFF2-40B4-BE49-F238E27FC236}">
                <a16:creationId xmlns:a16="http://schemas.microsoft.com/office/drawing/2014/main" id="{166D3475-B28E-4EE0-BD15-5B9FAB2322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346" y="2838404"/>
            <a:ext cx="671161" cy="64864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un, Yellow, Spiral, Summer, Design, Shine, Warm, Heat">
            <a:extLst>
              <a:ext uri="{FF2B5EF4-FFF2-40B4-BE49-F238E27FC236}">
                <a16:creationId xmlns:a16="http://schemas.microsoft.com/office/drawing/2014/main" id="{33748A02-5281-40B3-B33E-A8A202ACBB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7221" y="3455368"/>
            <a:ext cx="671161" cy="64864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un, Yellow, Spiral, Summer, Design, Shine, Warm, Heat">
            <a:extLst>
              <a:ext uri="{FF2B5EF4-FFF2-40B4-BE49-F238E27FC236}">
                <a16:creationId xmlns:a16="http://schemas.microsoft.com/office/drawing/2014/main" id="{22149189-DB6B-4501-B19C-D3373193D9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1040" y="4104008"/>
            <a:ext cx="671161" cy="64864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Sun, Yellow, Spiral, Summer, Design, Shine, Warm, Heat">
            <a:extLst>
              <a:ext uri="{FF2B5EF4-FFF2-40B4-BE49-F238E27FC236}">
                <a16:creationId xmlns:a16="http://schemas.microsoft.com/office/drawing/2014/main" id="{39F61087-39A9-4629-9D97-71FDD92BF6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9415" y="2096409"/>
            <a:ext cx="671161" cy="64864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Sun, Yellow, Spiral, Summer, Design, Shine, Warm, Heat">
            <a:extLst>
              <a:ext uri="{FF2B5EF4-FFF2-40B4-BE49-F238E27FC236}">
                <a16:creationId xmlns:a16="http://schemas.microsoft.com/office/drawing/2014/main" id="{4247D255-CC16-4922-822B-93DFA2F37F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4770" y="2787678"/>
            <a:ext cx="671161" cy="64864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un, Yellow, Spiral, Summer, Design, Shine, Warm, Heat">
            <a:extLst>
              <a:ext uri="{FF2B5EF4-FFF2-40B4-BE49-F238E27FC236}">
                <a16:creationId xmlns:a16="http://schemas.microsoft.com/office/drawing/2014/main" id="{7F939C9E-FFF7-4D9A-916E-357D5825BA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8327" y="3455368"/>
            <a:ext cx="671161" cy="64864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un, Yellow, Spiral, Summer, Design, Shine, Warm, Heat">
            <a:extLst>
              <a:ext uri="{FF2B5EF4-FFF2-40B4-BE49-F238E27FC236}">
                <a16:creationId xmlns:a16="http://schemas.microsoft.com/office/drawing/2014/main" id="{1B310ACE-0991-4342-AAF0-CA3B51566E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5013" y="3487044"/>
            <a:ext cx="671161" cy="64864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un, Yellow, Spiral, Summer, Design, Shine, Warm, Heat">
            <a:extLst>
              <a:ext uri="{FF2B5EF4-FFF2-40B4-BE49-F238E27FC236}">
                <a16:creationId xmlns:a16="http://schemas.microsoft.com/office/drawing/2014/main" id="{0E358B46-17B9-4829-9F14-09F32D7868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3745" y="4174839"/>
            <a:ext cx="671161" cy="64864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igh Speed Train, Railway, Ice, Train, Transportation">
            <a:extLst>
              <a:ext uri="{FF2B5EF4-FFF2-40B4-BE49-F238E27FC236}">
                <a16:creationId xmlns:a16="http://schemas.microsoft.com/office/drawing/2014/main" id="{191C8227-D755-4ED0-BF23-6240836804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9276" y="5081091"/>
            <a:ext cx="1923636" cy="961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39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69DEF1-46CA-C849-99ED-9E8A0E85C38B}"/>
              </a:ext>
            </a:extLst>
          </p:cNvPr>
          <p:cNvSpPr>
            <a:spLocks noGrp="1"/>
          </p:cNvSpPr>
          <p:nvPr>
            <p:ph type="title"/>
          </p:nvPr>
        </p:nvSpPr>
        <p:spPr>
          <a:xfrm>
            <a:off x="0" y="-186473"/>
            <a:ext cx="10515600" cy="1325563"/>
          </a:xfrm>
        </p:spPr>
        <p:txBody>
          <a:bodyPr/>
          <a:lstStyle/>
          <a:p>
            <a:pPr lvl="0">
              <a:lnSpc>
                <a:spcPct val="100000"/>
              </a:lnSpc>
              <a:spcBef>
                <a:spcPts val="0"/>
              </a:spcBef>
            </a:pPr>
            <a:r>
              <a:rPr lang="en-GB" sz="15000" b="1" dirty="0">
                <a:solidFill>
                  <a:srgbClr val="1F4E79"/>
                </a:solidFill>
                <a:latin typeface="Century Gothic" panose="020B0502020202020204" pitchFamily="34" charset="0"/>
                <a:ea typeface="+mn-ea"/>
                <a:cs typeface="Calibri" panose="020F0502020204030204" pitchFamily="34" charset="0"/>
              </a:rPr>
              <a:t>-</a:t>
            </a:r>
            <a:r>
              <a:rPr lang="en-GB" sz="15000" b="1" dirty="0" err="1">
                <a:solidFill>
                  <a:srgbClr val="1F4E79"/>
                </a:solidFill>
                <a:latin typeface="Century Gothic" panose="020B0502020202020204" pitchFamily="34" charset="0"/>
                <a:ea typeface="+mn-ea"/>
                <a:cs typeface="Calibri" panose="020F0502020204030204" pitchFamily="34" charset="0"/>
              </a:rPr>
              <a:t>tion</a:t>
            </a:r>
            <a:endParaRPr lang="en-US" dirty="0"/>
          </a:p>
        </p:txBody>
      </p:sp>
      <p:pic>
        <p:nvPicPr>
          <p:cNvPr id="4" name="Picture 3" descr="a warning sign with someone slipping on i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1611" y="1096226"/>
            <a:ext cx="3558385" cy="3130267"/>
          </a:xfrm>
          <a:prstGeom prst="rect">
            <a:avLst/>
          </a:prstGeom>
        </p:spPr>
      </p:pic>
      <p:sp>
        <p:nvSpPr>
          <p:cNvPr id="3" name="TextBox 2"/>
          <p:cNvSpPr txBox="1"/>
          <p:nvPr/>
        </p:nvSpPr>
        <p:spPr>
          <a:xfrm>
            <a:off x="2343265" y="4288221"/>
            <a:ext cx="750547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Atten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tion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351493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fr-FR" sz="3600" b="1" dirty="0">
                <a:solidFill>
                  <a:schemeClr val="bg1"/>
                </a:solidFill>
              </a:rPr>
              <a:t>Les idées de vacances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873343" y="249868"/>
            <a:ext cx="2036578"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6" name="Flowchart: Document 125">
            <a:extLst>
              <a:ext uri="{FF2B5EF4-FFF2-40B4-BE49-F238E27FC236}">
                <a16:creationId xmlns:a16="http://schemas.microsoft.com/office/drawing/2014/main" id="{7CF03CCD-D7CC-4FD0-8119-11F1F530F356}"/>
              </a:ext>
            </a:extLst>
          </p:cNvPr>
          <p:cNvSpPr/>
          <p:nvPr/>
        </p:nvSpPr>
        <p:spPr>
          <a:xfrm>
            <a:off x="6044359" y="1883619"/>
            <a:ext cx="5923256" cy="1908474"/>
          </a:xfrm>
          <a:prstGeom prst="flowChartDocument">
            <a:avLst/>
          </a:prstGeom>
          <a:pattFill prst="lgGrid">
            <a:fgClr>
              <a:schemeClr val="accent1">
                <a:lumMod val="20000"/>
                <a:lumOff val="80000"/>
              </a:schemeClr>
            </a:fgClr>
            <a:bgClr>
              <a:schemeClr val="bg1"/>
            </a:bgClr>
          </a:patt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200" dirty="0">
                <a:solidFill>
                  <a:schemeClr val="accent1">
                    <a:lumMod val="50000"/>
                  </a:schemeClr>
                </a:solidFill>
              </a:rPr>
              <a:t>1.  </a:t>
            </a:r>
            <a:r>
              <a:rPr lang="fr-FR" sz="2200" b="1" dirty="0">
                <a:solidFill>
                  <a:schemeClr val="accent1">
                    <a:lumMod val="50000"/>
                  </a:schemeClr>
                </a:solidFill>
                <a:latin typeface="Bradley Hand ITC" panose="03070402050302030203" pitchFamily="66" charset="0"/>
              </a:rPr>
              <a:t>Je dois voyager en avion à Paris.	</a:t>
            </a:r>
            <a:endParaRPr lang="fr-FR" sz="2200" dirty="0">
              <a:solidFill>
                <a:schemeClr val="accent1">
                  <a:lumMod val="50000"/>
                </a:schemeClr>
              </a:solidFill>
              <a:latin typeface="+mj-lt"/>
            </a:endParaRPr>
          </a:p>
          <a:p>
            <a:r>
              <a:rPr lang="fr-FR" sz="2200" dirty="0">
                <a:solidFill>
                  <a:schemeClr val="accent1">
                    <a:lumMod val="50000"/>
                  </a:schemeClr>
                </a:solidFill>
              </a:rPr>
              <a:t>2.  </a:t>
            </a:r>
            <a:r>
              <a:rPr lang="fr-FR" sz="2200" b="1" dirty="0">
                <a:solidFill>
                  <a:schemeClr val="accent1">
                    <a:lumMod val="50000"/>
                  </a:schemeClr>
                </a:solidFill>
                <a:latin typeface="Bradley Hand ITC" panose="03070402050302030203" pitchFamily="66" charset="0"/>
              </a:rPr>
              <a:t>Je veux visiter les vieilles églises.	</a:t>
            </a:r>
          </a:p>
          <a:p>
            <a:r>
              <a:rPr lang="fr-FR" sz="2200" b="1" dirty="0">
                <a:solidFill>
                  <a:schemeClr val="accent1">
                    <a:lumMod val="50000"/>
                  </a:schemeClr>
                </a:solidFill>
                <a:latin typeface="Bradley Hand ITC" panose="03070402050302030203" pitchFamily="66" charset="0"/>
              </a:rPr>
              <a:t>				</a:t>
            </a:r>
          </a:p>
        </p:txBody>
      </p:sp>
      <p:sp>
        <p:nvSpPr>
          <p:cNvPr id="127" name="Rectangle 126">
            <a:extLst>
              <a:ext uri="{FF2B5EF4-FFF2-40B4-BE49-F238E27FC236}">
                <a16:creationId xmlns:a16="http://schemas.microsoft.com/office/drawing/2014/main" id="{BDCE9812-8838-49E6-89DC-654A6C09C719}"/>
              </a:ext>
            </a:extLst>
          </p:cNvPr>
          <p:cNvSpPr/>
          <p:nvPr/>
        </p:nvSpPr>
        <p:spPr>
          <a:xfrm>
            <a:off x="192272" y="1883619"/>
            <a:ext cx="5674568" cy="1794954"/>
          </a:xfrm>
          <a:prstGeom prst="rect">
            <a:avLst/>
          </a:prstGeom>
          <a:blipFill>
            <a:blip r:embed="rId4">
              <a:alphaModFix amt="70000"/>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TextBox 128">
            <a:extLst>
              <a:ext uri="{FF2B5EF4-FFF2-40B4-BE49-F238E27FC236}">
                <a16:creationId xmlns:a16="http://schemas.microsoft.com/office/drawing/2014/main" id="{C8625317-C555-4167-A76A-D9F8A2DFCFF6}"/>
              </a:ext>
            </a:extLst>
          </p:cNvPr>
          <p:cNvSpPr txBox="1"/>
          <p:nvPr/>
        </p:nvSpPr>
        <p:spPr>
          <a:xfrm rot="20817348">
            <a:off x="218878" y="1902156"/>
            <a:ext cx="1611615" cy="830997"/>
          </a:xfrm>
          <a:custGeom>
            <a:avLst/>
            <a:gdLst>
              <a:gd name="connsiteX0" fmla="*/ 0 w 1611615"/>
              <a:gd name="connsiteY0" fmla="*/ 0 h 830997"/>
              <a:gd name="connsiteX1" fmla="*/ 569437 w 1611615"/>
              <a:gd name="connsiteY1" fmla="*/ 0 h 830997"/>
              <a:gd name="connsiteX2" fmla="*/ 1074410 w 1611615"/>
              <a:gd name="connsiteY2" fmla="*/ 0 h 830997"/>
              <a:gd name="connsiteX3" fmla="*/ 1611615 w 1611615"/>
              <a:gd name="connsiteY3" fmla="*/ 0 h 830997"/>
              <a:gd name="connsiteX4" fmla="*/ 1611615 w 1611615"/>
              <a:gd name="connsiteY4" fmla="*/ 398879 h 830997"/>
              <a:gd name="connsiteX5" fmla="*/ 1611615 w 1611615"/>
              <a:gd name="connsiteY5" fmla="*/ 830997 h 830997"/>
              <a:gd name="connsiteX6" fmla="*/ 1106642 w 1611615"/>
              <a:gd name="connsiteY6" fmla="*/ 830997 h 830997"/>
              <a:gd name="connsiteX7" fmla="*/ 553321 w 1611615"/>
              <a:gd name="connsiteY7" fmla="*/ 830997 h 830997"/>
              <a:gd name="connsiteX8" fmla="*/ 0 w 1611615"/>
              <a:gd name="connsiteY8" fmla="*/ 830997 h 830997"/>
              <a:gd name="connsiteX9" fmla="*/ 0 w 1611615"/>
              <a:gd name="connsiteY9" fmla="*/ 423808 h 830997"/>
              <a:gd name="connsiteX10" fmla="*/ 0 w 1611615"/>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615" h="830997" fill="none" extrusionOk="0">
                <a:moveTo>
                  <a:pt x="0" y="0"/>
                </a:moveTo>
                <a:cubicBezTo>
                  <a:pt x="280586" y="-53592"/>
                  <a:pt x="419420" y="9527"/>
                  <a:pt x="569437" y="0"/>
                </a:cubicBezTo>
                <a:cubicBezTo>
                  <a:pt x="719454" y="-9527"/>
                  <a:pt x="904468" y="2145"/>
                  <a:pt x="1074410" y="0"/>
                </a:cubicBezTo>
                <a:cubicBezTo>
                  <a:pt x="1244352" y="-2145"/>
                  <a:pt x="1486813" y="10221"/>
                  <a:pt x="1611615" y="0"/>
                </a:cubicBezTo>
                <a:cubicBezTo>
                  <a:pt x="1633509" y="169056"/>
                  <a:pt x="1592748" y="258665"/>
                  <a:pt x="1611615" y="398879"/>
                </a:cubicBezTo>
                <a:cubicBezTo>
                  <a:pt x="1630482" y="539093"/>
                  <a:pt x="1604872" y="689206"/>
                  <a:pt x="1611615" y="830997"/>
                </a:cubicBezTo>
                <a:cubicBezTo>
                  <a:pt x="1491144" y="872401"/>
                  <a:pt x="1244587" y="775696"/>
                  <a:pt x="1106642" y="830997"/>
                </a:cubicBezTo>
                <a:cubicBezTo>
                  <a:pt x="968697" y="886298"/>
                  <a:pt x="780889" y="806851"/>
                  <a:pt x="553321" y="830997"/>
                </a:cubicBezTo>
                <a:cubicBezTo>
                  <a:pt x="325753" y="855143"/>
                  <a:pt x="111614" y="828555"/>
                  <a:pt x="0" y="830997"/>
                </a:cubicBezTo>
                <a:cubicBezTo>
                  <a:pt x="-43952" y="669211"/>
                  <a:pt x="47630" y="576597"/>
                  <a:pt x="0" y="423808"/>
                </a:cubicBezTo>
                <a:cubicBezTo>
                  <a:pt x="-47630" y="271019"/>
                  <a:pt x="7115" y="206213"/>
                  <a:pt x="0" y="0"/>
                </a:cubicBezTo>
                <a:close/>
              </a:path>
              <a:path w="1611615" h="830997" stroke="0" extrusionOk="0">
                <a:moveTo>
                  <a:pt x="0" y="0"/>
                </a:moveTo>
                <a:cubicBezTo>
                  <a:pt x="222527" y="-17428"/>
                  <a:pt x="316529" y="9897"/>
                  <a:pt x="488857" y="0"/>
                </a:cubicBezTo>
                <a:cubicBezTo>
                  <a:pt x="661185" y="-9897"/>
                  <a:pt x="804605" y="7549"/>
                  <a:pt x="1058294" y="0"/>
                </a:cubicBezTo>
                <a:cubicBezTo>
                  <a:pt x="1311983" y="-7549"/>
                  <a:pt x="1462732" y="6686"/>
                  <a:pt x="1611615" y="0"/>
                </a:cubicBezTo>
                <a:cubicBezTo>
                  <a:pt x="1639046" y="111935"/>
                  <a:pt x="1589269" y="235639"/>
                  <a:pt x="1611615" y="407189"/>
                </a:cubicBezTo>
                <a:cubicBezTo>
                  <a:pt x="1633961" y="578739"/>
                  <a:pt x="1600919" y="701548"/>
                  <a:pt x="1611615" y="830997"/>
                </a:cubicBezTo>
                <a:cubicBezTo>
                  <a:pt x="1400262" y="833056"/>
                  <a:pt x="1256137" y="780393"/>
                  <a:pt x="1122758" y="830997"/>
                </a:cubicBezTo>
                <a:cubicBezTo>
                  <a:pt x="989379" y="881601"/>
                  <a:pt x="826005" y="780786"/>
                  <a:pt x="585553" y="830997"/>
                </a:cubicBezTo>
                <a:cubicBezTo>
                  <a:pt x="345102" y="881208"/>
                  <a:pt x="150846" y="770160"/>
                  <a:pt x="0" y="830997"/>
                </a:cubicBezTo>
                <a:cubicBezTo>
                  <a:pt x="-31044" y="693981"/>
                  <a:pt x="26169" y="602602"/>
                  <a:pt x="0" y="432118"/>
                </a:cubicBezTo>
                <a:cubicBezTo>
                  <a:pt x="-26169" y="261634"/>
                  <a:pt x="19770" y="171456"/>
                  <a:pt x="0" y="0"/>
                </a:cubicBezTo>
                <a:close/>
              </a:path>
            </a:pathLst>
          </a:custGeom>
          <a:pattFill prst="dotGrid">
            <a:fgClr>
              <a:schemeClr val="accent1"/>
            </a:fgClr>
            <a:bgClr>
              <a:schemeClr val="bg1"/>
            </a:bgClr>
          </a:pattFill>
          <a:ln w="38100">
            <a:solidFill>
              <a:schemeClr val="accent2">
                <a:lumMod val="75000"/>
              </a:schemeClr>
            </a:solidFill>
            <a:extLst>
              <a:ext uri="{C807C97D-BFC1-408E-A445-0C87EB9F89A2}">
                <ask:lineSketchStyleProps xmlns:ask="http://schemas.microsoft.com/office/drawing/2018/sketchyshapes" sd="3717257472">
                  <a:prstGeom prst="rect">
                    <a:avLst/>
                  </a:prstGeom>
                  <ask:type>
                    <ask:lineSketchScribbl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5B9BD5">
                    <a:lumMod val="50000"/>
                  </a:srgbClr>
                </a:solidFill>
                <a:latin typeface="Century Gothic" panose="020B0502020202020204" pitchFamily="34" charset="0"/>
              </a:rPr>
              <a:t>Example (je)</a:t>
            </a:r>
            <a:endParaRPr kumimoji="0" lang="fr-FR"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130" name="Picture 2" descr="Pushed Pin Clip Art">
            <a:extLst>
              <a:ext uri="{FF2B5EF4-FFF2-40B4-BE49-F238E27FC236}">
                <a16:creationId xmlns:a16="http://schemas.microsoft.com/office/drawing/2014/main" id="{A07716DA-8C62-4440-9859-FD56297BC659}"/>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557317">
            <a:off x="1467961" y="1869959"/>
            <a:ext cx="608980" cy="584621"/>
          </a:xfrm>
          <a:prstGeom prst="rect">
            <a:avLst/>
          </a:prstGeom>
          <a:noFill/>
          <a:extLst>
            <a:ext uri="{909E8E84-426E-40DD-AFC4-6F175D3DCCD1}">
              <a14:hiddenFill xmlns:a14="http://schemas.microsoft.com/office/drawing/2010/main">
                <a:solidFill>
                  <a:srgbClr val="FFFFFF"/>
                </a:solidFill>
              </a14:hiddenFill>
            </a:ext>
          </a:extLst>
        </p:spPr>
      </p:pic>
      <p:grpSp>
        <p:nvGrpSpPr>
          <p:cNvPr id="131" name="Group 130">
            <a:extLst>
              <a:ext uri="{FF2B5EF4-FFF2-40B4-BE49-F238E27FC236}">
                <a16:creationId xmlns:a16="http://schemas.microsoft.com/office/drawing/2014/main" id="{10ED73B5-D677-4924-AFF0-FD97C594FE55}"/>
              </a:ext>
            </a:extLst>
          </p:cNvPr>
          <p:cNvGrpSpPr/>
          <p:nvPr/>
        </p:nvGrpSpPr>
        <p:grpSpPr>
          <a:xfrm>
            <a:off x="2603636" y="1672978"/>
            <a:ext cx="1422270" cy="860693"/>
            <a:chOff x="7261126" y="4111642"/>
            <a:chExt cx="1411031" cy="837158"/>
          </a:xfrm>
        </p:grpSpPr>
        <p:sp>
          <p:nvSpPr>
            <p:cNvPr id="132" name="TextBox 131">
              <a:extLst>
                <a:ext uri="{FF2B5EF4-FFF2-40B4-BE49-F238E27FC236}">
                  <a16:creationId xmlns:a16="http://schemas.microsoft.com/office/drawing/2014/main" id="{6E1DA6A6-9DC6-4339-A935-12DC8F902E2A}"/>
                </a:ext>
              </a:extLst>
            </p:cNvPr>
            <p:cNvSpPr txBox="1"/>
            <p:nvPr/>
          </p:nvSpPr>
          <p:spPr>
            <a:xfrm>
              <a:off x="7463225" y="4499759"/>
              <a:ext cx="1208932" cy="449041"/>
            </a:xfrm>
            <a:custGeom>
              <a:avLst/>
              <a:gdLst>
                <a:gd name="connsiteX0" fmla="*/ 0 w 1208932"/>
                <a:gd name="connsiteY0" fmla="*/ 0 h 449041"/>
                <a:gd name="connsiteX1" fmla="*/ 415067 w 1208932"/>
                <a:gd name="connsiteY1" fmla="*/ 0 h 449041"/>
                <a:gd name="connsiteX2" fmla="*/ 781776 w 1208932"/>
                <a:gd name="connsiteY2" fmla="*/ 0 h 449041"/>
                <a:gd name="connsiteX3" fmla="*/ 1208932 w 1208932"/>
                <a:gd name="connsiteY3" fmla="*/ 0 h 449041"/>
                <a:gd name="connsiteX4" fmla="*/ 1208932 w 1208932"/>
                <a:gd name="connsiteY4" fmla="*/ 449041 h 449041"/>
                <a:gd name="connsiteX5" fmla="*/ 781776 w 1208932"/>
                <a:gd name="connsiteY5" fmla="*/ 449041 h 449041"/>
                <a:gd name="connsiteX6" fmla="*/ 378799 w 1208932"/>
                <a:gd name="connsiteY6" fmla="*/ 449041 h 449041"/>
                <a:gd name="connsiteX7" fmla="*/ 0 w 1208932"/>
                <a:gd name="connsiteY7" fmla="*/ 449041 h 449041"/>
                <a:gd name="connsiteX8" fmla="*/ 0 w 1208932"/>
                <a:gd name="connsiteY8" fmla="*/ 0 h 44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932" h="449041" fill="none" extrusionOk="0">
                  <a:moveTo>
                    <a:pt x="0" y="0"/>
                  </a:moveTo>
                  <a:cubicBezTo>
                    <a:pt x="143270" y="-19927"/>
                    <a:pt x="213725" y="23839"/>
                    <a:pt x="415067" y="0"/>
                  </a:cubicBezTo>
                  <a:cubicBezTo>
                    <a:pt x="616409" y="-23839"/>
                    <a:pt x="693278" y="16448"/>
                    <a:pt x="781776" y="0"/>
                  </a:cubicBezTo>
                  <a:cubicBezTo>
                    <a:pt x="870274" y="-16448"/>
                    <a:pt x="1094538" y="20079"/>
                    <a:pt x="1208932" y="0"/>
                  </a:cubicBezTo>
                  <a:cubicBezTo>
                    <a:pt x="1221351" y="110141"/>
                    <a:pt x="1179030" y="254523"/>
                    <a:pt x="1208932" y="449041"/>
                  </a:cubicBezTo>
                  <a:cubicBezTo>
                    <a:pt x="1006467" y="451667"/>
                    <a:pt x="875444" y="436026"/>
                    <a:pt x="781776" y="449041"/>
                  </a:cubicBezTo>
                  <a:cubicBezTo>
                    <a:pt x="688108" y="462056"/>
                    <a:pt x="566817" y="412299"/>
                    <a:pt x="378799" y="449041"/>
                  </a:cubicBezTo>
                  <a:cubicBezTo>
                    <a:pt x="190781" y="485783"/>
                    <a:pt x="110995" y="426052"/>
                    <a:pt x="0" y="449041"/>
                  </a:cubicBezTo>
                  <a:cubicBezTo>
                    <a:pt x="-22242" y="262629"/>
                    <a:pt x="9843" y="98234"/>
                    <a:pt x="0" y="0"/>
                  </a:cubicBezTo>
                  <a:close/>
                </a:path>
                <a:path w="1208932" h="449041" stroke="0" extrusionOk="0">
                  <a:moveTo>
                    <a:pt x="0" y="0"/>
                  </a:moveTo>
                  <a:cubicBezTo>
                    <a:pt x="107738" y="-9677"/>
                    <a:pt x="216334" y="17390"/>
                    <a:pt x="366709" y="0"/>
                  </a:cubicBezTo>
                  <a:cubicBezTo>
                    <a:pt x="517084" y="-17390"/>
                    <a:pt x="659990" y="44356"/>
                    <a:pt x="757597" y="0"/>
                  </a:cubicBezTo>
                  <a:cubicBezTo>
                    <a:pt x="855204" y="-44356"/>
                    <a:pt x="1089826" y="38361"/>
                    <a:pt x="1208932" y="0"/>
                  </a:cubicBezTo>
                  <a:cubicBezTo>
                    <a:pt x="1236392" y="92674"/>
                    <a:pt x="1170295" y="319650"/>
                    <a:pt x="1208932" y="449041"/>
                  </a:cubicBezTo>
                  <a:cubicBezTo>
                    <a:pt x="1047525" y="450774"/>
                    <a:pt x="907527" y="419798"/>
                    <a:pt x="818044" y="449041"/>
                  </a:cubicBezTo>
                  <a:cubicBezTo>
                    <a:pt x="728561" y="478284"/>
                    <a:pt x="575667" y="424285"/>
                    <a:pt x="451335" y="449041"/>
                  </a:cubicBezTo>
                  <a:cubicBezTo>
                    <a:pt x="327003" y="473797"/>
                    <a:pt x="204101" y="431237"/>
                    <a:pt x="0" y="449041"/>
                  </a:cubicBezTo>
                  <a:cubicBezTo>
                    <a:pt x="-31148" y="304683"/>
                    <a:pt x="32477" y="186430"/>
                    <a:pt x="0" y="0"/>
                  </a:cubicBezTo>
                  <a:close/>
                </a:path>
              </a:pathLst>
            </a:custGeom>
            <a:pattFill prst="dotGrid">
              <a:fgClr>
                <a:schemeClr val="accent1"/>
              </a:fgClr>
              <a:bgClr>
                <a:schemeClr val="bg1"/>
              </a:bgClr>
            </a:pattFill>
            <a:ln w="28575">
              <a:solidFill>
                <a:schemeClr val="accent1">
                  <a:lumMod val="50000"/>
                </a:schemeClr>
              </a:solidFill>
              <a:extLst>
                <a:ext uri="{C807C97D-BFC1-408E-A445-0C87EB9F89A2}">
                  <ask:lineSketchStyleProps xmlns:ask="http://schemas.microsoft.com/office/drawing/2018/sketchyshapes" sd="349013223">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devoir</a:t>
              </a:r>
            </a:p>
          </p:txBody>
        </p:sp>
        <p:pic>
          <p:nvPicPr>
            <p:cNvPr id="133" name="Picture 2" descr="Pushed Pin Clip Art">
              <a:extLst>
                <a:ext uri="{FF2B5EF4-FFF2-40B4-BE49-F238E27FC236}">
                  <a16:creationId xmlns:a16="http://schemas.microsoft.com/office/drawing/2014/main" id="{94989B4D-8707-4E9D-8BF0-76F0BEFCA8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1126" y="4111642"/>
              <a:ext cx="608980" cy="5846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7" name="Group 136">
            <a:extLst>
              <a:ext uri="{FF2B5EF4-FFF2-40B4-BE49-F238E27FC236}">
                <a16:creationId xmlns:a16="http://schemas.microsoft.com/office/drawing/2014/main" id="{694C77AF-94D6-4498-98DB-B55975FFDA36}"/>
              </a:ext>
            </a:extLst>
          </p:cNvPr>
          <p:cNvGrpSpPr/>
          <p:nvPr/>
        </p:nvGrpSpPr>
        <p:grpSpPr>
          <a:xfrm>
            <a:off x="280137" y="2635200"/>
            <a:ext cx="1914309" cy="749551"/>
            <a:chOff x="5732463" y="5146756"/>
            <a:chExt cx="1600578" cy="749551"/>
          </a:xfrm>
        </p:grpSpPr>
        <p:sp>
          <p:nvSpPr>
            <p:cNvPr id="138" name="TextBox 137">
              <a:extLst>
                <a:ext uri="{FF2B5EF4-FFF2-40B4-BE49-F238E27FC236}">
                  <a16:creationId xmlns:a16="http://schemas.microsoft.com/office/drawing/2014/main" id="{85F2A7F6-9E42-485F-990E-502705824F0E}"/>
                </a:ext>
              </a:extLst>
            </p:cNvPr>
            <p:cNvSpPr txBox="1"/>
            <p:nvPr/>
          </p:nvSpPr>
          <p:spPr>
            <a:xfrm>
              <a:off x="6199336" y="5434642"/>
              <a:ext cx="1133705" cy="461665"/>
            </a:xfrm>
            <a:custGeom>
              <a:avLst/>
              <a:gdLst>
                <a:gd name="connsiteX0" fmla="*/ 0 w 1133705"/>
                <a:gd name="connsiteY0" fmla="*/ 0 h 461665"/>
                <a:gd name="connsiteX1" fmla="*/ 532841 w 1133705"/>
                <a:gd name="connsiteY1" fmla="*/ 0 h 461665"/>
                <a:gd name="connsiteX2" fmla="*/ 1133705 w 1133705"/>
                <a:gd name="connsiteY2" fmla="*/ 0 h 461665"/>
                <a:gd name="connsiteX3" fmla="*/ 1133705 w 1133705"/>
                <a:gd name="connsiteY3" fmla="*/ 461665 h 461665"/>
                <a:gd name="connsiteX4" fmla="*/ 589527 w 1133705"/>
                <a:gd name="connsiteY4" fmla="*/ 461665 h 461665"/>
                <a:gd name="connsiteX5" fmla="*/ 0 w 1133705"/>
                <a:gd name="connsiteY5" fmla="*/ 461665 h 461665"/>
                <a:gd name="connsiteX6" fmla="*/ 0 w 1133705"/>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705" h="461665" fill="none" extrusionOk="0">
                  <a:moveTo>
                    <a:pt x="0" y="0"/>
                  </a:moveTo>
                  <a:cubicBezTo>
                    <a:pt x="120773" y="-11256"/>
                    <a:pt x="343189" y="37311"/>
                    <a:pt x="532841" y="0"/>
                  </a:cubicBezTo>
                  <a:cubicBezTo>
                    <a:pt x="722493" y="-37311"/>
                    <a:pt x="943186" y="25334"/>
                    <a:pt x="1133705" y="0"/>
                  </a:cubicBezTo>
                  <a:cubicBezTo>
                    <a:pt x="1182053" y="127110"/>
                    <a:pt x="1127159" y="355181"/>
                    <a:pt x="1133705" y="461665"/>
                  </a:cubicBezTo>
                  <a:cubicBezTo>
                    <a:pt x="975902" y="517884"/>
                    <a:pt x="740534" y="426619"/>
                    <a:pt x="589527" y="461665"/>
                  </a:cubicBezTo>
                  <a:cubicBezTo>
                    <a:pt x="438520" y="496711"/>
                    <a:pt x="133872" y="459252"/>
                    <a:pt x="0" y="461665"/>
                  </a:cubicBezTo>
                  <a:cubicBezTo>
                    <a:pt x="-28003" y="299504"/>
                    <a:pt x="42733" y="201457"/>
                    <a:pt x="0" y="0"/>
                  </a:cubicBezTo>
                  <a:close/>
                </a:path>
                <a:path w="1133705" h="461665" stroke="0" extrusionOk="0">
                  <a:moveTo>
                    <a:pt x="0" y="0"/>
                  </a:moveTo>
                  <a:cubicBezTo>
                    <a:pt x="182018" y="-63433"/>
                    <a:pt x="316740" y="43173"/>
                    <a:pt x="532841" y="0"/>
                  </a:cubicBezTo>
                  <a:cubicBezTo>
                    <a:pt x="748942" y="-43173"/>
                    <a:pt x="1003304" y="71063"/>
                    <a:pt x="1133705" y="0"/>
                  </a:cubicBezTo>
                  <a:cubicBezTo>
                    <a:pt x="1160928" y="176381"/>
                    <a:pt x="1128767" y="248342"/>
                    <a:pt x="1133705" y="461665"/>
                  </a:cubicBezTo>
                  <a:cubicBezTo>
                    <a:pt x="975508" y="475668"/>
                    <a:pt x="794863" y="412973"/>
                    <a:pt x="566853" y="461665"/>
                  </a:cubicBezTo>
                  <a:cubicBezTo>
                    <a:pt x="338843" y="510357"/>
                    <a:pt x="263122" y="437794"/>
                    <a:pt x="0" y="461665"/>
                  </a:cubicBezTo>
                  <a:cubicBezTo>
                    <a:pt x="-26098" y="283571"/>
                    <a:pt x="30374" y="229361"/>
                    <a:pt x="0" y="0"/>
                  </a:cubicBezTo>
                  <a:close/>
                </a:path>
              </a:pathLst>
            </a:custGeom>
            <a:pattFill prst="dotGrid">
              <a:fgClr>
                <a:schemeClr val="accent1"/>
              </a:fgClr>
              <a:bgClr>
                <a:schemeClr val="bg1"/>
              </a:bgClr>
            </a:pattFill>
            <a:ln w="28575">
              <a:solidFill>
                <a:schemeClr val="accent1">
                  <a:lumMod val="50000"/>
                </a:schemeClr>
              </a:solidFill>
              <a:extLst>
                <a:ext uri="{C807C97D-BFC1-408E-A445-0C87EB9F89A2}">
                  <ask:lineSketchStyleProps xmlns:ask="http://schemas.microsoft.com/office/drawing/2018/sketchyshapes" sd="349013223">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5B9BD5">
                      <a:lumMod val="50000"/>
                    </a:srgbClr>
                  </a:solidFill>
                  <a:latin typeface="Century Gothic" panose="020B0502020202020204" pitchFamily="34" charset="0"/>
                </a:rPr>
                <a:t>vouloir</a:t>
              </a:r>
              <a:endParaRPr kumimoji="0" lang="fr-FR"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139" name="Picture 2" descr="Pushed Pin Clip Art">
              <a:extLst>
                <a:ext uri="{FF2B5EF4-FFF2-40B4-BE49-F238E27FC236}">
                  <a16:creationId xmlns:a16="http://schemas.microsoft.com/office/drawing/2014/main" id="{3DD6B41E-419C-4E7E-B70A-1FF535F6B9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654874">
              <a:off x="5732463" y="5146756"/>
              <a:ext cx="608980" cy="584621"/>
            </a:xfrm>
            <a:prstGeom prst="rect">
              <a:avLst/>
            </a:prstGeom>
            <a:noFill/>
            <a:extLst>
              <a:ext uri="{909E8E84-426E-40DD-AFC4-6F175D3DCCD1}">
                <a14:hiddenFill xmlns:a14="http://schemas.microsoft.com/office/drawing/2010/main">
                  <a:solidFill>
                    <a:srgbClr val="FFFFFF"/>
                  </a:solidFill>
                </a14:hiddenFill>
              </a:ext>
            </a:extLst>
          </p:spPr>
        </p:pic>
      </p:grpSp>
      <p:sp>
        <p:nvSpPr>
          <p:cNvPr id="162" name="Rectangle 161">
            <a:extLst>
              <a:ext uri="{FF2B5EF4-FFF2-40B4-BE49-F238E27FC236}">
                <a16:creationId xmlns:a16="http://schemas.microsoft.com/office/drawing/2014/main" id="{DD4EAFDE-0B94-403A-B20F-CF4763E9DD9F}"/>
              </a:ext>
            </a:extLst>
          </p:cNvPr>
          <p:cNvSpPr/>
          <p:nvPr/>
        </p:nvSpPr>
        <p:spPr>
          <a:xfrm>
            <a:off x="219663" y="4442532"/>
            <a:ext cx="5674568" cy="1796400"/>
          </a:xfrm>
          <a:prstGeom prst="rect">
            <a:avLst/>
          </a:prstGeom>
          <a:blipFill>
            <a:blip r:embed="rId4">
              <a:alphaModFix amt="70000"/>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TextBox 166">
            <a:extLst>
              <a:ext uri="{FF2B5EF4-FFF2-40B4-BE49-F238E27FC236}">
                <a16:creationId xmlns:a16="http://schemas.microsoft.com/office/drawing/2014/main" id="{B8FB7143-D44D-476C-975F-A4F135E0D72B}"/>
              </a:ext>
            </a:extLst>
          </p:cNvPr>
          <p:cNvSpPr txBox="1"/>
          <p:nvPr/>
        </p:nvSpPr>
        <p:spPr>
          <a:xfrm rot="20973016">
            <a:off x="199042" y="4353139"/>
            <a:ext cx="1752310" cy="830997"/>
          </a:xfrm>
          <a:custGeom>
            <a:avLst/>
            <a:gdLst>
              <a:gd name="connsiteX0" fmla="*/ 0 w 1752310"/>
              <a:gd name="connsiteY0" fmla="*/ 0 h 830997"/>
              <a:gd name="connsiteX1" fmla="*/ 619150 w 1752310"/>
              <a:gd name="connsiteY1" fmla="*/ 0 h 830997"/>
              <a:gd name="connsiteX2" fmla="*/ 1168207 w 1752310"/>
              <a:gd name="connsiteY2" fmla="*/ 0 h 830997"/>
              <a:gd name="connsiteX3" fmla="*/ 1752310 w 1752310"/>
              <a:gd name="connsiteY3" fmla="*/ 0 h 830997"/>
              <a:gd name="connsiteX4" fmla="*/ 1752310 w 1752310"/>
              <a:gd name="connsiteY4" fmla="*/ 398879 h 830997"/>
              <a:gd name="connsiteX5" fmla="*/ 1752310 w 1752310"/>
              <a:gd name="connsiteY5" fmla="*/ 830997 h 830997"/>
              <a:gd name="connsiteX6" fmla="*/ 1203253 w 1752310"/>
              <a:gd name="connsiteY6" fmla="*/ 830997 h 830997"/>
              <a:gd name="connsiteX7" fmla="*/ 601626 w 1752310"/>
              <a:gd name="connsiteY7" fmla="*/ 830997 h 830997"/>
              <a:gd name="connsiteX8" fmla="*/ 0 w 1752310"/>
              <a:gd name="connsiteY8" fmla="*/ 830997 h 830997"/>
              <a:gd name="connsiteX9" fmla="*/ 0 w 1752310"/>
              <a:gd name="connsiteY9" fmla="*/ 423808 h 830997"/>
              <a:gd name="connsiteX10" fmla="*/ 0 w 1752310"/>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10" h="830997" fill="none" extrusionOk="0">
                <a:moveTo>
                  <a:pt x="0" y="0"/>
                </a:moveTo>
                <a:cubicBezTo>
                  <a:pt x="179459" y="-12261"/>
                  <a:pt x="471533" y="14834"/>
                  <a:pt x="619150" y="0"/>
                </a:cubicBezTo>
                <a:cubicBezTo>
                  <a:pt x="766767" y="-14834"/>
                  <a:pt x="940756" y="64742"/>
                  <a:pt x="1168207" y="0"/>
                </a:cubicBezTo>
                <a:cubicBezTo>
                  <a:pt x="1395658" y="-64742"/>
                  <a:pt x="1596604" y="622"/>
                  <a:pt x="1752310" y="0"/>
                </a:cubicBezTo>
                <a:cubicBezTo>
                  <a:pt x="1774204" y="169056"/>
                  <a:pt x="1733443" y="258665"/>
                  <a:pt x="1752310" y="398879"/>
                </a:cubicBezTo>
                <a:cubicBezTo>
                  <a:pt x="1771177" y="539093"/>
                  <a:pt x="1745567" y="689206"/>
                  <a:pt x="1752310" y="830997"/>
                </a:cubicBezTo>
                <a:cubicBezTo>
                  <a:pt x="1589754" y="839082"/>
                  <a:pt x="1409124" y="826369"/>
                  <a:pt x="1203253" y="830997"/>
                </a:cubicBezTo>
                <a:cubicBezTo>
                  <a:pt x="997382" y="835625"/>
                  <a:pt x="825516" y="830743"/>
                  <a:pt x="601626" y="830997"/>
                </a:cubicBezTo>
                <a:cubicBezTo>
                  <a:pt x="377736" y="831251"/>
                  <a:pt x="122603" y="759802"/>
                  <a:pt x="0" y="830997"/>
                </a:cubicBezTo>
                <a:cubicBezTo>
                  <a:pt x="-43952" y="669211"/>
                  <a:pt x="47630" y="576597"/>
                  <a:pt x="0" y="423808"/>
                </a:cubicBezTo>
                <a:cubicBezTo>
                  <a:pt x="-47630" y="271019"/>
                  <a:pt x="7115" y="206213"/>
                  <a:pt x="0" y="0"/>
                </a:cubicBezTo>
                <a:close/>
              </a:path>
              <a:path w="1752310" h="830997" stroke="0" extrusionOk="0">
                <a:moveTo>
                  <a:pt x="0" y="0"/>
                </a:moveTo>
                <a:cubicBezTo>
                  <a:pt x="256532" y="-2643"/>
                  <a:pt x="327079" y="17844"/>
                  <a:pt x="531534" y="0"/>
                </a:cubicBezTo>
                <a:cubicBezTo>
                  <a:pt x="735989" y="-17844"/>
                  <a:pt x="967290" y="48545"/>
                  <a:pt x="1150684" y="0"/>
                </a:cubicBezTo>
                <a:cubicBezTo>
                  <a:pt x="1334078" y="-48545"/>
                  <a:pt x="1525592" y="48018"/>
                  <a:pt x="1752310" y="0"/>
                </a:cubicBezTo>
                <a:cubicBezTo>
                  <a:pt x="1779741" y="111935"/>
                  <a:pt x="1729964" y="235639"/>
                  <a:pt x="1752310" y="407189"/>
                </a:cubicBezTo>
                <a:cubicBezTo>
                  <a:pt x="1774656" y="578739"/>
                  <a:pt x="1741614" y="701548"/>
                  <a:pt x="1752310" y="830997"/>
                </a:cubicBezTo>
                <a:cubicBezTo>
                  <a:pt x="1502799" y="889970"/>
                  <a:pt x="1344676" y="779538"/>
                  <a:pt x="1220776" y="830997"/>
                </a:cubicBezTo>
                <a:cubicBezTo>
                  <a:pt x="1096876" y="882456"/>
                  <a:pt x="839296" y="828876"/>
                  <a:pt x="636673" y="830997"/>
                </a:cubicBezTo>
                <a:cubicBezTo>
                  <a:pt x="434050" y="833118"/>
                  <a:pt x="307459" y="771716"/>
                  <a:pt x="0" y="830997"/>
                </a:cubicBezTo>
                <a:cubicBezTo>
                  <a:pt x="-31044" y="693981"/>
                  <a:pt x="26169" y="602602"/>
                  <a:pt x="0" y="432118"/>
                </a:cubicBezTo>
                <a:cubicBezTo>
                  <a:pt x="-26169" y="261634"/>
                  <a:pt x="19770" y="171456"/>
                  <a:pt x="0" y="0"/>
                </a:cubicBezTo>
                <a:close/>
              </a:path>
            </a:pathLst>
          </a:custGeom>
          <a:pattFill prst="dotGrid">
            <a:fgClr>
              <a:schemeClr val="accent1"/>
            </a:fgClr>
            <a:bgClr>
              <a:schemeClr val="bg1"/>
            </a:bgClr>
          </a:pattFill>
          <a:ln w="28575">
            <a:solidFill>
              <a:schemeClr val="accent4">
                <a:lumMod val="60000"/>
                <a:lumOff val="40000"/>
              </a:schemeClr>
            </a:solidFill>
            <a:extLst>
              <a:ext uri="{C807C97D-BFC1-408E-A445-0C87EB9F89A2}">
                <ask:lineSketchStyleProps xmlns:ask="http://schemas.microsoft.com/office/drawing/2018/sketchyshapes" sd="3717257472">
                  <a:prstGeom prst="rect">
                    <a:avLst/>
                  </a:prstGeom>
                  <ask:type>
                    <ask:lineSketchScribbl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5B9BD5">
                    <a:lumMod val="50000"/>
                  </a:srgbClr>
                </a:solidFill>
                <a:latin typeface="Century Gothic" panose="020B0502020202020204" pitchFamily="34" charset="0"/>
              </a:rPr>
              <a:t>Example (il/elle)</a:t>
            </a:r>
            <a:endParaRPr kumimoji="0" lang="fr-FR"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pic>
        <p:nvPicPr>
          <p:cNvPr id="168" name="Picture 2" descr="Pushed Pin Clip Art">
            <a:extLst>
              <a:ext uri="{FF2B5EF4-FFF2-40B4-BE49-F238E27FC236}">
                <a16:creationId xmlns:a16="http://schemas.microsoft.com/office/drawing/2014/main" id="{C0F49245-95B8-453D-96F4-6BAD4DE07F36}"/>
              </a:ext>
            </a:extLst>
          </p:cNvPr>
          <p:cNvPicPr>
            <a:picLocks noChangeAspect="1" noChangeArrowheads="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148051">
            <a:off x="1624147" y="4334174"/>
            <a:ext cx="473681" cy="584621"/>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4" descr="Train Clip Art">
            <a:extLst>
              <a:ext uri="{FF2B5EF4-FFF2-40B4-BE49-F238E27FC236}">
                <a16:creationId xmlns:a16="http://schemas.microsoft.com/office/drawing/2014/main" id="{E85C0676-2BE3-4850-83A3-9D19A75D83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0872" y="5512807"/>
            <a:ext cx="952500" cy="428625"/>
          </a:xfrm>
          <a:prstGeom prst="rect">
            <a:avLst/>
          </a:prstGeom>
          <a:noFill/>
          <a:extLst>
            <a:ext uri="{909E8E84-426E-40DD-AFC4-6F175D3DCCD1}">
              <a14:hiddenFill xmlns:a14="http://schemas.microsoft.com/office/drawing/2010/main">
                <a:solidFill>
                  <a:srgbClr val="FFFFFF"/>
                </a:solidFill>
              </a14:hiddenFill>
            </a:ext>
          </a:extLst>
        </p:spPr>
      </p:pic>
      <p:sp>
        <p:nvSpPr>
          <p:cNvPr id="174" name="TextBox 173">
            <a:extLst>
              <a:ext uri="{FF2B5EF4-FFF2-40B4-BE49-F238E27FC236}">
                <a16:creationId xmlns:a16="http://schemas.microsoft.com/office/drawing/2014/main" id="{199271BA-9052-4711-857B-D2AB8093F382}"/>
              </a:ext>
            </a:extLst>
          </p:cNvPr>
          <p:cNvSpPr txBox="1"/>
          <p:nvPr/>
        </p:nvSpPr>
        <p:spPr>
          <a:xfrm>
            <a:off x="1176956" y="5479767"/>
            <a:ext cx="1133705" cy="461665"/>
          </a:xfrm>
          <a:custGeom>
            <a:avLst/>
            <a:gdLst>
              <a:gd name="connsiteX0" fmla="*/ 0 w 1133705"/>
              <a:gd name="connsiteY0" fmla="*/ 0 h 461665"/>
              <a:gd name="connsiteX1" fmla="*/ 532841 w 1133705"/>
              <a:gd name="connsiteY1" fmla="*/ 0 h 461665"/>
              <a:gd name="connsiteX2" fmla="*/ 1133705 w 1133705"/>
              <a:gd name="connsiteY2" fmla="*/ 0 h 461665"/>
              <a:gd name="connsiteX3" fmla="*/ 1133705 w 1133705"/>
              <a:gd name="connsiteY3" fmla="*/ 461665 h 461665"/>
              <a:gd name="connsiteX4" fmla="*/ 589527 w 1133705"/>
              <a:gd name="connsiteY4" fmla="*/ 461665 h 461665"/>
              <a:gd name="connsiteX5" fmla="*/ 0 w 1133705"/>
              <a:gd name="connsiteY5" fmla="*/ 461665 h 461665"/>
              <a:gd name="connsiteX6" fmla="*/ 0 w 1133705"/>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705" h="461665" fill="none" extrusionOk="0">
                <a:moveTo>
                  <a:pt x="0" y="0"/>
                </a:moveTo>
                <a:cubicBezTo>
                  <a:pt x="120773" y="-11256"/>
                  <a:pt x="343189" y="37311"/>
                  <a:pt x="532841" y="0"/>
                </a:cubicBezTo>
                <a:cubicBezTo>
                  <a:pt x="722493" y="-37311"/>
                  <a:pt x="943186" y="25334"/>
                  <a:pt x="1133705" y="0"/>
                </a:cubicBezTo>
                <a:cubicBezTo>
                  <a:pt x="1182053" y="127110"/>
                  <a:pt x="1127159" y="355181"/>
                  <a:pt x="1133705" y="461665"/>
                </a:cubicBezTo>
                <a:cubicBezTo>
                  <a:pt x="975902" y="517884"/>
                  <a:pt x="740534" y="426619"/>
                  <a:pt x="589527" y="461665"/>
                </a:cubicBezTo>
                <a:cubicBezTo>
                  <a:pt x="438520" y="496711"/>
                  <a:pt x="133872" y="459252"/>
                  <a:pt x="0" y="461665"/>
                </a:cubicBezTo>
                <a:cubicBezTo>
                  <a:pt x="-28003" y="299504"/>
                  <a:pt x="42733" y="201457"/>
                  <a:pt x="0" y="0"/>
                </a:cubicBezTo>
                <a:close/>
              </a:path>
              <a:path w="1133705" h="461665" stroke="0" extrusionOk="0">
                <a:moveTo>
                  <a:pt x="0" y="0"/>
                </a:moveTo>
                <a:cubicBezTo>
                  <a:pt x="182018" y="-63433"/>
                  <a:pt x="316740" y="43173"/>
                  <a:pt x="532841" y="0"/>
                </a:cubicBezTo>
                <a:cubicBezTo>
                  <a:pt x="748942" y="-43173"/>
                  <a:pt x="1003304" y="71063"/>
                  <a:pt x="1133705" y="0"/>
                </a:cubicBezTo>
                <a:cubicBezTo>
                  <a:pt x="1160928" y="176381"/>
                  <a:pt x="1128767" y="248342"/>
                  <a:pt x="1133705" y="461665"/>
                </a:cubicBezTo>
                <a:cubicBezTo>
                  <a:pt x="975508" y="475668"/>
                  <a:pt x="794863" y="412973"/>
                  <a:pt x="566853" y="461665"/>
                </a:cubicBezTo>
                <a:cubicBezTo>
                  <a:pt x="338843" y="510357"/>
                  <a:pt x="263122" y="437794"/>
                  <a:pt x="0" y="461665"/>
                </a:cubicBezTo>
                <a:cubicBezTo>
                  <a:pt x="-26098" y="283571"/>
                  <a:pt x="30374" y="229361"/>
                  <a:pt x="0" y="0"/>
                </a:cubicBezTo>
                <a:close/>
              </a:path>
            </a:pathLst>
          </a:custGeom>
          <a:pattFill prst="dotGrid">
            <a:fgClr>
              <a:schemeClr val="accent1"/>
            </a:fgClr>
            <a:bgClr>
              <a:schemeClr val="bg1"/>
            </a:bgClr>
          </a:pattFill>
          <a:ln w="28575">
            <a:solidFill>
              <a:schemeClr val="accent1">
                <a:lumMod val="50000"/>
              </a:schemeClr>
            </a:solidFill>
            <a:extLst>
              <a:ext uri="{C807C97D-BFC1-408E-A445-0C87EB9F89A2}">
                <ask:lineSketchStyleProps xmlns:ask="http://schemas.microsoft.com/office/drawing/2018/sketchyshapes" sd="349013223">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5B9BD5">
                    <a:lumMod val="50000"/>
                  </a:srgbClr>
                </a:solidFill>
                <a:latin typeface="Century Gothic" panose="020B0502020202020204" pitchFamily="34" charset="0"/>
              </a:rPr>
              <a:t>devoir</a:t>
            </a:r>
            <a:endParaRPr kumimoji="0" lang="fr-FR"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175" name="Picture 2" descr="Pushed Pin Clip Art">
            <a:extLst>
              <a:ext uri="{FF2B5EF4-FFF2-40B4-BE49-F238E27FC236}">
                <a16:creationId xmlns:a16="http://schemas.microsoft.com/office/drawing/2014/main" id="{5B294AB2-26A6-4F2E-8A7C-18C3B632AD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088033">
            <a:off x="700155" y="5286846"/>
            <a:ext cx="608980" cy="584621"/>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6" descr="Student Reading Clip Art">
            <a:extLst>
              <a:ext uri="{FF2B5EF4-FFF2-40B4-BE49-F238E27FC236}">
                <a16:creationId xmlns:a16="http://schemas.microsoft.com/office/drawing/2014/main" id="{77A06D68-03AF-40B0-A681-9B013E78A8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8239" y="5370212"/>
            <a:ext cx="432924" cy="669680"/>
          </a:xfrm>
          <a:prstGeom prst="rect">
            <a:avLst/>
          </a:prstGeom>
          <a:noFill/>
          <a:extLst>
            <a:ext uri="{909E8E84-426E-40DD-AFC4-6F175D3DCCD1}">
              <a14:hiddenFill xmlns:a14="http://schemas.microsoft.com/office/drawing/2010/main">
                <a:solidFill>
                  <a:srgbClr val="FFFFFF"/>
                </a:solidFill>
              </a14:hiddenFill>
            </a:ext>
          </a:extLst>
        </p:spPr>
      </p:pic>
      <p:grpSp>
        <p:nvGrpSpPr>
          <p:cNvPr id="178" name="Group 177">
            <a:extLst>
              <a:ext uri="{FF2B5EF4-FFF2-40B4-BE49-F238E27FC236}">
                <a16:creationId xmlns:a16="http://schemas.microsoft.com/office/drawing/2014/main" id="{24186828-74B8-4723-93F9-E59A2EECB9A3}"/>
              </a:ext>
            </a:extLst>
          </p:cNvPr>
          <p:cNvGrpSpPr/>
          <p:nvPr/>
        </p:nvGrpSpPr>
        <p:grpSpPr>
          <a:xfrm>
            <a:off x="2580547" y="4342445"/>
            <a:ext cx="1478604" cy="842577"/>
            <a:chOff x="7194603" y="4129708"/>
            <a:chExt cx="1478604" cy="842577"/>
          </a:xfrm>
        </p:grpSpPr>
        <p:sp>
          <p:nvSpPr>
            <p:cNvPr id="179" name="TextBox 178">
              <a:extLst>
                <a:ext uri="{FF2B5EF4-FFF2-40B4-BE49-F238E27FC236}">
                  <a16:creationId xmlns:a16="http://schemas.microsoft.com/office/drawing/2014/main" id="{1F6D6B39-A356-4B0A-9CE7-922200E07400}"/>
                </a:ext>
              </a:extLst>
            </p:cNvPr>
            <p:cNvSpPr txBox="1"/>
            <p:nvPr/>
          </p:nvSpPr>
          <p:spPr>
            <a:xfrm>
              <a:off x="7464275" y="4510620"/>
              <a:ext cx="1208932" cy="461665"/>
            </a:xfrm>
            <a:custGeom>
              <a:avLst/>
              <a:gdLst>
                <a:gd name="connsiteX0" fmla="*/ 0 w 1208932"/>
                <a:gd name="connsiteY0" fmla="*/ 0 h 461665"/>
                <a:gd name="connsiteX1" fmla="*/ 415067 w 1208932"/>
                <a:gd name="connsiteY1" fmla="*/ 0 h 461665"/>
                <a:gd name="connsiteX2" fmla="*/ 781776 w 1208932"/>
                <a:gd name="connsiteY2" fmla="*/ 0 h 461665"/>
                <a:gd name="connsiteX3" fmla="*/ 1208932 w 1208932"/>
                <a:gd name="connsiteY3" fmla="*/ 0 h 461665"/>
                <a:gd name="connsiteX4" fmla="*/ 1208932 w 1208932"/>
                <a:gd name="connsiteY4" fmla="*/ 461665 h 461665"/>
                <a:gd name="connsiteX5" fmla="*/ 781776 w 1208932"/>
                <a:gd name="connsiteY5" fmla="*/ 461665 h 461665"/>
                <a:gd name="connsiteX6" fmla="*/ 378799 w 1208932"/>
                <a:gd name="connsiteY6" fmla="*/ 461665 h 461665"/>
                <a:gd name="connsiteX7" fmla="*/ 0 w 1208932"/>
                <a:gd name="connsiteY7" fmla="*/ 461665 h 461665"/>
                <a:gd name="connsiteX8" fmla="*/ 0 w 1208932"/>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932" h="461665" fill="none" extrusionOk="0">
                  <a:moveTo>
                    <a:pt x="0" y="0"/>
                  </a:moveTo>
                  <a:cubicBezTo>
                    <a:pt x="143270" y="-19927"/>
                    <a:pt x="213725" y="23839"/>
                    <a:pt x="415067" y="0"/>
                  </a:cubicBezTo>
                  <a:cubicBezTo>
                    <a:pt x="616409" y="-23839"/>
                    <a:pt x="693278" y="16448"/>
                    <a:pt x="781776" y="0"/>
                  </a:cubicBezTo>
                  <a:cubicBezTo>
                    <a:pt x="870274" y="-16448"/>
                    <a:pt x="1094538" y="20079"/>
                    <a:pt x="1208932" y="0"/>
                  </a:cubicBezTo>
                  <a:cubicBezTo>
                    <a:pt x="1213790" y="215358"/>
                    <a:pt x="1186094" y="239564"/>
                    <a:pt x="1208932" y="461665"/>
                  </a:cubicBezTo>
                  <a:cubicBezTo>
                    <a:pt x="1006467" y="464291"/>
                    <a:pt x="875444" y="448650"/>
                    <a:pt x="781776" y="461665"/>
                  </a:cubicBezTo>
                  <a:cubicBezTo>
                    <a:pt x="688108" y="474680"/>
                    <a:pt x="566817" y="424923"/>
                    <a:pt x="378799" y="461665"/>
                  </a:cubicBezTo>
                  <a:cubicBezTo>
                    <a:pt x="190781" y="498407"/>
                    <a:pt x="110995" y="438676"/>
                    <a:pt x="0" y="461665"/>
                  </a:cubicBezTo>
                  <a:cubicBezTo>
                    <a:pt x="-2370" y="261478"/>
                    <a:pt x="41867" y="160372"/>
                    <a:pt x="0" y="0"/>
                  </a:cubicBezTo>
                  <a:close/>
                </a:path>
                <a:path w="1208932" h="461665" stroke="0" extrusionOk="0">
                  <a:moveTo>
                    <a:pt x="0" y="0"/>
                  </a:moveTo>
                  <a:cubicBezTo>
                    <a:pt x="107738" y="-9677"/>
                    <a:pt x="216334" y="17390"/>
                    <a:pt x="366709" y="0"/>
                  </a:cubicBezTo>
                  <a:cubicBezTo>
                    <a:pt x="517084" y="-17390"/>
                    <a:pt x="659990" y="44356"/>
                    <a:pt x="757597" y="0"/>
                  </a:cubicBezTo>
                  <a:cubicBezTo>
                    <a:pt x="855204" y="-44356"/>
                    <a:pt x="1089826" y="38361"/>
                    <a:pt x="1208932" y="0"/>
                  </a:cubicBezTo>
                  <a:cubicBezTo>
                    <a:pt x="1240982" y="194189"/>
                    <a:pt x="1184282" y="249772"/>
                    <a:pt x="1208932" y="461665"/>
                  </a:cubicBezTo>
                  <a:cubicBezTo>
                    <a:pt x="1047525" y="463398"/>
                    <a:pt x="907527" y="432422"/>
                    <a:pt x="818044" y="461665"/>
                  </a:cubicBezTo>
                  <a:cubicBezTo>
                    <a:pt x="728561" y="490908"/>
                    <a:pt x="575667" y="436909"/>
                    <a:pt x="451335" y="461665"/>
                  </a:cubicBezTo>
                  <a:cubicBezTo>
                    <a:pt x="327003" y="486421"/>
                    <a:pt x="204101" y="443861"/>
                    <a:pt x="0" y="461665"/>
                  </a:cubicBezTo>
                  <a:cubicBezTo>
                    <a:pt x="-30050" y="316969"/>
                    <a:pt x="4674" y="116255"/>
                    <a:pt x="0" y="0"/>
                  </a:cubicBezTo>
                  <a:close/>
                </a:path>
              </a:pathLst>
            </a:custGeom>
            <a:pattFill prst="dotGrid">
              <a:fgClr>
                <a:schemeClr val="accent1"/>
              </a:fgClr>
              <a:bgClr>
                <a:schemeClr val="bg1"/>
              </a:bgClr>
            </a:pattFill>
            <a:ln w="28575">
              <a:solidFill>
                <a:schemeClr val="accent1">
                  <a:lumMod val="50000"/>
                </a:schemeClr>
              </a:solidFill>
              <a:extLst>
                <a:ext uri="{C807C97D-BFC1-408E-A445-0C87EB9F89A2}">
                  <ask:lineSketchStyleProps xmlns:ask="http://schemas.microsoft.com/office/drawing/2018/sketchyshapes" sd="349013223">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vouloir</a:t>
              </a:r>
            </a:p>
          </p:txBody>
        </p:sp>
        <p:pic>
          <p:nvPicPr>
            <p:cNvPr id="180" name="Picture 2" descr="Pushed Pin Clip Art">
              <a:extLst>
                <a:ext uri="{FF2B5EF4-FFF2-40B4-BE49-F238E27FC236}">
                  <a16:creationId xmlns:a16="http://schemas.microsoft.com/office/drawing/2014/main" id="{8897D358-DDD2-4847-B201-2747356274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270977">
              <a:off x="7194603" y="4129708"/>
              <a:ext cx="608980" cy="5846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Group 180">
            <a:extLst>
              <a:ext uri="{FF2B5EF4-FFF2-40B4-BE49-F238E27FC236}">
                <a16:creationId xmlns:a16="http://schemas.microsoft.com/office/drawing/2014/main" id="{51032CB6-4401-44C9-B237-99B003F20742}"/>
              </a:ext>
            </a:extLst>
          </p:cNvPr>
          <p:cNvGrpSpPr/>
          <p:nvPr/>
        </p:nvGrpSpPr>
        <p:grpSpPr>
          <a:xfrm>
            <a:off x="4207988" y="4839585"/>
            <a:ext cx="875224" cy="669680"/>
            <a:chOff x="2942430" y="2584659"/>
            <a:chExt cx="1120528" cy="942975"/>
          </a:xfrm>
        </p:grpSpPr>
        <p:pic>
          <p:nvPicPr>
            <p:cNvPr id="182" name="Picture 12" descr="Wave Clip Art">
              <a:extLst>
                <a:ext uri="{FF2B5EF4-FFF2-40B4-BE49-F238E27FC236}">
                  <a16:creationId xmlns:a16="http://schemas.microsoft.com/office/drawing/2014/main" id="{F390E436-B469-4BA8-BA5F-FDE2C89AB4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3808" y="2584659"/>
              <a:ext cx="819150" cy="942975"/>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14" descr="Island, Palm, And The Sun Clip Art">
              <a:extLst>
                <a:ext uri="{FF2B5EF4-FFF2-40B4-BE49-F238E27FC236}">
                  <a16:creationId xmlns:a16="http://schemas.microsoft.com/office/drawing/2014/main" id="{90539A0C-BFDB-4D02-BD62-ADADD0596A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42430" y="2591432"/>
              <a:ext cx="952500" cy="7715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9" name="Group 188">
            <a:extLst>
              <a:ext uri="{FF2B5EF4-FFF2-40B4-BE49-F238E27FC236}">
                <a16:creationId xmlns:a16="http://schemas.microsoft.com/office/drawing/2014/main" id="{FF0468FB-1A2A-4D9B-AA27-FC7F9C7D17AA}"/>
              </a:ext>
            </a:extLst>
          </p:cNvPr>
          <p:cNvGrpSpPr/>
          <p:nvPr/>
        </p:nvGrpSpPr>
        <p:grpSpPr>
          <a:xfrm>
            <a:off x="4889577" y="1932937"/>
            <a:ext cx="633996" cy="963564"/>
            <a:chOff x="2798052" y="1365347"/>
            <a:chExt cx="633996" cy="963564"/>
          </a:xfrm>
        </p:grpSpPr>
        <p:pic>
          <p:nvPicPr>
            <p:cNvPr id="190" name="Picture 6" descr="Eiffel Tower Clip Art">
              <a:extLst>
                <a:ext uri="{FF2B5EF4-FFF2-40B4-BE49-F238E27FC236}">
                  <a16:creationId xmlns:a16="http://schemas.microsoft.com/office/drawing/2014/main" id="{B23C7535-2730-4109-8B39-22F2C1728CAD}"/>
                </a:ext>
              </a:extLst>
            </p:cNvPr>
            <p:cNvPicPr>
              <a:picLocks noChangeAspect="1" noChangeArrowheads="1"/>
            </p:cNvPicPr>
            <p:nvPr/>
          </p:nvPicPr>
          <p:blipFill>
            <a:blip r:embed="rId10">
              <a:biLevel thresh="5000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832097" y="1385936"/>
              <a:ext cx="504825" cy="942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91" name="Group 190">
              <a:extLst>
                <a:ext uri="{FF2B5EF4-FFF2-40B4-BE49-F238E27FC236}">
                  <a16:creationId xmlns:a16="http://schemas.microsoft.com/office/drawing/2014/main" id="{75471A02-7B2B-4411-A42D-4B79A0FB9999}"/>
                </a:ext>
              </a:extLst>
            </p:cNvPr>
            <p:cNvGrpSpPr/>
            <p:nvPr/>
          </p:nvGrpSpPr>
          <p:grpSpPr>
            <a:xfrm>
              <a:off x="2798052" y="1365347"/>
              <a:ext cx="633996" cy="243099"/>
              <a:chOff x="5141159" y="4566714"/>
              <a:chExt cx="633996" cy="243099"/>
            </a:xfrm>
          </p:grpSpPr>
          <p:sp>
            <p:nvSpPr>
              <p:cNvPr id="192" name="Flowchart: Process 191">
                <a:extLst>
                  <a:ext uri="{FF2B5EF4-FFF2-40B4-BE49-F238E27FC236}">
                    <a16:creationId xmlns:a16="http://schemas.microsoft.com/office/drawing/2014/main" id="{59630654-BCEE-40FF-8DFA-F3C72539A685}"/>
                  </a:ext>
                </a:extLst>
              </p:cNvPr>
              <p:cNvSpPr/>
              <p:nvPr/>
            </p:nvSpPr>
            <p:spPr>
              <a:xfrm rot="241437">
                <a:off x="5141159" y="4566714"/>
                <a:ext cx="627142" cy="243099"/>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accent1">
                        <a:lumMod val="50000"/>
                      </a:schemeClr>
                    </a:solidFill>
                  </a:rPr>
                  <a:t>Paris</a:t>
                </a:r>
              </a:p>
            </p:txBody>
          </p:sp>
          <p:sp>
            <p:nvSpPr>
              <p:cNvPr id="193" name="Heart 192">
                <a:extLst>
                  <a:ext uri="{FF2B5EF4-FFF2-40B4-BE49-F238E27FC236}">
                    <a16:creationId xmlns:a16="http://schemas.microsoft.com/office/drawing/2014/main" id="{C0BA5155-FCF3-45F5-A091-332485A4A56A}"/>
                  </a:ext>
                </a:extLst>
              </p:cNvPr>
              <p:cNvSpPr/>
              <p:nvPr/>
            </p:nvSpPr>
            <p:spPr>
              <a:xfrm rot="2276141">
                <a:off x="5623641" y="4613727"/>
                <a:ext cx="151514" cy="105506"/>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grpSp>
      </p:grpSp>
      <p:sp>
        <p:nvSpPr>
          <p:cNvPr id="195" name="TextBox 194">
            <a:extLst>
              <a:ext uri="{FF2B5EF4-FFF2-40B4-BE49-F238E27FC236}">
                <a16:creationId xmlns:a16="http://schemas.microsoft.com/office/drawing/2014/main" id="{B41BF8A9-A459-40F0-99A5-4D019A8A4614}"/>
              </a:ext>
            </a:extLst>
          </p:cNvPr>
          <p:cNvSpPr txBox="1"/>
          <p:nvPr/>
        </p:nvSpPr>
        <p:spPr>
          <a:xfrm>
            <a:off x="180000" y="1296000"/>
            <a:ext cx="11902409" cy="400110"/>
          </a:xfrm>
          <a:prstGeom prst="rect">
            <a:avLst/>
          </a:prstGeom>
          <a:noFill/>
        </p:spPr>
        <p:txBody>
          <a:bodyPr wrap="square" rtlCol="0">
            <a:spAutoFit/>
          </a:bodyPr>
          <a:lstStyle/>
          <a:p>
            <a:pPr lvl="0">
              <a:defRPr/>
            </a:pPr>
            <a:r>
              <a:rPr lang="fr-FR" sz="2000" dirty="0">
                <a:solidFill>
                  <a:srgbClr val="1F4E79"/>
                </a:solidFill>
                <a:latin typeface="Century Gothic" panose="020B0502020202020204" pitchFamily="34" charset="0"/>
              </a:rPr>
              <a:t>Tu veux faire quoi ? Que dois-tu faire ? Écris cinq phrases avec </a:t>
            </a:r>
            <a:r>
              <a:rPr lang="fr-FR" sz="2000" i="1" dirty="0">
                <a:solidFill>
                  <a:srgbClr val="1F4E79"/>
                </a:solidFill>
                <a:latin typeface="Century Gothic" panose="020B0502020202020204" pitchFamily="34" charset="0"/>
              </a:rPr>
              <a:t>vouloir</a:t>
            </a:r>
            <a:r>
              <a:rPr lang="fr-FR" sz="2000" dirty="0">
                <a:solidFill>
                  <a:srgbClr val="1F4E79"/>
                </a:solidFill>
                <a:latin typeface="Century Gothic" panose="020B0502020202020204" pitchFamily="34" charset="0"/>
              </a:rPr>
              <a:t> et </a:t>
            </a:r>
            <a:r>
              <a:rPr lang="fr-FR" sz="2000" i="1" dirty="0">
                <a:solidFill>
                  <a:srgbClr val="1F4E79"/>
                </a:solidFill>
                <a:latin typeface="Century Gothic" panose="020B0502020202020204" pitchFamily="34" charset="0"/>
              </a:rPr>
              <a:t>devoir</a:t>
            </a:r>
            <a:r>
              <a:rPr lang="fr-FR" sz="2000" dirty="0">
                <a:solidFill>
                  <a:srgbClr val="1F4E79"/>
                </a:solidFill>
                <a:latin typeface="Century Gothic" panose="020B0502020202020204" pitchFamily="34" charset="0"/>
              </a:rPr>
              <a:t>.</a:t>
            </a:r>
          </a:p>
        </p:txBody>
      </p:sp>
      <p:grpSp>
        <p:nvGrpSpPr>
          <p:cNvPr id="5" name="Group 4">
            <a:extLst>
              <a:ext uri="{FF2B5EF4-FFF2-40B4-BE49-F238E27FC236}">
                <a16:creationId xmlns:a16="http://schemas.microsoft.com/office/drawing/2014/main" id="{2DE04974-D390-4997-85C0-3B016ECABC2B}"/>
              </a:ext>
            </a:extLst>
          </p:cNvPr>
          <p:cNvGrpSpPr/>
          <p:nvPr/>
        </p:nvGrpSpPr>
        <p:grpSpPr>
          <a:xfrm>
            <a:off x="2370982" y="2786963"/>
            <a:ext cx="713003" cy="813499"/>
            <a:chOff x="2659880" y="3630740"/>
            <a:chExt cx="760828" cy="1160821"/>
          </a:xfrm>
        </p:grpSpPr>
        <p:sp>
          <p:nvSpPr>
            <p:cNvPr id="3" name="Rectangle 2">
              <a:extLst>
                <a:ext uri="{FF2B5EF4-FFF2-40B4-BE49-F238E27FC236}">
                  <a16:creationId xmlns:a16="http://schemas.microsoft.com/office/drawing/2014/main" id="{91AE37C6-1981-413E-A593-91703F785B6F}"/>
                </a:ext>
              </a:extLst>
            </p:cNvPr>
            <p:cNvSpPr/>
            <p:nvPr/>
          </p:nvSpPr>
          <p:spPr>
            <a:xfrm>
              <a:off x="2659880" y="3630740"/>
              <a:ext cx="760828" cy="11608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4" name="Picture 4" descr="Church, Building, Architecture, France, Monument">
              <a:extLst>
                <a:ext uri="{FF2B5EF4-FFF2-40B4-BE49-F238E27FC236}">
                  <a16:creationId xmlns:a16="http://schemas.microsoft.com/office/drawing/2014/main" id="{7C1748AA-0308-47CB-8437-B51B14FA8A1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artisticWatercolorSponge/>
                      </a14:imgEffect>
                    </a14:imgLayer>
                  </a14:imgProps>
                </a:ext>
                <a:ext uri="{28A0092B-C50C-407E-A947-70E740481C1C}">
                  <a14:useLocalDpi xmlns:a14="http://schemas.microsoft.com/office/drawing/2010/main" val="0"/>
                </a:ext>
              </a:extLst>
            </a:blip>
            <a:srcRect/>
            <a:stretch>
              <a:fillRect/>
            </a:stretch>
          </p:blipFill>
          <p:spPr bwMode="auto">
            <a:xfrm>
              <a:off x="2743871" y="3644735"/>
              <a:ext cx="603988" cy="1079085"/>
            </a:xfrm>
            <a:prstGeom prst="rect">
              <a:avLst/>
            </a:prstGeom>
            <a:noFill/>
            <a:extLst>
              <a:ext uri="{909E8E84-426E-40DD-AFC4-6F175D3DCCD1}">
                <a14:hiddenFill xmlns:a14="http://schemas.microsoft.com/office/drawing/2010/main">
                  <a:solidFill>
                    <a:srgbClr val="FFFFFF"/>
                  </a:solidFill>
                </a14:hiddenFill>
              </a:ext>
            </a:extLst>
          </p:spPr>
        </p:pic>
      </p:grpSp>
      <p:pic>
        <p:nvPicPr>
          <p:cNvPr id="140" name="Picture 2" descr="Aircraft Airplane Clip Art">
            <a:extLst>
              <a:ext uri="{FF2B5EF4-FFF2-40B4-BE49-F238E27FC236}">
                <a16:creationId xmlns:a16="http://schemas.microsoft.com/office/drawing/2014/main" id="{677206B4-DB9D-487B-BE87-6E8CDCD6733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0773486">
            <a:off x="4116625" y="2236500"/>
            <a:ext cx="952500" cy="4000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encil 1 Clip Art">
            <a:extLst>
              <a:ext uri="{FF2B5EF4-FFF2-40B4-BE49-F238E27FC236}">
                <a16:creationId xmlns:a16="http://schemas.microsoft.com/office/drawing/2014/main" id="{C771E3D8-7DF4-46F6-BCAB-1438104AE78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303479">
            <a:off x="11067681" y="1857758"/>
            <a:ext cx="522864" cy="716517"/>
          </a:xfrm>
          <a:prstGeom prst="rect">
            <a:avLst/>
          </a:prstGeom>
          <a:noFill/>
          <a:extLst>
            <a:ext uri="{909E8E84-426E-40DD-AFC4-6F175D3DCCD1}">
              <a14:hiddenFill xmlns:a14="http://schemas.microsoft.com/office/drawing/2010/main">
                <a:solidFill>
                  <a:srgbClr val="FFFFFF"/>
                </a:solidFill>
              </a14:hiddenFill>
            </a:ext>
          </a:extLst>
        </p:spPr>
      </p:pic>
      <p:sp>
        <p:nvSpPr>
          <p:cNvPr id="202" name="TextBox 201">
            <a:extLst>
              <a:ext uri="{FF2B5EF4-FFF2-40B4-BE49-F238E27FC236}">
                <a16:creationId xmlns:a16="http://schemas.microsoft.com/office/drawing/2014/main" id="{286E97C7-ACB6-42E1-B1EE-2E4ADBD46422}"/>
              </a:ext>
            </a:extLst>
          </p:cNvPr>
          <p:cNvSpPr txBox="1"/>
          <p:nvPr/>
        </p:nvSpPr>
        <p:spPr>
          <a:xfrm>
            <a:off x="144795" y="3810454"/>
            <a:ext cx="11902409" cy="400110"/>
          </a:xfrm>
          <a:prstGeom prst="rect">
            <a:avLst/>
          </a:prstGeom>
          <a:noFill/>
        </p:spPr>
        <p:txBody>
          <a:bodyPr wrap="square" rtlCol="0">
            <a:spAutoFit/>
          </a:bodyPr>
          <a:lstStyle/>
          <a:p>
            <a:pPr lvl="0">
              <a:defRPr/>
            </a:pPr>
            <a:r>
              <a:rPr lang="fr-FR" sz="2000" dirty="0">
                <a:solidFill>
                  <a:srgbClr val="1F4E79"/>
                </a:solidFill>
                <a:latin typeface="Century Gothic" panose="020B0502020202020204" pitchFamily="34" charset="0"/>
              </a:rPr>
              <a:t>Parle avec un(e) partenaire. Que veut-il/elle fait ? Il/elle doit faire quoi ? Écris cinq phrases.</a:t>
            </a:r>
          </a:p>
        </p:txBody>
      </p:sp>
      <p:pic>
        <p:nvPicPr>
          <p:cNvPr id="1028" name="Picture 4" descr="School Bus Vehicle Clip Art">
            <a:extLst>
              <a:ext uri="{FF2B5EF4-FFF2-40B4-BE49-F238E27FC236}">
                <a16:creationId xmlns:a16="http://schemas.microsoft.com/office/drawing/2014/main" id="{D9C84B7E-D8C0-4AF6-9725-7025266423C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67618" y="4621749"/>
            <a:ext cx="821104" cy="462555"/>
          </a:xfrm>
          <a:prstGeom prst="rect">
            <a:avLst/>
          </a:prstGeom>
          <a:noFill/>
          <a:extLst>
            <a:ext uri="{909E8E84-426E-40DD-AFC4-6F175D3DCCD1}">
              <a14:hiddenFill xmlns:a14="http://schemas.microsoft.com/office/drawing/2010/main">
                <a:solidFill>
                  <a:srgbClr val="FFFFFF"/>
                </a:solidFill>
              </a14:hiddenFill>
            </a:ext>
          </a:extLst>
        </p:spPr>
      </p:pic>
      <p:sp>
        <p:nvSpPr>
          <p:cNvPr id="204" name="Flowchart: Document 203">
            <a:extLst>
              <a:ext uri="{FF2B5EF4-FFF2-40B4-BE49-F238E27FC236}">
                <a16:creationId xmlns:a16="http://schemas.microsoft.com/office/drawing/2014/main" id="{3B4FA7C5-8214-4FD0-9D68-0BFD2BEB2BDF}"/>
              </a:ext>
            </a:extLst>
          </p:cNvPr>
          <p:cNvSpPr/>
          <p:nvPr/>
        </p:nvSpPr>
        <p:spPr>
          <a:xfrm>
            <a:off x="6044359" y="4420556"/>
            <a:ext cx="5923256" cy="1908000"/>
          </a:xfrm>
          <a:prstGeom prst="flowChartDocument">
            <a:avLst/>
          </a:prstGeom>
          <a:pattFill prst="lgGrid">
            <a:fgClr>
              <a:schemeClr val="accent1">
                <a:lumMod val="20000"/>
                <a:lumOff val="80000"/>
              </a:schemeClr>
            </a:fgClr>
            <a:bgClr>
              <a:schemeClr val="bg1"/>
            </a:bgClr>
          </a:patt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200" dirty="0">
                <a:solidFill>
                  <a:schemeClr val="accent1">
                    <a:lumMod val="50000"/>
                  </a:schemeClr>
                </a:solidFill>
              </a:rPr>
              <a:t>1. </a:t>
            </a:r>
            <a:r>
              <a:rPr lang="fr-FR" sz="2200" b="1" dirty="0">
                <a:solidFill>
                  <a:schemeClr val="accent1">
                    <a:lumMod val="50000"/>
                  </a:schemeClr>
                </a:solidFill>
                <a:latin typeface="Bradley Hand ITC" panose="03070402050302030203" pitchFamily="66" charset="0"/>
              </a:rPr>
              <a:t>Il veut aller à la plage.		</a:t>
            </a:r>
            <a:endParaRPr lang="fr-FR" sz="2200" dirty="0">
              <a:solidFill>
                <a:schemeClr val="accent1">
                  <a:lumMod val="50000"/>
                </a:schemeClr>
              </a:solidFill>
              <a:latin typeface="+mj-lt"/>
            </a:endParaRPr>
          </a:p>
          <a:p>
            <a:r>
              <a:rPr lang="fr-FR" sz="2200" dirty="0">
                <a:solidFill>
                  <a:schemeClr val="accent1">
                    <a:lumMod val="50000"/>
                  </a:schemeClr>
                </a:solidFill>
              </a:rPr>
              <a:t>2. </a:t>
            </a:r>
            <a:r>
              <a:rPr lang="fr-FR" sz="2200" b="1" dirty="0">
                <a:solidFill>
                  <a:schemeClr val="accent1">
                    <a:lumMod val="50000"/>
                  </a:schemeClr>
                </a:solidFill>
                <a:latin typeface="Bradley Hand ITC" panose="03070402050302030203" pitchFamily="66" charset="0"/>
              </a:rPr>
              <a:t>Elle doit faire les devoirs dans le train.	</a:t>
            </a:r>
          </a:p>
          <a:p>
            <a:r>
              <a:rPr lang="fr-FR" sz="2200" b="1" dirty="0">
                <a:solidFill>
                  <a:schemeClr val="accent1">
                    <a:lumMod val="50000"/>
                  </a:schemeClr>
                </a:solidFill>
                <a:latin typeface="Bradley Hand ITC" panose="03070402050302030203" pitchFamily="66" charset="0"/>
              </a:rPr>
              <a:t>				</a:t>
            </a:r>
          </a:p>
        </p:txBody>
      </p:sp>
      <p:pic>
        <p:nvPicPr>
          <p:cNvPr id="205" name="Picture 2" descr="Pencil 1 Clip Art">
            <a:extLst>
              <a:ext uri="{FF2B5EF4-FFF2-40B4-BE49-F238E27FC236}">
                <a16:creationId xmlns:a16="http://schemas.microsoft.com/office/drawing/2014/main" id="{50AE461D-8782-4596-91BD-F3B9EC46260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303479">
            <a:off x="10965210" y="5311141"/>
            <a:ext cx="522864" cy="7165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170F0CD-2883-4C96-AF1C-E0C89C419C93}"/>
              </a:ext>
            </a:extLst>
          </p:cNvPr>
          <p:cNvSpPr txBox="1"/>
          <p:nvPr/>
        </p:nvSpPr>
        <p:spPr>
          <a:xfrm>
            <a:off x="6093942" y="2591764"/>
            <a:ext cx="5778717" cy="1200329"/>
          </a:xfrm>
          <a:prstGeom prst="rect">
            <a:avLst/>
          </a:prstGeom>
          <a:noFill/>
        </p:spPr>
        <p:txBody>
          <a:bodyPr wrap="square" rtlCol="0">
            <a:spAutoFit/>
          </a:bodyPr>
          <a:lstStyle/>
          <a:p>
            <a:pPr algn="ctr"/>
            <a:r>
              <a:rPr lang="en-GB" sz="2400" b="1" u="sng" dirty="0" err="1">
                <a:solidFill>
                  <a:schemeClr val="accent1">
                    <a:lumMod val="50000"/>
                  </a:schemeClr>
                </a:solidFill>
                <a:latin typeface="Bradley Hand ITC" panose="03070402050302030203" pitchFamily="66" charset="0"/>
              </a:rPr>
              <a:t>Mes</a:t>
            </a:r>
            <a:r>
              <a:rPr lang="en-GB" sz="2400" b="1" u="sng" dirty="0">
                <a:solidFill>
                  <a:schemeClr val="accent1">
                    <a:lumMod val="50000"/>
                  </a:schemeClr>
                </a:solidFill>
                <a:latin typeface="Bradley Hand ITC" panose="03070402050302030203" pitchFamily="66" charset="0"/>
              </a:rPr>
              <a:t> phrases</a:t>
            </a:r>
          </a:p>
          <a:p>
            <a:r>
              <a:rPr lang="en-GB" sz="2400" b="1" dirty="0">
                <a:solidFill>
                  <a:schemeClr val="accent1">
                    <a:lumMod val="50000"/>
                  </a:schemeClr>
                </a:solidFill>
                <a:latin typeface="Bradley Hand ITC" panose="03070402050302030203" pitchFamily="66" charset="0"/>
              </a:rPr>
              <a:t>1. Je …		   2.		   3.		</a:t>
            </a:r>
          </a:p>
          <a:p>
            <a:r>
              <a:rPr lang="en-GB" sz="2400" b="1" dirty="0">
                <a:solidFill>
                  <a:schemeClr val="accent1">
                    <a:lumMod val="50000"/>
                  </a:schemeClr>
                </a:solidFill>
                <a:latin typeface="Bradley Hand ITC" panose="03070402050302030203" pitchFamily="66" charset="0"/>
              </a:rPr>
              <a:t>4.		   5.</a:t>
            </a:r>
          </a:p>
        </p:txBody>
      </p:sp>
      <p:sp>
        <p:nvSpPr>
          <p:cNvPr id="44" name="TextBox 43">
            <a:extLst>
              <a:ext uri="{FF2B5EF4-FFF2-40B4-BE49-F238E27FC236}">
                <a16:creationId xmlns:a16="http://schemas.microsoft.com/office/drawing/2014/main" id="{10F0882D-4615-4862-AD9F-56AA004D9A6E}"/>
              </a:ext>
            </a:extLst>
          </p:cNvPr>
          <p:cNvSpPr txBox="1"/>
          <p:nvPr/>
        </p:nvSpPr>
        <p:spPr>
          <a:xfrm>
            <a:off x="6093941" y="5104887"/>
            <a:ext cx="5778717" cy="1200329"/>
          </a:xfrm>
          <a:prstGeom prst="rect">
            <a:avLst/>
          </a:prstGeom>
          <a:noFill/>
        </p:spPr>
        <p:txBody>
          <a:bodyPr wrap="square" rtlCol="0">
            <a:spAutoFit/>
          </a:bodyPr>
          <a:lstStyle/>
          <a:p>
            <a:pPr algn="ctr"/>
            <a:r>
              <a:rPr lang="en-GB" sz="2400" b="1" u="sng" dirty="0">
                <a:solidFill>
                  <a:schemeClr val="accent1">
                    <a:lumMod val="50000"/>
                  </a:schemeClr>
                </a:solidFill>
                <a:latin typeface="Bradley Hand ITC" panose="03070402050302030203" pitchFamily="66" charset="0"/>
              </a:rPr>
              <a:t>Mon/ma </a:t>
            </a:r>
            <a:r>
              <a:rPr lang="en-GB" sz="2400" b="1" u="sng" dirty="0" err="1">
                <a:solidFill>
                  <a:schemeClr val="accent1">
                    <a:lumMod val="50000"/>
                  </a:schemeClr>
                </a:solidFill>
                <a:latin typeface="Bradley Hand ITC" panose="03070402050302030203" pitchFamily="66" charset="0"/>
              </a:rPr>
              <a:t>partenaire</a:t>
            </a:r>
            <a:endParaRPr lang="en-GB" sz="2400" b="1" u="sng" dirty="0">
              <a:solidFill>
                <a:schemeClr val="accent1">
                  <a:lumMod val="50000"/>
                </a:schemeClr>
              </a:solidFill>
              <a:latin typeface="Bradley Hand ITC" panose="03070402050302030203" pitchFamily="66" charset="0"/>
            </a:endParaRPr>
          </a:p>
          <a:p>
            <a:r>
              <a:rPr lang="en-GB" sz="2400" b="1" dirty="0">
                <a:solidFill>
                  <a:schemeClr val="accent1">
                    <a:lumMod val="50000"/>
                  </a:schemeClr>
                </a:solidFill>
                <a:latin typeface="Bradley Hand ITC" panose="03070402050302030203" pitchFamily="66" charset="0"/>
              </a:rPr>
              <a:t>1. Elle …	   2.		   3.	</a:t>
            </a:r>
          </a:p>
          <a:p>
            <a:r>
              <a:rPr lang="en-GB" sz="2400" b="1" dirty="0">
                <a:solidFill>
                  <a:schemeClr val="accent1">
                    <a:lumMod val="50000"/>
                  </a:schemeClr>
                </a:solidFill>
                <a:latin typeface="Bradley Hand ITC" panose="03070402050302030203" pitchFamily="66" charset="0"/>
              </a:rPr>
              <a:t>4.		   5.</a:t>
            </a:r>
          </a:p>
        </p:txBody>
      </p: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4">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4">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animBg="1"/>
      <p:bldP spid="167" grpId="0" animBg="1"/>
      <p:bldP spid="174" grpId="0" animBg="1"/>
      <p:bldP spid="202" grpId="0"/>
      <p:bldP spid="204" grpId="0" animBg="1"/>
      <p:bldP spid="2" grpId="0"/>
      <p:bldP spid="44"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Speech Bubble: Oval 13">
            <a:extLst>
              <a:ext uri="{FF2B5EF4-FFF2-40B4-BE49-F238E27FC236}">
                <a16:creationId xmlns:a16="http://schemas.microsoft.com/office/drawing/2014/main" id="{B970121B-7645-49DE-91C6-6DDD21515738}"/>
              </a:ext>
            </a:extLst>
          </p:cNvPr>
          <p:cNvSpPr/>
          <p:nvPr/>
        </p:nvSpPr>
        <p:spPr>
          <a:xfrm>
            <a:off x="3324926" y="4583717"/>
            <a:ext cx="2203705" cy="1022640"/>
          </a:xfrm>
          <a:prstGeom prst="wedgeEllipseCallout">
            <a:avLst>
              <a:gd name="adj1" fmla="val -58157"/>
              <a:gd name="adj2" fmla="val -1219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F0302020204030204"/>
                <a:ea typeface="+mn-ea"/>
                <a:cs typeface="+mn-cs"/>
              </a:rPr>
              <a:t>1-</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rPr>
              <a:t>You must show your ticket.</a:t>
            </a:r>
          </a:p>
        </p:txBody>
      </p:sp>
      <p:sp>
        <p:nvSpPr>
          <p:cNvPr id="11" name="Speech Bubble: Oval 10">
            <a:extLst>
              <a:ext uri="{FF2B5EF4-FFF2-40B4-BE49-F238E27FC236}">
                <a16:creationId xmlns:a16="http://schemas.microsoft.com/office/drawing/2014/main" id="{170CDB16-4ECB-4541-B315-3A09C38BA2B3}"/>
              </a:ext>
            </a:extLst>
          </p:cNvPr>
          <p:cNvSpPr/>
          <p:nvPr/>
        </p:nvSpPr>
        <p:spPr>
          <a:xfrm>
            <a:off x="1405891" y="4028989"/>
            <a:ext cx="2097641" cy="1077778"/>
          </a:xfrm>
          <a:prstGeom prst="wedgeEllipseCallout">
            <a:avLst>
              <a:gd name="adj1" fmla="val -60418"/>
              <a:gd name="adj2" fmla="val 14156"/>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F0302020204030204"/>
                <a:ea typeface="+mn-ea"/>
                <a:cs typeface="+mn-cs"/>
              </a:rPr>
              <a:t>1-</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Tu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dois</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montrer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ton billet.</a:t>
            </a:r>
          </a:p>
        </p:txBody>
      </p:sp>
      <p:sp>
        <p:nvSpPr>
          <p:cNvPr id="20" name="Speech Bubble: Oval 19">
            <a:extLst>
              <a:ext uri="{FF2B5EF4-FFF2-40B4-BE49-F238E27FC236}">
                <a16:creationId xmlns:a16="http://schemas.microsoft.com/office/drawing/2014/main" id="{0008FF0E-8716-4B2A-841D-B74541F34E32}"/>
              </a:ext>
            </a:extLst>
          </p:cNvPr>
          <p:cNvSpPr/>
          <p:nvPr/>
        </p:nvSpPr>
        <p:spPr>
          <a:xfrm flipH="1">
            <a:off x="8137101" y="3494934"/>
            <a:ext cx="2575211" cy="1015524"/>
          </a:xfrm>
          <a:prstGeom prst="wedgeEllipseCallout">
            <a:avLst>
              <a:gd name="adj1" fmla="val -65942"/>
              <a:gd name="adj2" fmla="val -5645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F0302020204030204"/>
                <a:ea typeface="+mn-ea"/>
                <a:cs typeface="+mn-cs"/>
              </a:rPr>
              <a:t>3-</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rPr>
              <a:t>Je </a:t>
            </a:r>
            <a:r>
              <a:rPr kumimoji="0" lang="en-GB"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n’ai</a:t>
            </a:r>
            <a:r>
              <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rPr>
              <a:t> pas mon billet.</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Billet de train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28713E3-8081-4093-9E97-05295AFDA77F}"/>
              </a:ext>
            </a:extLst>
          </p:cNvPr>
          <p:cNvSpPr txBox="1"/>
          <p:nvPr/>
        </p:nvSpPr>
        <p:spPr>
          <a:xfrm>
            <a:off x="180000" y="1296000"/>
            <a:ext cx="11902409" cy="1107996"/>
          </a:xfrm>
          <a:prstGeom prst="rect">
            <a:avLst/>
          </a:prstGeom>
          <a:noFill/>
        </p:spPr>
        <p:txBody>
          <a:bodyPr wrap="square" rtlCol="0">
            <a:spAutoFit/>
          </a:bodyPr>
          <a:lstStyle/>
          <a:p>
            <a:pPr lvl="0">
              <a:defRPr/>
            </a:pPr>
            <a:r>
              <a:rPr lang="en-GB" sz="2200" dirty="0">
                <a:solidFill>
                  <a:srgbClr val="5B9BD5">
                    <a:lumMod val="50000"/>
                  </a:srgbClr>
                </a:solidFill>
              </a:rPr>
              <a:t>Dans le train, un homme </a:t>
            </a:r>
            <a:r>
              <a:rPr lang="en-GB" sz="2200" dirty="0" err="1">
                <a:solidFill>
                  <a:srgbClr val="5B9BD5">
                    <a:lumMod val="50000"/>
                  </a:srgbClr>
                </a:solidFill>
              </a:rPr>
              <a:t>parle</a:t>
            </a:r>
            <a:r>
              <a:rPr lang="en-GB" sz="2200" dirty="0">
                <a:solidFill>
                  <a:srgbClr val="5B9BD5">
                    <a:lumMod val="50000"/>
                  </a:srgbClr>
                </a:solidFill>
              </a:rPr>
              <a:t> avec le </a:t>
            </a:r>
            <a:r>
              <a:rPr lang="en-GB" sz="2200" dirty="0" err="1">
                <a:solidFill>
                  <a:srgbClr val="5B9BD5">
                    <a:lumMod val="50000"/>
                  </a:srgbClr>
                </a:solidFill>
              </a:rPr>
              <a:t>contrôleur</a:t>
            </a:r>
            <a:r>
              <a:rPr lang="en-GB" sz="2200" dirty="0">
                <a:solidFill>
                  <a:srgbClr val="5B9BD5">
                    <a:lumMod val="50000"/>
                  </a:srgbClr>
                </a:solidFill>
              </a:rPr>
              <a:t>. Le </a:t>
            </a:r>
            <a:r>
              <a:rPr lang="en-GB" sz="2200" dirty="0" err="1">
                <a:solidFill>
                  <a:srgbClr val="5B9BD5">
                    <a:lumMod val="50000"/>
                  </a:srgbClr>
                </a:solidFill>
              </a:rPr>
              <a:t>contrôleur</a:t>
            </a:r>
            <a:r>
              <a:rPr lang="en-GB" sz="2200" dirty="0">
                <a:solidFill>
                  <a:srgbClr val="5B9BD5">
                    <a:lumMod val="50000"/>
                  </a:srgbClr>
                </a:solidFill>
              </a:rPr>
              <a:t> ne </a:t>
            </a:r>
            <a:r>
              <a:rPr lang="en-GB" sz="2200" dirty="0" err="1">
                <a:solidFill>
                  <a:srgbClr val="5B9BD5">
                    <a:lumMod val="50000"/>
                  </a:srgbClr>
                </a:solidFill>
              </a:rPr>
              <a:t>comprend</a:t>
            </a:r>
            <a:r>
              <a:rPr lang="en-GB" sz="2200" dirty="0">
                <a:solidFill>
                  <a:srgbClr val="5B9BD5">
                    <a:lumMod val="50000"/>
                  </a:srgbClr>
                </a:solidFill>
              </a:rPr>
              <a:t> pas. </a:t>
            </a:r>
          </a:p>
          <a:p>
            <a:pPr lvl="0">
              <a:defRPr/>
            </a:pPr>
            <a:endParaRPr lang="en-GB" sz="2200" dirty="0">
              <a:solidFill>
                <a:srgbClr val="5B9BD5">
                  <a:lumMod val="50000"/>
                </a:srgbClr>
              </a:solidFill>
            </a:endParaRPr>
          </a:p>
          <a:p>
            <a:pPr lvl="0">
              <a:defRPr/>
            </a:pPr>
            <a:r>
              <a:rPr lang="en-GB" sz="2200" dirty="0">
                <a:solidFill>
                  <a:srgbClr val="5B9BD5">
                    <a:lumMod val="50000"/>
                  </a:srgbClr>
                </a:solidFill>
              </a:rPr>
              <a:t>Dis les phrases </a:t>
            </a:r>
            <a:r>
              <a:rPr lang="en-GB" sz="2200" dirty="0" err="1">
                <a:solidFill>
                  <a:srgbClr val="5B9BD5">
                    <a:lumMod val="50000"/>
                  </a:srgbClr>
                </a:solidFill>
              </a:rPr>
              <a:t>en</a:t>
            </a:r>
            <a:r>
              <a:rPr lang="en-GB" sz="2200" dirty="0">
                <a:solidFill>
                  <a:srgbClr val="5B9BD5">
                    <a:lumMod val="50000"/>
                  </a:srgbClr>
                </a:solidFill>
              </a:rPr>
              <a:t> </a:t>
            </a:r>
            <a:r>
              <a:rPr lang="en-GB" sz="2200" dirty="0" err="1">
                <a:solidFill>
                  <a:srgbClr val="5B9BD5">
                    <a:lumMod val="50000"/>
                  </a:srgbClr>
                </a:solidFill>
              </a:rPr>
              <a:t>français</a:t>
            </a:r>
            <a:r>
              <a:rPr lang="en-GB" sz="2200" dirty="0">
                <a:solidFill>
                  <a:srgbClr val="5B9BD5">
                    <a:lumMod val="50000"/>
                  </a:srgbClr>
                </a:solidFill>
              </a:rPr>
              <a:t> et </a:t>
            </a:r>
            <a:r>
              <a:rPr lang="en-GB" sz="2200" dirty="0" err="1">
                <a:solidFill>
                  <a:srgbClr val="5B9BD5">
                    <a:lumMod val="50000"/>
                  </a:srgbClr>
                </a:solidFill>
              </a:rPr>
              <a:t>en</a:t>
            </a:r>
            <a:r>
              <a:rPr lang="en-GB" sz="2200" dirty="0">
                <a:solidFill>
                  <a:srgbClr val="5B9BD5">
                    <a:lumMod val="50000"/>
                  </a:srgbClr>
                </a:solidFill>
              </a:rPr>
              <a:t> </a:t>
            </a:r>
            <a:r>
              <a:rPr lang="en-GB" sz="2200" dirty="0" err="1">
                <a:solidFill>
                  <a:srgbClr val="5B9BD5">
                    <a:lumMod val="50000"/>
                  </a:srgbClr>
                </a:solidFill>
              </a:rPr>
              <a:t>anglais</a:t>
            </a:r>
            <a:r>
              <a:rPr lang="en-GB" sz="2200" dirty="0">
                <a:solidFill>
                  <a:srgbClr val="5B9BD5">
                    <a:lumMod val="50000"/>
                  </a:srgbClr>
                </a:solidFill>
              </a:rPr>
              <a:t>.</a:t>
            </a:r>
            <a:endParaRPr lang="fr-FR" sz="2200" b="1" dirty="0">
              <a:solidFill>
                <a:srgbClr val="5B9BD5">
                  <a:lumMod val="50000"/>
                </a:srgbClr>
              </a:solidFill>
              <a:latin typeface="Century Gothic" panose="020B0502020202020204" pitchFamily="34" charset="0"/>
            </a:endParaRPr>
          </a:p>
        </p:txBody>
      </p:sp>
      <p:pic>
        <p:nvPicPr>
          <p:cNvPr id="10" name="Picture 2" descr="Man, Travel, Smartphone, Briefcase">
            <a:extLst>
              <a:ext uri="{FF2B5EF4-FFF2-40B4-BE49-F238E27FC236}">
                <a16:creationId xmlns:a16="http://schemas.microsoft.com/office/drawing/2014/main" id="{57BFFB6C-9181-4DAC-9666-794E51C206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6186"/>
          <a:stretch/>
        </p:blipFill>
        <p:spPr bwMode="auto">
          <a:xfrm flipH="1">
            <a:off x="10413045" y="2051543"/>
            <a:ext cx="1570446" cy="1308895"/>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Oval 11">
            <a:extLst>
              <a:ext uri="{FF2B5EF4-FFF2-40B4-BE49-F238E27FC236}">
                <a16:creationId xmlns:a16="http://schemas.microsoft.com/office/drawing/2014/main" id="{CBC753B0-1F1D-4A5F-B9B6-2FDB7A67E9BA}"/>
              </a:ext>
            </a:extLst>
          </p:cNvPr>
          <p:cNvSpPr/>
          <p:nvPr/>
        </p:nvSpPr>
        <p:spPr>
          <a:xfrm flipH="1">
            <a:off x="8091673" y="2494961"/>
            <a:ext cx="2438950" cy="977388"/>
          </a:xfrm>
          <a:prstGeom prst="wedgeEllipseCallout">
            <a:avLst>
              <a:gd name="adj1" fmla="val -57378"/>
              <a:gd name="adj2" fmla="val -229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F0302020204030204"/>
                <a:ea typeface="+mn-ea"/>
                <a:cs typeface="+mn-cs"/>
              </a:rPr>
              <a:t>2-</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 don’t understand.</a:t>
            </a:r>
          </a:p>
        </p:txBody>
      </p:sp>
      <p:sp>
        <p:nvSpPr>
          <p:cNvPr id="16" name="Speech Bubble: Oval 15">
            <a:extLst>
              <a:ext uri="{FF2B5EF4-FFF2-40B4-BE49-F238E27FC236}">
                <a16:creationId xmlns:a16="http://schemas.microsoft.com/office/drawing/2014/main" id="{29FFC2DD-B53F-47AD-86D6-49E95612A3B6}"/>
              </a:ext>
            </a:extLst>
          </p:cNvPr>
          <p:cNvSpPr/>
          <p:nvPr/>
        </p:nvSpPr>
        <p:spPr>
          <a:xfrm flipH="1">
            <a:off x="5884745" y="2897615"/>
            <a:ext cx="2285962" cy="977388"/>
          </a:xfrm>
          <a:prstGeom prst="wedgeEllipseCallout">
            <a:avLst>
              <a:gd name="adj1" fmla="val -55533"/>
              <a:gd name="adj2" fmla="val -4392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6600"/>
                </a:solidFill>
                <a:effectLst/>
                <a:uLnTx/>
                <a:uFillTx/>
                <a:latin typeface="Century Gothic" panose="020F0302020204030204"/>
                <a:ea typeface="+mn-ea"/>
                <a:cs typeface="+mn-cs"/>
              </a:rPr>
              <a:t>2-</a:t>
            </a: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rPr>
              <a:t>Je ne </a:t>
            </a:r>
            <a:r>
              <a:rPr kumimoji="0" lang="en-GB"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comprends</a:t>
            </a:r>
            <a:r>
              <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rPr>
              <a:t> pas.</a:t>
            </a:r>
            <a:endParaRPr kumimoji="0" lang="en-GB" sz="1800" b="0"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pic>
        <p:nvPicPr>
          <p:cNvPr id="18" name="Picture 4">
            <a:extLst>
              <a:ext uri="{FF2B5EF4-FFF2-40B4-BE49-F238E27FC236}">
                <a16:creationId xmlns:a16="http://schemas.microsoft.com/office/drawing/2014/main" id="{F3119A40-1A93-498C-8A13-14CFAABDF0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8869" y="4999228"/>
            <a:ext cx="801815" cy="542290"/>
          </a:xfrm>
          <a:prstGeom prst="wedgeEllipseCallout">
            <a:avLst>
              <a:gd name="adj1" fmla="val -46126"/>
              <a:gd name="adj2" fmla="val -74697"/>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DAB91419-79DA-4F90-9EFD-3CE7376C00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6157" y="5210349"/>
            <a:ext cx="801815" cy="542290"/>
          </a:xfrm>
          <a:prstGeom prst="wedgeEllipseCallout">
            <a:avLst>
              <a:gd name="adj1" fmla="val -46126"/>
              <a:gd name="adj2" fmla="val -74697"/>
            </a:avLst>
          </a:prstGeom>
          <a:noFill/>
          <a:extLst>
            <a:ext uri="{909E8E84-426E-40DD-AFC4-6F175D3DCCD1}">
              <a14:hiddenFill xmlns:a14="http://schemas.microsoft.com/office/drawing/2010/main">
                <a:solidFill>
                  <a:srgbClr val="FFFFFF"/>
                </a:solidFill>
              </a14:hiddenFill>
            </a:ext>
          </a:extLst>
        </p:spPr>
      </p:pic>
      <p:sp>
        <p:nvSpPr>
          <p:cNvPr id="26" name="Speech Bubble: Oval 25">
            <a:extLst>
              <a:ext uri="{FF2B5EF4-FFF2-40B4-BE49-F238E27FC236}">
                <a16:creationId xmlns:a16="http://schemas.microsoft.com/office/drawing/2014/main" id="{EC10CAD2-C7BA-4537-BDB8-DEB268D95C36}"/>
              </a:ext>
            </a:extLst>
          </p:cNvPr>
          <p:cNvSpPr/>
          <p:nvPr/>
        </p:nvSpPr>
        <p:spPr>
          <a:xfrm>
            <a:off x="565910" y="4342014"/>
            <a:ext cx="3265676" cy="968282"/>
          </a:xfrm>
          <a:prstGeom prst="wedgeEllipseCallout">
            <a:avLst>
              <a:gd name="adj1" fmla="val -20495"/>
              <a:gd name="adj2" fmla="val -63286"/>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F0302020204030204"/>
                <a:ea typeface="+mn-ea"/>
                <a:cs typeface="+mn-cs"/>
              </a:rPr>
              <a:t>6-</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Tu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veux</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un nouveau billet?</a:t>
            </a:r>
          </a:p>
        </p:txBody>
      </p:sp>
      <p:sp>
        <p:nvSpPr>
          <p:cNvPr id="32" name="Speech Bubble: Oval 31">
            <a:extLst>
              <a:ext uri="{FF2B5EF4-FFF2-40B4-BE49-F238E27FC236}">
                <a16:creationId xmlns:a16="http://schemas.microsoft.com/office/drawing/2014/main" id="{227DA4B2-63B1-4033-B88B-6EA60A84B7C2}"/>
              </a:ext>
            </a:extLst>
          </p:cNvPr>
          <p:cNvSpPr/>
          <p:nvPr/>
        </p:nvSpPr>
        <p:spPr>
          <a:xfrm>
            <a:off x="801932" y="4410562"/>
            <a:ext cx="1954589" cy="747996"/>
          </a:xfrm>
          <a:prstGeom prst="wedgeEllipseCallout">
            <a:avLst>
              <a:gd name="adj1" fmla="val -19431"/>
              <a:gd name="adj2" fmla="val -75755"/>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F0302020204030204"/>
                <a:ea typeface="+mn-ea"/>
                <a:cs typeface="+mn-cs"/>
              </a:rPr>
              <a:t>8-</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Tu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dois</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sortir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33" name="Speech Bubble: Oval 32">
            <a:extLst>
              <a:ext uri="{FF2B5EF4-FFF2-40B4-BE49-F238E27FC236}">
                <a16:creationId xmlns:a16="http://schemas.microsoft.com/office/drawing/2014/main" id="{25C35D61-CFC8-4113-BC19-4CF0BBC42D09}"/>
              </a:ext>
            </a:extLst>
          </p:cNvPr>
          <p:cNvSpPr/>
          <p:nvPr/>
        </p:nvSpPr>
        <p:spPr>
          <a:xfrm>
            <a:off x="2345129" y="4727307"/>
            <a:ext cx="2356714" cy="780565"/>
          </a:xfrm>
          <a:prstGeom prst="wedgeEllipseCallout">
            <a:avLst>
              <a:gd name="adj1" fmla="val -47100"/>
              <a:gd name="adj2" fmla="val -37603"/>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F0302020204030204"/>
                <a:ea typeface="+mn-ea"/>
                <a:cs typeface="+mn-cs"/>
              </a:rPr>
              <a:t>8-</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rPr>
              <a:t>You must get out!</a:t>
            </a:r>
          </a:p>
        </p:txBody>
      </p:sp>
      <p:pic>
        <p:nvPicPr>
          <p:cNvPr id="34" name="Picture 4">
            <a:extLst>
              <a:ext uri="{FF2B5EF4-FFF2-40B4-BE49-F238E27FC236}">
                <a16:creationId xmlns:a16="http://schemas.microsoft.com/office/drawing/2014/main" id="{E2F483D6-B296-43CF-9DFB-27B04EDDC1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8448" y="5219475"/>
            <a:ext cx="801815" cy="542290"/>
          </a:xfrm>
          <a:prstGeom prst="wedgeEllipseCallout">
            <a:avLst>
              <a:gd name="adj1" fmla="val -46126"/>
              <a:gd name="adj2" fmla="val -74697"/>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77A4B841-04B9-476F-A7AD-9969E9431E3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963" b="95316" l="2397" r="95861">
                        <a14:foregroundMark x1="6754" y1="22014" x2="6754" y2="22014"/>
                        <a14:foregroundMark x1="2397" y1="23185" x2="2397" y2="23185"/>
                        <a14:foregroundMark x1="61002" y1="7963" x2="61002" y2="7963"/>
                        <a14:foregroundMark x1="95861" y1="25761" x2="95861" y2="25761"/>
                        <a14:foregroundMark x1="70153" y1="44731" x2="70153" y2="44731"/>
                        <a14:foregroundMark x1="64488" y1="47775" x2="64488" y2="47775"/>
                        <a14:foregroundMark x1="62309" y1="91803" x2="62309" y2="91803"/>
                        <a14:foregroundMark x1="31590" y1="95316" x2="31590" y2="95316"/>
                        <a14:backgroundMark x1="8715" y1="5855" x2="8715" y2="5855"/>
                      </a14:backgroundRemoval>
                    </a14:imgEffect>
                  </a14:imgLayer>
                </a14:imgProps>
              </a:ext>
            </a:extLst>
          </a:blip>
          <a:stretch>
            <a:fillRect/>
          </a:stretch>
        </p:blipFill>
        <p:spPr>
          <a:xfrm>
            <a:off x="442452" y="3092961"/>
            <a:ext cx="1279614" cy="1190403"/>
          </a:xfrm>
          <a:prstGeom prst="rect">
            <a:avLst/>
          </a:prstGeom>
        </p:spPr>
      </p:pic>
      <p:sp>
        <p:nvSpPr>
          <p:cNvPr id="38" name="Speech Bubble: Oval 37">
            <a:extLst>
              <a:ext uri="{FF2B5EF4-FFF2-40B4-BE49-F238E27FC236}">
                <a16:creationId xmlns:a16="http://schemas.microsoft.com/office/drawing/2014/main" id="{4D332044-E662-4425-92BA-743252160CC6}"/>
              </a:ext>
            </a:extLst>
          </p:cNvPr>
          <p:cNvSpPr/>
          <p:nvPr/>
        </p:nvSpPr>
        <p:spPr>
          <a:xfrm>
            <a:off x="995459" y="4305001"/>
            <a:ext cx="1659347" cy="747996"/>
          </a:xfrm>
          <a:prstGeom prst="wedgeEllipseCallout">
            <a:avLst>
              <a:gd name="adj1" fmla="val -22939"/>
              <a:gd name="adj2" fmla="val -704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F0302020204030204"/>
                <a:ea typeface="+mn-ea"/>
                <a:cs typeface="+mn-cs"/>
              </a:rPr>
              <a:t>10-</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Tu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dois</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17" name="Picture 2" descr="French Flag, Flag, France, French">
            <a:extLst>
              <a:ext uri="{FF2B5EF4-FFF2-40B4-BE49-F238E27FC236}">
                <a16:creationId xmlns:a16="http://schemas.microsoft.com/office/drawing/2014/main" id="{269927F7-04F1-4A84-AC94-83717102C8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98098" y="3233022"/>
            <a:ext cx="785736" cy="523824"/>
          </a:xfrm>
          <a:prstGeom prst="wedgeEllipseCallout">
            <a:avLst>
              <a:gd name="adj1" fmla="val -23895"/>
              <a:gd name="adj2" fmla="val -61531"/>
            </a:avLst>
          </a:prstGeom>
          <a:noFill/>
          <a:extLst>
            <a:ext uri="{909E8E84-426E-40DD-AFC4-6F175D3DCCD1}">
              <a14:hiddenFill xmlns:a14="http://schemas.microsoft.com/office/drawing/2010/main">
                <a:solidFill>
                  <a:srgbClr val="FFFFFF"/>
                </a:solidFill>
              </a14:hiddenFill>
            </a:ext>
          </a:extLst>
        </p:spPr>
      </p:pic>
      <p:sp>
        <p:nvSpPr>
          <p:cNvPr id="21" name="Speech Bubble: Oval 20">
            <a:extLst>
              <a:ext uri="{FF2B5EF4-FFF2-40B4-BE49-F238E27FC236}">
                <a16:creationId xmlns:a16="http://schemas.microsoft.com/office/drawing/2014/main" id="{A0E0AB70-517D-4464-8A7B-CDF309FCC0C5}"/>
              </a:ext>
            </a:extLst>
          </p:cNvPr>
          <p:cNvSpPr/>
          <p:nvPr/>
        </p:nvSpPr>
        <p:spPr>
          <a:xfrm flipH="1">
            <a:off x="8100727" y="2496436"/>
            <a:ext cx="2749403" cy="919957"/>
          </a:xfrm>
          <a:prstGeom prst="wedgeEllipseCallout">
            <a:avLst>
              <a:gd name="adj1" fmla="val -43017"/>
              <a:gd name="adj2" fmla="val -499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F0302020204030204"/>
                <a:ea typeface="+mn-ea"/>
                <a:cs typeface="+mn-cs"/>
              </a:rPr>
              <a:t>3-</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 don’t have my ticket.</a:t>
            </a:r>
          </a:p>
        </p:txBody>
      </p:sp>
      <p:pic>
        <p:nvPicPr>
          <p:cNvPr id="22" name="Picture 2" descr="French Flag, Flag, France, French">
            <a:extLst>
              <a:ext uri="{FF2B5EF4-FFF2-40B4-BE49-F238E27FC236}">
                <a16:creationId xmlns:a16="http://schemas.microsoft.com/office/drawing/2014/main" id="{9AC574A3-3E59-44D9-8F0E-FE6EAA6F46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84403" y="3050527"/>
            <a:ext cx="785736" cy="523824"/>
          </a:xfrm>
          <a:prstGeom prst="wedgeEllipseCallout">
            <a:avLst>
              <a:gd name="adj1" fmla="val 45011"/>
              <a:gd name="adj2" fmla="val -61531"/>
            </a:avLst>
          </a:prstGeom>
          <a:noFill/>
          <a:extLst>
            <a:ext uri="{909E8E84-426E-40DD-AFC4-6F175D3DCCD1}">
              <a14:hiddenFill xmlns:a14="http://schemas.microsoft.com/office/drawing/2010/main">
                <a:solidFill>
                  <a:srgbClr val="FFFFFF"/>
                </a:solidFill>
              </a14:hiddenFill>
            </a:ext>
          </a:extLst>
        </p:spPr>
      </p:pic>
      <p:sp>
        <p:nvSpPr>
          <p:cNvPr id="24" name="Speech Bubble: Oval 23">
            <a:extLst>
              <a:ext uri="{FF2B5EF4-FFF2-40B4-BE49-F238E27FC236}">
                <a16:creationId xmlns:a16="http://schemas.microsoft.com/office/drawing/2014/main" id="{5F5B9FAA-9799-4CE7-B31E-A82F213B66B3}"/>
              </a:ext>
            </a:extLst>
          </p:cNvPr>
          <p:cNvSpPr/>
          <p:nvPr/>
        </p:nvSpPr>
        <p:spPr>
          <a:xfrm flipH="1">
            <a:off x="8814713" y="3026184"/>
            <a:ext cx="2130584" cy="892330"/>
          </a:xfrm>
          <a:prstGeom prst="wedgeEllipseCallout">
            <a:avLst>
              <a:gd name="adj1" fmla="val -22862"/>
              <a:gd name="adj2" fmla="val -995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F0302020204030204"/>
                <a:ea typeface="+mn-ea"/>
                <a:cs typeface="+mn-cs"/>
              </a:rPr>
              <a:t>5-</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Yes, that’s true.</a:t>
            </a:r>
          </a:p>
        </p:txBody>
      </p:sp>
      <p:pic>
        <p:nvPicPr>
          <p:cNvPr id="25" name="Picture 2" descr="French Flag, Flag, France, French">
            <a:extLst>
              <a:ext uri="{FF2B5EF4-FFF2-40B4-BE49-F238E27FC236}">
                <a16:creationId xmlns:a16="http://schemas.microsoft.com/office/drawing/2014/main" id="{9FE9294E-A6BD-44F3-B8FD-0F364AC84B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45062" y="3587243"/>
            <a:ext cx="785736" cy="523824"/>
          </a:xfrm>
          <a:prstGeom prst="wedgeEllipseCallout">
            <a:avLst>
              <a:gd name="adj1" fmla="val 45011"/>
              <a:gd name="adj2" fmla="val -61531"/>
            </a:avLst>
          </a:prstGeom>
          <a:noFill/>
          <a:extLst>
            <a:ext uri="{909E8E84-426E-40DD-AFC4-6F175D3DCCD1}">
              <a14:hiddenFill xmlns:a14="http://schemas.microsoft.com/office/drawing/2010/main">
                <a:solidFill>
                  <a:srgbClr val="FFFFFF"/>
                </a:solidFill>
              </a14:hiddenFill>
            </a:ext>
          </a:extLst>
        </p:spPr>
      </p:pic>
      <p:sp>
        <p:nvSpPr>
          <p:cNvPr id="23" name="Speech Bubble: Oval 22">
            <a:extLst>
              <a:ext uri="{FF2B5EF4-FFF2-40B4-BE49-F238E27FC236}">
                <a16:creationId xmlns:a16="http://schemas.microsoft.com/office/drawing/2014/main" id="{BA0B3E43-3CAA-42C6-8AC6-C4E9C7FD0B25}"/>
              </a:ext>
            </a:extLst>
          </p:cNvPr>
          <p:cNvSpPr/>
          <p:nvPr/>
        </p:nvSpPr>
        <p:spPr>
          <a:xfrm flipH="1">
            <a:off x="8977421" y="3795371"/>
            <a:ext cx="1975349" cy="1030784"/>
          </a:xfrm>
          <a:prstGeom prst="wedgeEllipseCallout">
            <a:avLst>
              <a:gd name="adj1" fmla="val -41653"/>
              <a:gd name="adj2" fmla="val -6823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F0302020204030204"/>
                <a:ea typeface="+mn-ea"/>
                <a:cs typeface="+mn-cs"/>
              </a:rPr>
              <a:t>5-</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Oui</a:t>
            </a:r>
            <a:r>
              <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c’est</a:t>
            </a:r>
            <a:r>
              <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vrai</a:t>
            </a:r>
            <a:r>
              <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rPr>
              <a:t>. </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Speech Bubble: Oval 26">
            <a:extLst>
              <a:ext uri="{FF2B5EF4-FFF2-40B4-BE49-F238E27FC236}">
                <a16:creationId xmlns:a16="http://schemas.microsoft.com/office/drawing/2014/main" id="{5E749F8F-F194-41E7-8E97-DF6BBB0DD9F2}"/>
              </a:ext>
            </a:extLst>
          </p:cNvPr>
          <p:cNvSpPr/>
          <p:nvPr/>
        </p:nvSpPr>
        <p:spPr>
          <a:xfrm>
            <a:off x="3043200" y="4359440"/>
            <a:ext cx="2399226" cy="1064754"/>
          </a:xfrm>
          <a:prstGeom prst="wedgeEllipseCallout">
            <a:avLst>
              <a:gd name="adj1" fmla="val -49786"/>
              <a:gd name="adj2" fmla="val -29213"/>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F0302020204030204"/>
                <a:ea typeface="+mn-ea"/>
                <a:cs typeface="+mn-cs"/>
              </a:rPr>
              <a:t>6-</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rPr>
              <a:t>Do you want a new ticket?</a:t>
            </a:r>
          </a:p>
        </p:txBody>
      </p:sp>
      <p:pic>
        <p:nvPicPr>
          <p:cNvPr id="28" name="Picture 4">
            <a:extLst>
              <a:ext uri="{FF2B5EF4-FFF2-40B4-BE49-F238E27FC236}">
                <a16:creationId xmlns:a16="http://schemas.microsoft.com/office/drawing/2014/main" id="{BAF733C8-5811-4C4C-B52C-9E8C638202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8493" y="5019791"/>
            <a:ext cx="801815" cy="542290"/>
          </a:xfrm>
          <a:prstGeom prst="wedgeEllipseCallout">
            <a:avLst>
              <a:gd name="adj1" fmla="val -46126"/>
              <a:gd name="adj2" fmla="val -74697"/>
            </a:avLst>
          </a:prstGeom>
          <a:noFill/>
          <a:extLst>
            <a:ext uri="{909E8E84-426E-40DD-AFC4-6F175D3DCCD1}">
              <a14:hiddenFill xmlns:a14="http://schemas.microsoft.com/office/drawing/2010/main">
                <a:solidFill>
                  <a:srgbClr val="FFFFFF"/>
                </a:solidFill>
              </a14:hiddenFill>
            </a:ext>
          </a:extLst>
        </p:spPr>
      </p:pic>
      <p:sp>
        <p:nvSpPr>
          <p:cNvPr id="15" name="Speech Bubble: Oval 14">
            <a:extLst>
              <a:ext uri="{FF2B5EF4-FFF2-40B4-BE49-F238E27FC236}">
                <a16:creationId xmlns:a16="http://schemas.microsoft.com/office/drawing/2014/main" id="{D4BF6838-795B-4BE7-AA19-3A2EE3774DDA}"/>
              </a:ext>
            </a:extLst>
          </p:cNvPr>
          <p:cNvSpPr/>
          <p:nvPr/>
        </p:nvSpPr>
        <p:spPr>
          <a:xfrm>
            <a:off x="2905404" y="4487482"/>
            <a:ext cx="2459649" cy="709545"/>
          </a:xfrm>
          <a:prstGeom prst="wedgeEllipseCallout">
            <a:avLst>
              <a:gd name="adj1" fmla="val -51655"/>
              <a:gd name="adj2" fmla="val -21106"/>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F0302020204030204"/>
                <a:ea typeface="+mn-ea"/>
                <a:cs typeface="+mn-cs"/>
              </a:rPr>
              <a:t>4-</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rPr>
              <a:t>You must be careful.</a:t>
            </a:r>
          </a:p>
        </p:txBody>
      </p:sp>
      <p:sp>
        <p:nvSpPr>
          <p:cNvPr id="30" name="Speech Bubble: Oval 29">
            <a:extLst>
              <a:ext uri="{FF2B5EF4-FFF2-40B4-BE49-F238E27FC236}">
                <a16:creationId xmlns:a16="http://schemas.microsoft.com/office/drawing/2014/main" id="{A42F1CBA-1799-4748-A14D-6C60B29C4C39}"/>
              </a:ext>
            </a:extLst>
          </p:cNvPr>
          <p:cNvSpPr/>
          <p:nvPr/>
        </p:nvSpPr>
        <p:spPr>
          <a:xfrm flipH="1">
            <a:off x="9265978" y="3386309"/>
            <a:ext cx="2286654" cy="665933"/>
          </a:xfrm>
          <a:prstGeom prst="wedgeEllipseCallout">
            <a:avLst>
              <a:gd name="adj1" fmla="val -5790"/>
              <a:gd name="adj2" fmla="val -13909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F0302020204030204"/>
                <a:ea typeface="+mn-ea"/>
                <a:cs typeface="+mn-cs"/>
              </a:rPr>
              <a:t>7-</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It’s difficult …</a:t>
            </a:r>
          </a:p>
        </p:txBody>
      </p:sp>
      <p:pic>
        <p:nvPicPr>
          <p:cNvPr id="31" name="Picture 2" descr="French Flag, Flag, France, French">
            <a:extLst>
              <a:ext uri="{FF2B5EF4-FFF2-40B4-BE49-F238E27FC236}">
                <a16:creationId xmlns:a16="http://schemas.microsoft.com/office/drawing/2014/main" id="{9E8F4A04-3C9A-4A5F-8478-53028695F9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68809" y="3745092"/>
            <a:ext cx="785736" cy="523824"/>
          </a:xfrm>
          <a:prstGeom prst="wedgeEllipseCallout">
            <a:avLst>
              <a:gd name="adj1" fmla="val 45011"/>
              <a:gd name="adj2" fmla="val -61531"/>
            </a:avLst>
          </a:prstGeom>
          <a:noFill/>
          <a:extLst>
            <a:ext uri="{909E8E84-426E-40DD-AFC4-6F175D3DCCD1}">
              <a14:hiddenFill xmlns:a14="http://schemas.microsoft.com/office/drawing/2010/main">
                <a:solidFill>
                  <a:srgbClr val="FFFFFF"/>
                </a:solidFill>
              </a14:hiddenFill>
            </a:ext>
          </a:extLst>
        </p:spPr>
      </p:pic>
      <p:sp>
        <p:nvSpPr>
          <p:cNvPr id="29" name="Speech Bubble: Oval 28">
            <a:extLst>
              <a:ext uri="{FF2B5EF4-FFF2-40B4-BE49-F238E27FC236}">
                <a16:creationId xmlns:a16="http://schemas.microsoft.com/office/drawing/2014/main" id="{0877C3C9-104F-4A78-9B9F-72C2AFD56805}"/>
              </a:ext>
            </a:extLst>
          </p:cNvPr>
          <p:cNvSpPr/>
          <p:nvPr/>
        </p:nvSpPr>
        <p:spPr>
          <a:xfrm flipH="1">
            <a:off x="9424706" y="4028989"/>
            <a:ext cx="2092114" cy="665933"/>
          </a:xfrm>
          <a:prstGeom prst="wedgeEllipseCallout">
            <a:avLst>
              <a:gd name="adj1" fmla="val -28529"/>
              <a:gd name="adj2" fmla="val -957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F0302020204030204"/>
                <a:ea typeface="+mn-ea"/>
                <a:cs typeface="+mn-cs"/>
              </a:rPr>
              <a:t>7-</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C’est</a:t>
            </a:r>
            <a:r>
              <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rPr>
              <a:t> difficile ….</a:t>
            </a:r>
          </a:p>
        </p:txBody>
      </p:sp>
      <p:sp>
        <p:nvSpPr>
          <p:cNvPr id="36" name="Speech Bubble: Oval 35">
            <a:extLst>
              <a:ext uri="{FF2B5EF4-FFF2-40B4-BE49-F238E27FC236}">
                <a16:creationId xmlns:a16="http://schemas.microsoft.com/office/drawing/2014/main" id="{3426D772-F511-42A1-BACE-9B2FD336CA4A}"/>
              </a:ext>
            </a:extLst>
          </p:cNvPr>
          <p:cNvSpPr/>
          <p:nvPr/>
        </p:nvSpPr>
        <p:spPr>
          <a:xfrm flipH="1">
            <a:off x="8345062" y="3077854"/>
            <a:ext cx="3156525" cy="819902"/>
          </a:xfrm>
          <a:prstGeom prst="wedgeEllipseCallout">
            <a:avLst>
              <a:gd name="adj1" fmla="val -9930"/>
              <a:gd name="adj2" fmla="val -9637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F0302020204030204"/>
                <a:ea typeface="+mn-ea"/>
                <a:cs typeface="+mn-cs"/>
              </a:rPr>
              <a:t>9-</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 want to take the plane!</a:t>
            </a:r>
          </a:p>
        </p:txBody>
      </p:sp>
      <p:sp>
        <p:nvSpPr>
          <p:cNvPr id="35" name="Speech Bubble: Oval 34">
            <a:extLst>
              <a:ext uri="{FF2B5EF4-FFF2-40B4-BE49-F238E27FC236}">
                <a16:creationId xmlns:a16="http://schemas.microsoft.com/office/drawing/2014/main" id="{E29E423D-9E5E-4E90-A71E-99A8C520933C}"/>
              </a:ext>
            </a:extLst>
          </p:cNvPr>
          <p:cNvSpPr/>
          <p:nvPr/>
        </p:nvSpPr>
        <p:spPr>
          <a:xfrm flipH="1">
            <a:off x="8518485" y="4000611"/>
            <a:ext cx="3287430" cy="819902"/>
          </a:xfrm>
          <a:prstGeom prst="wedgeEllipseCallout">
            <a:avLst>
              <a:gd name="adj1" fmla="val -14153"/>
              <a:gd name="adj2" fmla="val -8806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F0302020204030204"/>
                <a:ea typeface="+mn-ea"/>
                <a:cs typeface="+mn-cs"/>
              </a:rPr>
              <a:t>9-</a:t>
            </a:r>
            <a:r>
              <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rPr>
              <a:t> Je </a:t>
            </a:r>
            <a:r>
              <a:rPr kumimoji="0" lang="en-GB"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veux</a:t>
            </a:r>
            <a:r>
              <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rPr>
              <a:t> prendre </a:t>
            </a:r>
            <a:r>
              <a:rPr kumimoji="0" lang="en-GB"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l’avion</a:t>
            </a:r>
            <a:r>
              <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rPr>
              <a:t>! </a:t>
            </a:r>
          </a:p>
        </p:txBody>
      </p:sp>
      <p:pic>
        <p:nvPicPr>
          <p:cNvPr id="37" name="Picture 2" descr="French Flag, Flag, France, French">
            <a:extLst>
              <a:ext uri="{FF2B5EF4-FFF2-40B4-BE49-F238E27FC236}">
                <a16:creationId xmlns:a16="http://schemas.microsoft.com/office/drawing/2014/main" id="{74B1BA4C-2FCE-45E3-8989-0C45188DB0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8698" y="3791651"/>
            <a:ext cx="785736" cy="430706"/>
          </a:xfrm>
          <a:prstGeom prst="wedgeEllipseCallout">
            <a:avLst>
              <a:gd name="adj1" fmla="val 45011"/>
              <a:gd name="adj2" fmla="val -61531"/>
            </a:avLst>
          </a:prstGeom>
          <a:noFill/>
          <a:extLst>
            <a:ext uri="{909E8E84-426E-40DD-AFC4-6F175D3DCCD1}">
              <a14:hiddenFill xmlns:a14="http://schemas.microsoft.com/office/drawing/2010/main">
                <a:solidFill>
                  <a:srgbClr val="FFFFFF"/>
                </a:solidFill>
              </a14:hiddenFill>
            </a:ext>
          </a:extLst>
        </p:spPr>
      </p:pic>
      <p:pic>
        <p:nvPicPr>
          <p:cNvPr id="40" name="Picture 4">
            <a:extLst>
              <a:ext uri="{FF2B5EF4-FFF2-40B4-BE49-F238E27FC236}">
                <a16:creationId xmlns:a16="http://schemas.microsoft.com/office/drawing/2014/main" id="{4980C20D-6882-422D-9FD5-ADA46FDE1E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1097" y="4601490"/>
            <a:ext cx="801815" cy="542290"/>
          </a:xfrm>
          <a:prstGeom prst="wedgeEllipseCallout">
            <a:avLst>
              <a:gd name="adj1" fmla="val -49127"/>
              <a:gd name="adj2" fmla="val -39199"/>
            </a:avLst>
          </a:prstGeom>
          <a:noFill/>
          <a:extLst>
            <a:ext uri="{909E8E84-426E-40DD-AFC4-6F175D3DCCD1}">
              <a14:hiddenFill xmlns:a14="http://schemas.microsoft.com/office/drawing/2010/main">
                <a:solidFill>
                  <a:srgbClr val="FFFFFF"/>
                </a:solidFill>
              </a14:hiddenFill>
            </a:ext>
          </a:extLst>
        </p:spPr>
      </p:pic>
      <p:sp>
        <p:nvSpPr>
          <p:cNvPr id="39" name="Speech Bubble: Oval 38">
            <a:extLst>
              <a:ext uri="{FF2B5EF4-FFF2-40B4-BE49-F238E27FC236}">
                <a16:creationId xmlns:a16="http://schemas.microsoft.com/office/drawing/2014/main" id="{17449AEB-E4B6-433E-A467-A0DF29047964}"/>
              </a:ext>
            </a:extLst>
          </p:cNvPr>
          <p:cNvSpPr/>
          <p:nvPr/>
        </p:nvSpPr>
        <p:spPr>
          <a:xfrm>
            <a:off x="425950" y="5001069"/>
            <a:ext cx="1659347" cy="729905"/>
          </a:xfrm>
          <a:prstGeom prst="wedgeEllipseCallout">
            <a:avLst>
              <a:gd name="adj1" fmla="val -7028"/>
              <a:gd name="adj2" fmla="val -86513"/>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F0302020204030204"/>
                <a:ea typeface="+mn-ea"/>
                <a:cs typeface="+mn-cs"/>
              </a:rPr>
              <a:t>10-</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rPr>
              <a:t>You must!</a:t>
            </a:r>
          </a:p>
        </p:txBody>
      </p:sp>
      <p:sp>
        <p:nvSpPr>
          <p:cNvPr id="13" name="Speech Bubble: Oval 12">
            <a:extLst>
              <a:ext uri="{FF2B5EF4-FFF2-40B4-BE49-F238E27FC236}">
                <a16:creationId xmlns:a16="http://schemas.microsoft.com/office/drawing/2014/main" id="{AB272EF7-54F0-4C93-8F8A-129E9D11F8F2}"/>
              </a:ext>
            </a:extLst>
          </p:cNvPr>
          <p:cNvSpPr/>
          <p:nvPr/>
        </p:nvSpPr>
        <p:spPr>
          <a:xfrm>
            <a:off x="774194" y="4403716"/>
            <a:ext cx="2550732" cy="1015524"/>
          </a:xfrm>
          <a:prstGeom prst="wedgeEllipseCallout">
            <a:avLst>
              <a:gd name="adj1" fmla="val -44204"/>
              <a:gd name="adj2" fmla="val -4558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F0302020204030204"/>
                <a:ea typeface="+mn-ea"/>
                <a:cs typeface="+mn-cs"/>
              </a:rPr>
              <a:t>4-</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Tu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dois</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faire attention !</a:t>
            </a:r>
          </a:p>
        </p:txBody>
      </p:sp>
    </p:spTree>
    <p:extLst>
      <p:ext uri="{BB962C8B-B14F-4D97-AF65-F5344CB8AC3E}">
        <p14:creationId xmlns:p14="http://schemas.microsoft.com/office/powerpoint/2010/main" val="202905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6"/>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8"/>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22"/>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1"/>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2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13"/>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19"/>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5"/>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24"/>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25"/>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23"/>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1"/>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9"/>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26"/>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28"/>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27"/>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30"/>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31"/>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29"/>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32"/>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34"/>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33"/>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36"/>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37"/>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35"/>
                                        </p:tgtEl>
                                        <p:attrNameLst>
                                          <p:attrName>style.visibility</p:attrName>
                                        </p:attrNameLst>
                                      </p:cBhvr>
                                      <p:to>
                                        <p:strVal val="visible"/>
                                      </p:to>
                                    </p:set>
                                  </p:childTnLst>
                                </p:cTn>
                              </p:par>
                              <p:par>
                                <p:cTn id="161" presetID="1" presetClass="exit" presetSubtype="0" fill="hold" grpId="1" nodeType="withEffect">
                                  <p:stCondLst>
                                    <p:cond delay="0"/>
                                  </p:stCondLst>
                                  <p:childTnLst>
                                    <p:set>
                                      <p:cBhvr>
                                        <p:cTn id="162" dur="1" fill="hold">
                                          <p:stCondLst>
                                            <p:cond delay="0"/>
                                          </p:stCondLst>
                                        </p:cTn>
                                        <p:tgtEl>
                                          <p:spTgt spid="32"/>
                                        </p:tgtEl>
                                        <p:attrNameLst>
                                          <p:attrName>style.visibility</p:attrName>
                                        </p:attrNameLst>
                                      </p:cBhvr>
                                      <p:to>
                                        <p:strVal val="hidden"/>
                                      </p:to>
                                    </p:set>
                                  </p:childTnLst>
                                </p:cTn>
                              </p:par>
                              <p:par>
                                <p:cTn id="163" presetID="1" presetClass="exit" presetSubtype="0" fill="hold" nodeType="withEffect">
                                  <p:stCondLst>
                                    <p:cond delay="0"/>
                                  </p:stCondLst>
                                  <p:childTnLst>
                                    <p:set>
                                      <p:cBhvr>
                                        <p:cTn id="164" dur="1" fill="hold">
                                          <p:stCondLst>
                                            <p:cond delay="0"/>
                                          </p:stCondLst>
                                        </p:cTn>
                                        <p:tgtEl>
                                          <p:spTgt spid="34"/>
                                        </p:tgtEl>
                                        <p:attrNameLst>
                                          <p:attrName>style.visibility</p:attrName>
                                        </p:attrNameLst>
                                      </p:cBhvr>
                                      <p:to>
                                        <p:strVal val="hidden"/>
                                      </p:to>
                                    </p:set>
                                  </p:childTnLst>
                                </p:cTn>
                              </p:par>
                              <p:par>
                                <p:cTn id="165" presetID="1" presetClass="exit" presetSubtype="0" fill="hold" grpId="1" nodeType="withEffect">
                                  <p:stCondLst>
                                    <p:cond delay="0"/>
                                  </p:stCondLst>
                                  <p:childTnLst>
                                    <p:set>
                                      <p:cBhvr>
                                        <p:cTn id="166" dur="1" fill="hold">
                                          <p:stCondLst>
                                            <p:cond delay="0"/>
                                          </p:stCondLst>
                                        </p:cTn>
                                        <p:tgtEl>
                                          <p:spTgt spid="33"/>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38"/>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40"/>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1" grpId="0" animBg="1"/>
      <p:bldP spid="11" grpId="1" animBg="1"/>
      <p:bldP spid="20" grpId="0" animBg="1"/>
      <p:bldP spid="20" grpId="1" animBg="1"/>
      <p:bldP spid="12" grpId="0" animBg="1"/>
      <p:bldP spid="12" grpId="1" animBg="1"/>
      <p:bldP spid="16" grpId="0" animBg="1"/>
      <p:bldP spid="16" grpId="1" animBg="1"/>
      <p:bldP spid="26" grpId="0" animBg="1"/>
      <p:bldP spid="26" grpId="1" animBg="1"/>
      <p:bldP spid="32" grpId="0" animBg="1"/>
      <p:bldP spid="32" grpId="1" animBg="1"/>
      <p:bldP spid="33" grpId="0" animBg="1"/>
      <p:bldP spid="33" grpId="1" animBg="1"/>
      <p:bldP spid="38" grpId="0" animBg="1"/>
      <p:bldP spid="21" grpId="0" animBg="1"/>
      <p:bldP spid="21" grpId="1" animBg="1"/>
      <p:bldP spid="24" grpId="0" animBg="1"/>
      <p:bldP spid="24" grpId="1" animBg="1"/>
      <p:bldP spid="23" grpId="0" animBg="1"/>
      <p:bldP spid="23" grpId="1" animBg="1"/>
      <p:bldP spid="27" grpId="0" animBg="1"/>
      <p:bldP spid="27" grpId="1" animBg="1"/>
      <p:bldP spid="15" grpId="0" animBg="1"/>
      <p:bldP spid="15" grpId="1" animBg="1"/>
      <p:bldP spid="30" grpId="0" animBg="1"/>
      <p:bldP spid="30" grpId="1" animBg="1"/>
      <p:bldP spid="29" grpId="0" animBg="1"/>
      <p:bldP spid="29" grpId="1" animBg="1"/>
      <p:bldP spid="36" grpId="0" animBg="1"/>
      <p:bldP spid="35" grpId="0" animBg="1"/>
      <p:bldP spid="39" grpId="0" animBg="1"/>
      <p:bldP spid="13" grpId="0" animBg="1"/>
      <p:bldP spid="13"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 action="ppaction://noaction"/>
              </a:rPr>
              <a:t>Verbs (present): 1st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2nd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3rd person singular/plural (Verb agreement (present))</a:t>
            </a:r>
            <a:endParaRPr lang="en-GB" sz="2000" dirty="0">
              <a:solidFill>
                <a:srgbClr val="002060"/>
              </a:solidFill>
              <a:latin typeface="Century Gothic" panose="020B0502020202020204" pitchFamily="34" charset="0"/>
              <a:cs typeface="Arial"/>
              <a:sym typeface="Arial"/>
            </a:endParaRP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hlinkClick r:id="rId3"/>
              </a:rPr>
              <a:t>Preposition (to the): Gender (Prepositions)</a:t>
            </a:r>
            <a:endParaRPr lang="en-GB" sz="2000" dirty="0">
              <a:solidFill>
                <a:srgbClr val="002060"/>
              </a:solidFill>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796988" y="2960564"/>
            <a:ext cx="6431418" cy="3433904"/>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3.2, Week 6)</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pic>
        <p:nvPicPr>
          <p:cNvPr id="14" name="Picture 13"/>
          <p:cNvPicPr/>
          <p:nvPr/>
        </p:nvPicPr>
        <p:blipFill>
          <a:blip r:embed="rId6">
            <a:extLst>
              <a:ext uri="{28A0092B-C50C-407E-A947-70E740481C1C}">
                <a14:useLocalDpi xmlns:a14="http://schemas.microsoft.com/office/drawing/2010/main" val="0"/>
              </a:ext>
            </a:extLst>
          </a:blip>
          <a:srcRect/>
          <a:stretch/>
        </p:blipFill>
        <p:spPr>
          <a:xfrm>
            <a:off x="3355412" y="2464600"/>
            <a:ext cx="1275434" cy="1275434"/>
          </a:xfrm>
          <a:prstGeom prst="rect">
            <a:avLst/>
          </a:prstGeom>
        </p:spPr>
      </p:pic>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lvl="0">
              <a:defRPr/>
            </a:pPr>
            <a:r>
              <a:rPr lang="en-GB" sz="2400" dirty="0">
                <a:solidFill>
                  <a:srgbClr val="115076"/>
                </a:solidFill>
                <a:latin typeface="Century Gothic" panose="020B0502020202020204" pitchFamily="34" charset="0"/>
                <a:hlinkClick r:id="rId8"/>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Term 3.2 Week 3</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10"/>
              </a:rPr>
              <a:t>Term 3.1 Week 2</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1"/>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8050"/>
            <a:ext cx="10515600" cy="1325563"/>
          </a:xfrm>
        </p:spPr>
        <p:txBody>
          <a:bodyPr>
            <a:normAutofit fontScale="90000"/>
          </a:bodyPr>
          <a:lstStyle/>
          <a:p>
            <a:pPr algn="ctr"/>
            <a:r>
              <a:rPr lang="en-GB" sz="11100" b="1" dirty="0">
                <a:solidFill>
                  <a:srgbClr val="115076"/>
                </a:solidFill>
                <a:cs typeface="Calibri" panose="020F0502020204030204" pitchFamily="34" charset="0"/>
              </a:rPr>
              <a:t>-</a:t>
            </a:r>
            <a:r>
              <a:rPr lang="en-GB" sz="11100" b="1" dirty="0" err="1">
                <a:solidFill>
                  <a:srgbClr val="115076"/>
                </a:solidFill>
                <a:cs typeface="Calibri" panose="020F0502020204030204" pitchFamily="34" charset="0"/>
              </a:rPr>
              <a:t>tion</a:t>
            </a:r>
            <a:endParaRPr lang="en-GB" dirty="0"/>
          </a:p>
        </p:txBody>
      </p:sp>
      <p:sp>
        <p:nvSpPr>
          <p:cNvPr id="8" name="Rounded Rectangle 7" descr="rectangle"/>
          <p:cNvSpPr/>
          <p:nvPr/>
        </p:nvSpPr>
        <p:spPr>
          <a:xfrm>
            <a:off x="4218711" y="1666286"/>
            <a:ext cx="3975148" cy="2735168"/>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danger of slipping sig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08837" y="1759504"/>
            <a:ext cx="1794896" cy="1578947"/>
          </a:xfrm>
          <a:prstGeom prst="rect">
            <a:avLst/>
          </a:prstGeom>
        </p:spPr>
      </p:pic>
      <p:sp>
        <p:nvSpPr>
          <p:cNvPr id="9" name="TextBox 8"/>
          <p:cNvSpPr txBox="1"/>
          <p:nvPr/>
        </p:nvSpPr>
        <p:spPr>
          <a:xfrm>
            <a:off x="-507912" y="488397"/>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popula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2" name="TextBox 1"/>
          <p:cNvSpPr txBox="1"/>
          <p:nvPr/>
        </p:nvSpPr>
        <p:spPr>
          <a:xfrm>
            <a:off x="4255768" y="3327459"/>
            <a:ext cx="39010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atten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5" name="TextBox 4"/>
          <p:cNvSpPr txBox="1"/>
          <p:nvPr/>
        </p:nvSpPr>
        <p:spPr>
          <a:xfrm>
            <a:off x="649127" y="3555503"/>
            <a:ext cx="29598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7" name="TextBox 6"/>
          <p:cNvSpPr txBox="1"/>
          <p:nvPr/>
        </p:nvSpPr>
        <p:spPr>
          <a:xfrm>
            <a:off x="2537306" y="5032026"/>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interna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p>
        </p:txBody>
      </p:sp>
      <p:sp>
        <p:nvSpPr>
          <p:cNvPr id="6" name="TextBox 5"/>
          <p:cNvSpPr txBox="1"/>
          <p:nvPr/>
        </p:nvSpPr>
        <p:spPr>
          <a:xfrm>
            <a:off x="8260188" y="488396"/>
            <a:ext cx="39318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situa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4" name="TextBox 3"/>
          <p:cNvSpPr txBox="1"/>
          <p:nvPr/>
        </p:nvSpPr>
        <p:spPr>
          <a:xfrm>
            <a:off x="8597430" y="3555503"/>
            <a:ext cx="35945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solu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pic>
        <p:nvPicPr>
          <p:cNvPr id="1026" name="Picture 2" descr="Association, Community, Group, Meeting">
            <a:extLst>
              <a:ext uri="{FF2B5EF4-FFF2-40B4-BE49-F238E27FC236}">
                <a16:creationId xmlns:a16="http://schemas.microsoft.com/office/drawing/2014/main" id="{68ED1A46-0264-49D7-A466-C77937A86AE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33689" y="1471886"/>
            <a:ext cx="1794896" cy="17948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ternational, World, Flags, Countries">
            <a:extLst>
              <a:ext uri="{FF2B5EF4-FFF2-40B4-BE49-F238E27FC236}">
                <a16:creationId xmlns:a16="http://schemas.microsoft.com/office/drawing/2014/main" id="{EF89A70F-3182-4521-BB79-69FADDEBD4B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35692" y="4868243"/>
            <a:ext cx="1323475" cy="1343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75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tio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attention.wav"/>
                                        </p:tgtEl>
                                      </p:cMediaNode>
                                    </p:audio>
                                  </p:sub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5" name="tion attenti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6" name="tion populatio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subTnLst>
                                    <p:audio>
                                      <p:cMediaNode>
                                        <p:cTn display="0" masterRel="sameClick">
                                          <p:stCondLst>
                                            <p:cond evt="begin" delay="0">
                                              <p:tn val="26"/>
                                            </p:cond>
                                          </p:stCondLst>
                                          <p:endCondLst>
                                            <p:cond evt="onStopAudio" delay="0">
                                              <p:tgtEl>
                                                <p:sldTgt/>
                                              </p:tgtEl>
                                            </p:cond>
                                          </p:endCondLst>
                                        </p:cTn>
                                        <p:tgtEl>
                                          <p:sndTgt r:embed="rId6" name="tion populati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7" name="tion situati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8" name="tion acti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9" name="tion intermational.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28"/>
                                        </p:tgtEl>
                                        <p:attrNameLst>
                                          <p:attrName>style.visibility</p:attrName>
                                        </p:attrNameLst>
                                      </p:cBhvr>
                                      <p:to>
                                        <p:strVal val="visible"/>
                                      </p:to>
                                    </p:set>
                                    <p:animEffect transition="in" filter="fade">
                                      <p:cBhvr>
                                        <p:cTn id="48" dur="500"/>
                                        <p:tgtEl>
                                          <p:spTgt spid="1028"/>
                                        </p:tgtEl>
                                      </p:cBhvr>
                                    </p:animEffect>
                                  </p:childTnLst>
                                  <p:subTnLst>
                                    <p:audio>
                                      <p:cMediaNode>
                                        <p:cTn display="0" masterRel="sameClick">
                                          <p:stCondLst>
                                            <p:cond evt="begin" delay="0">
                                              <p:tn val="46"/>
                                            </p:cond>
                                          </p:stCondLst>
                                          <p:endCondLst>
                                            <p:cond evt="onStopAudio" delay="0">
                                              <p:tgtEl>
                                                <p:sldTgt/>
                                              </p:tgtEl>
                                            </p:cond>
                                          </p:endCondLst>
                                        </p:cTn>
                                        <p:tgtEl>
                                          <p:sndTgt r:embed="rId9" name="tion intermational.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subTnLst>
                                    <p:audio>
                                      <p:cMediaNode>
                                        <p:cTn display="0" masterRel="sameClick">
                                          <p:stCondLst>
                                            <p:cond evt="begin" delay="0">
                                              <p:tn val="51"/>
                                            </p:cond>
                                          </p:stCondLst>
                                          <p:endCondLst>
                                            <p:cond evt="onStopAudio" delay="0">
                                              <p:tgtEl>
                                                <p:sldTgt/>
                                              </p:tgtEl>
                                            </p:cond>
                                          </p:endCondLst>
                                        </p:cTn>
                                        <p:tgtEl>
                                          <p:sndTgt r:embed="rId10" name="tion solu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p:bldP spid="2" grpId="0"/>
      <p:bldP spid="5" grpId="0"/>
      <p:bldP spid="7" grpId="0"/>
      <p:bldP spid="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Autofit/>
          </a:bodyPr>
          <a:lstStyle/>
          <a:p>
            <a:pPr algn="ctr"/>
            <a:r>
              <a:rPr lang="en-GB" sz="10000" b="1" dirty="0">
                <a:solidFill>
                  <a:srgbClr val="115076"/>
                </a:solidFill>
                <a:cs typeface="Calibri" panose="020F0502020204030204" pitchFamily="34" charset="0"/>
              </a:rPr>
              <a:t>-</a:t>
            </a:r>
            <a:r>
              <a:rPr lang="en-GB" sz="10000" b="1" dirty="0" err="1">
                <a:solidFill>
                  <a:srgbClr val="115076"/>
                </a:solidFill>
                <a:cs typeface="Calibri" panose="020F0502020204030204" pitchFamily="34" charset="0"/>
              </a:rPr>
              <a:t>tion</a:t>
            </a:r>
            <a:endParaRPr lang="en-GB" sz="10000" b="1" dirty="0">
              <a:solidFill>
                <a:srgbClr val="115076"/>
              </a:solidFill>
              <a:cs typeface="Calibri" panose="020F0502020204030204" pitchFamily="34" charset="0"/>
            </a:endParaRPr>
          </a:p>
        </p:txBody>
      </p:sp>
      <p:sp>
        <p:nvSpPr>
          <p:cNvPr id="8" name="Rounded Rectangle 7" descr="rectangle"/>
          <p:cNvSpPr/>
          <p:nvPr/>
        </p:nvSpPr>
        <p:spPr>
          <a:xfrm>
            <a:off x="4218711" y="1666286"/>
            <a:ext cx="3975148" cy="2735168"/>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4255768" y="3327459"/>
            <a:ext cx="39010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atten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9" name="TextBox 8"/>
          <p:cNvSpPr txBox="1"/>
          <p:nvPr/>
        </p:nvSpPr>
        <p:spPr>
          <a:xfrm>
            <a:off x="-507912" y="488397"/>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popula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5" name="TextBox 4"/>
          <p:cNvSpPr txBox="1"/>
          <p:nvPr/>
        </p:nvSpPr>
        <p:spPr>
          <a:xfrm>
            <a:off x="649127" y="3555503"/>
            <a:ext cx="29598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7" name="TextBox 6"/>
          <p:cNvSpPr txBox="1"/>
          <p:nvPr/>
        </p:nvSpPr>
        <p:spPr>
          <a:xfrm>
            <a:off x="3344844" y="4937737"/>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interna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p>
        </p:txBody>
      </p:sp>
      <p:sp>
        <p:nvSpPr>
          <p:cNvPr id="6" name="TextBox 5"/>
          <p:cNvSpPr txBox="1"/>
          <p:nvPr/>
        </p:nvSpPr>
        <p:spPr>
          <a:xfrm>
            <a:off x="8260188" y="488396"/>
            <a:ext cx="39318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situa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4" name="TextBox 3"/>
          <p:cNvSpPr txBox="1"/>
          <p:nvPr/>
        </p:nvSpPr>
        <p:spPr>
          <a:xfrm>
            <a:off x="8597430" y="3555503"/>
            <a:ext cx="35945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solu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pic>
        <p:nvPicPr>
          <p:cNvPr id="10" name="Picture 9" descr="danger of slipping sign">
            <a:extLst>
              <a:ext uri="{FF2B5EF4-FFF2-40B4-BE49-F238E27FC236}">
                <a16:creationId xmlns:a16="http://schemas.microsoft.com/office/drawing/2014/main" id="{5C3550C0-8ACE-9D40-BADA-656E0427ABE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08837" y="1759504"/>
            <a:ext cx="1794896" cy="1578947"/>
          </a:xfrm>
          <a:prstGeom prst="rect">
            <a:avLst/>
          </a:prstGeom>
        </p:spPr>
      </p:pic>
    </p:spTree>
    <p:extLst>
      <p:ext uri="{BB962C8B-B14F-4D97-AF65-F5344CB8AC3E}">
        <p14:creationId xmlns:p14="http://schemas.microsoft.com/office/powerpoint/2010/main" val="229115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tio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attention.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5" name="tion attention.wav"/>
                                        </p:tgtEl>
                                      </p:cMediaNode>
                                    </p:audio>
                                  </p:sub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6" name="tion populatio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7" name="tion situati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8" name="tion acti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9" name="tion intermational.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subTnLst>
                                    <p:audio>
                                      <p:cMediaNode>
                                        <p:cTn display="0" masterRel="sameClick">
                                          <p:stCondLst>
                                            <p:cond evt="begin" delay="0">
                                              <p:tn val="41"/>
                                            </p:cond>
                                          </p:stCondLst>
                                          <p:endCondLst>
                                            <p:cond evt="onStopAudio" delay="0">
                                              <p:tgtEl>
                                                <p:sldTgt/>
                                              </p:tgtEl>
                                            </p:cond>
                                          </p:endCondLst>
                                        </p:cTn>
                                        <p:tgtEl>
                                          <p:sndTgt r:embed="rId10" name="tion solu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2" grpId="0"/>
      <p:bldP spid="9" grpId="0"/>
      <p:bldP spid="5" grpId="0"/>
      <p:bldP spid="7" grpId="0"/>
      <p:bldP spid="6"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Autofit/>
          </a:bodyPr>
          <a:lstStyle/>
          <a:p>
            <a:pPr algn="ctr"/>
            <a:r>
              <a:rPr lang="en-GB" sz="10000" b="1" dirty="0">
                <a:solidFill>
                  <a:srgbClr val="115076"/>
                </a:solidFill>
                <a:cs typeface="Calibri" panose="020F0502020204030204" pitchFamily="34" charset="0"/>
              </a:rPr>
              <a:t>-</a:t>
            </a:r>
            <a:r>
              <a:rPr lang="en-GB" sz="10000" b="1" dirty="0" err="1">
                <a:solidFill>
                  <a:srgbClr val="115076"/>
                </a:solidFill>
                <a:cs typeface="Calibri" panose="020F0502020204030204" pitchFamily="34" charset="0"/>
              </a:rPr>
              <a:t>tion</a:t>
            </a:r>
            <a:endParaRPr lang="en-GB" sz="10000" b="1" dirty="0">
              <a:solidFill>
                <a:srgbClr val="115076"/>
              </a:solidFill>
              <a:cs typeface="Calibri" panose="020F0502020204030204" pitchFamily="34" charset="0"/>
            </a:endParaRPr>
          </a:p>
        </p:txBody>
      </p:sp>
      <p:sp>
        <p:nvSpPr>
          <p:cNvPr id="8" name="Rounded Rectangle 7" descr="rectangle"/>
          <p:cNvSpPr/>
          <p:nvPr/>
        </p:nvSpPr>
        <p:spPr>
          <a:xfrm>
            <a:off x="4218711" y="1666286"/>
            <a:ext cx="3975148" cy="2735168"/>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4255768" y="3327459"/>
            <a:ext cx="39010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atten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9" name="TextBox 8"/>
          <p:cNvSpPr txBox="1"/>
          <p:nvPr/>
        </p:nvSpPr>
        <p:spPr>
          <a:xfrm>
            <a:off x="-507912" y="488397"/>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popula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5" name="TextBox 4"/>
          <p:cNvSpPr txBox="1"/>
          <p:nvPr/>
        </p:nvSpPr>
        <p:spPr>
          <a:xfrm>
            <a:off x="649127" y="3555503"/>
            <a:ext cx="29598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7" name="TextBox 6"/>
          <p:cNvSpPr txBox="1"/>
          <p:nvPr/>
        </p:nvSpPr>
        <p:spPr>
          <a:xfrm>
            <a:off x="3234559" y="4953746"/>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interna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p>
        </p:txBody>
      </p:sp>
      <p:sp>
        <p:nvSpPr>
          <p:cNvPr id="6" name="TextBox 5"/>
          <p:cNvSpPr txBox="1"/>
          <p:nvPr/>
        </p:nvSpPr>
        <p:spPr>
          <a:xfrm>
            <a:off x="8260188" y="488396"/>
            <a:ext cx="39318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situa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4" name="TextBox 3"/>
          <p:cNvSpPr txBox="1"/>
          <p:nvPr/>
        </p:nvSpPr>
        <p:spPr>
          <a:xfrm>
            <a:off x="8597430" y="3555503"/>
            <a:ext cx="35945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solu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pic>
        <p:nvPicPr>
          <p:cNvPr id="10" name="Picture 9" descr="danger of slipping sign">
            <a:extLst>
              <a:ext uri="{FF2B5EF4-FFF2-40B4-BE49-F238E27FC236}">
                <a16:creationId xmlns:a16="http://schemas.microsoft.com/office/drawing/2014/main" id="{5C3550C0-8ACE-9D40-BADA-656E0427AB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8837" y="1759504"/>
            <a:ext cx="1794896" cy="1578947"/>
          </a:xfrm>
          <a:prstGeom prst="rect">
            <a:avLst/>
          </a:prstGeom>
        </p:spPr>
      </p:pic>
    </p:spTree>
    <p:extLst>
      <p:ext uri="{BB962C8B-B14F-4D97-AF65-F5344CB8AC3E}">
        <p14:creationId xmlns:p14="http://schemas.microsoft.com/office/powerpoint/2010/main" val="156419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2" grpId="0"/>
      <p:bldP spid="9" grpId="0"/>
      <p:bldP spid="5" grpId="0"/>
      <p:bldP spid="7" grpId="0"/>
      <p:bldP spid="6"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background rectangle">
            <a:extLst>
              <a:ext uri="{FF2B5EF4-FFF2-40B4-BE49-F238E27FC236}">
                <a16:creationId xmlns:a16="http://schemas.microsoft.com/office/drawing/2014/main" id="{B23B7592-DC39-42F5-8CFB-D74138B07E0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6E2DD7FC-17F4-DA41-BD89-B1509F8DF514}"/>
              </a:ext>
            </a:extLst>
          </p:cNvPr>
          <p:cNvSpPr>
            <a:spLocks noGrp="1"/>
          </p:cNvSpPr>
          <p:nvPr>
            <p:ph type="title"/>
          </p:nvPr>
        </p:nvSpPr>
        <p:spPr>
          <a:xfrm>
            <a:off x="5022" y="287759"/>
            <a:ext cx="3055175" cy="876234"/>
          </a:xfrm>
        </p:spPr>
        <p:txBody>
          <a:bodyPr>
            <a:normAutofit/>
          </a:bodyPr>
          <a:lstStyle/>
          <a:p>
            <a:r>
              <a:rPr lang="fr-FR" sz="3600" b="1" dirty="0">
                <a:solidFill>
                  <a:schemeClr val="bg1"/>
                </a:solidFill>
              </a:rPr>
              <a:t>Karaoké SSC</a:t>
            </a:r>
            <a:endParaRPr lang="en-US" sz="3600" dirty="0"/>
          </a:p>
        </p:txBody>
      </p:sp>
      <p:sp>
        <p:nvSpPr>
          <p:cNvPr id="33" name="Rounded Rectangle 46">
            <a:extLst>
              <a:ext uri="{FF2B5EF4-FFF2-40B4-BE49-F238E27FC236}">
                <a16:creationId xmlns:a16="http://schemas.microsoft.com/office/drawing/2014/main" id="{C1318933-A062-45D2-A03E-1D6BEB47BDD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Speech Bubble: Rectangle with Corners Rounded 3">
            <a:extLst>
              <a:ext uri="{FF2B5EF4-FFF2-40B4-BE49-F238E27FC236}">
                <a16:creationId xmlns:a16="http://schemas.microsoft.com/office/drawing/2014/main" id="{05BD3067-2940-4AED-AB1B-985DBF4F5CEF}"/>
              </a:ext>
            </a:extLst>
          </p:cNvPr>
          <p:cNvSpPr/>
          <p:nvPr/>
        </p:nvSpPr>
        <p:spPr>
          <a:xfrm>
            <a:off x="8911389" y="2073226"/>
            <a:ext cx="2963935" cy="4078191"/>
          </a:xfrm>
          <a:prstGeom prst="wedgeRoundRectCallout">
            <a:avLst>
              <a:gd name="adj1" fmla="val -60394"/>
              <a:gd name="adj2" fmla="val 18881"/>
              <a:gd name="adj3" fmla="val 16667"/>
            </a:avLst>
          </a:prstGeom>
          <a:solidFill>
            <a:schemeClr val="accent1">
              <a:lumMod val="5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100" dirty="0">
                <a:solidFill>
                  <a:schemeClr val="bg1"/>
                </a:solidFill>
              </a:rPr>
              <a:t>Words ending with </a:t>
            </a:r>
            <a:br>
              <a:rPr lang="en-GB" sz="2100" dirty="0">
                <a:solidFill>
                  <a:schemeClr val="bg1"/>
                </a:solidFill>
              </a:rPr>
            </a:br>
            <a:r>
              <a:rPr lang="en-GB" sz="2100" dirty="0">
                <a:solidFill>
                  <a:schemeClr val="bg1"/>
                </a:solidFill>
              </a:rPr>
              <a:t>[-</a:t>
            </a:r>
            <a:r>
              <a:rPr lang="en-GB" sz="2100" dirty="0" err="1">
                <a:solidFill>
                  <a:schemeClr val="bg1"/>
                </a:solidFill>
              </a:rPr>
              <a:t>tion</a:t>
            </a:r>
            <a:r>
              <a:rPr lang="en-GB" sz="2100" dirty="0">
                <a:solidFill>
                  <a:schemeClr val="bg1"/>
                </a:solidFill>
              </a:rPr>
              <a:t>] have similar </a:t>
            </a:r>
            <a:r>
              <a:rPr lang="en-GB" sz="2100" b="1" dirty="0">
                <a:solidFill>
                  <a:schemeClr val="bg1"/>
                </a:solidFill>
              </a:rPr>
              <a:t>written forms </a:t>
            </a:r>
            <a:r>
              <a:rPr lang="en-GB" sz="2100" dirty="0">
                <a:solidFill>
                  <a:schemeClr val="bg1"/>
                </a:solidFill>
              </a:rPr>
              <a:t>in English and French. This is because English has </a:t>
            </a:r>
            <a:r>
              <a:rPr lang="en-GB" sz="2100" b="1" dirty="0">
                <a:solidFill>
                  <a:schemeClr val="bg1"/>
                </a:solidFill>
              </a:rPr>
              <a:t>borrowed</a:t>
            </a:r>
            <a:r>
              <a:rPr lang="en-GB" sz="2100" dirty="0">
                <a:solidFill>
                  <a:schemeClr val="bg1"/>
                </a:solidFill>
              </a:rPr>
              <a:t> these words from French.</a:t>
            </a:r>
          </a:p>
          <a:p>
            <a:pPr algn="ctr"/>
            <a:endParaRPr lang="en-GB" sz="2100" dirty="0">
              <a:solidFill>
                <a:schemeClr val="bg1"/>
              </a:solidFill>
            </a:endParaRPr>
          </a:p>
          <a:p>
            <a:pPr algn="ctr"/>
            <a:r>
              <a:rPr lang="en-GB" sz="2100" dirty="0">
                <a:solidFill>
                  <a:schemeClr val="bg1"/>
                </a:solidFill>
              </a:rPr>
              <a:t>However, the </a:t>
            </a:r>
            <a:r>
              <a:rPr lang="en-GB" sz="2100" b="1" dirty="0">
                <a:solidFill>
                  <a:schemeClr val="bg1"/>
                </a:solidFill>
              </a:rPr>
              <a:t>spoken form</a:t>
            </a:r>
            <a:r>
              <a:rPr lang="en-GB" sz="2100" dirty="0">
                <a:solidFill>
                  <a:schemeClr val="bg1"/>
                </a:solidFill>
              </a:rPr>
              <a:t> is different.</a:t>
            </a:r>
          </a:p>
        </p:txBody>
      </p:sp>
      <p:pic>
        <p:nvPicPr>
          <p:cNvPr id="1026" name="Picture 2" descr="Singing, Music, Sound, Entertainment, Concert">
            <a:extLst>
              <a:ext uri="{FF2B5EF4-FFF2-40B4-BE49-F238E27FC236}">
                <a16:creationId xmlns:a16="http://schemas.microsoft.com/office/drawing/2014/main" id="{97AB767C-9ED5-4E0F-94FB-C830CB10AC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50724" y="2394457"/>
            <a:ext cx="2075224" cy="37220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CB05504-BC59-4891-8639-C28AC7513D31}"/>
              </a:ext>
            </a:extLst>
          </p:cNvPr>
          <p:cNvSpPr txBox="1"/>
          <p:nvPr/>
        </p:nvSpPr>
        <p:spPr>
          <a:xfrm>
            <a:off x="2466213" y="3336071"/>
            <a:ext cx="1165105"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station</a:t>
            </a:r>
          </a:p>
        </p:txBody>
      </p:sp>
      <p:sp>
        <p:nvSpPr>
          <p:cNvPr id="25" name="TextBox 24">
            <a:extLst>
              <a:ext uri="{FF2B5EF4-FFF2-40B4-BE49-F238E27FC236}">
                <a16:creationId xmlns:a16="http://schemas.microsoft.com/office/drawing/2014/main" id="{4E159F7D-FE39-4432-B214-741C3699E4AC}"/>
              </a:ext>
            </a:extLst>
          </p:cNvPr>
          <p:cNvSpPr txBox="1"/>
          <p:nvPr/>
        </p:nvSpPr>
        <p:spPr>
          <a:xfrm>
            <a:off x="4687439" y="2750518"/>
            <a:ext cx="1158313"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option</a:t>
            </a:r>
          </a:p>
        </p:txBody>
      </p:sp>
      <p:sp>
        <p:nvSpPr>
          <p:cNvPr id="21" name="TextBox 20">
            <a:extLst>
              <a:ext uri="{FF2B5EF4-FFF2-40B4-BE49-F238E27FC236}">
                <a16:creationId xmlns:a16="http://schemas.microsoft.com/office/drawing/2014/main" id="{F445553E-924A-4991-AEFD-691C5157ED0B}"/>
              </a:ext>
            </a:extLst>
          </p:cNvPr>
          <p:cNvSpPr txBox="1"/>
          <p:nvPr/>
        </p:nvSpPr>
        <p:spPr>
          <a:xfrm>
            <a:off x="6443733" y="2046963"/>
            <a:ext cx="1583765"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rgbClr val="1F4E79"/>
                </a:solidFill>
                <a:latin typeface="Century Gothic" panose="020B0502020202020204" pitchFamily="34" charset="0"/>
              </a:rPr>
              <a:t>invitation</a:t>
            </a:r>
          </a:p>
        </p:txBody>
      </p:sp>
      <p:sp>
        <p:nvSpPr>
          <p:cNvPr id="23" name="TextBox 22">
            <a:extLst>
              <a:ext uri="{FF2B5EF4-FFF2-40B4-BE49-F238E27FC236}">
                <a16:creationId xmlns:a16="http://schemas.microsoft.com/office/drawing/2014/main" id="{0899F73D-6822-4132-AEB1-DC2BDA7625FB}"/>
              </a:ext>
            </a:extLst>
          </p:cNvPr>
          <p:cNvSpPr txBox="1"/>
          <p:nvPr/>
        </p:nvSpPr>
        <p:spPr>
          <a:xfrm>
            <a:off x="4117673" y="3988579"/>
            <a:ext cx="1937399"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satisfaction</a:t>
            </a:r>
          </a:p>
        </p:txBody>
      </p:sp>
      <p:sp>
        <p:nvSpPr>
          <p:cNvPr id="24" name="TextBox 23">
            <a:extLst>
              <a:ext uri="{FF2B5EF4-FFF2-40B4-BE49-F238E27FC236}">
                <a16:creationId xmlns:a16="http://schemas.microsoft.com/office/drawing/2014/main" id="{A1788AB5-21ED-4AAF-87AA-372D4181B45C}"/>
              </a:ext>
            </a:extLst>
          </p:cNvPr>
          <p:cNvSpPr txBox="1"/>
          <p:nvPr/>
        </p:nvSpPr>
        <p:spPr>
          <a:xfrm flipH="1">
            <a:off x="2467189" y="4732871"/>
            <a:ext cx="1918714"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promotion</a:t>
            </a:r>
          </a:p>
        </p:txBody>
      </p:sp>
      <p:sp>
        <p:nvSpPr>
          <p:cNvPr id="30" name="TextBox 29">
            <a:extLst>
              <a:ext uri="{FF2B5EF4-FFF2-40B4-BE49-F238E27FC236}">
                <a16:creationId xmlns:a16="http://schemas.microsoft.com/office/drawing/2014/main" id="{2F2DEE99-3B7A-4395-A7A4-B443789486AB}"/>
              </a:ext>
            </a:extLst>
          </p:cNvPr>
          <p:cNvSpPr txBox="1"/>
          <p:nvPr/>
        </p:nvSpPr>
        <p:spPr>
          <a:xfrm>
            <a:off x="6166344" y="3372988"/>
            <a:ext cx="2331170"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transformation</a:t>
            </a:r>
          </a:p>
        </p:txBody>
      </p:sp>
      <p:sp>
        <p:nvSpPr>
          <p:cNvPr id="26" name="TextBox 25">
            <a:extLst>
              <a:ext uri="{FF2B5EF4-FFF2-40B4-BE49-F238E27FC236}">
                <a16:creationId xmlns:a16="http://schemas.microsoft.com/office/drawing/2014/main" id="{DDAA4E88-3601-439B-AA41-82BC5981930A}"/>
              </a:ext>
            </a:extLst>
          </p:cNvPr>
          <p:cNvSpPr txBox="1"/>
          <p:nvPr/>
        </p:nvSpPr>
        <p:spPr>
          <a:xfrm>
            <a:off x="5774008" y="4712525"/>
            <a:ext cx="1918715" cy="461665"/>
          </a:xfrm>
          <a:prstGeom prst="rect">
            <a:avLst/>
          </a:prstGeom>
          <a:noFill/>
          <a:ln>
            <a:solidFill>
              <a:schemeClr val="accent1">
                <a:lumMod val="50000"/>
              </a:schemeClr>
            </a:solidFill>
          </a:ln>
        </p:spPr>
        <p:txBody>
          <a:bodyPr wrap="square" rtlCol="0">
            <a:spAutoFit/>
          </a:bodyPr>
          <a:lstStyle/>
          <a:p>
            <a:pPr lvl="0" algn="ctr">
              <a:defRPr/>
            </a:pPr>
            <a:r>
              <a:rPr lang="fr-FR" sz="2400" dirty="0">
                <a:solidFill>
                  <a:srgbClr val="1F4E79"/>
                </a:solidFill>
                <a:latin typeface="Century Gothic" panose="020B0502020202020204" pitchFamily="34" charset="0"/>
              </a:rPr>
              <a:t>description</a:t>
            </a:r>
          </a:p>
        </p:txBody>
      </p:sp>
      <p:sp>
        <p:nvSpPr>
          <p:cNvPr id="28" name="TextBox 27">
            <a:extLst>
              <a:ext uri="{FF2B5EF4-FFF2-40B4-BE49-F238E27FC236}">
                <a16:creationId xmlns:a16="http://schemas.microsoft.com/office/drawing/2014/main" id="{6A16F005-9DC6-4613-B072-2C3D7C0D1E6C}"/>
              </a:ext>
            </a:extLst>
          </p:cNvPr>
          <p:cNvSpPr txBox="1"/>
          <p:nvPr/>
        </p:nvSpPr>
        <p:spPr>
          <a:xfrm>
            <a:off x="3564717" y="5671905"/>
            <a:ext cx="1836437"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destination</a:t>
            </a:r>
          </a:p>
        </p:txBody>
      </p:sp>
      <p:sp>
        <p:nvSpPr>
          <p:cNvPr id="29" name="TextBox 28">
            <a:extLst>
              <a:ext uri="{FF2B5EF4-FFF2-40B4-BE49-F238E27FC236}">
                <a16:creationId xmlns:a16="http://schemas.microsoft.com/office/drawing/2014/main" id="{D75ED82D-508D-4E5D-959A-BA8EE2458EDA}"/>
              </a:ext>
            </a:extLst>
          </p:cNvPr>
          <p:cNvSpPr txBox="1"/>
          <p:nvPr/>
        </p:nvSpPr>
        <p:spPr>
          <a:xfrm>
            <a:off x="1933960" y="2083882"/>
            <a:ext cx="2135125" cy="461665"/>
          </a:xfrm>
          <a:prstGeom prst="rect">
            <a:avLst/>
          </a:prstGeom>
          <a:noFill/>
          <a:ln>
            <a:solidFill>
              <a:schemeClr val="accent1">
                <a:lumMod val="50000"/>
              </a:schemeClr>
            </a:solidFill>
          </a:ln>
        </p:spPr>
        <p:txBody>
          <a:bodyPr wrap="square" rtlCol="0">
            <a:spAutoFit/>
          </a:bodyPr>
          <a:lstStyle/>
          <a:p>
            <a:pPr lvl="0" algn="ctr">
              <a:defRPr/>
            </a:pPr>
            <a:r>
              <a:rPr lang="fr-FR" sz="2400" dirty="0">
                <a:solidFill>
                  <a:srgbClr val="1F4E79"/>
                </a:solidFill>
                <a:latin typeface="Century Gothic" panose="020B0502020202020204" pitchFamily="34" charset="0"/>
              </a:rPr>
              <a:t>imagination</a:t>
            </a:r>
            <a:endPar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C12D5E9C-3C0A-42A6-909D-E9D89DBB389F}"/>
              </a:ext>
            </a:extLst>
          </p:cNvPr>
          <p:cNvSpPr txBox="1"/>
          <p:nvPr/>
        </p:nvSpPr>
        <p:spPr>
          <a:xfrm>
            <a:off x="6864270" y="5654885"/>
            <a:ext cx="1497561"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ambition</a:t>
            </a:r>
          </a:p>
        </p:txBody>
      </p:sp>
      <p:sp>
        <p:nvSpPr>
          <p:cNvPr id="38" name="Action Button: Custom 16">
            <a:hlinkClick r:id="" action="ppaction://noaction" highlightClick="1">
              <a:snd r:embed="rId5" name="3.2.5-slide6.1_station.wav"/>
            </a:hlinkClick>
            <a:extLst>
              <a:ext uri="{FF2B5EF4-FFF2-40B4-BE49-F238E27FC236}">
                <a16:creationId xmlns:a16="http://schemas.microsoft.com/office/drawing/2014/main" id="{49E22765-52DD-4C5A-B568-F9979711A7E7}"/>
              </a:ext>
            </a:extLst>
          </p:cNvPr>
          <p:cNvSpPr/>
          <p:nvPr/>
        </p:nvSpPr>
        <p:spPr>
          <a:xfrm>
            <a:off x="1954520" y="3336071"/>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9" name="Action Button: Custom 16">
            <a:hlinkClick r:id="" action="ppaction://noaction" highlightClick="1">
              <a:snd r:embed="rId6" name="3.2.5-slide6.10_transformation.wav"/>
            </a:hlinkClick>
            <a:extLst>
              <a:ext uri="{FF2B5EF4-FFF2-40B4-BE49-F238E27FC236}">
                <a16:creationId xmlns:a16="http://schemas.microsoft.com/office/drawing/2014/main" id="{769451C9-C2D6-44E4-817D-B3A4036DF864}"/>
              </a:ext>
            </a:extLst>
          </p:cNvPr>
          <p:cNvSpPr/>
          <p:nvPr/>
        </p:nvSpPr>
        <p:spPr>
          <a:xfrm>
            <a:off x="5654651" y="3373188"/>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40" name="Action Button: Custom 16">
            <a:hlinkClick r:id="" action="ppaction://noaction" highlightClick="1">
              <a:snd r:embed="rId7" name="3.2.5-slide6.9_description.wav"/>
            </a:hlinkClick>
            <a:extLst>
              <a:ext uri="{FF2B5EF4-FFF2-40B4-BE49-F238E27FC236}">
                <a16:creationId xmlns:a16="http://schemas.microsoft.com/office/drawing/2014/main" id="{B4DD649A-06A2-4CCA-8F5F-BACE74AAE615}"/>
              </a:ext>
            </a:extLst>
          </p:cNvPr>
          <p:cNvSpPr/>
          <p:nvPr/>
        </p:nvSpPr>
        <p:spPr>
          <a:xfrm>
            <a:off x="5262822" y="4711613"/>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Action Button: Custom 16">
            <a:hlinkClick r:id="" action="ppaction://noaction" highlightClick="1">
              <a:snd r:embed="rId8" name="3.2.5-slide6.8_destination.wav"/>
            </a:hlinkClick>
            <a:extLst>
              <a:ext uri="{FF2B5EF4-FFF2-40B4-BE49-F238E27FC236}">
                <a16:creationId xmlns:a16="http://schemas.microsoft.com/office/drawing/2014/main" id="{F4BDF8BC-6E70-49FF-8D50-36999B702BD9}"/>
              </a:ext>
            </a:extLst>
          </p:cNvPr>
          <p:cNvSpPr/>
          <p:nvPr/>
        </p:nvSpPr>
        <p:spPr>
          <a:xfrm>
            <a:off x="3060197" y="5675726"/>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Action Button: Custom 16">
            <a:hlinkClick r:id="" action="ppaction://noaction" highlightClick="1">
              <a:snd r:embed="rId9" name="3.2.5-slide6.7_ambition.wav"/>
            </a:hlinkClick>
            <a:extLst>
              <a:ext uri="{FF2B5EF4-FFF2-40B4-BE49-F238E27FC236}">
                <a16:creationId xmlns:a16="http://schemas.microsoft.com/office/drawing/2014/main" id="{D569461C-05A3-4F72-8F54-B6DFE04758FA}"/>
              </a:ext>
            </a:extLst>
          </p:cNvPr>
          <p:cNvSpPr/>
          <p:nvPr/>
        </p:nvSpPr>
        <p:spPr>
          <a:xfrm>
            <a:off x="6352577" y="5659641"/>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Action Button: Custom 16">
            <a:hlinkClick r:id="" action="ppaction://noaction" highlightClick="1">
              <a:snd r:embed="rId10" name="3.2.5-slide6.6_imagination.wav"/>
            </a:hlinkClick>
            <a:extLst>
              <a:ext uri="{FF2B5EF4-FFF2-40B4-BE49-F238E27FC236}">
                <a16:creationId xmlns:a16="http://schemas.microsoft.com/office/drawing/2014/main" id="{15209A9A-C5E5-4ED8-B7E3-AE60E9BAE182}"/>
              </a:ext>
            </a:extLst>
          </p:cNvPr>
          <p:cNvSpPr/>
          <p:nvPr/>
        </p:nvSpPr>
        <p:spPr>
          <a:xfrm>
            <a:off x="1422267" y="2076628"/>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Action Button: Custom 16">
            <a:hlinkClick r:id="" action="ppaction://noaction" highlightClick="1">
              <a:snd r:embed="rId11" name="3.2.5-slide6.5_promotion.wav"/>
            </a:hlinkClick>
            <a:extLst>
              <a:ext uri="{FF2B5EF4-FFF2-40B4-BE49-F238E27FC236}">
                <a16:creationId xmlns:a16="http://schemas.microsoft.com/office/drawing/2014/main" id="{10659886-5291-425D-80CE-563728D17510}"/>
              </a:ext>
            </a:extLst>
          </p:cNvPr>
          <p:cNvSpPr/>
          <p:nvPr/>
        </p:nvSpPr>
        <p:spPr>
          <a:xfrm>
            <a:off x="1974504" y="4727357"/>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5" name="Action Button: Custom 16">
            <a:hlinkClick r:id="" action="ppaction://noaction" highlightClick="1">
              <a:snd r:embed="rId12" name="3.2.5-slide6.4_satisfaction.wav"/>
            </a:hlinkClick>
            <a:extLst>
              <a:ext uri="{FF2B5EF4-FFF2-40B4-BE49-F238E27FC236}">
                <a16:creationId xmlns:a16="http://schemas.microsoft.com/office/drawing/2014/main" id="{3205D8C3-00D5-4571-9045-35D2730B4EED}"/>
              </a:ext>
            </a:extLst>
          </p:cNvPr>
          <p:cNvSpPr/>
          <p:nvPr/>
        </p:nvSpPr>
        <p:spPr>
          <a:xfrm>
            <a:off x="3605980" y="398857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Action Button: Custom 16">
            <a:hlinkClick r:id="" action="ppaction://noaction" highlightClick="1">
              <a:snd r:embed="rId13" name="3.2.5-slide6.3_invitation.wav"/>
            </a:hlinkClick>
            <a:extLst>
              <a:ext uri="{FF2B5EF4-FFF2-40B4-BE49-F238E27FC236}">
                <a16:creationId xmlns:a16="http://schemas.microsoft.com/office/drawing/2014/main" id="{8B13BACE-76E8-4189-B3EE-766833ECB3FC}"/>
              </a:ext>
            </a:extLst>
          </p:cNvPr>
          <p:cNvSpPr/>
          <p:nvPr/>
        </p:nvSpPr>
        <p:spPr>
          <a:xfrm>
            <a:off x="5911985" y="2041945"/>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Action Button: Custom 16">
            <a:hlinkClick r:id="" action="ppaction://noaction" highlightClick="1">
              <a:snd r:embed="rId14" name="3.2.5-slide6.2_option.wav"/>
            </a:hlinkClick>
            <a:extLst>
              <a:ext uri="{FF2B5EF4-FFF2-40B4-BE49-F238E27FC236}">
                <a16:creationId xmlns:a16="http://schemas.microsoft.com/office/drawing/2014/main" id="{4B1DBD30-0F43-4FC9-9650-0239EA4AAD18}"/>
              </a:ext>
            </a:extLst>
          </p:cNvPr>
          <p:cNvSpPr/>
          <p:nvPr/>
        </p:nvSpPr>
        <p:spPr>
          <a:xfrm>
            <a:off x="4175746" y="2743750"/>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2D34EB26-3B9C-4D94-B756-8F2439A28660}"/>
              </a:ext>
            </a:extLst>
          </p:cNvPr>
          <p:cNvSpPr txBox="1"/>
          <p:nvPr/>
        </p:nvSpPr>
        <p:spPr>
          <a:xfrm>
            <a:off x="180000" y="1296000"/>
            <a:ext cx="11834192" cy="446276"/>
          </a:xfrm>
          <a:prstGeom prst="rect">
            <a:avLst/>
          </a:prstGeom>
          <a:noFill/>
        </p:spPr>
        <p:txBody>
          <a:bodyPr wrap="square" rtlCol="0">
            <a:spAutoFit/>
          </a:bodyPr>
          <a:lstStyle/>
          <a:p>
            <a:pPr lvl="0">
              <a:defRPr/>
            </a:pPr>
            <a:r>
              <a:rPr lang="fr-FR" sz="2300" dirty="0">
                <a:solidFill>
                  <a:srgbClr val="1F4E79"/>
                </a:solidFill>
                <a:latin typeface="Century Gothic" panose="020B0502020202020204" pitchFamily="34" charset="0"/>
              </a:rPr>
              <a:t>Dis le mot français pour chaque numéro. Attention: ce n’est pas le mot anglais ! </a:t>
            </a:r>
          </a:p>
        </p:txBody>
      </p:sp>
    </p:spTree>
    <p:extLst>
      <p:ext uri="{BB962C8B-B14F-4D97-AF65-F5344CB8AC3E}">
        <p14:creationId xmlns:p14="http://schemas.microsoft.com/office/powerpoint/2010/main" val="127484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chemeClr val="accent2"/>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25"/>
                                        </p:tgtEl>
                                        <p:attrNameLst>
                                          <p:attrName>fillcolor</p:attrName>
                                        </p:attrNameLst>
                                      </p:cBhvr>
                                      <p:to>
                                        <a:schemeClr val="accent2"/>
                                      </p:to>
                                    </p:animClr>
                                    <p:set>
                                      <p:cBhvr>
                                        <p:cTn id="13" dur="2000" fill="hold"/>
                                        <p:tgtEl>
                                          <p:spTgt spid="25"/>
                                        </p:tgtEl>
                                        <p:attrNameLst>
                                          <p:attrName>fill.type</p:attrName>
                                        </p:attrNameLst>
                                      </p:cBhvr>
                                      <p:to>
                                        <p:strVal val="solid"/>
                                      </p:to>
                                    </p:set>
                                    <p:set>
                                      <p:cBhvr>
                                        <p:cTn id="14" dur="2000" fill="hold"/>
                                        <p:tgtEl>
                                          <p:spTgt spid="25"/>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21"/>
                                        </p:tgtEl>
                                        <p:attrNameLst>
                                          <p:attrName>fillcolor</p:attrName>
                                        </p:attrNameLst>
                                      </p:cBhvr>
                                      <p:to>
                                        <a:schemeClr val="accent2"/>
                                      </p:to>
                                    </p:animClr>
                                    <p:set>
                                      <p:cBhvr>
                                        <p:cTn id="19" dur="2000" fill="hold"/>
                                        <p:tgtEl>
                                          <p:spTgt spid="21"/>
                                        </p:tgtEl>
                                        <p:attrNameLst>
                                          <p:attrName>fill.type</p:attrName>
                                        </p:attrNameLst>
                                      </p:cBhvr>
                                      <p:to>
                                        <p:strVal val="solid"/>
                                      </p:to>
                                    </p:set>
                                    <p:set>
                                      <p:cBhvr>
                                        <p:cTn id="20" dur="2000" fill="hold"/>
                                        <p:tgtEl>
                                          <p:spTgt spid="21"/>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23"/>
                                        </p:tgtEl>
                                        <p:attrNameLst>
                                          <p:attrName>fillcolor</p:attrName>
                                        </p:attrNameLst>
                                      </p:cBhvr>
                                      <p:to>
                                        <a:schemeClr val="accent2"/>
                                      </p:to>
                                    </p:animClr>
                                    <p:set>
                                      <p:cBhvr>
                                        <p:cTn id="25" dur="2000" fill="hold"/>
                                        <p:tgtEl>
                                          <p:spTgt spid="23"/>
                                        </p:tgtEl>
                                        <p:attrNameLst>
                                          <p:attrName>fill.type</p:attrName>
                                        </p:attrNameLst>
                                      </p:cBhvr>
                                      <p:to>
                                        <p:strVal val="solid"/>
                                      </p:to>
                                    </p:set>
                                    <p:set>
                                      <p:cBhvr>
                                        <p:cTn id="26" dur="2000" fill="hold"/>
                                        <p:tgtEl>
                                          <p:spTgt spid="23"/>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24"/>
                                        </p:tgtEl>
                                        <p:attrNameLst>
                                          <p:attrName>fillcolor</p:attrName>
                                        </p:attrNameLst>
                                      </p:cBhvr>
                                      <p:to>
                                        <a:schemeClr val="accent2"/>
                                      </p:to>
                                    </p:animClr>
                                    <p:set>
                                      <p:cBhvr>
                                        <p:cTn id="31" dur="2000" fill="hold"/>
                                        <p:tgtEl>
                                          <p:spTgt spid="24"/>
                                        </p:tgtEl>
                                        <p:attrNameLst>
                                          <p:attrName>fill.type</p:attrName>
                                        </p:attrNameLst>
                                      </p:cBhvr>
                                      <p:to>
                                        <p:strVal val="solid"/>
                                      </p:to>
                                    </p:set>
                                    <p:set>
                                      <p:cBhvr>
                                        <p:cTn id="32" dur="2000" fill="hold"/>
                                        <p:tgtEl>
                                          <p:spTgt spid="24"/>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29"/>
                                        </p:tgtEl>
                                        <p:attrNameLst>
                                          <p:attrName>fillcolor</p:attrName>
                                        </p:attrNameLst>
                                      </p:cBhvr>
                                      <p:to>
                                        <a:schemeClr val="accent2"/>
                                      </p:to>
                                    </p:animClr>
                                    <p:set>
                                      <p:cBhvr>
                                        <p:cTn id="37" dur="2000" fill="hold"/>
                                        <p:tgtEl>
                                          <p:spTgt spid="29"/>
                                        </p:tgtEl>
                                        <p:attrNameLst>
                                          <p:attrName>fill.type</p:attrName>
                                        </p:attrNameLst>
                                      </p:cBhvr>
                                      <p:to>
                                        <p:strVal val="solid"/>
                                      </p:to>
                                    </p:set>
                                    <p:set>
                                      <p:cBhvr>
                                        <p:cTn id="38" dur="2000" fill="hold"/>
                                        <p:tgtEl>
                                          <p:spTgt spid="29"/>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27"/>
                                        </p:tgtEl>
                                        <p:attrNameLst>
                                          <p:attrName>fillcolor</p:attrName>
                                        </p:attrNameLst>
                                      </p:cBhvr>
                                      <p:to>
                                        <a:schemeClr val="accent2"/>
                                      </p:to>
                                    </p:animClr>
                                    <p:set>
                                      <p:cBhvr>
                                        <p:cTn id="43" dur="2000" fill="hold"/>
                                        <p:tgtEl>
                                          <p:spTgt spid="27"/>
                                        </p:tgtEl>
                                        <p:attrNameLst>
                                          <p:attrName>fill.type</p:attrName>
                                        </p:attrNameLst>
                                      </p:cBhvr>
                                      <p:to>
                                        <p:strVal val="solid"/>
                                      </p:to>
                                    </p:set>
                                    <p:set>
                                      <p:cBhvr>
                                        <p:cTn id="44" dur="2000" fill="hold"/>
                                        <p:tgtEl>
                                          <p:spTgt spid="27"/>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28"/>
                                        </p:tgtEl>
                                        <p:attrNameLst>
                                          <p:attrName>fillcolor</p:attrName>
                                        </p:attrNameLst>
                                      </p:cBhvr>
                                      <p:to>
                                        <a:schemeClr val="accent2"/>
                                      </p:to>
                                    </p:animClr>
                                    <p:set>
                                      <p:cBhvr>
                                        <p:cTn id="49" dur="2000" fill="hold"/>
                                        <p:tgtEl>
                                          <p:spTgt spid="28"/>
                                        </p:tgtEl>
                                        <p:attrNameLst>
                                          <p:attrName>fill.type</p:attrName>
                                        </p:attrNameLst>
                                      </p:cBhvr>
                                      <p:to>
                                        <p:strVal val="solid"/>
                                      </p:to>
                                    </p:set>
                                    <p:set>
                                      <p:cBhvr>
                                        <p:cTn id="50" dur="2000" fill="hold"/>
                                        <p:tgtEl>
                                          <p:spTgt spid="28"/>
                                        </p:tgtEl>
                                        <p:attrNameLst>
                                          <p:attrName>fill.on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26"/>
                                        </p:tgtEl>
                                        <p:attrNameLst>
                                          <p:attrName>fillcolor</p:attrName>
                                        </p:attrNameLst>
                                      </p:cBhvr>
                                      <p:to>
                                        <a:schemeClr val="accent2"/>
                                      </p:to>
                                    </p:animClr>
                                    <p:set>
                                      <p:cBhvr>
                                        <p:cTn id="55" dur="2000" fill="hold"/>
                                        <p:tgtEl>
                                          <p:spTgt spid="26"/>
                                        </p:tgtEl>
                                        <p:attrNameLst>
                                          <p:attrName>fill.type</p:attrName>
                                        </p:attrNameLst>
                                      </p:cBhvr>
                                      <p:to>
                                        <p:strVal val="solid"/>
                                      </p:to>
                                    </p:set>
                                    <p:set>
                                      <p:cBhvr>
                                        <p:cTn id="56" dur="2000" fill="hold"/>
                                        <p:tgtEl>
                                          <p:spTgt spid="26"/>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30"/>
                                        </p:tgtEl>
                                        <p:attrNameLst>
                                          <p:attrName>fillcolor</p:attrName>
                                        </p:attrNameLst>
                                      </p:cBhvr>
                                      <p:to>
                                        <a:schemeClr val="accent2"/>
                                      </p:to>
                                    </p:animClr>
                                    <p:set>
                                      <p:cBhvr>
                                        <p:cTn id="61" dur="2000" fill="hold"/>
                                        <p:tgtEl>
                                          <p:spTgt spid="30"/>
                                        </p:tgtEl>
                                        <p:attrNameLst>
                                          <p:attrName>fill.type</p:attrName>
                                        </p:attrNameLst>
                                      </p:cBhvr>
                                      <p:to>
                                        <p:strVal val="solid"/>
                                      </p:to>
                                    </p:set>
                                    <p:set>
                                      <p:cBhvr>
                                        <p:cTn id="62" dur="2000" fill="hold"/>
                                        <p:tgtEl>
                                          <p:spTgt spid="3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11520" b="1" dirty="0">
                <a:solidFill>
                  <a:srgbClr val="1E4E79"/>
                </a:solidFill>
              </a:rPr>
              <a:t>devoir</a:t>
            </a:r>
            <a:endParaRPr sz="3959" dirty="0"/>
          </a:p>
        </p:txBody>
      </p:sp>
      <p:sp>
        <p:nvSpPr>
          <p:cNvPr id="53" name="Google Shape;53;p11"/>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GB" sz="3200" kern="0" dirty="0">
                <a:solidFill>
                  <a:srgbClr val="1E4E79"/>
                </a:solidFill>
                <a:latin typeface="Century Gothic"/>
                <a:ea typeface="Century Gothic"/>
                <a:cs typeface="Century Gothic"/>
                <a:sym typeface="Century Gothic"/>
              </a:rPr>
              <a:t>[must / to have to| having to]</a:t>
            </a:r>
            <a:endParaRPr lang="en-GB" sz="1400" kern="0" dirty="0">
              <a:solidFill>
                <a:srgbClr val="000000"/>
              </a:solidFill>
              <a:cs typeface="Arial"/>
              <a:sym typeface="Arial"/>
            </a:endParaRPr>
          </a:p>
        </p:txBody>
      </p:sp>
      <p:sp>
        <p:nvSpPr>
          <p:cNvPr id="54" name="Google Shape;54;p11"/>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lvl="0" algn="ctr">
              <a:buClr>
                <a:srgbClr val="1E4E79"/>
              </a:buClr>
              <a:buSzPts val="11500"/>
              <a:defRPr/>
            </a:pPr>
            <a:r>
              <a:rPr lang="en-GB" sz="11500" b="1" kern="0" dirty="0" err="1">
                <a:solidFill>
                  <a:srgbClr val="1E4E79"/>
                </a:solidFill>
                <a:latin typeface="Century Gothic"/>
                <a:ea typeface="Century Gothic"/>
                <a:cs typeface="Century Gothic"/>
                <a:sym typeface="Century Gothic"/>
              </a:rPr>
              <a:t>doit</a:t>
            </a:r>
            <a:endParaRPr lang="en-GB" sz="11500" b="1" kern="0" dirty="0">
              <a:solidFill>
                <a:srgbClr val="1E4E79"/>
              </a:solidFill>
              <a:latin typeface="Century Gothic"/>
              <a:ea typeface="Century Gothic"/>
              <a:cs typeface="Century Gothic"/>
              <a:sym typeface="Century Gothic"/>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GB" sz="3200" kern="0" dirty="0">
                <a:solidFill>
                  <a:srgbClr val="1E4E79"/>
                </a:solidFill>
                <a:latin typeface="Century Gothic"/>
                <a:ea typeface="Century Gothic"/>
                <a:cs typeface="Century Gothic"/>
                <a:sym typeface="Century Gothic"/>
              </a:rPr>
              <a:t>[must / has to | is having to]</a:t>
            </a:r>
            <a:endParaRPr lang="en-GB" sz="1400" kern="0" dirty="0">
              <a:solidFill>
                <a:srgbClr val="000000"/>
              </a:solidFill>
              <a:cs typeface="Arial"/>
              <a:sym typeface="Arial"/>
            </a:endParaRPr>
          </a:p>
        </p:txBody>
      </p:sp>
      <p:pic>
        <p:nvPicPr>
          <p:cNvPr id="3" name="Picture 2" descr="A picture containing shirt&#10;&#10;Description automatically generated">
            <a:extLst>
              <a:ext uri="{FF2B5EF4-FFF2-40B4-BE49-F238E27FC236}">
                <a16:creationId xmlns:a16="http://schemas.microsoft.com/office/drawing/2014/main" id="{830BAC91-5D9B-498F-A3BC-D954D8FD0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0305" y="286961"/>
            <a:ext cx="1369197" cy="19451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8BD94B91-2EDA-4C40-9EB8-2A7E92634BF3}" vid="{162E7203-B908-4E3C-A26A-7D79DF28941F}"/>
    </a:ext>
  </a:extLst>
</a:theme>
</file>

<file path=ppt/theme/theme4.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6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Presentation1" id="{DFF4F041-3C91-433D-89DC-4C59AD5F0EB4}" vid="{A954589B-C9D7-49D0-A58E-4B7EC41FAC22}"/>
    </a:ext>
  </a:extLst>
</a:theme>
</file>

<file path=ppt/theme/theme6.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7510</Words>
  <Application>Microsoft Office PowerPoint</Application>
  <PresentationFormat>Widescreen</PresentationFormat>
  <Paragraphs>1072</Paragraphs>
  <Slides>43</Slides>
  <Notes>43</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43</vt:i4>
      </vt:variant>
    </vt:vector>
  </HeadingPairs>
  <TitlesOfParts>
    <vt:vector size="56" baseType="lpstr">
      <vt:lpstr>Arial</vt:lpstr>
      <vt:lpstr>Arial</vt:lpstr>
      <vt:lpstr>Bradley Hand ITC</vt:lpstr>
      <vt:lpstr>Calibri</vt:lpstr>
      <vt:lpstr>Century Gothic</vt:lpstr>
      <vt:lpstr>Tw Cen MT</vt:lpstr>
      <vt:lpstr>1_Office Theme</vt:lpstr>
      <vt:lpstr>2_Office Theme</vt:lpstr>
      <vt:lpstr>4_Office Theme</vt:lpstr>
      <vt:lpstr>NCELP Theme</vt:lpstr>
      <vt:lpstr>6_Office Theme</vt:lpstr>
      <vt:lpstr>7_Office Theme</vt:lpstr>
      <vt:lpstr>3_Office Theme</vt:lpstr>
      <vt:lpstr>Saying what you want and have to do </vt:lpstr>
      <vt:lpstr>-tion</vt:lpstr>
      <vt:lpstr>-tion</vt:lpstr>
      <vt:lpstr>-tion</vt:lpstr>
      <vt:lpstr>-tion</vt:lpstr>
      <vt:lpstr>-tion</vt:lpstr>
      <vt:lpstr>-tion</vt:lpstr>
      <vt:lpstr>Karaoké SSC</vt:lpstr>
      <vt:lpstr>devoir</vt:lpstr>
      <vt:lpstr>devoir</vt:lpstr>
      <vt:lpstr>doit</vt:lpstr>
      <vt:lpstr>devoir</vt:lpstr>
      <vt:lpstr>doit</vt:lpstr>
      <vt:lpstr>devoir</vt:lpstr>
      <vt:lpstr>vouloir</vt:lpstr>
      <vt:lpstr>vouloir</vt:lpstr>
      <vt:lpstr>veut</vt:lpstr>
      <vt:lpstr>vouloir</vt:lpstr>
      <vt:lpstr>veut</vt:lpstr>
      <vt:lpstr>vouloir</vt:lpstr>
      <vt:lpstr>Mur de mots</vt:lpstr>
      <vt:lpstr>Mur de mots</vt:lpstr>
      <vt:lpstr>‘Devoir’ et ‘vouloir’ (je, il/elle)</vt:lpstr>
      <vt:lpstr>Un voyage à Nice!</vt:lpstr>
      <vt:lpstr>Modal verbs (devoir, vouloir)</vt:lpstr>
      <vt:lpstr>Rêve ou réalité ?</vt:lpstr>
      <vt:lpstr>Bonjour, c’est Amir! (1/2)  </vt:lpstr>
      <vt:lpstr>Bonjour, c’est Amir! (2/2)  </vt:lpstr>
      <vt:lpstr>Bonjour, c’est Amir! (1/2)  </vt:lpstr>
      <vt:lpstr>Bonjour, c’est Amir! (2/2)  </vt:lpstr>
      <vt:lpstr>Saying what you want and have to do </vt:lpstr>
      <vt:lpstr>Tennis phonétique !</vt:lpstr>
      <vt:lpstr>Mur de mots</vt:lpstr>
      <vt:lpstr>Directions pour aller chez Amir</vt:lpstr>
      <vt:lpstr>‘Devoir’ et ‘vouloir’ (tu, il/elle)</vt:lpstr>
      <vt:lpstr>Règles et informations</vt:lpstr>
      <vt:lpstr>La semaine de vacances</vt:lpstr>
      <vt:lpstr>Les prépositions</vt:lpstr>
      <vt:lpstr>Léa fait un voyage</vt:lpstr>
      <vt:lpstr>Les idées de vacances  </vt:lpstr>
      <vt:lpstr>Billet de train  </vt:lpstr>
      <vt:lpstr>Gaming Grammar</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Phonics</dc:title>
  <dc:creator>Aidan Charlton</dc:creator>
  <cp:lastModifiedBy>Louise Bibbey</cp:lastModifiedBy>
  <cp:revision>569</cp:revision>
  <dcterms:created xsi:type="dcterms:W3CDTF">2020-02-19T10:18:41Z</dcterms:created>
  <dcterms:modified xsi:type="dcterms:W3CDTF">2021-08-16T08:39:53Z</dcterms:modified>
</cp:coreProperties>
</file>