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86" r:id="rId2"/>
    <p:sldId id="256" r:id="rId3"/>
    <p:sldId id="287" r:id="rId4"/>
    <p:sldId id="257" r:id="rId5"/>
    <p:sldId id="288" r:id="rId6"/>
    <p:sldId id="258" r:id="rId7"/>
    <p:sldId id="289" r:id="rId8"/>
    <p:sldId id="259" r:id="rId9"/>
    <p:sldId id="290" r:id="rId10"/>
    <p:sldId id="260" r:id="rId11"/>
    <p:sldId id="291" r:id="rId12"/>
    <p:sldId id="261" r:id="rId13"/>
    <p:sldId id="292" r:id="rId14"/>
    <p:sldId id="263" r:id="rId15"/>
    <p:sldId id="293" r:id="rId16"/>
    <p:sldId id="262" r:id="rId17"/>
    <p:sldId id="294" r:id="rId18"/>
    <p:sldId id="264" r:id="rId19"/>
    <p:sldId id="295" r:id="rId20"/>
    <p:sldId id="265" r:id="rId21"/>
    <p:sldId id="296" r:id="rId22"/>
    <p:sldId id="387" r:id="rId23"/>
    <p:sldId id="414" r:id="rId24"/>
    <p:sldId id="408" r:id="rId25"/>
    <p:sldId id="413" r:id="rId26"/>
    <p:sldId id="409" r:id="rId27"/>
    <p:sldId id="412" r:id="rId28"/>
    <p:sldId id="266" r:id="rId29"/>
    <p:sldId id="297" r:id="rId30"/>
    <p:sldId id="267" r:id="rId31"/>
    <p:sldId id="298" r:id="rId32"/>
    <p:sldId id="268" r:id="rId33"/>
    <p:sldId id="299" r:id="rId34"/>
    <p:sldId id="269" r:id="rId35"/>
    <p:sldId id="300" r:id="rId36"/>
    <p:sldId id="270" r:id="rId37"/>
    <p:sldId id="301" r:id="rId38"/>
    <p:sldId id="271" r:id="rId39"/>
    <p:sldId id="302" r:id="rId40"/>
    <p:sldId id="272" r:id="rId41"/>
    <p:sldId id="303" r:id="rId42"/>
    <p:sldId id="273" r:id="rId43"/>
    <p:sldId id="304" r:id="rId44"/>
    <p:sldId id="274" r:id="rId45"/>
    <p:sldId id="305" r:id="rId46"/>
    <p:sldId id="275" r:id="rId47"/>
    <p:sldId id="306" r:id="rId48"/>
    <p:sldId id="276" r:id="rId49"/>
    <p:sldId id="307" r:id="rId50"/>
    <p:sldId id="277" r:id="rId51"/>
    <p:sldId id="308" r:id="rId52"/>
    <p:sldId id="278" r:id="rId53"/>
    <p:sldId id="309" r:id="rId54"/>
    <p:sldId id="279" r:id="rId55"/>
    <p:sldId id="310" r:id="rId56"/>
    <p:sldId id="280" r:id="rId57"/>
    <p:sldId id="311" r:id="rId58"/>
    <p:sldId id="281" r:id="rId59"/>
    <p:sldId id="312" r:id="rId60"/>
    <p:sldId id="282" r:id="rId61"/>
    <p:sldId id="313" r:id="rId62"/>
    <p:sldId id="283" r:id="rId63"/>
    <p:sldId id="314" r:id="rId64"/>
    <p:sldId id="284" r:id="rId65"/>
    <p:sldId id="315" r:id="rId66"/>
    <p:sldId id="285" r:id="rId67"/>
    <p:sldId id="31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E87D1E"/>
    <a:srgbClr val="E56700"/>
    <a:srgbClr val="FF9953"/>
    <a:srgbClr val="FF9966"/>
    <a:srgbClr val="CC0099"/>
    <a:srgbClr val="FFFFFF"/>
    <a:srgbClr val="FFF9F7"/>
    <a:srgbClr val="FF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86322" autoAdjust="0"/>
  </p:normalViewPr>
  <p:slideViewPr>
    <p:cSldViewPr snapToGrid="0">
      <p:cViewPr varScale="1">
        <p:scale>
          <a:sx n="59" d="100"/>
          <a:sy n="59" d="100"/>
        </p:scale>
        <p:origin x="200" y="9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entury Gothic" panose="020B0502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87329E-DB2E-41DA-84EB-DD1CB6379886}" type="datetimeFigureOut">
              <a:rPr lang="en-GB" smtClean="0">
                <a:latin typeface="Century Gothic" panose="020B0502020202020204" pitchFamily="34" charset="0"/>
              </a:rPr>
              <a:t>13/09/2021</a:t>
            </a:fld>
            <a:endParaRPr lang="en-GB" dirty="0">
              <a:latin typeface="Century Gothic" panose="020B0502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entury Gothic" panose="020B0502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76F231-98B4-428A-9959-891748452E57}" type="slidenum">
              <a:rPr lang="en-GB" smtClean="0">
                <a:latin typeface="Century Gothic" panose="020B0502020202020204" pitchFamily="34" charset="0"/>
              </a:rPr>
              <a:t>‹#›</a:t>
            </a:fld>
            <a:endParaRPr lang="en-GB" dirty="0">
              <a:latin typeface="Century Gothic" panose="020B0502020202020204" pitchFamily="34" charset="0"/>
            </a:endParaRPr>
          </a:p>
        </p:txBody>
      </p:sp>
    </p:spTree>
    <p:extLst>
      <p:ext uri="{BB962C8B-B14F-4D97-AF65-F5344CB8AC3E}">
        <p14:creationId xmlns:p14="http://schemas.microsoft.com/office/powerpoint/2010/main" val="310535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88075100-6DF9-4F9D-AB28-13A346D859C0}" type="datetimeFigureOut">
              <a:rPr lang="en-GB" smtClean="0"/>
              <a:pPr/>
              <a:t>13/09/2021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672843D9-4757-4631-B0CD-BAA271821DF5}" type="slidenum">
              <a:rPr lang="en-GB" smtClean="0"/>
              <a:pPr/>
              <a:t>‹#›</a:t>
            </a:fld>
            <a:endParaRPr lang="en-GB" dirty="0"/>
          </a:p>
        </p:txBody>
      </p:sp>
    </p:spTree>
    <p:extLst>
      <p:ext uri="{BB962C8B-B14F-4D97-AF65-F5344CB8AC3E}">
        <p14:creationId xmlns:p14="http://schemas.microsoft.com/office/powerpoint/2010/main" val="251538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pictures selected are available</a:t>
            </a:r>
            <a:r>
              <a:rPr lang="en-GB" baseline="0" dirty="0"/>
              <a:t> under a Creative Common license, no attribution required.</a:t>
            </a:r>
            <a:br>
              <a:rPr lang="en-GB" baseline="0" dirty="0"/>
            </a:br>
            <a:r>
              <a:rPr lang="en-GB" baseline="0" dirty="0"/>
              <a:t>This is the full set of SSC (Symbol-sound correspondence) SOURCE words.  This PPT is to be used in combination with the cluster words presentation. </a:t>
            </a:r>
            <a:br>
              <a:rPr lang="en-GB" baseline="0" dirty="0"/>
            </a:br>
            <a:r>
              <a:rPr lang="en-GB" baseline="0" dirty="0"/>
              <a:t>There is a suggested teaching order document, and there are many supporting resources for the teaching and consolidation of each individual SSC, also on the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NB: Each SFC is presented twice, on two slides.  The first is accompanied by a visual image, the second without the image.  Teachers can elicit meanings or gestures to reinforce the word-meaning connection. Seeing just the SFC and source word on the slide also focuses attention closely on the symbol-sound relationship.</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662633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‘U’ </a:t>
            </a:r>
            <a:r>
              <a:rPr lang="en-GB" baseline="0" dirty="0"/>
              <a:t>and then present and practise the pronunciation of the </a:t>
            </a:r>
            <a:r>
              <a:rPr lang="en-GB" b="1" baseline="0" dirty="0"/>
              <a:t>source word ‘</a:t>
            </a:r>
            <a:r>
              <a:rPr lang="en-GB" b="1" baseline="0" dirty="0" err="1"/>
              <a:t>universo</a:t>
            </a:r>
            <a:r>
              <a:rPr lang="en-GB" b="1" baseline="0" dirty="0"/>
              <a: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a:t>
            </a:r>
            <a:r>
              <a:rPr lang="en-GB" baseline="0" dirty="0"/>
              <a:t> to extend your arms over your head and then out to the sides in a single motion</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98397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148943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‘LL’ </a:t>
            </a:r>
            <a:r>
              <a:rPr lang="en-GB" baseline="0" dirty="0"/>
              <a:t>and then present and practise the pronunciation of the </a:t>
            </a:r>
            <a:r>
              <a:rPr lang="en-GB" b="1" baseline="0" dirty="0"/>
              <a:t>source word ‘</a:t>
            </a:r>
            <a:r>
              <a:rPr lang="en-GB" b="1" baseline="0" dirty="0" err="1"/>
              <a:t>llamar</a:t>
            </a:r>
            <a:r>
              <a:rPr lang="en-GB" b="1" baseline="0" dirty="0"/>
              <a:t>’.</a:t>
            </a:r>
            <a:endParaRPr lang="en-GB" b="0" baseline="0" dirty="0"/>
          </a:p>
          <a:p>
            <a:endParaRPr lang="en-GB" dirty="0"/>
          </a:p>
          <a:p>
            <a:r>
              <a:rPr lang="en-GB" dirty="0"/>
              <a:t>A possible gesture for this source word would be</a:t>
            </a:r>
            <a:r>
              <a:rPr lang="en-GB" baseline="0" dirty="0"/>
              <a:t> to bring an imaginary phone to your ear</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12</a:t>
            </a:fld>
            <a:endParaRPr lang="en-GB"/>
          </a:p>
        </p:txBody>
      </p:sp>
    </p:spTree>
    <p:extLst>
      <p:ext uri="{BB962C8B-B14F-4D97-AF65-F5344CB8AC3E}">
        <p14:creationId xmlns:p14="http://schemas.microsoft.com/office/powerpoint/2010/main" val="1129524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13</a:t>
            </a:fld>
            <a:endParaRPr lang="en-GB"/>
          </a:p>
        </p:txBody>
      </p:sp>
    </p:spTree>
    <p:extLst>
      <p:ext uri="{BB962C8B-B14F-4D97-AF65-F5344CB8AC3E}">
        <p14:creationId xmlns:p14="http://schemas.microsoft.com/office/powerpoint/2010/main" val="38381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‘L’ </a:t>
            </a:r>
            <a:r>
              <a:rPr lang="en-GB" baseline="0" dirty="0"/>
              <a:t>and then present and practise the pronunciation of the </a:t>
            </a:r>
            <a:r>
              <a:rPr lang="en-GB" b="1" baseline="0" dirty="0"/>
              <a:t>source word ‘</a:t>
            </a:r>
            <a:r>
              <a:rPr lang="en-GB" b="1" baseline="0" dirty="0" err="1"/>
              <a:t>libro</a:t>
            </a:r>
            <a:r>
              <a:rPr lang="en-GB" b="1" baseline="0" dirty="0"/>
              <a: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a:t>
            </a:r>
            <a:r>
              <a:rPr lang="en-GB" baseline="0" dirty="0"/>
              <a:t> to open an imaginary book</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420047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18086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‘ca’ </a:t>
            </a:r>
            <a:r>
              <a:rPr lang="en-GB" baseline="0" dirty="0"/>
              <a:t>and then present and practise the pronunciation of the </a:t>
            </a:r>
            <a:r>
              <a:rPr lang="en-GB" b="1" baseline="0" dirty="0"/>
              <a:t>source word ‘casa’.</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a:t>
            </a:r>
            <a:r>
              <a:rPr lang="en-GB" baseline="0" dirty="0"/>
              <a:t> to bring both your hands together in the shape of a roof</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16</a:t>
            </a:fld>
            <a:endParaRPr lang="en-GB"/>
          </a:p>
        </p:txBody>
      </p:sp>
    </p:spTree>
    <p:extLst>
      <p:ext uri="{BB962C8B-B14F-4D97-AF65-F5344CB8AC3E}">
        <p14:creationId xmlns:p14="http://schemas.microsoft.com/office/powerpoint/2010/main" val="2031123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17</a:t>
            </a:fld>
            <a:endParaRPr lang="en-GB"/>
          </a:p>
        </p:txBody>
      </p:sp>
    </p:spTree>
    <p:extLst>
      <p:ext uri="{BB962C8B-B14F-4D97-AF65-F5344CB8AC3E}">
        <p14:creationId xmlns:p14="http://schemas.microsoft.com/office/powerpoint/2010/main" val="3312875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‘co’ </a:t>
            </a:r>
            <a:r>
              <a:rPr lang="en-GB" baseline="0" dirty="0"/>
              <a:t>and then present and practise the pronunciation of the </a:t>
            </a:r>
            <a:r>
              <a:rPr lang="en-GB" b="1" baseline="0" dirty="0"/>
              <a:t>source word ‘comer’.</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a:t>
            </a:r>
            <a:r>
              <a:rPr lang="en-GB" baseline="0" dirty="0"/>
              <a:t> to pretend to chew </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18</a:t>
            </a:fld>
            <a:endParaRPr lang="en-GB"/>
          </a:p>
        </p:txBody>
      </p:sp>
    </p:spTree>
    <p:extLst>
      <p:ext uri="{BB962C8B-B14F-4D97-AF65-F5344CB8AC3E}">
        <p14:creationId xmlns:p14="http://schemas.microsoft.com/office/powerpoint/2010/main" val="306704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19</a:t>
            </a:fld>
            <a:endParaRPr lang="en-GB"/>
          </a:p>
        </p:txBody>
      </p:sp>
    </p:spTree>
    <p:extLst>
      <p:ext uri="{BB962C8B-B14F-4D97-AF65-F5344CB8AC3E}">
        <p14:creationId xmlns:p14="http://schemas.microsoft.com/office/powerpoint/2010/main" val="276731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 </a:t>
            </a:r>
            <a:r>
              <a:rPr lang="en-GB" baseline="0" dirty="0"/>
              <a:t>and then present and practise the pronunciation of the </a:t>
            </a:r>
            <a:r>
              <a:rPr lang="en-GB" b="1" baseline="0" dirty="0"/>
              <a:t>source word ‘alto’.</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 possible gesture for this source word would be</a:t>
            </a:r>
            <a:r>
              <a:rPr lang="en-GB" baseline="0" dirty="0"/>
              <a:t> to stretch up one hand high above your head, fingers bent at right angle to show act of ‘measuring’</a:t>
            </a:r>
          </a:p>
          <a:p>
            <a:endParaRPr lang="en-GB" baseline="0" dirty="0"/>
          </a:p>
          <a:p>
            <a:r>
              <a:rPr lang="en-GB" baseline="0" dirty="0"/>
              <a:t>Say and repeat the word.</a:t>
            </a:r>
            <a:br>
              <a:rPr lang="en-GB" baseline="0" dirty="0"/>
            </a:br>
            <a:r>
              <a:rPr lang="en-GB" baseline="0" dirty="0"/>
              <a:t>Ensure pupils know the meaning (use usual routine for this – e.g. ¿</a:t>
            </a:r>
            <a:r>
              <a:rPr lang="en-GB" baseline="0" dirty="0" err="1"/>
              <a:t>Qué</a:t>
            </a:r>
            <a:r>
              <a:rPr lang="en-GB" baseline="0" dirty="0"/>
              <a:t> </a:t>
            </a:r>
            <a:r>
              <a:rPr lang="en-GB" baseline="0" dirty="0" err="1"/>
              <a:t>significa</a:t>
            </a:r>
            <a:r>
              <a:rPr lang="en-GB" baseline="0" dirty="0"/>
              <a:t>’? ‘tall’, </a:t>
            </a:r>
            <a:r>
              <a:rPr lang="en-GB" baseline="0" dirty="0" err="1"/>
              <a:t>sí</a:t>
            </a:r>
            <a:r>
              <a:rPr lang="en-GB" baseline="0" dirty="0"/>
              <a:t>, </a:t>
            </a:r>
            <a:r>
              <a:rPr lang="en-GB" baseline="0" dirty="0" err="1"/>
              <a:t>es</a:t>
            </a:r>
            <a:r>
              <a:rPr lang="en-GB" baseline="0" dirty="0"/>
              <a:t> </a:t>
            </a:r>
            <a:r>
              <a:rPr lang="en-GB" baseline="0" dirty="0" err="1"/>
              <a:t>correcto</a:t>
            </a:r>
            <a:r>
              <a:rPr lang="en-GB" baseline="0" dirty="0"/>
              <a:t>.</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425114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‘cu’ </a:t>
            </a:r>
            <a:r>
              <a:rPr lang="en-GB" baseline="0" dirty="0"/>
              <a:t>and then present and practise the pronunciation of the </a:t>
            </a:r>
            <a:r>
              <a:rPr lang="en-GB" b="1" baseline="0" dirty="0"/>
              <a:t>source word ‘</a:t>
            </a:r>
            <a:r>
              <a:rPr lang="en-GB" b="1" baseline="0" dirty="0" err="1"/>
              <a:t>cuerpo</a:t>
            </a:r>
            <a:r>
              <a:rPr lang="en-GB" b="1" baseline="0" dirty="0"/>
              <a:t>’.</a:t>
            </a:r>
            <a:endParaRPr lang="en-GB" b="0" baseline="0" dirty="0"/>
          </a:p>
          <a:p>
            <a:endParaRPr lang="en-GB" dirty="0"/>
          </a:p>
          <a:p>
            <a:r>
              <a:rPr lang="en-GB" dirty="0"/>
              <a:t>A possible gesture for this source word would be to</a:t>
            </a:r>
            <a:r>
              <a:rPr lang="en-GB" baseline="0" dirty="0"/>
              <a:t> point at both sides of your body, starting with the upper chest and moving downwards to the legs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20</a:t>
            </a:fld>
            <a:endParaRPr lang="en-GB"/>
          </a:p>
        </p:txBody>
      </p:sp>
    </p:spTree>
    <p:extLst>
      <p:ext uri="{BB962C8B-B14F-4D97-AF65-F5344CB8AC3E}">
        <p14:creationId xmlns:p14="http://schemas.microsoft.com/office/powerpoint/2010/main" val="26963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21</a:t>
            </a:fld>
            <a:endParaRPr lang="en-GB"/>
          </a:p>
        </p:txBody>
      </p:sp>
    </p:spTree>
    <p:extLst>
      <p:ext uri="{BB962C8B-B14F-4D97-AF65-F5344CB8AC3E}">
        <p14:creationId xmlns:p14="http://schemas.microsoft.com/office/powerpoint/2010/main" val="33181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18316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78017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8203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49656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35205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26028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ce</a:t>
            </a:r>
            <a:r>
              <a:rPr lang="en-GB" b="1" baseline="0" dirty="0"/>
              <a:t>’ </a:t>
            </a:r>
            <a:r>
              <a:rPr lang="en-GB" baseline="0" dirty="0"/>
              <a:t>and then present and practise the pronunciation of the </a:t>
            </a:r>
            <a:r>
              <a:rPr lang="en-GB" b="1" baseline="0" dirty="0"/>
              <a:t>source word ‘</a:t>
            </a:r>
            <a:r>
              <a:rPr lang="en-GB" b="1" baseline="0" dirty="0" err="1"/>
              <a:t>cerca</a:t>
            </a:r>
            <a:r>
              <a:rPr lang="en-GB" b="1" baseline="0" dirty="0"/>
              <a:t>’.</a:t>
            </a:r>
            <a:endParaRPr lang="en-GB" b="0" baseline="0" dirty="0"/>
          </a:p>
          <a:p>
            <a:endParaRPr lang="en-GB" dirty="0"/>
          </a:p>
          <a:p>
            <a:r>
              <a:rPr lang="en-GB" dirty="0"/>
              <a:t>A possible gesture for this source word would be to</a:t>
            </a:r>
            <a:r>
              <a:rPr lang="en-GB" baseline="0" dirty="0"/>
              <a:t> bring two open palms close together (but not touching)</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28</a:t>
            </a:fld>
            <a:endParaRPr lang="en-GB"/>
          </a:p>
        </p:txBody>
      </p:sp>
    </p:spTree>
    <p:extLst>
      <p:ext uri="{BB962C8B-B14F-4D97-AF65-F5344CB8AC3E}">
        <p14:creationId xmlns:p14="http://schemas.microsoft.com/office/powerpoint/2010/main" val="1216349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29</a:t>
            </a:fld>
            <a:endParaRPr lang="en-GB"/>
          </a:p>
        </p:txBody>
      </p:sp>
    </p:spTree>
    <p:extLst>
      <p:ext uri="{BB962C8B-B14F-4D97-AF65-F5344CB8AC3E}">
        <p14:creationId xmlns:p14="http://schemas.microsoft.com/office/powerpoint/2010/main" val="31018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‘a’ sound and elicit the source word.</a:t>
            </a:r>
            <a:endParaRPr lang="en-GB"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1233106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‘ci’ </a:t>
            </a:r>
            <a:r>
              <a:rPr lang="en-GB" baseline="0" dirty="0"/>
              <a:t>and then present and practise the pronunciation of the </a:t>
            </a:r>
            <a:r>
              <a:rPr lang="en-GB" b="1" baseline="0" dirty="0"/>
              <a:t>source word ‘</a:t>
            </a:r>
            <a:r>
              <a:rPr lang="en-GB" b="1" baseline="0" dirty="0" err="1"/>
              <a:t>cierto</a:t>
            </a:r>
            <a:r>
              <a:rPr lang="en-GB" b="1" baseline="0" dirty="0"/>
              <a:t>’.</a:t>
            </a:r>
            <a:endParaRPr lang="en-GB" b="0" baseline="0" dirty="0"/>
          </a:p>
          <a:p>
            <a:endParaRPr lang="en-GB" dirty="0"/>
          </a:p>
          <a:p>
            <a:r>
              <a:rPr lang="en-GB" dirty="0"/>
              <a:t>A possible gesture for this source word would be to</a:t>
            </a:r>
            <a:r>
              <a:rPr lang="en-GB" baseline="0" dirty="0"/>
              <a:t> give a ‘thumbs up’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30</a:t>
            </a:fld>
            <a:endParaRPr lang="en-GB"/>
          </a:p>
        </p:txBody>
      </p:sp>
    </p:spTree>
    <p:extLst>
      <p:ext uri="{BB962C8B-B14F-4D97-AF65-F5344CB8AC3E}">
        <p14:creationId xmlns:p14="http://schemas.microsoft.com/office/powerpoint/2010/main" val="220001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31</a:t>
            </a:fld>
            <a:endParaRPr lang="en-GB"/>
          </a:p>
        </p:txBody>
      </p:sp>
    </p:spTree>
    <p:extLst>
      <p:ext uri="{BB962C8B-B14F-4D97-AF65-F5344CB8AC3E}">
        <p14:creationId xmlns:p14="http://schemas.microsoft.com/office/powerpoint/2010/main" val="30832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‘Z’ </a:t>
            </a:r>
            <a:r>
              <a:rPr lang="en-GB" baseline="0" dirty="0"/>
              <a:t>and then present and practise the pronunciation of the </a:t>
            </a:r>
            <a:r>
              <a:rPr lang="en-GB" b="1" baseline="0" dirty="0"/>
              <a:t>source word ‘zona’.</a:t>
            </a:r>
            <a:endParaRPr lang="en-GB" b="0" baseline="0" dirty="0"/>
          </a:p>
          <a:p>
            <a:endParaRPr lang="en-GB" dirty="0"/>
          </a:p>
          <a:p>
            <a:r>
              <a:rPr lang="en-GB" dirty="0"/>
              <a:t>A possible gesture for this source word would be use your</a:t>
            </a:r>
            <a:r>
              <a:rPr lang="en-GB" baseline="0" dirty="0"/>
              <a:t> hands to draw an imaginary space around you</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32</a:t>
            </a:fld>
            <a:endParaRPr lang="en-GB"/>
          </a:p>
        </p:txBody>
      </p:sp>
    </p:spTree>
    <p:extLst>
      <p:ext uri="{BB962C8B-B14F-4D97-AF65-F5344CB8AC3E}">
        <p14:creationId xmlns:p14="http://schemas.microsoft.com/office/powerpoint/2010/main" val="3374970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33</a:t>
            </a:fld>
            <a:endParaRPr lang="en-GB"/>
          </a:p>
        </p:txBody>
      </p:sp>
    </p:spTree>
    <p:extLst>
      <p:ext uri="{BB962C8B-B14F-4D97-AF65-F5344CB8AC3E}">
        <p14:creationId xmlns:p14="http://schemas.microsoft.com/office/powerpoint/2010/main" val="2169501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‘que’ </a:t>
            </a:r>
            <a:r>
              <a:rPr lang="en-GB" baseline="0" dirty="0"/>
              <a:t>and then present and practise the pronunciation of the </a:t>
            </a:r>
            <a:r>
              <a:rPr lang="en-GB" b="1" baseline="0" dirty="0"/>
              <a:t>source word ‘</a:t>
            </a:r>
            <a:r>
              <a:rPr lang="en-GB" b="1" baseline="0" dirty="0" err="1"/>
              <a:t>porque</a:t>
            </a:r>
            <a:r>
              <a:rPr lang="en-GB" b="1" baseline="0" dirty="0"/>
              <a:t>’.</a:t>
            </a:r>
            <a:endParaRPr lang="en-GB" b="0" baseline="0" dirty="0"/>
          </a:p>
          <a:p>
            <a:endParaRPr lang="en-GB" dirty="0"/>
          </a:p>
          <a:p>
            <a:r>
              <a:rPr lang="en-GB" dirty="0"/>
              <a:t>A possible gesture for this source word would be to rotate your index fingers in a clockwise direction,</a:t>
            </a:r>
            <a:r>
              <a:rPr lang="en-GB" baseline="0" dirty="0"/>
              <a:t> akin to miming a wheel in forward motion.  </a:t>
            </a:r>
          </a:p>
          <a:p>
            <a:r>
              <a:rPr lang="en-GB" baseline="0" dirty="0"/>
              <a:t>Whilst abstract, this is a gesture often used in the classroom to encourage learners to justify their opinions with reasons.</a:t>
            </a:r>
            <a:br>
              <a:rPr lang="en-GB" baseline="0" dirty="0"/>
            </a:br>
            <a:r>
              <a:rPr lang="en-GB" baseline="0" dirty="0"/>
              <a:t>NB: The English meaning ‘because’ should be clearly given to ensure secure word-meaning mapping.</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34</a:t>
            </a:fld>
            <a:endParaRPr lang="en-GB"/>
          </a:p>
        </p:txBody>
      </p:sp>
    </p:spTree>
    <p:extLst>
      <p:ext uri="{BB962C8B-B14F-4D97-AF65-F5344CB8AC3E}">
        <p14:creationId xmlns:p14="http://schemas.microsoft.com/office/powerpoint/2010/main" val="3502327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35</a:t>
            </a:fld>
            <a:endParaRPr lang="en-GB"/>
          </a:p>
        </p:txBody>
      </p:sp>
    </p:spTree>
    <p:extLst>
      <p:ext uri="{BB962C8B-B14F-4D97-AF65-F5344CB8AC3E}">
        <p14:creationId xmlns:p14="http://schemas.microsoft.com/office/powerpoint/2010/main" val="3797257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‘qui’ </a:t>
            </a:r>
            <a:r>
              <a:rPr lang="en-GB" baseline="0" dirty="0"/>
              <a:t>and then present and practise the pronunciation of the </a:t>
            </a:r>
            <a:r>
              <a:rPr lang="en-GB" b="1" baseline="0" dirty="0"/>
              <a:t>source word ‘</a:t>
            </a:r>
            <a:r>
              <a:rPr lang="en-GB" b="1" baseline="0" dirty="0" err="1"/>
              <a:t>quiero</a:t>
            </a:r>
            <a:r>
              <a:rPr lang="en-GB" b="1" baseline="0" dirty="0"/>
              <a: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 to fold hands over your heart, and then move the right hand away</a:t>
            </a:r>
            <a:r>
              <a:rPr lang="en-GB" baseline="0" dirty="0"/>
              <a:t> from the body.</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36</a:t>
            </a:fld>
            <a:endParaRPr lang="en-GB"/>
          </a:p>
        </p:txBody>
      </p:sp>
    </p:spTree>
    <p:extLst>
      <p:ext uri="{BB962C8B-B14F-4D97-AF65-F5344CB8AC3E}">
        <p14:creationId xmlns:p14="http://schemas.microsoft.com/office/powerpoint/2010/main" val="3133358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37</a:t>
            </a:fld>
            <a:endParaRPr lang="en-GB"/>
          </a:p>
        </p:txBody>
      </p:sp>
    </p:spTree>
    <p:extLst>
      <p:ext uri="{BB962C8B-B14F-4D97-AF65-F5344CB8AC3E}">
        <p14:creationId xmlns:p14="http://schemas.microsoft.com/office/powerpoint/2010/main" val="3351158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ga</a:t>
            </a:r>
            <a:r>
              <a:rPr lang="en-GB" b="1" baseline="0" dirty="0"/>
              <a:t>’ </a:t>
            </a:r>
            <a:r>
              <a:rPr lang="en-GB" baseline="0" dirty="0"/>
              <a:t>and then present and practise the pronunciation of the </a:t>
            </a:r>
            <a:r>
              <a:rPr lang="en-GB" b="1" baseline="0" dirty="0"/>
              <a:t>source word ‘</a:t>
            </a:r>
            <a:r>
              <a:rPr lang="en-GB" b="1" baseline="0" dirty="0" err="1"/>
              <a:t>ganar</a:t>
            </a:r>
            <a:r>
              <a:rPr lang="en-GB" b="1" baseline="0" dirty="0"/>
              <a: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 to clench</a:t>
            </a:r>
            <a:r>
              <a:rPr lang="en-GB" baseline="0" dirty="0"/>
              <a:t> your first, as above, raise it and give two fist pumps coinciding with the two syllables of the word, </a:t>
            </a:r>
            <a:r>
              <a:rPr lang="en-GB" baseline="0" dirty="0" err="1"/>
              <a:t>ga-nar</a:t>
            </a:r>
            <a:r>
              <a:rPr lang="en-GB"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38</a:t>
            </a:fld>
            <a:endParaRPr lang="en-GB"/>
          </a:p>
        </p:txBody>
      </p:sp>
    </p:spTree>
    <p:extLst>
      <p:ext uri="{BB962C8B-B14F-4D97-AF65-F5344CB8AC3E}">
        <p14:creationId xmlns:p14="http://schemas.microsoft.com/office/powerpoint/2010/main" val="3807649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39</a:t>
            </a:fld>
            <a:endParaRPr lang="en-GB"/>
          </a:p>
        </p:txBody>
      </p:sp>
    </p:spTree>
    <p:extLst>
      <p:ext uri="{BB962C8B-B14F-4D97-AF65-F5344CB8AC3E}">
        <p14:creationId xmlns:p14="http://schemas.microsoft.com/office/powerpoint/2010/main" val="378333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‘e’ </a:t>
            </a:r>
            <a:r>
              <a:rPr lang="en-GB" baseline="0" dirty="0"/>
              <a:t>and then present and practise the pronunciation of the </a:t>
            </a:r>
            <a:r>
              <a:rPr lang="en-GB" b="1" baseline="0" dirty="0"/>
              <a:t>source word ‘</a:t>
            </a:r>
            <a:r>
              <a:rPr lang="en-GB" b="1" baseline="0" dirty="0" err="1"/>
              <a:t>elefante</a:t>
            </a:r>
            <a:r>
              <a:rPr lang="en-GB" b="1" baseline="0" dirty="0"/>
              <a: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 to</a:t>
            </a:r>
            <a:r>
              <a:rPr lang="en-GB" baseline="0" dirty="0"/>
              <a:t> extend your arm and swing back your hand, as if it were the end of an elephant trunk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Say and repeat the word.</a:t>
            </a:r>
            <a:br>
              <a:rPr lang="en-GB" baseline="0" dirty="0"/>
            </a:br>
            <a:r>
              <a:rPr lang="en-GB" baseline="0" dirty="0"/>
              <a:t>Ensure pupils know the meaning (use usual routine for this – e.g. ¿</a:t>
            </a:r>
            <a:r>
              <a:rPr lang="en-GB" baseline="0" dirty="0" err="1"/>
              <a:t>Qué</a:t>
            </a:r>
            <a:r>
              <a:rPr lang="en-GB" baseline="0" dirty="0"/>
              <a:t> </a:t>
            </a:r>
            <a:r>
              <a:rPr lang="en-GB" baseline="0" dirty="0" err="1"/>
              <a:t>significa</a:t>
            </a:r>
            <a:r>
              <a:rPr lang="en-GB" baseline="0" dirty="0"/>
              <a:t>’? ‘tall’, </a:t>
            </a:r>
            <a:r>
              <a:rPr lang="en-GB" baseline="0" dirty="0" err="1"/>
              <a:t>sí</a:t>
            </a:r>
            <a:r>
              <a:rPr lang="en-GB" baseline="0" dirty="0"/>
              <a:t>, </a:t>
            </a:r>
            <a:r>
              <a:rPr lang="en-GB" baseline="0" dirty="0" err="1"/>
              <a:t>es</a:t>
            </a:r>
            <a:r>
              <a:rPr lang="en-GB" baseline="0" dirty="0"/>
              <a:t> </a:t>
            </a:r>
            <a:r>
              <a:rPr lang="en-GB" baseline="0" dirty="0" err="1"/>
              <a:t>correcto</a:t>
            </a:r>
            <a:r>
              <a:rPr lang="en-GB" baseline="0" dirty="0"/>
              <a:t>.</a:t>
            </a:r>
            <a:br>
              <a:rPr lang="en-GB" baseline="0" dirty="0"/>
            </a:br>
            <a:r>
              <a:rPr lang="en-GB" baseline="0" dirty="0"/>
              <a:t>However, with cognates and/or such concrete nouns that there will be no question as to meaning, there is no need to ask, for the sake of asking.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4267213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‘go’ </a:t>
            </a:r>
            <a:r>
              <a:rPr lang="en-GB" baseline="0" dirty="0"/>
              <a:t>and then present and practise the pronunciation of the </a:t>
            </a:r>
            <a:r>
              <a:rPr lang="en-GB" b="1" baseline="0" dirty="0"/>
              <a:t>source word ‘</a:t>
            </a:r>
            <a:r>
              <a:rPr lang="en-GB" b="1" baseline="0" dirty="0" err="1"/>
              <a:t>gol</a:t>
            </a:r>
            <a:r>
              <a:rPr lang="en-GB" b="1" baseline="0" dirty="0"/>
              <a:t>’.</a:t>
            </a:r>
            <a:endParaRPr lang="en-GB" b="0" baseline="0" dirty="0"/>
          </a:p>
          <a:p>
            <a:endParaRPr lang="en-GB" dirty="0"/>
          </a:p>
          <a:p>
            <a:r>
              <a:rPr lang="en-GB" dirty="0"/>
              <a:t>A possible gesture for this source word would be to pretend to kick</a:t>
            </a:r>
            <a:r>
              <a:rPr lang="en-GB" baseline="0" dirty="0"/>
              <a:t> a ball and celebrate! </a:t>
            </a:r>
            <a:br>
              <a:rPr lang="en-GB" baseline="0" dirty="0"/>
            </a:br>
            <a:r>
              <a:rPr lang="en-GB" baseline="0" dirty="0"/>
              <a:t>Alternatively, raise the right hand and form an ‘o’ shape with the fingers and thumb, when saying ‘¡</a:t>
            </a:r>
            <a:r>
              <a:rPr lang="en-GB" baseline="0" dirty="0" err="1"/>
              <a:t>gol</a:t>
            </a:r>
            <a:r>
              <a:rPr lang="en-GB" baseline="0" dirty="0"/>
              <a:t>! in a celebratory tone of voice!</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40</a:t>
            </a:fld>
            <a:endParaRPr lang="en-GB"/>
          </a:p>
        </p:txBody>
      </p:sp>
    </p:spTree>
    <p:extLst>
      <p:ext uri="{BB962C8B-B14F-4D97-AF65-F5344CB8AC3E}">
        <p14:creationId xmlns:p14="http://schemas.microsoft.com/office/powerpoint/2010/main" val="1390499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41</a:t>
            </a:fld>
            <a:endParaRPr lang="en-GB"/>
          </a:p>
        </p:txBody>
      </p:sp>
    </p:spTree>
    <p:extLst>
      <p:ext uri="{BB962C8B-B14F-4D97-AF65-F5344CB8AC3E}">
        <p14:creationId xmlns:p14="http://schemas.microsoft.com/office/powerpoint/2010/main" val="3980996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gu</a:t>
            </a:r>
            <a:r>
              <a:rPr lang="en-GB" b="1" baseline="0" dirty="0"/>
              <a:t>’ </a:t>
            </a:r>
            <a:r>
              <a:rPr lang="en-GB" baseline="0" dirty="0"/>
              <a:t>and then present and practise the pronunciation of the </a:t>
            </a:r>
            <a:r>
              <a:rPr lang="en-GB" b="1" baseline="0" dirty="0"/>
              <a:t>source word ‘</a:t>
            </a:r>
            <a:r>
              <a:rPr lang="en-GB" b="1" baseline="0" dirty="0" err="1"/>
              <a:t>preguntar</a:t>
            </a:r>
            <a:r>
              <a:rPr lang="en-GB" b="1" baseline="0" dirty="0"/>
              <a: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 to raise your hand above</a:t>
            </a:r>
            <a:r>
              <a:rPr lang="en-GB" baseline="0" dirty="0"/>
              <a:t> your head (as students do to ask a question)</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42</a:t>
            </a:fld>
            <a:endParaRPr lang="en-GB"/>
          </a:p>
        </p:txBody>
      </p:sp>
    </p:spTree>
    <p:extLst>
      <p:ext uri="{BB962C8B-B14F-4D97-AF65-F5344CB8AC3E}">
        <p14:creationId xmlns:p14="http://schemas.microsoft.com/office/powerpoint/2010/main" val="4028165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43</a:t>
            </a:fld>
            <a:endParaRPr lang="en-GB"/>
          </a:p>
        </p:txBody>
      </p:sp>
    </p:spTree>
    <p:extLst>
      <p:ext uri="{BB962C8B-B14F-4D97-AF65-F5344CB8AC3E}">
        <p14:creationId xmlns:p14="http://schemas.microsoft.com/office/powerpoint/2010/main" val="3055438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‘j’ </a:t>
            </a:r>
            <a:r>
              <a:rPr lang="en-GB" baseline="0" dirty="0"/>
              <a:t>and then present and practise the pronunciation of the </a:t>
            </a:r>
            <a:r>
              <a:rPr lang="en-GB" b="1" baseline="0" dirty="0"/>
              <a:t>source word ‘</a:t>
            </a:r>
            <a:r>
              <a:rPr lang="en-GB" b="1" baseline="0" dirty="0" err="1"/>
              <a:t>ojo</a:t>
            </a:r>
            <a:r>
              <a:rPr lang="en-GB" b="1" baseline="0" dirty="0"/>
              <a:t>’.</a:t>
            </a:r>
            <a:endParaRPr lang="en-GB" b="0" baseline="0" dirty="0"/>
          </a:p>
          <a:p>
            <a:endParaRPr lang="en-GB" dirty="0"/>
          </a:p>
          <a:p>
            <a:r>
              <a:rPr lang="en-GB" dirty="0"/>
              <a:t>A possible gesture for this source word would be to point towards your eye</a:t>
            </a:r>
          </a:p>
        </p:txBody>
      </p:sp>
      <p:sp>
        <p:nvSpPr>
          <p:cNvPr id="4" name="Slide Number Placeholder 3"/>
          <p:cNvSpPr>
            <a:spLocks noGrp="1"/>
          </p:cNvSpPr>
          <p:nvPr>
            <p:ph type="sldNum" sz="quarter" idx="10"/>
          </p:nvPr>
        </p:nvSpPr>
        <p:spPr/>
        <p:txBody>
          <a:bodyPr/>
          <a:lstStyle/>
          <a:p>
            <a:fld id="{672843D9-4757-4631-B0CD-BAA271821DF5}" type="slidenum">
              <a:rPr lang="en-GB" smtClean="0"/>
              <a:t>44</a:t>
            </a:fld>
            <a:endParaRPr lang="en-GB"/>
          </a:p>
        </p:txBody>
      </p:sp>
    </p:spTree>
    <p:extLst>
      <p:ext uri="{BB962C8B-B14F-4D97-AF65-F5344CB8AC3E}">
        <p14:creationId xmlns:p14="http://schemas.microsoft.com/office/powerpoint/2010/main" val="2059739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45</a:t>
            </a:fld>
            <a:endParaRPr lang="en-GB"/>
          </a:p>
        </p:txBody>
      </p:sp>
    </p:spTree>
    <p:extLst>
      <p:ext uri="{BB962C8B-B14F-4D97-AF65-F5344CB8AC3E}">
        <p14:creationId xmlns:p14="http://schemas.microsoft.com/office/powerpoint/2010/main" val="1001279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ge</a:t>
            </a:r>
            <a:r>
              <a:rPr lang="en-GB" b="1" baseline="0" dirty="0"/>
              <a:t>’ </a:t>
            </a:r>
            <a:r>
              <a:rPr lang="en-GB" baseline="0" dirty="0"/>
              <a:t>and then present and practise the pronunciation of the </a:t>
            </a:r>
            <a:r>
              <a:rPr lang="en-GB" b="1" baseline="0" dirty="0"/>
              <a:t>source word ‘</a:t>
            </a:r>
            <a:r>
              <a:rPr lang="en-GB" b="1" baseline="0" dirty="0" err="1"/>
              <a:t>gente</a:t>
            </a:r>
            <a:r>
              <a:rPr lang="en-GB" b="1" baseline="0" dirty="0"/>
              <a: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 to point to all the people</a:t>
            </a:r>
            <a:r>
              <a:rPr lang="en-GB" baseline="0" dirty="0"/>
              <a:t> surrounding you in a single, semi-circular motion, palm upwards.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46</a:t>
            </a:fld>
            <a:endParaRPr lang="en-GB"/>
          </a:p>
        </p:txBody>
      </p:sp>
    </p:spTree>
    <p:extLst>
      <p:ext uri="{BB962C8B-B14F-4D97-AF65-F5344CB8AC3E}">
        <p14:creationId xmlns:p14="http://schemas.microsoft.com/office/powerpoint/2010/main" val="1379610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47</a:t>
            </a:fld>
            <a:endParaRPr lang="en-GB"/>
          </a:p>
        </p:txBody>
      </p:sp>
    </p:spTree>
    <p:extLst>
      <p:ext uri="{BB962C8B-B14F-4D97-AF65-F5344CB8AC3E}">
        <p14:creationId xmlns:p14="http://schemas.microsoft.com/office/powerpoint/2010/main" val="3340780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gi</a:t>
            </a:r>
            <a:r>
              <a:rPr lang="en-GB" b="1" baseline="0" dirty="0"/>
              <a:t>’ </a:t>
            </a:r>
            <a:r>
              <a:rPr lang="en-GB" baseline="0" dirty="0"/>
              <a:t>and then present and practise the pronunciation of the </a:t>
            </a:r>
            <a:r>
              <a:rPr lang="en-GB" b="1" baseline="0" dirty="0"/>
              <a:t>source word ‘</a:t>
            </a:r>
            <a:r>
              <a:rPr lang="en-GB" b="1" baseline="0" dirty="0" err="1"/>
              <a:t>imaginar</a:t>
            </a:r>
            <a:r>
              <a:rPr lang="en-GB" b="1" baseline="0" dirty="0"/>
              <a: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 to start with</a:t>
            </a:r>
            <a:r>
              <a:rPr lang="en-GB" baseline="0" dirty="0"/>
              <a:t> your palm closed and touching your head. Then, gradually remove the palm away from your head and open it (as if the thought were about to disappear into the air)</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48</a:t>
            </a:fld>
            <a:endParaRPr lang="en-GB"/>
          </a:p>
        </p:txBody>
      </p:sp>
    </p:spTree>
    <p:extLst>
      <p:ext uri="{BB962C8B-B14F-4D97-AF65-F5344CB8AC3E}">
        <p14:creationId xmlns:p14="http://schemas.microsoft.com/office/powerpoint/2010/main" val="2705217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49</a:t>
            </a:fld>
            <a:endParaRPr lang="en-GB"/>
          </a:p>
        </p:txBody>
      </p:sp>
    </p:spTree>
    <p:extLst>
      <p:ext uri="{BB962C8B-B14F-4D97-AF65-F5344CB8AC3E}">
        <p14:creationId xmlns:p14="http://schemas.microsoft.com/office/powerpoint/2010/main" val="90637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4206991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gue</a:t>
            </a:r>
            <a:r>
              <a:rPr lang="en-GB" b="1" baseline="0" dirty="0"/>
              <a:t>’ </a:t>
            </a:r>
            <a:r>
              <a:rPr lang="en-GB" baseline="0" dirty="0"/>
              <a:t>and then present and practise the pronunciation of the </a:t>
            </a:r>
            <a:r>
              <a:rPr lang="en-GB" b="1" baseline="0" dirty="0"/>
              <a:t>source word ‘</a:t>
            </a:r>
            <a:r>
              <a:rPr lang="en-GB" b="1" baseline="0" dirty="0" err="1"/>
              <a:t>guerra</a:t>
            </a:r>
            <a:r>
              <a:rPr lang="en-GB" b="1" baseline="0" dirty="0"/>
              <a:t>’.</a:t>
            </a:r>
            <a:endParaRPr lang="en-GB" b="0" baseline="0" dirty="0"/>
          </a:p>
          <a:p>
            <a:endParaRPr lang="en-GB" dirty="0"/>
          </a:p>
          <a:p>
            <a:r>
              <a:rPr lang="en-GB" dirty="0"/>
              <a:t>A possible gesture for this source word would be to</a:t>
            </a:r>
            <a:r>
              <a:rPr lang="en-GB" baseline="0" dirty="0"/>
              <a:t> simulate an explosion with your hand</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50</a:t>
            </a:fld>
            <a:endParaRPr lang="en-GB"/>
          </a:p>
        </p:txBody>
      </p:sp>
    </p:spTree>
    <p:extLst>
      <p:ext uri="{BB962C8B-B14F-4D97-AF65-F5344CB8AC3E}">
        <p14:creationId xmlns:p14="http://schemas.microsoft.com/office/powerpoint/2010/main" val="37965169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51</a:t>
            </a:fld>
            <a:endParaRPr lang="en-GB"/>
          </a:p>
        </p:txBody>
      </p:sp>
    </p:spTree>
    <p:extLst>
      <p:ext uri="{BB962C8B-B14F-4D97-AF65-F5344CB8AC3E}">
        <p14:creationId xmlns:p14="http://schemas.microsoft.com/office/powerpoint/2010/main" val="3324539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gui</a:t>
            </a:r>
            <a:r>
              <a:rPr lang="en-GB" b="1" baseline="0" dirty="0"/>
              <a:t>’ </a:t>
            </a:r>
            <a:r>
              <a:rPr lang="en-GB" baseline="0" dirty="0"/>
              <a:t>and then present and practise the pronunciation of the </a:t>
            </a:r>
            <a:r>
              <a:rPr lang="en-GB" b="1" baseline="0" dirty="0"/>
              <a:t>source word ‘</a:t>
            </a:r>
            <a:r>
              <a:rPr lang="en-GB" b="1" baseline="0" dirty="0" err="1"/>
              <a:t>guitarra</a:t>
            </a:r>
            <a:r>
              <a:rPr lang="en-GB" b="1" baseline="0" dirty="0"/>
              <a:t>’.</a:t>
            </a:r>
            <a:endParaRPr lang="en-GB" b="0" baseline="0" dirty="0"/>
          </a:p>
          <a:p>
            <a:endParaRPr lang="en-GB" dirty="0"/>
          </a:p>
          <a:p>
            <a:r>
              <a:rPr lang="en-GB" dirty="0"/>
              <a:t>A possible gesture for this source word would be to</a:t>
            </a:r>
            <a:r>
              <a:rPr lang="en-GB" baseline="0" dirty="0"/>
              <a:t> pretend to play the guitar</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52</a:t>
            </a:fld>
            <a:endParaRPr lang="en-GB"/>
          </a:p>
        </p:txBody>
      </p:sp>
    </p:spTree>
    <p:extLst>
      <p:ext uri="{BB962C8B-B14F-4D97-AF65-F5344CB8AC3E}">
        <p14:creationId xmlns:p14="http://schemas.microsoft.com/office/powerpoint/2010/main" val="1803489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53</a:t>
            </a:fld>
            <a:endParaRPr lang="en-GB"/>
          </a:p>
        </p:txBody>
      </p:sp>
    </p:spTree>
    <p:extLst>
      <p:ext uri="{BB962C8B-B14F-4D97-AF65-F5344CB8AC3E}">
        <p14:creationId xmlns:p14="http://schemas.microsoft.com/office/powerpoint/2010/main" val="3553887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sz="9600" b="1" dirty="0">
                <a:solidFill>
                  <a:srgbClr val="115076"/>
                </a:solidFill>
                <a:latin typeface="Century Gothic" panose="020B0502020202020204" pitchFamily="34" charset="0"/>
                <a:cs typeface="Calibri" panose="020F0502020204030204" pitchFamily="34" charset="0"/>
              </a:rPr>
              <a:t>ñ</a:t>
            </a:r>
            <a:r>
              <a:rPr lang="en-GB" b="1" baseline="0" dirty="0"/>
              <a:t>’ </a:t>
            </a:r>
            <a:r>
              <a:rPr lang="en-GB" baseline="0" dirty="0"/>
              <a:t>and then present and practise the pronunciation of the </a:t>
            </a:r>
            <a:r>
              <a:rPr lang="en-GB" b="1" baseline="0" dirty="0"/>
              <a:t>source word ‘</a:t>
            </a:r>
            <a:r>
              <a:rPr lang="en-GB" sz="9600" b="1" dirty="0" err="1">
                <a:solidFill>
                  <a:srgbClr val="115076"/>
                </a:solidFill>
                <a:latin typeface="Century Gothic" panose="020B0502020202020204" pitchFamily="34" charset="0"/>
                <a:cs typeface="Calibri" panose="020F0502020204030204" pitchFamily="34" charset="0"/>
              </a:rPr>
              <a:t>espa</a:t>
            </a:r>
            <a:r>
              <a:rPr lang="en-GB" sz="9600" b="1" dirty="0" err="1">
                <a:solidFill>
                  <a:srgbClr val="E56700"/>
                </a:solidFill>
                <a:latin typeface="Century Gothic" panose="020B0502020202020204" pitchFamily="34" charset="0"/>
                <a:cs typeface="Calibri" panose="020F0502020204030204" pitchFamily="34" charset="0"/>
              </a:rPr>
              <a:t>ñ</a:t>
            </a:r>
            <a:r>
              <a:rPr lang="en-GB" sz="9600" b="1" dirty="0" err="1">
                <a:solidFill>
                  <a:srgbClr val="115076"/>
                </a:solidFill>
                <a:latin typeface="Century Gothic" panose="020B0502020202020204" pitchFamily="34" charset="0"/>
                <a:cs typeface="Calibri" panose="020F0502020204030204" pitchFamily="34" charset="0"/>
              </a:rPr>
              <a:t>ol</a:t>
            </a:r>
            <a:r>
              <a:rPr lang="en-GB" b="1" baseline="0" dirty="0"/>
              <a:t>’.</a:t>
            </a:r>
          </a:p>
          <a:p>
            <a:endParaRPr lang="en-GB" dirty="0"/>
          </a:p>
          <a:p>
            <a:r>
              <a:rPr lang="en-GB" dirty="0"/>
              <a:t>A possible gesture for this source word would be to raise</a:t>
            </a:r>
            <a:r>
              <a:rPr lang="en-GB" baseline="0" dirty="0"/>
              <a:t> the right hand high above the head, and lower the left, putting middle finger and thumb together to simulate a ‘flamenco’ dance posture.  Reverse the position of the hands (left hand up / right hand down) on the &lt;ñ&gt; syllable.</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54</a:t>
            </a:fld>
            <a:endParaRPr lang="en-GB"/>
          </a:p>
        </p:txBody>
      </p:sp>
    </p:spTree>
    <p:extLst>
      <p:ext uri="{BB962C8B-B14F-4D97-AF65-F5344CB8AC3E}">
        <p14:creationId xmlns:p14="http://schemas.microsoft.com/office/powerpoint/2010/main" val="10289521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55</a:t>
            </a:fld>
            <a:endParaRPr lang="en-GB"/>
          </a:p>
        </p:txBody>
      </p:sp>
    </p:spTree>
    <p:extLst>
      <p:ext uri="{BB962C8B-B14F-4D97-AF65-F5344CB8AC3E}">
        <p14:creationId xmlns:p14="http://schemas.microsoft.com/office/powerpoint/2010/main" val="934574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sz="9600" b="1" baseline="0" dirty="0">
                <a:solidFill>
                  <a:srgbClr val="115076"/>
                </a:solidFill>
                <a:latin typeface="Century Gothic" panose="020B0502020202020204" pitchFamily="34" charset="0"/>
                <a:cs typeface="Calibri" panose="020F0502020204030204" pitchFamily="34" charset="0"/>
              </a:rPr>
              <a:t>n</a:t>
            </a:r>
            <a:r>
              <a:rPr lang="en-GB" b="1" baseline="0" dirty="0"/>
              <a:t>’ </a:t>
            </a:r>
            <a:r>
              <a:rPr lang="en-GB" baseline="0" dirty="0"/>
              <a:t>and then present and practise the pronunciation of the </a:t>
            </a:r>
            <a:r>
              <a:rPr lang="en-GB" b="1" baseline="0" dirty="0"/>
              <a:t>source word ‘</a:t>
            </a:r>
            <a:r>
              <a:rPr lang="en-GB" sz="9600" b="1" baseline="0" dirty="0" err="1">
                <a:solidFill>
                  <a:srgbClr val="115076"/>
                </a:solidFill>
                <a:latin typeface="Century Gothic" panose="020B0502020202020204" pitchFamily="34" charset="0"/>
                <a:cs typeface="Calibri" panose="020F0502020204030204" pitchFamily="34" charset="0"/>
              </a:rPr>
              <a:t>mano</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 to open</a:t>
            </a:r>
            <a:r>
              <a:rPr lang="en-GB" baseline="0" dirty="0"/>
              <a:t> the palm of both your hands, one after the other on each syllable, ma-no.</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56</a:t>
            </a:fld>
            <a:endParaRPr lang="en-GB"/>
          </a:p>
        </p:txBody>
      </p:sp>
    </p:spTree>
    <p:extLst>
      <p:ext uri="{BB962C8B-B14F-4D97-AF65-F5344CB8AC3E}">
        <p14:creationId xmlns:p14="http://schemas.microsoft.com/office/powerpoint/2010/main" val="16276964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57</a:t>
            </a:fld>
            <a:endParaRPr lang="en-GB"/>
          </a:p>
        </p:txBody>
      </p:sp>
    </p:spTree>
    <p:extLst>
      <p:ext uri="{BB962C8B-B14F-4D97-AF65-F5344CB8AC3E}">
        <p14:creationId xmlns:p14="http://schemas.microsoft.com/office/powerpoint/2010/main" val="2155088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sz="9600" b="1" baseline="0" dirty="0">
                <a:solidFill>
                  <a:srgbClr val="115076"/>
                </a:solidFill>
                <a:latin typeface="Century Gothic" panose="020B0502020202020204" pitchFamily="34" charset="0"/>
                <a:cs typeface="Calibri" panose="020F0502020204030204" pitchFamily="34" charset="0"/>
              </a:rPr>
              <a:t>V</a:t>
            </a:r>
            <a:r>
              <a:rPr lang="en-GB" b="1" baseline="0" dirty="0"/>
              <a:t>’ </a:t>
            </a:r>
            <a:r>
              <a:rPr lang="en-GB" baseline="0" dirty="0"/>
              <a:t>and then present and practise the pronunciation of the </a:t>
            </a:r>
            <a:r>
              <a:rPr lang="en-GB" b="1" baseline="0" dirty="0"/>
              <a:t>source word ‘</a:t>
            </a:r>
            <a:r>
              <a:rPr lang="en-GB" sz="9600" b="1" baseline="0" dirty="0" err="1">
                <a:solidFill>
                  <a:srgbClr val="115076"/>
                </a:solidFill>
                <a:latin typeface="Century Gothic" panose="020B0502020202020204" pitchFamily="34" charset="0"/>
                <a:cs typeface="Calibri" panose="020F0502020204030204" pitchFamily="34" charset="0"/>
              </a:rPr>
              <a:t>ver</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 to pretend</a:t>
            </a:r>
            <a:r>
              <a:rPr lang="en-GB" baseline="0" dirty="0"/>
              <a:t> to look through binoculars, as in the picture above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58</a:t>
            </a:fld>
            <a:endParaRPr lang="en-GB"/>
          </a:p>
        </p:txBody>
      </p:sp>
    </p:spTree>
    <p:extLst>
      <p:ext uri="{BB962C8B-B14F-4D97-AF65-F5344CB8AC3E}">
        <p14:creationId xmlns:p14="http://schemas.microsoft.com/office/powerpoint/2010/main" val="3856647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59</a:t>
            </a:fld>
            <a:endParaRPr lang="en-GB"/>
          </a:p>
        </p:txBody>
      </p:sp>
    </p:spTree>
    <p:extLst>
      <p:ext uri="{BB962C8B-B14F-4D97-AF65-F5344CB8AC3E}">
        <p14:creationId xmlns:p14="http://schemas.microsoft.com/office/powerpoint/2010/main" val="224053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i</a:t>
            </a:r>
            <a:r>
              <a:rPr lang="en-GB" b="1" baseline="0" dirty="0"/>
              <a:t>’ </a:t>
            </a:r>
            <a:r>
              <a:rPr lang="en-GB" baseline="0" dirty="0"/>
              <a:t>and then present and practise the pronunciation of the </a:t>
            </a:r>
            <a:r>
              <a:rPr lang="en-GB" b="1" baseline="0" dirty="0"/>
              <a:t>source word ‘idea’.</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a:t>
            </a:r>
            <a:r>
              <a:rPr lang="en-GB" baseline="0" dirty="0"/>
              <a:t>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aseline="0" dirty="0"/>
              <a:t>Bring a single finger to the temple of your head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aseline="0" dirty="0"/>
              <a:t>Quickly move the finger horizontally away from the head</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aseline="0" dirty="0"/>
              <a:t>Use facial expressions to convey the positive surprise of a ‘lightbulb’ moment</a:t>
            </a:r>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33381877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‘b’ </a:t>
            </a:r>
            <a:r>
              <a:rPr lang="en-GB" baseline="0" dirty="0"/>
              <a:t>and then present and practise the pronunciation of the </a:t>
            </a:r>
            <a:r>
              <a:rPr lang="en-GB" b="1" baseline="0" dirty="0"/>
              <a:t>source word ‘</a:t>
            </a:r>
            <a:r>
              <a:rPr lang="en-GB" sz="9600" b="1" dirty="0" err="1">
                <a:solidFill>
                  <a:srgbClr val="115076"/>
                </a:solidFill>
                <a:latin typeface="Century Gothic" panose="020B0502020202020204" pitchFamily="34" charset="0"/>
                <a:cs typeface="Calibri" panose="020F0502020204030204" pitchFamily="34" charset="0"/>
              </a:rPr>
              <a:t>celebrar</a:t>
            </a:r>
            <a:r>
              <a:rPr lang="en-GB" b="1" baseline="0" dirty="0"/>
              <a:t>’.</a:t>
            </a:r>
          </a:p>
          <a:p>
            <a:endParaRPr lang="en-GB" dirty="0"/>
          </a:p>
          <a:p>
            <a:r>
              <a:rPr lang="en-GB" dirty="0"/>
              <a:t>A possible gesture for this source word would be to put your hands above your ahead and</a:t>
            </a:r>
            <a:r>
              <a:rPr lang="en-GB" baseline="0" dirty="0"/>
              <a:t> dance/jump</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60</a:t>
            </a:fld>
            <a:endParaRPr lang="en-GB"/>
          </a:p>
        </p:txBody>
      </p:sp>
    </p:spTree>
    <p:extLst>
      <p:ext uri="{BB962C8B-B14F-4D97-AF65-F5344CB8AC3E}">
        <p14:creationId xmlns:p14="http://schemas.microsoft.com/office/powerpoint/2010/main" val="2551315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61</a:t>
            </a:fld>
            <a:endParaRPr lang="en-GB"/>
          </a:p>
        </p:txBody>
      </p:sp>
    </p:spTree>
    <p:extLst>
      <p:ext uri="{BB962C8B-B14F-4D97-AF65-F5344CB8AC3E}">
        <p14:creationId xmlns:p14="http://schemas.microsoft.com/office/powerpoint/2010/main" val="8896378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rr</a:t>
            </a:r>
            <a:r>
              <a:rPr lang="en-GB" b="1" baseline="0" dirty="0"/>
              <a:t>’ </a:t>
            </a:r>
            <a:r>
              <a:rPr lang="en-GB" baseline="0" dirty="0"/>
              <a:t>and then present and practise the pronunciation of the </a:t>
            </a:r>
            <a:r>
              <a:rPr lang="en-GB" b="1" baseline="0" dirty="0"/>
              <a:t>source word ‘</a:t>
            </a:r>
            <a:r>
              <a:rPr lang="en-GB" sz="9600" b="1" dirty="0" err="1">
                <a:solidFill>
                  <a:srgbClr val="115076"/>
                </a:solidFill>
                <a:latin typeface="Century Gothic" panose="020B0502020202020204" pitchFamily="34" charset="0"/>
                <a:cs typeface="Calibri" panose="020F0502020204030204" pitchFamily="34" charset="0"/>
              </a:rPr>
              <a:t>perro</a:t>
            </a:r>
            <a:r>
              <a:rPr lang="en-GB" b="1" baseline="0" dirty="0"/>
              <a:t>’.</a:t>
            </a:r>
          </a:p>
          <a:p>
            <a:endParaRPr lang="en-GB" dirty="0"/>
          </a:p>
          <a:p>
            <a:r>
              <a:rPr lang="en-GB" dirty="0"/>
              <a:t>A possible gesture for this source word would be pretend</a:t>
            </a:r>
            <a:r>
              <a:rPr lang="en-GB" baseline="0" dirty="0"/>
              <a:t> to sniff around or to bark, or to hold up two hands as ‘paws’ with fingers bent over and make two, quick dipping motions on each of the two syllables </a:t>
            </a:r>
            <a:r>
              <a:rPr lang="en-GB" baseline="0" dirty="0" err="1"/>
              <a:t>pe-rro</a:t>
            </a:r>
            <a:r>
              <a:rPr lang="en-GB" baseline="0" dirty="0"/>
              <a:t>.</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62</a:t>
            </a:fld>
            <a:endParaRPr lang="en-GB"/>
          </a:p>
        </p:txBody>
      </p:sp>
    </p:spTree>
    <p:extLst>
      <p:ext uri="{BB962C8B-B14F-4D97-AF65-F5344CB8AC3E}">
        <p14:creationId xmlns:p14="http://schemas.microsoft.com/office/powerpoint/2010/main" val="41673297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63</a:t>
            </a:fld>
            <a:endParaRPr lang="en-GB"/>
          </a:p>
        </p:txBody>
      </p:sp>
    </p:spTree>
    <p:extLst>
      <p:ext uri="{BB962C8B-B14F-4D97-AF65-F5344CB8AC3E}">
        <p14:creationId xmlns:p14="http://schemas.microsoft.com/office/powerpoint/2010/main" val="38717023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sz="9600" b="1" baseline="0" dirty="0">
                <a:solidFill>
                  <a:srgbClr val="115076"/>
                </a:solidFill>
                <a:latin typeface="Century Gothic" panose="020B0502020202020204" pitchFamily="34" charset="0"/>
                <a:cs typeface="Calibri" panose="020F0502020204030204" pitchFamily="34" charset="0"/>
              </a:rPr>
              <a:t>r</a:t>
            </a:r>
            <a:r>
              <a:rPr lang="en-GB" b="1" baseline="0" dirty="0"/>
              <a:t>’ </a:t>
            </a:r>
            <a:r>
              <a:rPr lang="en-GB" baseline="0" dirty="0"/>
              <a:t>and then present and practise the pronunciation of the </a:t>
            </a:r>
            <a:r>
              <a:rPr lang="en-GB" b="1" baseline="0" dirty="0"/>
              <a:t>source word ‘</a:t>
            </a:r>
            <a:r>
              <a:rPr lang="en-GB" sz="9600" b="1" dirty="0" err="1">
                <a:solidFill>
                  <a:srgbClr val="115076"/>
                </a:solidFill>
                <a:latin typeface="Century Gothic" panose="020B0502020202020204" pitchFamily="34" charset="0"/>
                <a:cs typeface="Calibri" panose="020F0502020204030204" pitchFamily="34" charset="0"/>
              </a:rPr>
              <a:t>pero</a:t>
            </a:r>
            <a:r>
              <a:rPr lang="en-GB" b="1" baseline="0" dirty="0"/>
              <a:t>’.</a:t>
            </a:r>
          </a:p>
          <a:p>
            <a:endParaRPr lang="en-GB" dirty="0"/>
          </a:p>
          <a:p>
            <a:r>
              <a:rPr lang="en-GB" dirty="0"/>
              <a:t>A possible gesture for this source word would be hold up your right hand, palm</a:t>
            </a:r>
            <a:r>
              <a:rPr lang="en-GB" baseline="0" dirty="0"/>
              <a:t> facing away, as if raising an objection or rejecting something.</a:t>
            </a:r>
            <a:br>
              <a:rPr lang="en-GB" baseline="0" dirty="0"/>
            </a:br>
            <a:r>
              <a:rPr lang="en-GB" baseline="0" dirty="0"/>
              <a:t>NB: Picture and gesture are abstract and pupils need to be told that ‘</a:t>
            </a:r>
            <a:r>
              <a:rPr lang="en-GB" baseline="0" dirty="0" err="1"/>
              <a:t>pero</a:t>
            </a:r>
            <a:r>
              <a:rPr lang="en-GB" baseline="0" dirty="0"/>
              <a:t>’ means ‘but’.</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64</a:t>
            </a:fld>
            <a:endParaRPr lang="en-GB"/>
          </a:p>
        </p:txBody>
      </p:sp>
    </p:spTree>
    <p:extLst>
      <p:ext uri="{BB962C8B-B14F-4D97-AF65-F5344CB8AC3E}">
        <p14:creationId xmlns:p14="http://schemas.microsoft.com/office/powerpoint/2010/main" val="36203262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65</a:t>
            </a:fld>
            <a:endParaRPr lang="en-GB"/>
          </a:p>
        </p:txBody>
      </p:sp>
    </p:spTree>
    <p:extLst>
      <p:ext uri="{BB962C8B-B14F-4D97-AF65-F5344CB8AC3E}">
        <p14:creationId xmlns:p14="http://schemas.microsoft.com/office/powerpoint/2010/main" val="27668925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sz="9600" b="1" baseline="0" dirty="0">
                <a:solidFill>
                  <a:srgbClr val="115076"/>
                </a:solidFill>
                <a:latin typeface="Century Gothic" panose="020B0502020202020204" pitchFamily="34" charset="0"/>
                <a:cs typeface="Calibri" panose="020F0502020204030204" pitchFamily="34" charset="0"/>
              </a:rPr>
              <a:t>h</a:t>
            </a:r>
            <a:r>
              <a:rPr lang="en-GB" b="1" baseline="0" dirty="0"/>
              <a:t>’ </a:t>
            </a:r>
            <a:r>
              <a:rPr lang="en-GB" baseline="0" dirty="0"/>
              <a:t>and then present and practise the pronunciation of the </a:t>
            </a:r>
            <a:r>
              <a:rPr lang="en-GB" b="1" baseline="0" dirty="0"/>
              <a:t>source word ‘</a:t>
            </a:r>
            <a:r>
              <a:rPr lang="en-GB" sz="9600" b="1" dirty="0" err="1">
                <a:solidFill>
                  <a:srgbClr val="115076"/>
                </a:solidFill>
                <a:latin typeface="Century Gothic" panose="020B0502020202020204" pitchFamily="34" charset="0"/>
                <a:cs typeface="Calibri" panose="020F0502020204030204" pitchFamily="34" charset="0"/>
              </a:rPr>
              <a:t>hablar</a:t>
            </a:r>
            <a:r>
              <a:rPr lang="en-GB" b="1" baseline="0" dirty="0"/>
              <a:t>’.</a:t>
            </a:r>
          </a:p>
          <a:p>
            <a:endParaRPr lang="en-GB" dirty="0"/>
          </a:p>
          <a:p>
            <a:r>
              <a:rPr lang="en-GB" dirty="0"/>
              <a:t>A possible gesture for this source word would be to open your mouth and your</a:t>
            </a:r>
            <a:r>
              <a:rPr lang="en-GB" baseline="0" dirty="0"/>
              <a:t> hand</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66</a:t>
            </a:fld>
            <a:endParaRPr lang="en-GB"/>
          </a:p>
        </p:txBody>
      </p:sp>
    </p:spTree>
    <p:extLst>
      <p:ext uri="{BB962C8B-B14F-4D97-AF65-F5344CB8AC3E}">
        <p14:creationId xmlns:p14="http://schemas.microsoft.com/office/powerpoint/2010/main" val="31242777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a:t>
            </a:r>
            <a:r>
              <a:rPr lang="en-GB" baseline="0"/>
              <a:t> the sound and elicit the source word.</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67</a:t>
            </a:fld>
            <a:endParaRPr lang="en-GB"/>
          </a:p>
        </p:txBody>
      </p:sp>
    </p:spTree>
    <p:extLst>
      <p:ext uri="{BB962C8B-B14F-4D97-AF65-F5344CB8AC3E}">
        <p14:creationId xmlns:p14="http://schemas.microsoft.com/office/powerpoint/2010/main" val="227473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215109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‘O’ </a:t>
            </a:r>
            <a:r>
              <a:rPr lang="en-GB" baseline="0" dirty="0"/>
              <a:t>and then present and practise the pronunciation of the </a:t>
            </a:r>
            <a:r>
              <a:rPr lang="en-GB" b="1" baseline="0" dirty="0"/>
              <a:t>source word ‘</a:t>
            </a:r>
            <a:r>
              <a:rPr lang="en-GB" b="1" baseline="0" dirty="0" err="1"/>
              <a:t>yo</a:t>
            </a:r>
            <a:r>
              <a:rPr lang="en-GB" b="1" baseline="0" dirty="0"/>
              <a:t>’.</a:t>
            </a:r>
            <a:endParaRPr lang="en-GB" b="0" baseline="0" dirty="0"/>
          </a:p>
          <a:p>
            <a:endParaRPr lang="en-GB" dirty="0"/>
          </a:p>
          <a:p>
            <a:r>
              <a:rPr lang="en-GB" dirty="0"/>
              <a:t>A possible gesture for this source word would be</a:t>
            </a:r>
            <a:r>
              <a:rPr lang="en-GB" baseline="0" dirty="0"/>
              <a:t> to use the index fingers on both hands to point towards yourself</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4125602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322960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5685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47531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2778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32464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71295B97-3D5E-CF4C-8923-7CAA4C4870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86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E1F1-A8F0-3E43-B414-98968EB4F30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829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0487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065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837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047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7982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05767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creativecommons.org/licenses/by-nc-sa/4.0/" TargetMode="Externa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Century Gothic" panose="020B0502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7"/>
              </a:rPr>
              <a:t>CC BY-NC-SA 4.0</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5" name="TextBox 4"/>
          <p:cNvSpPr txBox="1"/>
          <p:nvPr userDrawn="1"/>
        </p:nvSpPr>
        <p:spPr>
          <a:xfrm>
            <a:off x="76201" y="6515085"/>
            <a:ext cx="4622801" cy="276999"/>
          </a:xfrm>
          <a:prstGeom prst="rect">
            <a:avLst/>
          </a:prstGeom>
          <a:noFill/>
        </p:spPr>
        <p:txBody>
          <a:bodyPr wrap="square" rtlCol="0">
            <a:spAutoFit/>
          </a:bodyPr>
          <a:lstStyle/>
          <a:p>
            <a:r>
              <a:rPr lang="en-GB" sz="1200" b="0" dirty="0">
                <a:solidFill>
                  <a:srgbClr val="002060"/>
                </a:solidFill>
                <a:latin typeface="+mj-lt"/>
              </a:rPr>
              <a:t>Nick Avery</a:t>
            </a:r>
          </a:p>
        </p:txBody>
      </p:sp>
    </p:spTree>
    <p:extLst>
      <p:ext uri="{BB962C8B-B14F-4D97-AF65-F5344CB8AC3E}">
        <p14:creationId xmlns:p14="http://schemas.microsoft.com/office/powerpoint/2010/main" val="322294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itle 5">
            <a:extLst>
              <a:ext uri="{FF2B5EF4-FFF2-40B4-BE49-F238E27FC236}">
                <a16:creationId xmlns:a16="http://schemas.microsoft.com/office/drawing/2014/main" id="{46F6708A-7B8B-424B-9206-61B54C0D3F87}"/>
              </a:ext>
            </a:extLst>
          </p:cNvPr>
          <p:cNvSpPr>
            <a:spLocks noGrp="1"/>
          </p:cNvSpPr>
          <p:nvPr>
            <p:ph type="ctrTitle"/>
          </p:nvPr>
        </p:nvSpPr>
        <p:spPr>
          <a:xfrm>
            <a:off x="216222" y="1783258"/>
            <a:ext cx="10363200" cy="1279031"/>
          </a:xfrm>
        </p:spPr>
        <p:txBody>
          <a:bodyPr>
            <a:normAutofit/>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Spanish SSC </a:t>
            </a:r>
            <a:br>
              <a:rPr lang="en-GB" sz="4000" b="1" dirty="0">
                <a:solidFill>
                  <a:prstClr val="white"/>
                </a:solidFill>
                <a:latin typeface="Century Gothic" panose="020B0502020202020204" pitchFamily="34" charset="0"/>
                <a:ea typeface="+mn-ea"/>
                <a:cs typeface="+mn-cs"/>
              </a:rPr>
            </a:br>
            <a:r>
              <a:rPr lang="en-GB" sz="3600" b="1" dirty="0">
                <a:solidFill>
                  <a:prstClr val="white"/>
                </a:solidFill>
                <a:latin typeface="Century Gothic" panose="020B0502020202020204" pitchFamily="34" charset="0"/>
                <a:ea typeface="+mn-ea"/>
                <a:cs typeface="+mn-cs"/>
              </a:rPr>
              <a:t>(symbol-sound correspondences)</a:t>
            </a:r>
            <a:endParaRPr lang="en-US" dirty="0"/>
          </a:p>
        </p:txBody>
      </p:sp>
      <p:sp>
        <p:nvSpPr>
          <p:cNvPr id="7" name="Subtitle 6">
            <a:extLst>
              <a:ext uri="{FF2B5EF4-FFF2-40B4-BE49-F238E27FC236}">
                <a16:creationId xmlns:a16="http://schemas.microsoft.com/office/drawing/2014/main" id="{D13BB463-7ACA-9B49-9767-A2B3392C8FAC}"/>
              </a:ext>
            </a:extLst>
          </p:cNvPr>
          <p:cNvSpPr>
            <a:spLocks noGrp="1"/>
          </p:cNvSpPr>
          <p:nvPr>
            <p:ph type="subTitle" idx="1"/>
          </p:nvPr>
        </p:nvSpPr>
        <p:spPr>
          <a:xfrm>
            <a:off x="368489" y="3233738"/>
            <a:ext cx="7252023" cy="665162"/>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Source Words</a:t>
            </a:r>
          </a:p>
        </p:txBody>
      </p:sp>
      <p:sp>
        <p:nvSpPr>
          <p:cNvPr id="11" name="Google Shape;64;p1">
            <a:extLst>
              <a:ext uri="{FF2B5EF4-FFF2-40B4-BE49-F238E27FC236}">
                <a16:creationId xmlns:a16="http://schemas.microsoft.com/office/drawing/2014/main" id="{14B35FF6-6994-DE4E-BC11-3D45F110465B}"/>
              </a:ext>
            </a:extLst>
          </p:cNvPr>
          <p:cNvSpPr txBox="1"/>
          <p:nvPr/>
        </p:nvSpPr>
        <p:spPr>
          <a:xfrm>
            <a:off x="-75687" y="6263700"/>
            <a:ext cx="5784900" cy="594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1400"/>
              <a:buFont typeface="Century Gothic"/>
              <a:buNone/>
            </a:pPr>
            <a:r>
              <a:rPr lang="en-GB" dirty="0">
                <a:solidFill>
                  <a:srgbClr val="FFFFFF"/>
                </a:solidFill>
                <a:latin typeface="Century Gothic"/>
                <a:ea typeface="Century Gothic"/>
                <a:cs typeface="Century Gothic"/>
                <a:sym typeface="Century Gothic"/>
              </a:rPr>
              <a:t>Date updated: 21/11/19</a:t>
            </a:r>
            <a:br>
              <a:rPr lang="en-GB" sz="1600" b="0" i="0" u="none" strike="noStrike" cap="none" dirty="0">
                <a:solidFill>
                  <a:srgbClr val="FFFFFF"/>
                </a:solidFill>
                <a:latin typeface="Century Gothic"/>
                <a:ea typeface="Century Gothic"/>
                <a:cs typeface="Century Gothic"/>
                <a:sym typeface="Century Gothic"/>
              </a:rPr>
            </a:br>
            <a:endParaRPr sz="1600" b="0" i="0" u="none" strike="noStrike" cap="none" dirty="0">
              <a:solidFill>
                <a:srgbClr val="FFFFFF"/>
              </a:solidFill>
              <a:latin typeface="Century Gothic"/>
              <a:ea typeface="Century Gothic"/>
              <a:cs typeface="Century Gothic"/>
              <a:sym typeface="Century Gothic"/>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8242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D399-D2DD-6244-9400-E08D19A8A040}"/>
              </a:ext>
            </a:extLst>
          </p:cNvPr>
          <p:cNvSpPr>
            <a:spLocks noGrp="1"/>
          </p:cNvSpPr>
          <p:nvPr>
            <p:ph type="title"/>
          </p:nvPr>
        </p:nvSpPr>
        <p:spPr>
          <a:xfrm>
            <a:off x="-4159609" y="542511"/>
            <a:ext cx="10515600" cy="1325563"/>
          </a:xfrm>
        </p:spPr>
        <p:txBody>
          <a:bodyPr>
            <a:normAutofit fontScale="90000"/>
          </a:bodyPr>
          <a:lstStyle/>
          <a:p>
            <a:pPr lvl="0" algn="ctr">
              <a:lnSpc>
                <a:spcPct val="100000"/>
              </a:lnSpc>
              <a:spcBef>
                <a:spcPts val="0"/>
              </a:spcBef>
            </a:pPr>
            <a:r>
              <a:rPr lang="en-GB" sz="26700" b="1" dirty="0">
                <a:solidFill>
                  <a:srgbClr val="115076"/>
                </a:solidFill>
                <a:latin typeface="Century Gothic" panose="020B0502020202020204" pitchFamily="34" charset="0"/>
                <a:ea typeface="+mn-ea"/>
                <a:cs typeface="Calibri" panose="020F0502020204030204" pitchFamily="34" charset="0"/>
              </a:rPr>
              <a:t>u</a:t>
            </a:r>
            <a:endParaRPr lang="en-US" dirty="0"/>
          </a:p>
        </p:txBody>
      </p:sp>
      <p:pic>
        <p:nvPicPr>
          <p:cNvPr id="5" name="Picture 4" descr="model of the sola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256" y="542511"/>
            <a:ext cx="4029487" cy="4029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951549" y="4275273"/>
            <a:ext cx="6288901" cy="1938992"/>
          </a:xfrm>
          <a:prstGeom prst="rect">
            <a:avLst/>
          </a:prstGeom>
        </p:spPr>
        <p:txBody>
          <a:bodyPr wrap="none">
            <a:spAutoFit/>
          </a:bodyPr>
          <a:lstStyle/>
          <a:p>
            <a:pPr algn="ctr"/>
            <a:r>
              <a:rPr lang="en-GB" sz="12000" dirty="0">
                <a:solidFill>
                  <a:srgbClr val="E87D1E"/>
                </a:solidFill>
                <a:latin typeface="Century Gothic" panose="020B0502020202020204" pitchFamily="34" charset="0"/>
                <a:cs typeface="Calibri" panose="020F0502020204030204" pitchFamily="34" charset="0"/>
              </a:rPr>
              <a:t>u</a:t>
            </a:r>
            <a:r>
              <a:rPr lang="en-GB" sz="12000" dirty="0">
                <a:solidFill>
                  <a:srgbClr val="115076"/>
                </a:solidFill>
                <a:latin typeface="Century Gothic" panose="020B0502020202020204" pitchFamily="34" charset="0"/>
                <a:cs typeface="Calibri" panose="020F0502020204030204" pitchFamily="34" charset="0"/>
              </a:rPr>
              <a:t>niverso</a:t>
            </a: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36126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A0D7-729F-C14E-933B-533C60C84105}"/>
              </a:ext>
            </a:extLst>
          </p:cNvPr>
          <p:cNvSpPr>
            <a:spLocks noGrp="1"/>
          </p:cNvSpPr>
          <p:nvPr>
            <p:ph type="title"/>
          </p:nvPr>
        </p:nvSpPr>
        <p:spPr>
          <a:xfrm>
            <a:off x="-4159609" y="535917"/>
            <a:ext cx="10515600" cy="1325563"/>
          </a:xfrm>
        </p:spPr>
        <p:txBody>
          <a:bodyPr>
            <a:normAutofit fontScale="90000"/>
          </a:bodyPr>
          <a:lstStyle/>
          <a:p>
            <a:pPr lvl="0" algn="ctr">
              <a:lnSpc>
                <a:spcPct val="100000"/>
              </a:lnSpc>
              <a:spcBef>
                <a:spcPts val="0"/>
              </a:spcBef>
            </a:pPr>
            <a:r>
              <a:rPr lang="en-GB" sz="26700" b="1" dirty="0">
                <a:solidFill>
                  <a:srgbClr val="115076"/>
                </a:solidFill>
                <a:latin typeface="Century Gothic" panose="020B0502020202020204" pitchFamily="34" charset="0"/>
                <a:ea typeface="+mn-ea"/>
                <a:cs typeface="Calibri" panose="020F0502020204030204" pitchFamily="34" charset="0"/>
              </a:rPr>
              <a:t>u</a:t>
            </a:r>
            <a:endParaRPr lang="en-US" dirty="0"/>
          </a:p>
        </p:txBody>
      </p:sp>
      <p:sp>
        <p:nvSpPr>
          <p:cNvPr id="6" name="Rectangle 5"/>
          <p:cNvSpPr/>
          <p:nvPr/>
        </p:nvSpPr>
        <p:spPr>
          <a:xfrm>
            <a:off x="2951549" y="1861480"/>
            <a:ext cx="6288901" cy="1938992"/>
          </a:xfrm>
          <a:prstGeom prst="rect">
            <a:avLst/>
          </a:prstGeom>
        </p:spPr>
        <p:txBody>
          <a:bodyPr wrap="none">
            <a:spAutoFit/>
          </a:bodyPr>
          <a:lstStyle/>
          <a:p>
            <a:pPr algn="ctr"/>
            <a:r>
              <a:rPr lang="en-GB" sz="12000" dirty="0">
                <a:solidFill>
                  <a:srgbClr val="E87D1E"/>
                </a:solidFill>
                <a:latin typeface="Century Gothic" panose="020B0502020202020204" pitchFamily="34" charset="0"/>
                <a:cs typeface="Calibri" panose="020F0502020204030204" pitchFamily="34" charset="0"/>
              </a:rPr>
              <a:t>u</a:t>
            </a:r>
            <a:r>
              <a:rPr lang="en-GB" sz="12000" dirty="0">
                <a:solidFill>
                  <a:srgbClr val="115076"/>
                </a:solidFill>
                <a:latin typeface="Century Gothic" panose="020B0502020202020204" pitchFamily="34" charset="0"/>
                <a:cs typeface="Calibri" panose="020F0502020204030204" pitchFamily="34" charset="0"/>
              </a:rPr>
              <a:t>niverso</a:t>
            </a: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17117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9C3F-3774-E544-A459-93EAA260878E}"/>
              </a:ext>
            </a:extLst>
          </p:cNvPr>
          <p:cNvSpPr>
            <a:spLocks noGrp="1"/>
          </p:cNvSpPr>
          <p:nvPr>
            <p:ph type="title"/>
          </p:nvPr>
        </p:nvSpPr>
        <p:spPr>
          <a:xfrm>
            <a:off x="-4256314" y="932930"/>
            <a:ext cx="10515600" cy="1325563"/>
          </a:xfrm>
        </p:spPr>
        <p:txBody>
          <a:bodyPr>
            <a:normAutofit fontScale="90000"/>
          </a:bodyPr>
          <a:lstStyle/>
          <a:p>
            <a:pPr lvl="0" algn="ctr">
              <a:lnSpc>
                <a:spcPct val="100000"/>
              </a:lnSpc>
              <a:spcBef>
                <a:spcPts val="0"/>
              </a:spcBef>
            </a:pPr>
            <a:r>
              <a:rPr lang="en-GB" sz="26700" b="1" dirty="0" err="1">
                <a:solidFill>
                  <a:srgbClr val="115076"/>
                </a:solidFill>
                <a:latin typeface="Century Gothic" panose="020B0502020202020204" pitchFamily="34" charset="0"/>
                <a:ea typeface="+mn-ea"/>
                <a:cs typeface="Calibri" panose="020F0502020204030204" pitchFamily="34" charset="0"/>
              </a:rPr>
              <a:t>ll</a:t>
            </a:r>
            <a:endParaRPr lang="en-US" dirty="0"/>
          </a:p>
        </p:txBody>
      </p:sp>
      <p:pic>
        <p:nvPicPr>
          <p:cNvPr id="3" name="Picture 2" descr="Man on a phone"/>
          <p:cNvPicPr>
            <a:picLocks noChangeAspect="1"/>
          </p:cNvPicPr>
          <p:nvPr/>
        </p:nvPicPr>
        <p:blipFill rotWithShape="1">
          <a:blip r:embed="rId3">
            <a:extLst>
              <a:ext uri="{28A0092B-C50C-407E-A947-70E740481C1C}">
                <a14:useLocalDpi xmlns:a14="http://schemas.microsoft.com/office/drawing/2010/main" val="0"/>
              </a:ext>
            </a:extLst>
          </a:blip>
          <a:srcRect t="24049" r="38227"/>
          <a:stretch/>
        </p:blipFill>
        <p:spPr>
          <a:xfrm>
            <a:off x="4466023" y="420170"/>
            <a:ext cx="3259954" cy="4008188"/>
          </a:xfrm>
          <a:prstGeom prst="rect">
            <a:avLst/>
          </a:prstGeom>
        </p:spPr>
      </p:pic>
      <p:sp>
        <p:nvSpPr>
          <p:cNvPr id="7" name="Rectangle 6"/>
          <p:cNvSpPr/>
          <p:nvPr/>
        </p:nvSpPr>
        <p:spPr>
          <a:xfrm>
            <a:off x="3691335" y="4345516"/>
            <a:ext cx="4809330" cy="1938992"/>
          </a:xfrm>
          <a:prstGeom prst="rect">
            <a:avLst/>
          </a:prstGeom>
        </p:spPr>
        <p:txBody>
          <a:bodyPr wrap="none">
            <a:spAutoFit/>
          </a:bodyPr>
          <a:lstStyle/>
          <a:p>
            <a:r>
              <a:rPr lang="en-GB" sz="12000" dirty="0" err="1">
                <a:solidFill>
                  <a:srgbClr val="E56700"/>
                </a:solidFill>
                <a:latin typeface="Century Gothic" panose="020B0502020202020204" pitchFamily="34" charset="0"/>
                <a:cs typeface="Calibri" panose="020F0502020204030204" pitchFamily="34" charset="0"/>
              </a:rPr>
              <a:t>ll</a:t>
            </a:r>
            <a:r>
              <a:rPr lang="en-GB" sz="12000" dirty="0" err="1">
                <a:solidFill>
                  <a:srgbClr val="115076"/>
                </a:solidFill>
                <a:latin typeface="Century Gothic" panose="020B0502020202020204" pitchFamily="34" charset="0"/>
                <a:cs typeface="Calibri" panose="020F0502020204030204" pitchFamily="34" charset="0"/>
              </a:rPr>
              <a:t>amar</a:t>
            </a:r>
            <a:endParaRPr lang="en-GB" sz="12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437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4001-3712-3D43-87F3-C94CBA2D2A45}"/>
              </a:ext>
            </a:extLst>
          </p:cNvPr>
          <p:cNvSpPr>
            <a:spLocks noGrp="1"/>
          </p:cNvSpPr>
          <p:nvPr>
            <p:ph type="title"/>
          </p:nvPr>
        </p:nvSpPr>
        <p:spPr>
          <a:xfrm>
            <a:off x="-4256314" y="932400"/>
            <a:ext cx="10515600" cy="1325563"/>
          </a:xfrm>
        </p:spPr>
        <p:txBody>
          <a:bodyPr>
            <a:normAutofit fontScale="90000"/>
          </a:bodyPr>
          <a:lstStyle/>
          <a:p>
            <a:pPr lvl="0" algn="ctr">
              <a:lnSpc>
                <a:spcPct val="100000"/>
              </a:lnSpc>
              <a:spcBef>
                <a:spcPts val="0"/>
              </a:spcBef>
            </a:pPr>
            <a:r>
              <a:rPr lang="en-GB" sz="26700" b="1" dirty="0" err="1">
                <a:solidFill>
                  <a:srgbClr val="115076"/>
                </a:solidFill>
                <a:latin typeface="Century Gothic" panose="020B0502020202020204" pitchFamily="34" charset="0"/>
                <a:ea typeface="+mn-ea"/>
                <a:cs typeface="Calibri" panose="020F0502020204030204" pitchFamily="34" charset="0"/>
              </a:rPr>
              <a:t>ll</a:t>
            </a:r>
            <a:endParaRPr lang="en-US" dirty="0"/>
          </a:p>
        </p:txBody>
      </p:sp>
      <p:sp>
        <p:nvSpPr>
          <p:cNvPr id="7" name="Rectangle 6"/>
          <p:cNvSpPr/>
          <p:nvPr/>
        </p:nvSpPr>
        <p:spPr>
          <a:xfrm>
            <a:off x="3691335" y="1902119"/>
            <a:ext cx="4809330" cy="1938992"/>
          </a:xfrm>
          <a:prstGeom prst="rect">
            <a:avLst/>
          </a:prstGeom>
        </p:spPr>
        <p:txBody>
          <a:bodyPr wrap="none">
            <a:spAutoFit/>
          </a:bodyPr>
          <a:lstStyle/>
          <a:p>
            <a:r>
              <a:rPr lang="en-GB" sz="12000" dirty="0" err="1">
                <a:solidFill>
                  <a:srgbClr val="E56700"/>
                </a:solidFill>
                <a:latin typeface="Century Gothic" panose="020B0502020202020204" pitchFamily="34" charset="0"/>
                <a:cs typeface="Calibri" panose="020F0502020204030204" pitchFamily="34" charset="0"/>
              </a:rPr>
              <a:t>ll</a:t>
            </a:r>
            <a:r>
              <a:rPr lang="en-GB" sz="12000" dirty="0" err="1">
                <a:solidFill>
                  <a:srgbClr val="115076"/>
                </a:solidFill>
                <a:latin typeface="Century Gothic" panose="020B0502020202020204" pitchFamily="34" charset="0"/>
                <a:cs typeface="Calibri" panose="020F0502020204030204" pitchFamily="34" charset="0"/>
              </a:rPr>
              <a:t>amar</a:t>
            </a:r>
            <a:endParaRPr lang="en-GB" sz="12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21739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2F3B-60B5-374B-BC22-063AAAA4B328}"/>
              </a:ext>
            </a:extLst>
          </p:cNvPr>
          <p:cNvSpPr>
            <a:spLocks noGrp="1"/>
          </p:cNvSpPr>
          <p:nvPr>
            <p:ph type="title"/>
          </p:nvPr>
        </p:nvSpPr>
        <p:spPr>
          <a:xfrm>
            <a:off x="-4485082" y="981916"/>
            <a:ext cx="10515600" cy="1325563"/>
          </a:xfrm>
        </p:spPr>
        <p:txBody>
          <a:bodyPr>
            <a:normAutofit fontScale="90000"/>
          </a:bodyPr>
          <a:lstStyle/>
          <a:p>
            <a:pPr lvl="0" algn="ctr">
              <a:lnSpc>
                <a:spcPct val="100000"/>
              </a:lnSpc>
              <a:spcBef>
                <a:spcPts val="0"/>
              </a:spcBef>
            </a:pPr>
            <a:r>
              <a:rPr lang="en-GB" sz="26700" b="1" dirty="0">
                <a:solidFill>
                  <a:srgbClr val="115076"/>
                </a:solidFill>
                <a:latin typeface="Century Gothic" panose="020B0502020202020204" pitchFamily="34" charset="0"/>
                <a:ea typeface="+mn-ea"/>
                <a:cs typeface="Calibri" panose="020F0502020204030204" pitchFamily="34" charset="0"/>
              </a:rPr>
              <a:t>l</a:t>
            </a:r>
            <a:endParaRPr lang="en-US" dirty="0"/>
          </a:p>
        </p:txBody>
      </p:sp>
      <p:pic>
        <p:nvPicPr>
          <p:cNvPr id="5124" name="Picture 4" descr="Open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761" y="1161298"/>
            <a:ext cx="5942477" cy="31297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35127" y="4291004"/>
            <a:ext cx="3321743"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l</a:t>
            </a:r>
            <a:r>
              <a:rPr lang="en-GB" sz="12000" dirty="0">
                <a:solidFill>
                  <a:srgbClr val="115076"/>
                </a:solidFill>
                <a:latin typeface="Century Gothic" panose="020B0502020202020204" pitchFamily="34" charset="0"/>
                <a:cs typeface="Calibri" panose="020F0502020204030204" pitchFamily="34" charset="0"/>
              </a:rPr>
              <a:t>ibro</a:t>
            </a: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5588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7951-0AD0-0C4D-8736-C0C27346872C}"/>
              </a:ext>
            </a:extLst>
          </p:cNvPr>
          <p:cNvSpPr>
            <a:spLocks noGrp="1"/>
          </p:cNvSpPr>
          <p:nvPr>
            <p:ph type="title"/>
          </p:nvPr>
        </p:nvSpPr>
        <p:spPr>
          <a:xfrm>
            <a:off x="-4485082" y="982800"/>
            <a:ext cx="10515600" cy="1325563"/>
          </a:xfrm>
        </p:spPr>
        <p:txBody>
          <a:bodyPr>
            <a:normAutofit fontScale="90000"/>
          </a:bodyPr>
          <a:lstStyle/>
          <a:p>
            <a:pPr lvl="0" algn="ctr">
              <a:lnSpc>
                <a:spcPct val="100000"/>
              </a:lnSpc>
              <a:spcBef>
                <a:spcPts val="0"/>
              </a:spcBef>
            </a:pPr>
            <a:r>
              <a:rPr lang="en-GB" sz="26700" b="1" dirty="0">
                <a:solidFill>
                  <a:srgbClr val="115076"/>
                </a:solidFill>
                <a:latin typeface="Century Gothic" panose="020B0502020202020204" pitchFamily="34" charset="0"/>
                <a:ea typeface="+mn-ea"/>
                <a:cs typeface="Calibri" panose="020F0502020204030204" pitchFamily="34" charset="0"/>
              </a:rPr>
              <a:t>l</a:t>
            </a:r>
            <a:endParaRPr lang="en-US" dirty="0"/>
          </a:p>
        </p:txBody>
      </p:sp>
      <p:sp>
        <p:nvSpPr>
          <p:cNvPr id="5" name="Rectangle 4"/>
          <p:cNvSpPr/>
          <p:nvPr/>
        </p:nvSpPr>
        <p:spPr>
          <a:xfrm>
            <a:off x="4435128" y="1892578"/>
            <a:ext cx="3321743"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l</a:t>
            </a:r>
            <a:r>
              <a:rPr lang="en-GB" sz="12000" dirty="0">
                <a:solidFill>
                  <a:srgbClr val="115076"/>
                </a:solidFill>
                <a:latin typeface="Century Gothic" panose="020B0502020202020204" pitchFamily="34" charset="0"/>
                <a:cs typeface="Calibri" panose="020F0502020204030204" pitchFamily="34" charset="0"/>
              </a:rPr>
              <a:t>ibro</a:t>
            </a: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3166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1F8E-6D06-E445-9F12-7175FA4355DA}"/>
              </a:ext>
            </a:extLst>
          </p:cNvPr>
          <p:cNvSpPr>
            <a:spLocks noGrp="1"/>
          </p:cNvSpPr>
          <p:nvPr>
            <p:ph type="title"/>
          </p:nvPr>
        </p:nvSpPr>
        <p:spPr>
          <a:xfrm>
            <a:off x="-3419170" y="394087"/>
            <a:ext cx="10515600" cy="1325563"/>
          </a:xfrm>
        </p:spPr>
        <p:txBody>
          <a:bodyPr>
            <a:normAutofit fontScale="90000"/>
          </a:bodyPr>
          <a:lstStyle/>
          <a:p>
            <a:pPr lvl="0" algn="ctr">
              <a:lnSpc>
                <a:spcPct val="100000"/>
              </a:lnSpc>
              <a:spcBef>
                <a:spcPts val="0"/>
              </a:spcBef>
            </a:pPr>
            <a:r>
              <a:rPr lang="en-GB" sz="22200" b="1" dirty="0">
                <a:solidFill>
                  <a:srgbClr val="115076"/>
                </a:solidFill>
                <a:latin typeface="Century Gothic" panose="020B0502020202020204" pitchFamily="34" charset="0"/>
                <a:ea typeface="+mn-ea"/>
                <a:cs typeface="Calibri" panose="020F0502020204030204" pitchFamily="34" charset="0"/>
              </a:rPr>
              <a:t>ca</a:t>
            </a:r>
            <a:endParaRPr lang="en-US" dirty="0"/>
          </a:p>
        </p:txBody>
      </p:sp>
      <p:pic>
        <p:nvPicPr>
          <p:cNvPr id="5" name="Picture 9" descr="hous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5830" y="1254584"/>
            <a:ext cx="4800340" cy="315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97407" y="4165577"/>
            <a:ext cx="5797186" cy="1938992"/>
          </a:xfrm>
          <a:prstGeom prst="rect">
            <a:avLst/>
          </a:prstGeom>
        </p:spPr>
        <p:txBody>
          <a:bodyPr wrap="square">
            <a:spAutoFit/>
          </a:bodyPr>
          <a:lstStyle/>
          <a:p>
            <a:pPr algn="ctr"/>
            <a:r>
              <a:rPr lang="en-GB" sz="12000" dirty="0">
                <a:solidFill>
                  <a:srgbClr val="E56700"/>
                </a:solidFill>
                <a:latin typeface="Century Gothic" panose="020B0502020202020204" pitchFamily="34" charset="0"/>
                <a:cs typeface="Calibri" panose="020F0502020204030204" pitchFamily="34" charset="0"/>
              </a:rPr>
              <a:t>ca</a:t>
            </a:r>
            <a:r>
              <a:rPr lang="en-GB" sz="12000" dirty="0">
                <a:solidFill>
                  <a:srgbClr val="115076"/>
                </a:solidFill>
                <a:latin typeface="Century Gothic" panose="020B0502020202020204" pitchFamily="34" charset="0"/>
                <a:cs typeface="Calibri" panose="020F0502020204030204" pitchFamily="34" charset="0"/>
              </a:rPr>
              <a:t>sa</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22321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1DF0-5418-5147-90B7-E0189C4E8E76}"/>
              </a:ext>
            </a:extLst>
          </p:cNvPr>
          <p:cNvSpPr>
            <a:spLocks noGrp="1"/>
          </p:cNvSpPr>
          <p:nvPr>
            <p:ph type="title"/>
          </p:nvPr>
        </p:nvSpPr>
        <p:spPr>
          <a:xfrm>
            <a:off x="-3419170" y="392400"/>
            <a:ext cx="10515600" cy="1325563"/>
          </a:xfrm>
        </p:spPr>
        <p:txBody>
          <a:bodyPr>
            <a:normAutofit fontScale="90000"/>
          </a:bodyPr>
          <a:lstStyle/>
          <a:p>
            <a:pPr lvl="0" algn="ctr">
              <a:lnSpc>
                <a:spcPct val="100000"/>
              </a:lnSpc>
              <a:spcBef>
                <a:spcPts val="0"/>
              </a:spcBef>
            </a:pPr>
            <a:r>
              <a:rPr lang="en-GB" sz="22200" b="1" dirty="0">
                <a:solidFill>
                  <a:srgbClr val="115076"/>
                </a:solidFill>
                <a:latin typeface="Century Gothic" panose="020B0502020202020204" pitchFamily="34" charset="0"/>
                <a:ea typeface="+mn-ea"/>
                <a:cs typeface="Calibri" panose="020F0502020204030204" pitchFamily="34" charset="0"/>
              </a:rPr>
              <a:t>ca</a:t>
            </a:r>
            <a:endParaRPr lang="en-US" dirty="0"/>
          </a:p>
        </p:txBody>
      </p:sp>
      <p:sp>
        <p:nvSpPr>
          <p:cNvPr id="6" name="Rectangle 5"/>
          <p:cNvSpPr/>
          <p:nvPr/>
        </p:nvSpPr>
        <p:spPr>
          <a:xfrm>
            <a:off x="3197407" y="1902063"/>
            <a:ext cx="5797186" cy="1938992"/>
          </a:xfrm>
          <a:prstGeom prst="rect">
            <a:avLst/>
          </a:prstGeom>
        </p:spPr>
        <p:txBody>
          <a:bodyPr wrap="square">
            <a:spAutoFit/>
          </a:bodyPr>
          <a:lstStyle/>
          <a:p>
            <a:pPr algn="ctr"/>
            <a:r>
              <a:rPr lang="en-GB" sz="12000" dirty="0">
                <a:solidFill>
                  <a:srgbClr val="E56700"/>
                </a:solidFill>
                <a:latin typeface="Century Gothic" panose="020B0502020202020204" pitchFamily="34" charset="0"/>
                <a:cs typeface="Calibri" panose="020F0502020204030204" pitchFamily="34" charset="0"/>
              </a:rPr>
              <a:t>ca</a:t>
            </a:r>
            <a:r>
              <a:rPr lang="en-GB" sz="12000" dirty="0">
                <a:solidFill>
                  <a:srgbClr val="115076"/>
                </a:solidFill>
                <a:latin typeface="Century Gothic" panose="020B0502020202020204" pitchFamily="34" charset="0"/>
                <a:cs typeface="Calibri" panose="020F0502020204030204" pitchFamily="34" charset="0"/>
              </a:rPr>
              <a:t>sa</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75032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B8A7-7DDF-5341-B3C9-45F3DB364E5C}"/>
              </a:ext>
            </a:extLst>
          </p:cNvPr>
          <p:cNvSpPr>
            <a:spLocks noGrp="1"/>
          </p:cNvSpPr>
          <p:nvPr>
            <p:ph type="title"/>
          </p:nvPr>
        </p:nvSpPr>
        <p:spPr>
          <a:xfrm>
            <a:off x="96889" y="443692"/>
            <a:ext cx="10515600" cy="1325563"/>
          </a:xfrm>
        </p:spPr>
        <p:txBody>
          <a:bodyPr>
            <a:normAutofit fontScale="90000"/>
          </a:bodyPr>
          <a:lstStyle/>
          <a:p>
            <a:pPr lvl="0">
              <a:lnSpc>
                <a:spcPct val="100000"/>
              </a:lnSpc>
              <a:spcBef>
                <a:spcPts val="0"/>
              </a:spcBef>
            </a:pPr>
            <a:r>
              <a:rPr lang="en-GB" sz="22200" b="1" dirty="0">
                <a:solidFill>
                  <a:srgbClr val="115076"/>
                </a:solidFill>
                <a:latin typeface="Century Gothic" panose="020B0502020202020204" pitchFamily="34" charset="0"/>
                <a:ea typeface="+mn-ea"/>
                <a:cs typeface="Calibri" panose="020F0502020204030204" pitchFamily="34" charset="0"/>
              </a:rPr>
              <a:t>co</a:t>
            </a:r>
            <a:endParaRPr lang="en-US" dirty="0"/>
          </a:p>
        </p:txBody>
      </p:sp>
      <p:pic>
        <p:nvPicPr>
          <p:cNvPr id="7" name="Picture 6" descr="boy eating a cob of corn"/>
          <p:cNvPicPr>
            <a:picLocks noChangeAspect="1"/>
          </p:cNvPicPr>
          <p:nvPr/>
        </p:nvPicPr>
        <p:blipFill rotWithShape="1">
          <a:blip r:embed="rId3">
            <a:extLst>
              <a:ext uri="{28A0092B-C50C-407E-A947-70E740481C1C}">
                <a14:useLocalDpi xmlns:a14="http://schemas.microsoft.com/office/drawing/2010/main" val="0"/>
              </a:ext>
            </a:extLst>
          </a:blip>
          <a:srcRect l="14876" r="16346"/>
          <a:stretch/>
        </p:blipFill>
        <p:spPr>
          <a:xfrm>
            <a:off x="4763958" y="632751"/>
            <a:ext cx="2664081" cy="3873431"/>
          </a:xfrm>
          <a:prstGeom prst="rect">
            <a:avLst/>
          </a:prstGeom>
        </p:spPr>
      </p:pic>
      <p:sp>
        <p:nvSpPr>
          <p:cNvPr id="5" name="Rectangle 4"/>
          <p:cNvSpPr/>
          <p:nvPr/>
        </p:nvSpPr>
        <p:spPr>
          <a:xfrm>
            <a:off x="3208961" y="4231321"/>
            <a:ext cx="5774077" cy="1938992"/>
          </a:xfrm>
          <a:prstGeom prst="rect">
            <a:avLst/>
          </a:prstGeom>
        </p:spPr>
        <p:txBody>
          <a:bodyPr wrap="square">
            <a:spAutoFit/>
          </a:bodyPr>
          <a:lstStyle/>
          <a:p>
            <a:pPr algn="ctr"/>
            <a:r>
              <a:rPr lang="en-GB" sz="12000" dirty="0">
                <a:solidFill>
                  <a:srgbClr val="E56700"/>
                </a:solidFill>
                <a:latin typeface="Century Gothic" panose="020B0502020202020204" pitchFamily="34" charset="0"/>
                <a:cs typeface="Calibri" panose="020F0502020204030204" pitchFamily="34" charset="0"/>
              </a:rPr>
              <a:t>co</a:t>
            </a:r>
            <a:r>
              <a:rPr lang="en-GB" sz="12000" dirty="0">
                <a:solidFill>
                  <a:srgbClr val="115076"/>
                </a:solidFill>
                <a:latin typeface="Century Gothic" panose="020B0502020202020204" pitchFamily="34" charset="0"/>
                <a:cs typeface="Calibri" panose="020F0502020204030204" pitchFamily="34" charset="0"/>
              </a:rPr>
              <a:t>mer</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73462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208961" y="1892855"/>
            <a:ext cx="5774077" cy="1938992"/>
          </a:xfrm>
          <a:prstGeom prst="rect">
            <a:avLst/>
          </a:prstGeom>
        </p:spPr>
        <p:txBody>
          <a:bodyPr wrap="square">
            <a:spAutoFit/>
          </a:bodyPr>
          <a:lstStyle/>
          <a:p>
            <a:pPr algn="ctr"/>
            <a:r>
              <a:rPr lang="en-GB" sz="12000" dirty="0">
                <a:solidFill>
                  <a:srgbClr val="E56700"/>
                </a:solidFill>
                <a:latin typeface="Century Gothic" panose="020B0502020202020204" pitchFamily="34" charset="0"/>
                <a:cs typeface="Calibri" panose="020F0502020204030204" pitchFamily="34" charset="0"/>
              </a:rPr>
              <a:t>co</a:t>
            </a:r>
            <a:r>
              <a:rPr lang="en-GB" sz="12000" dirty="0">
                <a:solidFill>
                  <a:srgbClr val="115076"/>
                </a:solidFill>
                <a:latin typeface="Century Gothic" panose="020B0502020202020204" pitchFamily="34" charset="0"/>
                <a:cs typeface="Calibri" panose="020F0502020204030204" pitchFamily="34" charset="0"/>
              </a:rPr>
              <a:t>mer</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
        <p:nvSpPr>
          <p:cNvPr id="3" name="Title 2">
            <a:extLst>
              <a:ext uri="{FF2B5EF4-FFF2-40B4-BE49-F238E27FC236}">
                <a16:creationId xmlns:a16="http://schemas.microsoft.com/office/drawing/2014/main" id="{62C65CCA-419A-C14D-8DA4-7FFC531695E2}"/>
              </a:ext>
            </a:extLst>
          </p:cNvPr>
          <p:cNvSpPr>
            <a:spLocks noGrp="1"/>
          </p:cNvSpPr>
          <p:nvPr>
            <p:ph type="title"/>
          </p:nvPr>
        </p:nvSpPr>
        <p:spPr>
          <a:xfrm>
            <a:off x="97200" y="442800"/>
            <a:ext cx="10515600" cy="1325563"/>
          </a:xfrm>
        </p:spPr>
        <p:txBody>
          <a:bodyPr>
            <a:normAutofit fontScale="90000"/>
          </a:bodyPr>
          <a:lstStyle/>
          <a:p>
            <a:pPr lvl="0">
              <a:lnSpc>
                <a:spcPct val="100000"/>
              </a:lnSpc>
              <a:spcBef>
                <a:spcPts val="0"/>
              </a:spcBef>
            </a:pPr>
            <a:r>
              <a:rPr lang="en-GB" sz="22200" b="1" dirty="0">
                <a:solidFill>
                  <a:srgbClr val="115076"/>
                </a:solidFill>
                <a:latin typeface="Century Gothic" panose="020B0502020202020204" pitchFamily="34" charset="0"/>
                <a:ea typeface="+mn-ea"/>
                <a:cs typeface="Calibri" panose="020F0502020204030204" pitchFamily="34" charset="0"/>
              </a:rPr>
              <a:t>co</a:t>
            </a:r>
            <a:endParaRPr lang="en-US" dirty="0"/>
          </a:p>
        </p:txBody>
      </p:sp>
    </p:spTree>
    <p:extLst>
      <p:ext uri="{BB962C8B-B14F-4D97-AF65-F5344CB8AC3E}">
        <p14:creationId xmlns:p14="http://schemas.microsoft.com/office/powerpoint/2010/main" val="90772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B7120-7006-C940-BBB9-62C95DE1CED1}"/>
              </a:ext>
            </a:extLst>
          </p:cNvPr>
          <p:cNvSpPr>
            <a:spLocks noGrp="1" noChangeAspect="1"/>
          </p:cNvSpPr>
          <p:nvPr>
            <p:ph type="title"/>
          </p:nvPr>
        </p:nvSpPr>
        <p:spPr>
          <a:xfrm>
            <a:off x="0" y="-987562"/>
            <a:ext cx="2523600" cy="3787200"/>
          </a:xfrm>
        </p:spPr>
        <p:txBody>
          <a:bodyPr anchor="t" anchorCtr="0">
            <a:spAutoFit/>
          </a:bodyPr>
          <a:lstStyle/>
          <a:p>
            <a:pPr lvl="0" algn="ctr">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a</a:t>
            </a:r>
            <a:endParaRPr lang="en-US" sz="24000" dirty="0"/>
          </a:p>
        </p:txBody>
      </p:sp>
      <p:grpSp>
        <p:nvGrpSpPr>
          <p:cNvPr id="2" name="Group 1" descr="man next to a ladder as tall as him, silhouette of another but shorter man on the other side of the ladder. "/>
          <p:cNvGrpSpPr/>
          <p:nvPr/>
        </p:nvGrpSpPr>
        <p:grpSpPr>
          <a:xfrm>
            <a:off x="4467985" y="601536"/>
            <a:ext cx="3256029" cy="3660988"/>
            <a:chOff x="7969853" y="2195531"/>
            <a:chExt cx="2183537" cy="2455108"/>
          </a:xfrm>
        </p:grpSpPr>
        <p:pic>
          <p:nvPicPr>
            <p:cNvPr id="8" name="Picture 10" descr="man next to a ladder as tall as him, silhouette of another but shorter man on the other side of the ladder.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636"/>
            <a:stretch/>
          </p:blipFill>
          <p:spPr bwMode="auto">
            <a:xfrm>
              <a:off x="7969853" y="2195531"/>
              <a:ext cx="1525155" cy="2313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add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4238" y="2472469"/>
              <a:ext cx="498842" cy="20369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man next to a ladder as tall as him, silhouette of another but shorter man on the other side of the ladder. "/>
            <p:cNvPicPr>
              <a:picLocks noChangeAspect="1" noChangeArrowheads="1"/>
            </p:cNvPicPr>
            <p:nvPr/>
          </p:nvPicPr>
          <p:blipFill rotWithShape="1">
            <a:blip r:embed="rId3">
              <a:extLst>
                <a:ext uri="{28A0092B-C50C-407E-A947-70E740481C1C}">
                  <a14:useLocalDpi xmlns:a14="http://schemas.microsoft.com/office/drawing/2010/main" val="0"/>
                </a:ext>
              </a:extLst>
            </a:blip>
            <a:srcRect l="82907" t="41261" r="-2611" b="15714"/>
            <a:stretch/>
          </p:blipFill>
          <p:spPr bwMode="auto">
            <a:xfrm>
              <a:off x="9617834" y="3490938"/>
              <a:ext cx="535556" cy="115970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4139974" y="4262524"/>
            <a:ext cx="3912052" cy="1938992"/>
          </a:xfrm>
          <a:prstGeom prst="rect">
            <a:avLst/>
          </a:prstGeom>
          <a:noFill/>
        </p:spPr>
        <p:txBody>
          <a:bodyPr wrap="square" rtlCol="0">
            <a:spAutoFit/>
          </a:bodyPr>
          <a:lstStyle/>
          <a:p>
            <a:pPr algn="ctr"/>
            <a:r>
              <a:rPr lang="en-GB" sz="12000" dirty="0">
                <a:solidFill>
                  <a:srgbClr val="E56700"/>
                </a:solidFill>
                <a:latin typeface="Century Gothic" panose="020B0502020202020204" pitchFamily="34" charset="0"/>
                <a:cs typeface="Calibri" panose="020F0502020204030204" pitchFamily="34" charset="0"/>
              </a:rPr>
              <a:t>a</a:t>
            </a:r>
            <a:r>
              <a:rPr lang="en-GB" sz="12000" dirty="0">
                <a:solidFill>
                  <a:srgbClr val="115076"/>
                </a:solidFill>
                <a:latin typeface="Century Gothic" panose="020B0502020202020204" pitchFamily="34" charset="0"/>
                <a:cs typeface="Calibri" panose="020F0502020204030204" pitchFamily="34" charset="0"/>
              </a:rPr>
              <a:t>lto</a:t>
            </a:r>
          </a:p>
        </p:txBody>
      </p:sp>
      <p:sp>
        <p:nvSpPr>
          <p:cNvPr id="12" name="TextBox 11"/>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4362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7ECC-BF6B-5B4E-A430-8BF43523E70E}"/>
              </a:ext>
            </a:extLst>
          </p:cNvPr>
          <p:cNvSpPr>
            <a:spLocks noGrp="1"/>
          </p:cNvSpPr>
          <p:nvPr>
            <p:ph type="title"/>
          </p:nvPr>
        </p:nvSpPr>
        <p:spPr>
          <a:xfrm>
            <a:off x="73256" y="373351"/>
            <a:ext cx="10515600" cy="1325563"/>
          </a:xfrm>
        </p:spPr>
        <p:txBody>
          <a:bodyPr>
            <a:normAutofit fontScale="90000"/>
          </a:bodyPr>
          <a:lstStyle/>
          <a:p>
            <a:pPr lvl="0">
              <a:lnSpc>
                <a:spcPct val="100000"/>
              </a:lnSpc>
              <a:spcBef>
                <a:spcPts val="0"/>
              </a:spcBef>
            </a:pPr>
            <a:r>
              <a:rPr lang="en-GB" sz="22200" b="1" dirty="0">
                <a:solidFill>
                  <a:srgbClr val="115076"/>
                </a:solidFill>
                <a:latin typeface="Century Gothic" panose="020B0502020202020204" pitchFamily="34" charset="0"/>
                <a:ea typeface="+mn-ea"/>
                <a:cs typeface="Calibri" panose="020F0502020204030204" pitchFamily="34" charset="0"/>
              </a:rPr>
              <a:t>cu</a:t>
            </a:r>
            <a:endParaRPr lang="en-US" dirty="0"/>
          </a:p>
        </p:txBody>
      </p:sp>
      <p:sp>
        <p:nvSpPr>
          <p:cNvPr id="5" name="Rectangle 4"/>
          <p:cNvSpPr/>
          <p:nvPr/>
        </p:nvSpPr>
        <p:spPr>
          <a:xfrm>
            <a:off x="3164242" y="4160217"/>
            <a:ext cx="5875212" cy="1938992"/>
          </a:xfrm>
          <a:prstGeom prst="rect">
            <a:avLst/>
          </a:prstGeom>
        </p:spPr>
        <p:txBody>
          <a:bodyPr wrap="square">
            <a:spAutoFit/>
          </a:bodyPr>
          <a:lstStyle/>
          <a:p>
            <a:r>
              <a:rPr lang="en-GB" sz="12000" dirty="0">
                <a:solidFill>
                  <a:srgbClr val="E56700"/>
                </a:solidFill>
                <a:latin typeface="Century Gothic" panose="020B0502020202020204" pitchFamily="34" charset="0"/>
                <a:cs typeface="Calibri" panose="020F0502020204030204" pitchFamily="34" charset="0"/>
              </a:rPr>
              <a:t>cu</a:t>
            </a:r>
            <a:r>
              <a:rPr lang="en-GB" sz="12000" dirty="0">
                <a:solidFill>
                  <a:srgbClr val="115076"/>
                </a:solidFill>
                <a:latin typeface="Century Gothic" panose="020B0502020202020204" pitchFamily="34" charset="0"/>
                <a:cs typeface="Calibri" panose="020F0502020204030204" pitchFamily="34" charset="0"/>
              </a:rPr>
              <a:t>erpo</a:t>
            </a:r>
          </a:p>
        </p:txBody>
      </p:sp>
      <p:pic>
        <p:nvPicPr>
          <p:cNvPr id="8196" name="Picture 4" descr="Silhouette of the back of a male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889" y="563173"/>
            <a:ext cx="1147919" cy="39034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12715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C66EF-A7A7-7846-8D4F-1C1A707D9C26}"/>
              </a:ext>
            </a:extLst>
          </p:cNvPr>
          <p:cNvSpPr>
            <a:spLocks noGrp="1"/>
          </p:cNvSpPr>
          <p:nvPr>
            <p:ph type="title"/>
          </p:nvPr>
        </p:nvSpPr>
        <p:spPr>
          <a:xfrm>
            <a:off x="73256" y="395430"/>
            <a:ext cx="10515600" cy="1325563"/>
          </a:xfrm>
        </p:spPr>
        <p:txBody>
          <a:bodyPr>
            <a:normAutofit fontScale="90000"/>
          </a:bodyPr>
          <a:lstStyle/>
          <a:p>
            <a:pPr lvl="0">
              <a:lnSpc>
                <a:spcPct val="100000"/>
              </a:lnSpc>
              <a:spcBef>
                <a:spcPts val="0"/>
              </a:spcBef>
            </a:pPr>
            <a:r>
              <a:rPr lang="en-GB" sz="22200" b="1" dirty="0">
                <a:solidFill>
                  <a:srgbClr val="115076"/>
                </a:solidFill>
                <a:latin typeface="Century Gothic" panose="020B0502020202020204" pitchFamily="34" charset="0"/>
                <a:ea typeface="+mn-ea"/>
                <a:cs typeface="Calibri" panose="020F0502020204030204" pitchFamily="34" charset="0"/>
              </a:rPr>
              <a:t>cu</a:t>
            </a:r>
            <a:endParaRPr lang="en-US" dirty="0"/>
          </a:p>
        </p:txBody>
      </p:sp>
      <p:sp>
        <p:nvSpPr>
          <p:cNvPr id="5" name="Rectangle 4"/>
          <p:cNvSpPr/>
          <p:nvPr/>
        </p:nvSpPr>
        <p:spPr>
          <a:xfrm>
            <a:off x="3299153" y="1911693"/>
            <a:ext cx="5875212" cy="1938992"/>
          </a:xfrm>
          <a:prstGeom prst="rect">
            <a:avLst/>
          </a:prstGeom>
        </p:spPr>
        <p:txBody>
          <a:bodyPr wrap="square">
            <a:spAutoFit/>
          </a:bodyPr>
          <a:lstStyle/>
          <a:p>
            <a:r>
              <a:rPr lang="en-GB" sz="12000" dirty="0">
                <a:solidFill>
                  <a:srgbClr val="E56700"/>
                </a:solidFill>
                <a:latin typeface="Century Gothic" panose="020B0502020202020204" pitchFamily="34" charset="0"/>
                <a:cs typeface="Calibri" panose="020F0502020204030204" pitchFamily="34" charset="0"/>
              </a:rPr>
              <a:t>cu</a:t>
            </a:r>
            <a:r>
              <a:rPr lang="en-GB" sz="12000" dirty="0">
                <a:solidFill>
                  <a:srgbClr val="115076"/>
                </a:solidFill>
                <a:latin typeface="Century Gothic" panose="020B0502020202020204" pitchFamily="34" charset="0"/>
                <a:cs typeface="Calibri" panose="020F0502020204030204" pitchFamily="34" charset="0"/>
              </a:rPr>
              <a:t>erpo</a:t>
            </a: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3622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2998779" y="3975365"/>
            <a:ext cx="6676695" cy="1938992"/>
          </a:xfrm>
          <a:prstGeom prst="rect">
            <a:avLst/>
          </a:prstGeom>
          <a:noFill/>
        </p:spPr>
        <p:txBody>
          <a:bodyPr wrap="square" rtlCol="0">
            <a:spAutoFit/>
          </a:bodyPr>
          <a:lstStyle/>
          <a:p>
            <a:pPr algn="ctr"/>
            <a:r>
              <a:rPr lang="en-GB" sz="12000" dirty="0" err="1">
                <a:solidFill>
                  <a:srgbClr val="115076"/>
                </a:solidFill>
                <a:latin typeface="Century Gothic" panose="020B0502020202020204" pitchFamily="34" charset="0"/>
                <a:cs typeface="Calibri" panose="020F0502020204030204" pitchFamily="34" charset="0"/>
              </a:rPr>
              <a:t>es</a:t>
            </a:r>
            <a:r>
              <a:rPr lang="en-GB" sz="12000" dirty="0" err="1">
                <a:solidFill>
                  <a:srgbClr val="E87D1E"/>
                </a:solidFill>
                <a:latin typeface="Century Gothic" panose="020B0502020202020204" pitchFamily="34" charset="0"/>
                <a:cs typeface="Calibri" panose="020F0502020204030204" pitchFamily="34" charset="0"/>
              </a:rPr>
              <a:t>cue</a:t>
            </a:r>
            <a:r>
              <a:rPr lang="en-GB" sz="12000" dirty="0" err="1">
                <a:solidFill>
                  <a:schemeClr val="accent5">
                    <a:lumMod val="75000"/>
                  </a:schemeClr>
                </a:solidFill>
                <a:latin typeface="Century Gothic" panose="020B0502020202020204" pitchFamily="34" charset="0"/>
                <a:cs typeface="Calibri" panose="020F0502020204030204" pitchFamily="34" charset="0"/>
              </a:rPr>
              <a:t>la</a:t>
            </a:r>
            <a:endParaRPr lang="en-GB" sz="12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12779" y="-788968"/>
            <a:ext cx="5057437" cy="3170099"/>
          </a:xfrm>
          <a:prstGeom prst="rect">
            <a:avLst/>
          </a:prstGeom>
          <a:noFill/>
        </p:spPr>
        <p:txBody>
          <a:bodyPr wrap="square" rtlCol="0">
            <a:spAutoFit/>
          </a:bodyPr>
          <a:lstStyle/>
          <a:p>
            <a:pPr algn="ctr"/>
            <a:r>
              <a:rPr lang="en-GB" sz="20000" b="1" dirty="0">
                <a:solidFill>
                  <a:srgbClr val="115076"/>
                </a:solidFill>
                <a:latin typeface="Century Gothic" panose="020B0502020202020204" pitchFamily="34" charset="0"/>
                <a:cs typeface="Calibri" panose="020F0502020204030204" pitchFamily="34" charset="0"/>
              </a:rPr>
              <a:t>cue</a:t>
            </a: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pic>
        <p:nvPicPr>
          <p:cNvPr id="1026" name="Picture 2" descr="Free School Clipart Transparent Background, Download Free School Clipart  Transparent Background png images, Free ClipArts on Clipart Library">
            <a:extLst>
              <a:ext uri="{FF2B5EF4-FFF2-40B4-BE49-F238E27FC236}">
                <a16:creationId xmlns:a16="http://schemas.microsoft.com/office/drawing/2014/main" id="{A0CF79F6-12BA-264B-943D-E963DF5DA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458" y="1964290"/>
            <a:ext cx="4346084" cy="251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3042321" y="2407823"/>
            <a:ext cx="6676695" cy="1938992"/>
          </a:xfrm>
          <a:prstGeom prst="rect">
            <a:avLst/>
          </a:prstGeom>
          <a:noFill/>
        </p:spPr>
        <p:txBody>
          <a:bodyPr wrap="square" rtlCol="0">
            <a:spAutoFit/>
          </a:bodyPr>
          <a:lstStyle/>
          <a:p>
            <a:pPr algn="ctr"/>
            <a:r>
              <a:rPr lang="en-GB" sz="12000" dirty="0" err="1">
                <a:solidFill>
                  <a:srgbClr val="115076"/>
                </a:solidFill>
                <a:latin typeface="Century Gothic" panose="020B0502020202020204" pitchFamily="34" charset="0"/>
                <a:cs typeface="Calibri" panose="020F0502020204030204" pitchFamily="34" charset="0"/>
              </a:rPr>
              <a:t>es</a:t>
            </a:r>
            <a:r>
              <a:rPr lang="en-GB" sz="12000" dirty="0" err="1">
                <a:solidFill>
                  <a:srgbClr val="E87D1E"/>
                </a:solidFill>
                <a:latin typeface="Century Gothic" panose="020B0502020202020204" pitchFamily="34" charset="0"/>
                <a:cs typeface="Calibri" panose="020F0502020204030204" pitchFamily="34" charset="0"/>
              </a:rPr>
              <a:t>cue</a:t>
            </a:r>
            <a:r>
              <a:rPr lang="en-GB" sz="12000" dirty="0" err="1">
                <a:solidFill>
                  <a:schemeClr val="accent5">
                    <a:lumMod val="75000"/>
                  </a:schemeClr>
                </a:solidFill>
                <a:latin typeface="Century Gothic" panose="020B0502020202020204" pitchFamily="34" charset="0"/>
                <a:cs typeface="Calibri" panose="020F0502020204030204" pitchFamily="34" charset="0"/>
              </a:rPr>
              <a:t>la</a:t>
            </a:r>
            <a:endParaRPr lang="en-GB" sz="12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12779" y="-788968"/>
            <a:ext cx="5057437" cy="3170099"/>
          </a:xfrm>
          <a:prstGeom prst="rect">
            <a:avLst/>
          </a:prstGeom>
          <a:noFill/>
        </p:spPr>
        <p:txBody>
          <a:bodyPr wrap="square" rtlCol="0">
            <a:spAutoFit/>
          </a:bodyPr>
          <a:lstStyle/>
          <a:p>
            <a:pPr algn="ctr"/>
            <a:r>
              <a:rPr lang="en-GB" sz="20000" b="1" dirty="0">
                <a:solidFill>
                  <a:srgbClr val="115076"/>
                </a:solidFill>
                <a:latin typeface="Century Gothic" panose="020B0502020202020204" pitchFamily="34" charset="0"/>
                <a:cs typeface="Calibri" panose="020F0502020204030204" pitchFamily="34" charset="0"/>
              </a:rPr>
              <a:t>cue</a:t>
            </a: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spTree>
    <p:extLst>
      <p:ext uri="{BB962C8B-B14F-4D97-AF65-F5344CB8AC3E}">
        <p14:creationId xmlns:p14="http://schemas.microsoft.com/office/powerpoint/2010/main" val="30141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3359671" y="4247531"/>
            <a:ext cx="5472658" cy="1938992"/>
          </a:xfrm>
          <a:prstGeom prst="rect">
            <a:avLst/>
          </a:prstGeom>
          <a:noFill/>
        </p:spPr>
        <p:txBody>
          <a:bodyPr wrap="square" rtlCol="0">
            <a:spAutoFit/>
          </a:bodyPr>
          <a:lstStyle/>
          <a:p>
            <a:pPr algn="ctr"/>
            <a:r>
              <a:rPr lang="en-GB" sz="12000" dirty="0" err="1">
                <a:solidFill>
                  <a:srgbClr val="E87D1E"/>
                </a:solidFill>
                <a:latin typeface="Century Gothic" panose="020B0502020202020204" pitchFamily="34" charset="0"/>
                <a:cs typeface="Calibri" panose="020F0502020204030204" pitchFamily="34" charset="0"/>
              </a:rPr>
              <a:t>cua</a:t>
            </a:r>
            <a:r>
              <a:rPr lang="en-GB" sz="12000" dirty="0" err="1">
                <a:solidFill>
                  <a:schemeClr val="accent5">
                    <a:lumMod val="75000"/>
                  </a:schemeClr>
                </a:solidFill>
                <a:latin typeface="Century Gothic" panose="020B0502020202020204" pitchFamily="34" charset="0"/>
                <a:cs typeface="Calibri" panose="020F0502020204030204" pitchFamily="34" charset="0"/>
              </a:rPr>
              <a:t>tro</a:t>
            </a:r>
            <a:endParaRPr lang="en-GB" sz="12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1501810" y="-997723"/>
            <a:ext cx="8035499" cy="3170099"/>
          </a:xfrm>
          <a:prstGeom prst="rect">
            <a:avLst/>
          </a:prstGeom>
          <a:noFill/>
        </p:spPr>
        <p:txBody>
          <a:bodyPr wrap="square" rtlCol="0">
            <a:spAutoFit/>
          </a:bodyPr>
          <a:lstStyle/>
          <a:p>
            <a:pPr algn="ctr"/>
            <a:r>
              <a:rPr lang="en-GB" sz="20000" b="1" dirty="0" err="1">
                <a:solidFill>
                  <a:srgbClr val="115076"/>
                </a:solidFill>
                <a:latin typeface="Century Gothic" panose="020B0502020202020204" pitchFamily="34" charset="0"/>
                <a:cs typeface="Calibri" panose="020F0502020204030204" pitchFamily="34" charset="0"/>
              </a:rPr>
              <a:t>cua</a:t>
            </a:r>
            <a:endParaRPr lang="en-GB" sz="20000" b="1" dirty="0">
              <a:solidFill>
                <a:srgbClr val="115076"/>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pic>
        <p:nvPicPr>
          <p:cNvPr id="8" name="Picture 2" descr="http://www.clker.com/cliparts/Z/V/F/n/z/Q/blue-number-four-md.png">
            <a:extLst>
              <a:ext uri="{FF2B5EF4-FFF2-40B4-BE49-F238E27FC236}">
                <a16:creationId xmlns:a16="http://schemas.microsoft.com/office/drawing/2014/main" id="{1DCDB6E5-7308-F84F-83DA-5E1F0C2305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861" y="1791376"/>
            <a:ext cx="2590278" cy="2590278"/>
          </a:xfrm>
          <a:prstGeom prst="rect">
            <a:avLst/>
          </a:prstGeom>
          <a:noFill/>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878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3359671" y="2315492"/>
            <a:ext cx="5472658" cy="1938992"/>
          </a:xfrm>
          <a:prstGeom prst="rect">
            <a:avLst/>
          </a:prstGeom>
          <a:noFill/>
        </p:spPr>
        <p:txBody>
          <a:bodyPr wrap="square" rtlCol="0">
            <a:spAutoFit/>
          </a:bodyPr>
          <a:lstStyle/>
          <a:p>
            <a:pPr algn="ctr"/>
            <a:r>
              <a:rPr lang="en-GB" sz="12000" dirty="0" err="1">
                <a:solidFill>
                  <a:srgbClr val="E87D1E"/>
                </a:solidFill>
                <a:latin typeface="Century Gothic" panose="020B0502020202020204" pitchFamily="34" charset="0"/>
                <a:cs typeface="Calibri" panose="020F0502020204030204" pitchFamily="34" charset="0"/>
              </a:rPr>
              <a:t>cua</a:t>
            </a:r>
            <a:r>
              <a:rPr lang="en-GB" sz="12000" dirty="0" err="1">
                <a:solidFill>
                  <a:schemeClr val="accent5">
                    <a:lumMod val="75000"/>
                  </a:schemeClr>
                </a:solidFill>
                <a:latin typeface="Century Gothic" panose="020B0502020202020204" pitchFamily="34" charset="0"/>
                <a:cs typeface="Calibri" panose="020F0502020204030204" pitchFamily="34" charset="0"/>
              </a:rPr>
              <a:t>tro</a:t>
            </a:r>
            <a:endParaRPr lang="en-GB" sz="12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1501810" y="-975952"/>
            <a:ext cx="8035499" cy="3170099"/>
          </a:xfrm>
          <a:prstGeom prst="rect">
            <a:avLst/>
          </a:prstGeom>
          <a:noFill/>
        </p:spPr>
        <p:txBody>
          <a:bodyPr wrap="square" rtlCol="0">
            <a:spAutoFit/>
          </a:bodyPr>
          <a:lstStyle/>
          <a:p>
            <a:pPr algn="ctr"/>
            <a:r>
              <a:rPr lang="en-GB" sz="20000" b="1" dirty="0" err="1">
                <a:solidFill>
                  <a:srgbClr val="115076"/>
                </a:solidFill>
                <a:latin typeface="Century Gothic" panose="020B0502020202020204" pitchFamily="34" charset="0"/>
                <a:cs typeface="Calibri" panose="020F0502020204030204" pitchFamily="34" charset="0"/>
              </a:rPr>
              <a:t>cua</a:t>
            </a:r>
            <a:endParaRPr lang="en-GB" sz="20000" b="1" dirty="0">
              <a:solidFill>
                <a:srgbClr val="115076"/>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spTree>
    <p:extLst>
      <p:ext uri="{BB962C8B-B14F-4D97-AF65-F5344CB8AC3E}">
        <p14:creationId xmlns:p14="http://schemas.microsoft.com/office/powerpoint/2010/main" val="33156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2997261" y="4230969"/>
            <a:ext cx="6497259" cy="1938992"/>
          </a:xfrm>
          <a:prstGeom prst="rect">
            <a:avLst/>
          </a:prstGeom>
          <a:noFill/>
        </p:spPr>
        <p:txBody>
          <a:bodyPr wrap="square" rtlCol="0">
            <a:spAutoFit/>
          </a:bodyPr>
          <a:lstStyle/>
          <a:p>
            <a:pPr algn="ctr"/>
            <a:r>
              <a:rPr lang="en-GB" sz="12000" dirty="0" err="1">
                <a:solidFill>
                  <a:srgbClr val="E87D1E"/>
                </a:solidFill>
                <a:latin typeface="Century Gothic" panose="020B0502020202020204" pitchFamily="34" charset="0"/>
                <a:cs typeface="Calibri" panose="020F0502020204030204" pitchFamily="34" charset="0"/>
              </a:rPr>
              <a:t>cui</a:t>
            </a:r>
            <a:r>
              <a:rPr lang="en-GB" sz="12000" dirty="0" err="1">
                <a:solidFill>
                  <a:schemeClr val="accent5">
                    <a:lumMod val="75000"/>
                  </a:schemeClr>
                </a:solidFill>
                <a:latin typeface="Century Gothic" panose="020B0502020202020204" pitchFamily="34" charset="0"/>
                <a:cs typeface="Calibri" panose="020F0502020204030204" pitchFamily="34" charset="0"/>
              </a:rPr>
              <a:t>dar</a:t>
            </a:r>
            <a:endParaRPr lang="en-GB" sz="12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40111" y="-479078"/>
            <a:ext cx="4013013" cy="3170099"/>
          </a:xfrm>
          <a:prstGeom prst="rect">
            <a:avLst/>
          </a:prstGeom>
          <a:noFill/>
        </p:spPr>
        <p:txBody>
          <a:bodyPr wrap="square" rtlCol="0">
            <a:spAutoFit/>
          </a:bodyPr>
          <a:lstStyle/>
          <a:p>
            <a:pPr algn="ctr"/>
            <a:r>
              <a:rPr lang="en-GB" sz="20000" b="1" dirty="0">
                <a:solidFill>
                  <a:srgbClr val="115076"/>
                </a:solidFill>
                <a:latin typeface="Century Gothic" panose="020B0502020202020204" pitchFamily="34" charset="0"/>
                <a:cs typeface="Calibri" panose="020F0502020204030204" pitchFamily="34" charset="0"/>
              </a:rPr>
              <a:t>cui</a:t>
            </a: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pic>
        <p:nvPicPr>
          <p:cNvPr id="7" name="Picture 2" descr="http://www.clker.com/cliparts/w/d/u/B/w/V/stamp1-md.png">
            <a:hlinkClick r:id="" action="ppaction://noaction">
              <a:snd r:embed="rId5" name="CUIDAR.wav"/>
            </a:hlinkClick>
            <a:extLst>
              <a:ext uri="{FF2B5EF4-FFF2-40B4-BE49-F238E27FC236}">
                <a16:creationId xmlns:a16="http://schemas.microsoft.com/office/drawing/2014/main" id="{59D83195-B166-BC44-8585-7162D2DB49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45032">
            <a:off x="3931569" y="744717"/>
            <a:ext cx="4628640" cy="419374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7DC0910-BC97-064B-9177-DE0FD40F3DA2}"/>
              </a:ext>
            </a:extLst>
          </p:cNvPr>
          <p:cNvSpPr txBox="1"/>
          <p:nvPr/>
        </p:nvSpPr>
        <p:spPr>
          <a:xfrm rot="21305855">
            <a:off x="4634224" y="2179867"/>
            <a:ext cx="3948571" cy="1323439"/>
          </a:xfrm>
          <a:prstGeom prst="rect">
            <a:avLst/>
          </a:prstGeom>
          <a:noFill/>
        </p:spPr>
        <p:txBody>
          <a:bodyPr wrap="square" rtlCol="0">
            <a:spAutoFit/>
          </a:bodyPr>
          <a:lstStyle/>
          <a:p>
            <a:r>
              <a:rPr lang="en-GB" sz="4000" dirty="0">
                <a:solidFill>
                  <a:schemeClr val="accent5">
                    <a:lumMod val="50000"/>
                  </a:schemeClr>
                </a:solidFill>
                <a:latin typeface="Century Gothic" panose="020B0502020202020204" pitchFamily="34" charset="0"/>
                <a:cs typeface="Calibri" panose="020F0502020204030204" pitchFamily="34" charset="0"/>
              </a:rPr>
              <a:t>to look after; </a:t>
            </a:r>
          </a:p>
          <a:p>
            <a:r>
              <a:rPr lang="en-GB" sz="4000" dirty="0">
                <a:solidFill>
                  <a:schemeClr val="accent5">
                    <a:lumMod val="50000"/>
                  </a:schemeClr>
                </a:solidFill>
                <a:latin typeface="Century Gothic" panose="020B0502020202020204" pitchFamily="34" charset="0"/>
                <a:cs typeface="Calibri" panose="020F0502020204030204" pitchFamily="34" charset="0"/>
              </a:rPr>
              <a:t>take care of</a:t>
            </a:r>
          </a:p>
        </p:txBody>
      </p:sp>
    </p:spTree>
    <p:extLst>
      <p:ext uri="{BB962C8B-B14F-4D97-AF65-F5344CB8AC3E}">
        <p14:creationId xmlns:p14="http://schemas.microsoft.com/office/powerpoint/2010/main" val="31765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2997261" y="2328431"/>
            <a:ext cx="6497259" cy="1938992"/>
          </a:xfrm>
          <a:prstGeom prst="rect">
            <a:avLst/>
          </a:prstGeom>
          <a:noFill/>
        </p:spPr>
        <p:txBody>
          <a:bodyPr wrap="square" rtlCol="0">
            <a:spAutoFit/>
          </a:bodyPr>
          <a:lstStyle/>
          <a:p>
            <a:pPr algn="ctr"/>
            <a:r>
              <a:rPr lang="en-GB" sz="12000" dirty="0" err="1">
                <a:solidFill>
                  <a:srgbClr val="E87D1E"/>
                </a:solidFill>
                <a:latin typeface="Century Gothic" panose="020B0502020202020204" pitchFamily="34" charset="0"/>
                <a:cs typeface="Calibri" panose="020F0502020204030204" pitchFamily="34" charset="0"/>
              </a:rPr>
              <a:t>cui</a:t>
            </a:r>
            <a:r>
              <a:rPr lang="en-GB" sz="12000" dirty="0" err="1">
                <a:solidFill>
                  <a:schemeClr val="accent5">
                    <a:lumMod val="75000"/>
                  </a:schemeClr>
                </a:solidFill>
                <a:latin typeface="Century Gothic" panose="020B0502020202020204" pitchFamily="34" charset="0"/>
                <a:cs typeface="Calibri" panose="020F0502020204030204" pitchFamily="34" charset="0"/>
              </a:rPr>
              <a:t>dar</a:t>
            </a:r>
            <a:endParaRPr lang="en-GB" sz="12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40111" y="-479078"/>
            <a:ext cx="4013013" cy="3170099"/>
          </a:xfrm>
          <a:prstGeom prst="rect">
            <a:avLst/>
          </a:prstGeom>
          <a:noFill/>
        </p:spPr>
        <p:txBody>
          <a:bodyPr wrap="square" rtlCol="0">
            <a:spAutoFit/>
          </a:bodyPr>
          <a:lstStyle/>
          <a:p>
            <a:pPr algn="ctr"/>
            <a:r>
              <a:rPr lang="en-GB" sz="20000" b="1" dirty="0">
                <a:solidFill>
                  <a:srgbClr val="115076"/>
                </a:solidFill>
                <a:latin typeface="Century Gothic" panose="020B0502020202020204" pitchFamily="34" charset="0"/>
                <a:cs typeface="Calibri" panose="020F0502020204030204" pitchFamily="34" charset="0"/>
              </a:rPr>
              <a:t>cui</a:t>
            </a: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spTree>
    <p:extLst>
      <p:ext uri="{BB962C8B-B14F-4D97-AF65-F5344CB8AC3E}">
        <p14:creationId xmlns:p14="http://schemas.microsoft.com/office/powerpoint/2010/main" val="7439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6080D-613B-7D44-A0EE-518B834026F0}"/>
              </a:ext>
            </a:extLst>
          </p:cNvPr>
          <p:cNvSpPr>
            <a:spLocks noGrp="1"/>
          </p:cNvSpPr>
          <p:nvPr>
            <p:ph type="title"/>
          </p:nvPr>
        </p:nvSpPr>
        <p:spPr>
          <a:xfrm>
            <a:off x="96042" y="572384"/>
            <a:ext cx="10515600" cy="1325563"/>
          </a:xfrm>
        </p:spPr>
        <p:txBody>
          <a:bodyPr>
            <a:normAutofit fontScale="90000"/>
          </a:bodyPr>
          <a:lstStyle/>
          <a:p>
            <a:r>
              <a:rPr lang="en-GB" sz="22200" b="1" dirty="0" err="1">
                <a:solidFill>
                  <a:srgbClr val="115076"/>
                </a:solidFill>
                <a:latin typeface="Century Gothic" panose="020B0502020202020204" pitchFamily="34" charset="0"/>
                <a:cs typeface="Calibri" panose="020F0502020204030204" pitchFamily="34" charset="0"/>
              </a:rPr>
              <a:t>ce</a:t>
            </a:r>
            <a:endParaRPr lang="en-US" dirty="0"/>
          </a:p>
        </p:txBody>
      </p:sp>
      <p:grpSp>
        <p:nvGrpSpPr>
          <p:cNvPr id="2" name="Group 1" descr="Signpost with the city Madrid and the distance 1 kilometre written on it. "/>
          <p:cNvGrpSpPr/>
          <p:nvPr/>
        </p:nvGrpSpPr>
        <p:grpSpPr>
          <a:xfrm>
            <a:off x="3238500" y="1989546"/>
            <a:ext cx="5715000" cy="2162176"/>
            <a:chOff x="4869420" y="1856322"/>
            <a:chExt cx="5715000" cy="2162176"/>
          </a:xfrm>
        </p:grpSpPr>
        <p:sp>
          <p:nvSpPr>
            <p:cNvPr id="7" name="TextBox 6"/>
            <p:cNvSpPr txBox="1"/>
            <p:nvPr/>
          </p:nvSpPr>
          <p:spPr>
            <a:xfrm>
              <a:off x="5955927" y="2726656"/>
              <a:ext cx="3541986" cy="646331"/>
            </a:xfrm>
            <a:prstGeom prst="rect">
              <a:avLst/>
            </a:prstGeom>
            <a:noFill/>
          </p:spPr>
          <p:txBody>
            <a:bodyPr wrap="square" rtlCol="0">
              <a:spAutoFit/>
            </a:bodyPr>
            <a:lstStyle/>
            <a:p>
              <a:r>
                <a:rPr lang="en-GB" sz="3600" b="1" dirty="0">
                  <a:latin typeface="Imprint MT Shadow" panose="04020605060303030202" pitchFamily="82" charset="0"/>
                </a:rPr>
                <a:t>MADRID  1KM</a:t>
              </a:r>
            </a:p>
          </p:txBody>
        </p:sp>
        <p:pic>
          <p:nvPicPr>
            <p:cNvPr id="12292" name="Picture 4" descr="sign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420" y="1856322"/>
              <a:ext cx="5715000" cy="216217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3704896" y="4243321"/>
            <a:ext cx="4782207" cy="1938992"/>
          </a:xfrm>
          <a:prstGeom prst="rect">
            <a:avLst/>
          </a:prstGeom>
        </p:spPr>
        <p:txBody>
          <a:bodyPr wrap="square">
            <a:spAutoFit/>
          </a:bodyPr>
          <a:lstStyle/>
          <a:p>
            <a:r>
              <a:rPr lang="en-GB" sz="12000" dirty="0">
                <a:solidFill>
                  <a:srgbClr val="E56700"/>
                </a:solidFill>
                <a:latin typeface="Century Gothic" panose="020B0502020202020204" pitchFamily="34" charset="0"/>
                <a:cs typeface="Calibri" panose="020F0502020204030204" pitchFamily="34" charset="0"/>
              </a:rPr>
              <a:t>ce</a:t>
            </a:r>
            <a:r>
              <a:rPr lang="en-GB" sz="12000" dirty="0">
                <a:solidFill>
                  <a:srgbClr val="115076"/>
                </a:solidFill>
                <a:latin typeface="Century Gothic" panose="020B0502020202020204" pitchFamily="34" charset="0"/>
                <a:cs typeface="Calibri" panose="020F0502020204030204" pitchFamily="34" charset="0"/>
              </a:rPr>
              <a:t>rca</a:t>
            </a:r>
          </a:p>
        </p:txBody>
      </p:sp>
      <p:sp>
        <p:nvSpPr>
          <p:cNvPr id="9" name="TextBox 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6044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2627-38D0-B345-B013-C48E1EA27AB2}"/>
              </a:ext>
            </a:extLst>
          </p:cNvPr>
          <p:cNvSpPr>
            <a:spLocks noGrp="1"/>
          </p:cNvSpPr>
          <p:nvPr>
            <p:ph type="title"/>
          </p:nvPr>
        </p:nvSpPr>
        <p:spPr>
          <a:xfrm>
            <a:off x="96042" y="417806"/>
            <a:ext cx="10515600" cy="1325563"/>
          </a:xfrm>
        </p:spPr>
        <p:txBody>
          <a:bodyPr>
            <a:normAutofit fontScale="90000"/>
          </a:bodyPr>
          <a:lstStyle/>
          <a:p>
            <a:pPr lvl="0">
              <a:lnSpc>
                <a:spcPct val="100000"/>
              </a:lnSpc>
              <a:spcBef>
                <a:spcPts val="0"/>
              </a:spcBef>
            </a:pPr>
            <a:r>
              <a:rPr lang="en-GB" sz="22200" b="1" dirty="0" err="1">
                <a:solidFill>
                  <a:srgbClr val="115076"/>
                </a:solidFill>
                <a:latin typeface="Century Gothic" panose="020B0502020202020204" pitchFamily="34" charset="0"/>
                <a:ea typeface="+mn-ea"/>
                <a:cs typeface="Calibri" panose="020F0502020204030204" pitchFamily="34" charset="0"/>
              </a:rPr>
              <a:t>ce</a:t>
            </a:r>
            <a:endParaRPr lang="en-US" dirty="0"/>
          </a:p>
        </p:txBody>
      </p:sp>
      <p:sp>
        <p:nvSpPr>
          <p:cNvPr id="6" name="Rectangle 5"/>
          <p:cNvSpPr/>
          <p:nvPr/>
        </p:nvSpPr>
        <p:spPr>
          <a:xfrm>
            <a:off x="3753992" y="1889865"/>
            <a:ext cx="4782207" cy="1938992"/>
          </a:xfrm>
          <a:prstGeom prst="rect">
            <a:avLst/>
          </a:prstGeom>
        </p:spPr>
        <p:txBody>
          <a:bodyPr wrap="square">
            <a:spAutoFit/>
          </a:bodyPr>
          <a:lstStyle/>
          <a:p>
            <a:r>
              <a:rPr lang="en-GB" sz="12000" dirty="0">
                <a:solidFill>
                  <a:srgbClr val="E56700"/>
                </a:solidFill>
                <a:latin typeface="Century Gothic" panose="020B0502020202020204" pitchFamily="34" charset="0"/>
                <a:cs typeface="Calibri" panose="020F0502020204030204" pitchFamily="34" charset="0"/>
              </a:rPr>
              <a:t>ce</a:t>
            </a:r>
            <a:r>
              <a:rPr lang="en-GB" sz="12000" dirty="0">
                <a:solidFill>
                  <a:srgbClr val="115076"/>
                </a:solidFill>
                <a:latin typeface="Century Gothic" panose="020B0502020202020204" pitchFamily="34" charset="0"/>
                <a:cs typeface="Calibri" panose="020F0502020204030204" pitchFamily="34" charset="0"/>
              </a:rPr>
              <a:t>rca</a:t>
            </a:r>
          </a:p>
        </p:txBody>
      </p:sp>
      <p:sp>
        <p:nvSpPr>
          <p:cNvPr id="9" name="TextBox 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51318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2D32AE12-E823-074B-87E8-FAB9C502C3E8}"/>
              </a:ext>
            </a:extLst>
          </p:cNvPr>
          <p:cNvSpPr txBox="1">
            <a:spLocks noGrp="1" noChangeAspect="1"/>
          </p:cNvSpPr>
          <p:nvPr>
            <p:ph type="title"/>
          </p:nvPr>
        </p:nvSpPr>
        <p:spPr>
          <a:xfrm>
            <a:off x="0" y="-986400"/>
            <a:ext cx="2523600" cy="378565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accent5">
                    <a:lumMod val="50000"/>
                  </a:schemeClr>
                </a:solidFill>
                <a:latin typeface="Tw Cen MT" panose="020B0602020104020603" pitchFamily="34" charset="0"/>
                <a:ea typeface="+mj-ea"/>
                <a:cs typeface="+mj-cs"/>
              </a:defRPr>
            </a:lvl1pPr>
          </a:lstStyle>
          <a:p>
            <a:pPr algn="ctr">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a</a:t>
            </a:r>
            <a:endParaRPr lang="en-US" sz="24000" dirty="0"/>
          </a:p>
        </p:txBody>
      </p:sp>
      <p:sp>
        <p:nvSpPr>
          <p:cNvPr id="6" name="TextBox 5"/>
          <p:cNvSpPr txBox="1"/>
          <p:nvPr/>
        </p:nvSpPr>
        <p:spPr>
          <a:xfrm>
            <a:off x="4025674" y="1911210"/>
            <a:ext cx="3912052" cy="1938992"/>
          </a:xfrm>
          <a:prstGeom prst="rect">
            <a:avLst/>
          </a:prstGeom>
          <a:noFill/>
        </p:spPr>
        <p:txBody>
          <a:bodyPr wrap="square" rtlCol="0">
            <a:spAutoFit/>
          </a:bodyPr>
          <a:lstStyle/>
          <a:p>
            <a:pPr algn="ctr"/>
            <a:r>
              <a:rPr lang="en-GB" sz="12000" dirty="0">
                <a:solidFill>
                  <a:srgbClr val="E56700"/>
                </a:solidFill>
                <a:latin typeface="Century Gothic" panose="020B0502020202020204" pitchFamily="34" charset="0"/>
                <a:cs typeface="Calibri" panose="020F0502020204030204" pitchFamily="34" charset="0"/>
              </a:rPr>
              <a:t>a</a:t>
            </a:r>
            <a:r>
              <a:rPr lang="en-GB" sz="12000" dirty="0">
                <a:solidFill>
                  <a:srgbClr val="115076"/>
                </a:solidFill>
                <a:latin typeface="Century Gothic" panose="020B0502020202020204" pitchFamily="34" charset="0"/>
                <a:cs typeface="Calibri" panose="020F0502020204030204" pitchFamily="34" charset="0"/>
              </a:rPr>
              <a:t>lto</a:t>
            </a:r>
          </a:p>
        </p:txBody>
      </p:sp>
      <p:sp>
        <p:nvSpPr>
          <p:cNvPr id="12" name="TextBox 11"/>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63813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69C0-385A-944E-86FA-88C12A8F9C2E}"/>
              </a:ext>
            </a:extLst>
          </p:cNvPr>
          <p:cNvSpPr>
            <a:spLocks noGrp="1"/>
          </p:cNvSpPr>
          <p:nvPr>
            <p:ph type="title"/>
          </p:nvPr>
        </p:nvSpPr>
        <p:spPr>
          <a:xfrm>
            <a:off x="158174" y="834959"/>
            <a:ext cx="10515600" cy="1325563"/>
          </a:xfrm>
        </p:spPr>
        <p:txBody>
          <a:bodyPr>
            <a:normAutofit fontScale="90000"/>
          </a:bodyPr>
          <a:lstStyle/>
          <a:p>
            <a:pPr lvl="0">
              <a:lnSpc>
                <a:spcPct val="100000"/>
              </a:lnSpc>
              <a:spcBef>
                <a:spcPts val="0"/>
              </a:spcBef>
            </a:pPr>
            <a:r>
              <a:rPr lang="en-GB" sz="22200" b="1" dirty="0">
                <a:solidFill>
                  <a:srgbClr val="115076"/>
                </a:solidFill>
                <a:latin typeface="Century Gothic" panose="020B0502020202020204" pitchFamily="34" charset="0"/>
                <a:ea typeface="+mn-ea"/>
                <a:cs typeface="Calibri" panose="020F0502020204030204" pitchFamily="34" charset="0"/>
              </a:rPr>
              <a:t>ci</a:t>
            </a:r>
            <a:endParaRPr lang="en-US" dirty="0"/>
          </a:p>
        </p:txBody>
      </p:sp>
      <p:pic>
        <p:nvPicPr>
          <p:cNvPr id="11266" name="Picture 2" descr="green checkmark in a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855" y="1178581"/>
            <a:ext cx="3120289" cy="3120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55643" y="4235431"/>
            <a:ext cx="4480714"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ci</a:t>
            </a:r>
            <a:r>
              <a:rPr lang="en-GB" sz="12000" dirty="0">
                <a:solidFill>
                  <a:srgbClr val="115076"/>
                </a:solidFill>
                <a:latin typeface="Century Gothic" panose="020B0502020202020204" pitchFamily="34" charset="0"/>
                <a:cs typeface="Calibri" panose="020F0502020204030204" pitchFamily="34" charset="0"/>
              </a:rPr>
              <a:t>erto</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5527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BDE1-ACE5-8248-8B8F-7315DD078AA2}"/>
              </a:ext>
            </a:extLst>
          </p:cNvPr>
          <p:cNvSpPr>
            <a:spLocks noGrp="1"/>
          </p:cNvSpPr>
          <p:nvPr>
            <p:ph type="title"/>
          </p:nvPr>
        </p:nvSpPr>
        <p:spPr>
          <a:xfrm>
            <a:off x="158174" y="834959"/>
            <a:ext cx="10515600" cy="1325563"/>
          </a:xfrm>
        </p:spPr>
        <p:txBody>
          <a:bodyPr>
            <a:normAutofit fontScale="90000"/>
          </a:bodyPr>
          <a:lstStyle/>
          <a:p>
            <a:pPr lvl="0">
              <a:lnSpc>
                <a:spcPct val="100000"/>
              </a:lnSpc>
              <a:spcBef>
                <a:spcPts val="0"/>
              </a:spcBef>
            </a:pPr>
            <a:r>
              <a:rPr lang="en-GB" sz="22200" b="1" dirty="0">
                <a:solidFill>
                  <a:srgbClr val="115076"/>
                </a:solidFill>
                <a:latin typeface="Century Gothic" panose="020B0502020202020204" pitchFamily="34" charset="0"/>
                <a:ea typeface="+mn-ea"/>
                <a:cs typeface="Calibri" panose="020F0502020204030204" pitchFamily="34" charset="0"/>
              </a:rPr>
              <a:t>ci</a:t>
            </a:r>
            <a:endParaRPr lang="en-US" dirty="0"/>
          </a:p>
        </p:txBody>
      </p:sp>
      <p:sp>
        <p:nvSpPr>
          <p:cNvPr id="5" name="Rectangle 4"/>
          <p:cNvSpPr/>
          <p:nvPr/>
        </p:nvSpPr>
        <p:spPr>
          <a:xfrm>
            <a:off x="4055485" y="1914055"/>
            <a:ext cx="4480714"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ci</a:t>
            </a:r>
            <a:r>
              <a:rPr lang="en-GB" sz="12000" dirty="0">
                <a:solidFill>
                  <a:srgbClr val="115076"/>
                </a:solidFill>
                <a:latin typeface="Century Gothic" panose="020B0502020202020204" pitchFamily="34" charset="0"/>
                <a:cs typeface="Calibri" panose="020F0502020204030204" pitchFamily="34" charset="0"/>
              </a:rPr>
              <a:t>erto</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4154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9CA1-FAAC-D54F-ACB3-AC11936C0C2A}"/>
              </a:ext>
            </a:extLst>
          </p:cNvPr>
          <p:cNvSpPr>
            <a:spLocks noGrp="1"/>
          </p:cNvSpPr>
          <p:nvPr>
            <p:ph type="title"/>
          </p:nvPr>
        </p:nvSpPr>
        <p:spPr>
          <a:xfrm>
            <a:off x="119742" y="565741"/>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z</a:t>
            </a:r>
            <a:endParaRPr lang="en-US" dirty="0"/>
          </a:p>
        </p:txBody>
      </p:sp>
      <p:pic>
        <p:nvPicPr>
          <p:cNvPr id="13324" name="Picture 12" descr="no smoking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475" y="803762"/>
            <a:ext cx="3649050" cy="3649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33983" y="4304409"/>
            <a:ext cx="3836307"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z</a:t>
            </a:r>
            <a:r>
              <a:rPr lang="en-GB" sz="12000" dirty="0">
                <a:solidFill>
                  <a:srgbClr val="115076"/>
                </a:solidFill>
                <a:latin typeface="Century Gothic" panose="020B0502020202020204" pitchFamily="34" charset="0"/>
                <a:cs typeface="Calibri" panose="020F0502020204030204" pitchFamily="34" charset="0"/>
              </a:rPr>
              <a:t>ona</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05823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fade">
                                      <p:cBhvr>
                                        <p:cTn id="17"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9DC7-6BD1-8249-9B48-AA56FFFFDA64}"/>
              </a:ext>
            </a:extLst>
          </p:cNvPr>
          <p:cNvSpPr>
            <a:spLocks noGrp="1"/>
          </p:cNvSpPr>
          <p:nvPr>
            <p:ph type="title"/>
          </p:nvPr>
        </p:nvSpPr>
        <p:spPr>
          <a:xfrm>
            <a:off x="136071" y="198144"/>
            <a:ext cx="10515600" cy="1325563"/>
          </a:xfrm>
        </p:spPr>
        <p:txBody>
          <a:bodyPr>
            <a:noAutofit/>
          </a:bodyPr>
          <a:lstStyle/>
          <a:p>
            <a:pPr lvl="0">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z</a:t>
            </a:r>
            <a:endParaRPr lang="en-US" sz="24000" dirty="0"/>
          </a:p>
        </p:txBody>
      </p:sp>
      <p:sp>
        <p:nvSpPr>
          <p:cNvPr id="5" name="Rectangle 4"/>
          <p:cNvSpPr/>
          <p:nvPr/>
        </p:nvSpPr>
        <p:spPr>
          <a:xfrm>
            <a:off x="4177846" y="1920973"/>
            <a:ext cx="3836307"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z</a:t>
            </a:r>
            <a:r>
              <a:rPr lang="en-GB" sz="12000" dirty="0">
                <a:solidFill>
                  <a:srgbClr val="115076"/>
                </a:solidFill>
                <a:latin typeface="Century Gothic" panose="020B0502020202020204" pitchFamily="34" charset="0"/>
                <a:cs typeface="Calibri" panose="020F0502020204030204" pitchFamily="34" charset="0"/>
              </a:rPr>
              <a:t>ona</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210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F96CC-2439-CF45-8ADB-8C39A145A05A}"/>
              </a:ext>
            </a:extLst>
          </p:cNvPr>
          <p:cNvSpPr>
            <a:spLocks noGrp="1"/>
          </p:cNvSpPr>
          <p:nvPr>
            <p:ph type="title"/>
          </p:nvPr>
        </p:nvSpPr>
        <p:spPr>
          <a:xfrm>
            <a:off x="53140" y="533207"/>
            <a:ext cx="10515600" cy="1325563"/>
          </a:xfrm>
        </p:spPr>
        <p:txBody>
          <a:bodyPr>
            <a:normAutofit fontScale="90000"/>
          </a:bodyPr>
          <a:lstStyle/>
          <a:p>
            <a:r>
              <a:rPr lang="en-GB" sz="17800" b="1" dirty="0">
                <a:solidFill>
                  <a:srgbClr val="115076"/>
                </a:solidFill>
                <a:latin typeface="Century Gothic" panose="020B0502020202020204" pitchFamily="34" charset="0"/>
                <a:cs typeface="Calibri" panose="020F0502020204030204" pitchFamily="34" charset="0"/>
              </a:rPr>
              <a:t>que</a:t>
            </a:r>
            <a:endParaRPr lang="en-US" dirty="0"/>
          </a:p>
        </p:txBody>
      </p:sp>
      <p:pic>
        <p:nvPicPr>
          <p:cNvPr id="2" name="Picture 1" descr="Woman with her hands raised to express doub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3786" y="533207"/>
            <a:ext cx="3524428" cy="3810193"/>
          </a:xfrm>
          <a:prstGeom prst="rect">
            <a:avLst/>
          </a:prstGeom>
        </p:spPr>
      </p:pic>
      <p:sp>
        <p:nvSpPr>
          <p:cNvPr id="5" name="Rectangle 4"/>
          <p:cNvSpPr/>
          <p:nvPr/>
        </p:nvSpPr>
        <p:spPr>
          <a:xfrm>
            <a:off x="3249708" y="4136453"/>
            <a:ext cx="5692584" cy="1938992"/>
          </a:xfrm>
          <a:prstGeom prst="rect">
            <a:avLst/>
          </a:prstGeom>
        </p:spPr>
        <p:txBody>
          <a:bodyPr wrap="none">
            <a:spAutoFit/>
          </a:bodyPr>
          <a:lstStyle/>
          <a:p>
            <a:r>
              <a:rPr lang="en-GB" sz="12000" dirty="0" err="1">
                <a:solidFill>
                  <a:srgbClr val="115076"/>
                </a:solidFill>
                <a:latin typeface="Century Gothic" panose="020B0502020202020204" pitchFamily="34" charset="0"/>
                <a:cs typeface="Calibri" panose="020F0502020204030204" pitchFamily="34" charset="0"/>
              </a:rPr>
              <a:t>por</a:t>
            </a:r>
            <a:r>
              <a:rPr lang="en-GB" sz="12000" dirty="0" err="1">
                <a:solidFill>
                  <a:srgbClr val="E56700"/>
                </a:solidFill>
                <a:latin typeface="Century Gothic" panose="020B0502020202020204" pitchFamily="34" charset="0"/>
                <a:cs typeface="Calibri" panose="020F0502020204030204" pitchFamily="34" charset="0"/>
              </a:rPr>
              <a:t>que</a:t>
            </a:r>
            <a:endParaRPr lang="en-GB" sz="12000" dirty="0">
              <a:solidFill>
                <a:srgbClr val="E56700"/>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7056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B78F-B581-184E-86FD-6CA778E508A5}"/>
              </a:ext>
            </a:extLst>
          </p:cNvPr>
          <p:cNvSpPr>
            <a:spLocks noGrp="1"/>
          </p:cNvSpPr>
          <p:nvPr>
            <p:ph type="title"/>
          </p:nvPr>
        </p:nvSpPr>
        <p:spPr>
          <a:xfrm>
            <a:off x="53140" y="547376"/>
            <a:ext cx="10515600" cy="1325563"/>
          </a:xfrm>
        </p:spPr>
        <p:txBody>
          <a:bodyPr>
            <a:normAutofit fontScale="90000"/>
          </a:bodyPr>
          <a:lstStyle/>
          <a:p>
            <a:r>
              <a:rPr lang="en-GB" sz="17800" b="1" dirty="0">
                <a:solidFill>
                  <a:srgbClr val="115076"/>
                </a:solidFill>
                <a:latin typeface="Century Gothic" panose="020B0502020202020204" pitchFamily="34" charset="0"/>
                <a:cs typeface="Calibri" panose="020F0502020204030204" pitchFamily="34" charset="0"/>
              </a:rPr>
              <a:t>que</a:t>
            </a:r>
            <a:endParaRPr lang="en-US" dirty="0"/>
          </a:p>
        </p:txBody>
      </p:sp>
      <p:sp>
        <p:nvSpPr>
          <p:cNvPr id="5" name="Rectangle 4"/>
          <p:cNvSpPr/>
          <p:nvPr/>
        </p:nvSpPr>
        <p:spPr>
          <a:xfrm>
            <a:off x="3459571" y="1872939"/>
            <a:ext cx="5692584" cy="1938992"/>
          </a:xfrm>
          <a:prstGeom prst="rect">
            <a:avLst/>
          </a:prstGeom>
        </p:spPr>
        <p:txBody>
          <a:bodyPr wrap="none">
            <a:spAutoFit/>
          </a:bodyPr>
          <a:lstStyle/>
          <a:p>
            <a:r>
              <a:rPr lang="en-GB" sz="12000" dirty="0" err="1">
                <a:solidFill>
                  <a:srgbClr val="115076"/>
                </a:solidFill>
                <a:latin typeface="Century Gothic" panose="020B0502020202020204" pitchFamily="34" charset="0"/>
                <a:cs typeface="Calibri" panose="020F0502020204030204" pitchFamily="34" charset="0"/>
              </a:rPr>
              <a:t>por</a:t>
            </a:r>
            <a:r>
              <a:rPr lang="en-GB" sz="12000" dirty="0" err="1">
                <a:solidFill>
                  <a:srgbClr val="E56700"/>
                </a:solidFill>
                <a:latin typeface="Century Gothic" panose="020B0502020202020204" pitchFamily="34" charset="0"/>
                <a:cs typeface="Calibri" panose="020F0502020204030204" pitchFamily="34" charset="0"/>
              </a:rPr>
              <a:t>que</a:t>
            </a:r>
            <a:endParaRPr lang="en-GB" sz="12000" dirty="0">
              <a:solidFill>
                <a:srgbClr val="E56700"/>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2211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7F91-B039-8D46-BE70-EFD0170E5F3A}"/>
              </a:ext>
            </a:extLst>
          </p:cNvPr>
          <p:cNvSpPr>
            <a:spLocks noGrp="1"/>
          </p:cNvSpPr>
          <p:nvPr>
            <p:ph type="title"/>
          </p:nvPr>
        </p:nvSpPr>
        <p:spPr>
          <a:xfrm>
            <a:off x="0" y="650899"/>
            <a:ext cx="10515600" cy="1325563"/>
          </a:xfrm>
        </p:spPr>
        <p:txBody>
          <a:bodyPr>
            <a:normAutofit fontScale="90000"/>
          </a:bodyPr>
          <a:lstStyle/>
          <a:p>
            <a:pPr lvl="0">
              <a:lnSpc>
                <a:spcPct val="100000"/>
              </a:lnSpc>
              <a:spcBef>
                <a:spcPts val="0"/>
              </a:spcBef>
            </a:pPr>
            <a:r>
              <a:rPr lang="en-GB" sz="17800" b="1" dirty="0">
                <a:solidFill>
                  <a:srgbClr val="115076"/>
                </a:solidFill>
                <a:latin typeface="Century Gothic" panose="020B0502020202020204" pitchFamily="34" charset="0"/>
                <a:ea typeface="+mn-ea"/>
                <a:cs typeface="Calibri" panose="020F0502020204030204" pitchFamily="34" charset="0"/>
              </a:rPr>
              <a:t>qui</a:t>
            </a:r>
            <a:endParaRPr lang="en-US" dirty="0"/>
          </a:p>
        </p:txBody>
      </p:sp>
      <p:pic>
        <p:nvPicPr>
          <p:cNvPr id="14340" name="Picture 4" descr="Waiter taking the order of two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803" y="650899"/>
            <a:ext cx="4924798" cy="36853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20803" y="4245455"/>
            <a:ext cx="4950394"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qui</a:t>
            </a:r>
            <a:r>
              <a:rPr lang="en-GB" sz="12000" dirty="0">
                <a:solidFill>
                  <a:srgbClr val="115076"/>
                </a:solidFill>
                <a:latin typeface="Century Gothic" panose="020B0502020202020204" pitchFamily="34" charset="0"/>
                <a:cs typeface="Calibri" panose="020F0502020204030204" pitchFamily="34" charset="0"/>
              </a:rPr>
              <a:t>ero</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9742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fade">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1A81-28D7-9D48-B8E6-B6D202A74E78}"/>
              </a:ext>
            </a:extLst>
          </p:cNvPr>
          <p:cNvSpPr>
            <a:spLocks noGrp="1"/>
          </p:cNvSpPr>
          <p:nvPr>
            <p:ph type="title"/>
          </p:nvPr>
        </p:nvSpPr>
        <p:spPr>
          <a:xfrm>
            <a:off x="0" y="651600"/>
            <a:ext cx="10515600" cy="1325563"/>
          </a:xfrm>
        </p:spPr>
        <p:txBody>
          <a:bodyPr>
            <a:normAutofit fontScale="90000"/>
          </a:bodyPr>
          <a:lstStyle/>
          <a:p>
            <a:pPr lvl="0">
              <a:lnSpc>
                <a:spcPct val="100000"/>
              </a:lnSpc>
              <a:spcBef>
                <a:spcPts val="0"/>
              </a:spcBef>
            </a:pPr>
            <a:r>
              <a:rPr lang="en-GB" sz="17800" b="1" dirty="0">
                <a:solidFill>
                  <a:srgbClr val="115076"/>
                </a:solidFill>
                <a:latin typeface="Century Gothic" panose="020B0502020202020204" pitchFamily="34" charset="0"/>
                <a:ea typeface="+mn-ea"/>
                <a:cs typeface="Calibri" panose="020F0502020204030204" pitchFamily="34" charset="0"/>
              </a:rPr>
              <a:t>qui</a:t>
            </a:r>
            <a:endParaRPr lang="en-US" dirty="0"/>
          </a:p>
        </p:txBody>
      </p:sp>
      <p:sp>
        <p:nvSpPr>
          <p:cNvPr id="5" name="Rectangle 4"/>
          <p:cNvSpPr/>
          <p:nvPr/>
        </p:nvSpPr>
        <p:spPr>
          <a:xfrm>
            <a:off x="3740724" y="1936970"/>
            <a:ext cx="4950394"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qui</a:t>
            </a:r>
            <a:r>
              <a:rPr lang="en-GB" sz="12000" dirty="0">
                <a:solidFill>
                  <a:srgbClr val="115076"/>
                </a:solidFill>
                <a:latin typeface="Century Gothic" panose="020B0502020202020204" pitchFamily="34" charset="0"/>
                <a:cs typeface="Calibri" panose="020F0502020204030204" pitchFamily="34" charset="0"/>
              </a:rPr>
              <a:t>ero</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04990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E8CD6-AC3B-0946-9396-089E6B4D5CD5}"/>
              </a:ext>
            </a:extLst>
          </p:cNvPr>
          <p:cNvSpPr>
            <a:spLocks noGrp="1"/>
          </p:cNvSpPr>
          <p:nvPr>
            <p:ph type="title"/>
          </p:nvPr>
        </p:nvSpPr>
        <p:spPr>
          <a:xfrm>
            <a:off x="131342" y="489600"/>
            <a:ext cx="10515600" cy="1325563"/>
          </a:xfrm>
        </p:spPr>
        <p:txBody>
          <a:bodyPr>
            <a:normAutofit fontScale="90000"/>
          </a:bodyPr>
          <a:lstStyle/>
          <a:p>
            <a:r>
              <a:rPr lang="en-GB" sz="22200" b="1" dirty="0" err="1">
                <a:solidFill>
                  <a:srgbClr val="115076"/>
                </a:solidFill>
                <a:latin typeface="Century Gothic" panose="020B0502020202020204" pitchFamily="34" charset="0"/>
                <a:cs typeface="Calibri" panose="020F0502020204030204" pitchFamily="34" charset="0"/>
              </a:rPr>
              <a:t>ga</a:t>
            </a:r>
            <a:endParaRPr lang="en-US" dirty="0"/>
          </a:p>
        </p:txBody>
      </p:sp>
      <p:grpSp>
        <p:nvGrpSpPr>
          <p:cNvPr id="2" name="Group 1" descr="group containing raised fist and checkered flag">
            <a:extLst>
              <a:ext uri="{FF2B5EF4-FFF2-40B4-BE49-F238E27FC236}">
                <a16:creationId xmlns:a16="http://schemas.microsoft.com/office/drawing/2014/main" id="{DC4EF408-6C80-3B4B-9D23-C278CD132437}"/>
              </a:ext>
            </a:extLst>
          </p:cNvPr>
          <p:cNvGrpSpPr/>
          <p:nvPr/>
        </p:nvGrpSpPr>
        <p:grpSpPr>
          <a:xfrm>
            <a:off x="4061281" y="1584672"/>
            <a:ext cx="4347942" cy="2707974"/>
            <a:chOff x="4061281" y="1584672"/>
            <a:chExt cx="4347942" cy="2707974"/>
          </a:xfrm>
        </p:grpSpPr>
        <p:pic>
          <p:nvPicPr>
            <p:cNvPr id="18444" name="Picture 12" descr="raised f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281" y="1584672"/>
              <a:ext cx="1701632" cy="2707974"/>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checkered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752238"/>
              <a:ext cx="2313223" cy="237284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3733815" y="4201812"/>
            <a:ext cx="4724370"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ga</a:t>
            </a:r>
            <a:r>
              <a:rPr lang="en-GB" sz="12000" dirty="0">
                <a:solidFill>
                  <a:srgbClr val="115076"/>
                </a:solidFill>
                <a:latin typeface="Century Gothic" panose="020B0502020202020204" pitchFamily="34" charset="0"/>
                <a:cs typeface="Calibri" panose="020F0502020204030204" pitchFamily="34" charset="0"/>
              </a:rPr>
              <a:t>nar</a:t>
            </a:r>
            <a:endParaRPr lang="en-GB" sz="12000" dirty="0">
              <a:solidFill>
                <a:srgbClr val="115076"/>
              </a:solidFill>
            </a:endParaRP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42672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F7C27A-3225-634B-BD7D-D08457C872E8}"/>
              </a:ext>
            </a:extLst>
          </p:cNvPr>
          <p:cNvSpPr>
            <a:spLocks noGrp="1"/>
          </p:cNvSpPr>
          <p:nvPr>
            <p:ph type="title"/>
          </p:nvPr>
        </p:nvSpPr>
        <p:spPr>
          <a:xfrm>
            <a:off x="131342" y="489600"/>
            <a:ext cx="10515600" cy="1325563"/>
          </a:xfrm>
        </p:spPr>
        <p:txBody>
          <a:bodyPr>
            <a:normAutofit fontScale="90000"/>
          </a:bodyPr>
          <a:lstStyle/>
          <a:p>
            <a:r>
              <a:rPr lang="en-GB" sz="22200" b="1" dirty="0" err="1">
                <a:solidFill>
                  <a:srgbClr val="115076"/>
                </a:solidFill>
                <a:latin typeface="Century Gothic" panose="020B0502020202020204" pitchFamily="34" charset="0"/>
                <a:cs typeface="Calibri" panose="020F0502020204030204" pitchFamily="34" charset="0"/>
              </a:rPr>
              <a:t>ga</a:t>
            </a:r>
            <a:endParaRPr lang="en-US" dirty="0"/>
          </a:p>
        </p:txBody>
      </p:sp>
      <p:sp>
        <p:nvSpPr>
          <p:cNvPr id="6" name="Rectangle 5"/>
          <p:cNvSpPr/>
          <p:nvPr/>
        </p:nvSpPr>
        <p:spPr>
          <a:xfrm>
            <a:off x="3811829" y="1923307"/>
            <a:ext cx="4724370"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ga</a:t>
            </a:r>
            <a:r>
              <a:rPr lang="en-GB" sz="12000" dirty="0">
                <a:solidFill>
                  <a:srgbClr val="115076"/>
                </a:solidFill>
                <a:latin typeface="Century Gothic" panose="020B0502020202020204" pitchFamily="34" charset="0"/>
                <a:cs typeface="Calibri" panose="020F0502020204030204" pitchFamily="34" charset="0"/>
              </a:rPr>
              <a:t>nar</a:t>
            </a:r>
            <a:endParaRPr lang="en-GB" sz="12000" dirty="0">
              <a:solidFill>
                <a:srgbClr val="115076"/>
              </a:solidFill>
            </a:endParaRP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8110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3CDB-5B81-164B-83D6-1317D2ED9F25}"/>
              </a:ext>
            </a:extLst>
          </p:cNvPr>
          <p:cNvSpPr>
            <a:spLocks noGrp="1"/>
          </p:cNvSpPr>
          <p:nvPr>
            <p:ph type="title"/>
          </p:nvPr>
        </p:nvSpPr>
        <p:spPr>
          <a:xfrm>
            <a:off x="0" y="-986400"/>
            <a:ext cx="2523600" cy="3787200"/>
          </a:xfrm>
        </p:spPr>
        <p:txBody>
          <a:bodyPr anchor="t" anchorCtr="0">
            <a:normAutofit fontScale="90000"/>
          </a:bodyPr>
          <a:lstStyle/>
          <a:p>
            <a:pPr lvl="0" algn="ctr">
              <a:lnSpc>
                <a:spcPct val="100000"/>
              </a:lnSpc>
              <a:spcBef>
                <a:spcPts val="0"/>
              </a:spcBef>
            </a:pPr>
            <a:r>
              <a:rPr lang="en-GB" sz="26700" b="1" dirty="0">
                <a:solidFill>
                  <a:srgbClr val="115076"/>
                </a:solidFill>
                <a:latin typeface="Century Gothic" panose="020B0502020202020204" pitchFamily="34" charset="0"/>
                <a:ea typeface="+mn-ea"/>
                <a:cs typeface="Calibri" panose="020F0502020204030204" pitchFamily="34" charset="0"/>
              </a:rPr>
              <a:t>e</a:t>
            </a:r>
            <a:endParaRPr lang="en-US" dirty="0"/>
          </a:p>
        </p:txBody>
      </p:sp>
      <p:pic>
        <p:nvPicPr>
          <p:cNvPr id="1026" name="Picture 2" descr="silhouette of 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440" y="861127"/>
            <a:ext cx="4285120" cy="3249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86693" y="4191038"/>
            <a:ext cx="6618614" cy="1938992"/>
          </a:xfrm>
          <a:prstGeom prst="rect">
            <a:avLst/>
          </a:prstGeom>
          <a:noFill/>
        </p:spPr>
        <p:txBody>
          <a:bodyPr wrap="square" rtlCol="0">
            <a:spAutoFit/>
          </a:bodyPr>
          <a:lstStyle/>
          <a:p>
            <a:pPr algn="ctr"/>
            <a:r>
              <a:rPr lang="en-GB" sz="12000" dirty="0">
                <a:solidFill>
                  <a:srgbClr val="E56700"/>
                </a:solidFill>
                <a:latin typeface="Century Gothic" panose="020B0502020202020204" pitchFamily="34" charset="0"/>
                <a:cs typeface="Calibri" panose="020F0502020204030204" pitchFamily="34" charset="0"/>
              </a:rPr>
              <a:t>e</a:t>
            </a:r>
            <a:r>
              <a:rPr lang="en-GB" sz="12000" dirty="0">
                <a:solidFill>
                  <a:srgbClr val="115076"/>
                </a:solidFill>
                <a:latin typeface="Century Gothic" panose="020B0502020202020204" pitchFamily="34" charset="0"/>
                <a:cs typeface="Calibri" panose="020F0502020204030204" pitchFamily="34" charset="0"/>
              </a:rPr>
              <a:t>l</a:t>
            </a:r>
            <a:r>
              <a:rPr lang="en-GB" sz="12000" dirty="0">
                <a:solidFill>
                  <a:srgbClr val="E56700"/>
                </a:solidFill>
                <a:latin typeface="Century Gothic" panose="020B0502020202020204" pitchFamily="34" charset="0"/>
                <a:cs typeface="Calibri" panose="020F0502020204030204" pitchFamily="34" charset="0"/>
              </a:rPr>
              <a:t>e</a:t>
            </a:r>
            <a:r>
              <a:rPr lang="en-GB" sz="12000" dirty="0">
                <a:solidFill>
                  <a:srgbClr val="115076"/>
                </a:solidFill>
                <a:latin typeface="Century Gothic" panose="020B0502020202020204" pitchFamily="34" charset="0"/>
                <a:cs typeface="Calibri" panose="020F0502020204030204" pitchFamily="34" charset="0"/>
              </a:rPr>
              <a:t>fant</a:t>
            </a:r>
            <a:r>
              <a:rPr lang="en-GB" sz="12000" dirty="0">
                <a:solidFill>
                  <a:srgbClr val="E56700"/>
                </a:solidFill>
                <a:latin typeface="Century Gothic" panose="020B0502020202020204" pitchFamily="34" charset="0"/>
                <a:cs typeface="Calibri" panose="020F0502020204030204" pitchFamily="34" charset="0"/>
              </a:rPr>
              <a:t>e</a:t>
            </a: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8434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6534-EE2E-9043-BCC0-968E0FB06D84}"/>
              </a:ext>
            </a:extLst>
          </p:cNvPr>
          <p:cNvSpPr>
            <a:spLocks noGrp="1"/>
          </p:cNvSpPr>
          <p:nvPr>
            <p:ph type="title"/>
          </p:nvPr>
        </p:nvSpPr>
        <p:spPr>
          <a:xfrm>
            <a:off x="49205" y="419660"/>
            <a:ext cx="10515600" cy="1325563"/>
          </a:xfrm>
        </p:spPr>
        <p:txBody>
          <a:bodyPr>
            <a:normAutofit fontScale="90000"/>
          </a:bodyPr>
          <a:lstStyle/>
          <a:p>
            <a:r>
              <a:rPr lang="en-GB" sz="22200" b="1" dirty="0">
                <a:solidFill>
                  <a:srgbClr val="115076"/>
                </a:solidFill>
                <a:latin typeface="Century Gothic" panose="020B0502020202020204" pitchFamily="34" charset="0"/>
                <a:cs typeface="Calibri" panose="020F0502020204030204" pitchFamily="34" charset="0"/>
              </a:rPr>
              <a:t>go</a:t>
            </a:r>
            <a:endParaRPr lang="en-US" dirty="0"/>
          </a:p>
        </p:txBody>
      </p:sp>
      <p:pic>
        <p:nvPicPr>
          <p:cNvPr id="17418" name="Picture 10" descr="Woman about to kick a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459" y="1429731"/>
            <a:ext cx="2400580" cy="3065676"/>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soccer go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004" y="2072227"/>
            <a:ext cx="3347605" cy="15343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05422" y="4260554"/>
            <a:ext cx="2581156"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go</a:t>
            </a:r>
            <a:r>
              <a:rPr lang="en-GB" sz="12000" dirty="0">
                <a:solidFill>
                  <a:srgbClr val="115076"/>
                </a:solidFill>
                <a:latin typeface="Century Gothic" panose="020B0502020202020204" pitchFamily="34" charset="0"/>
                <a:cs typeface="Calibri" panose="020F0502020204030204" pitchFamily="34" charset="0"/>
              </a:rPr>
              <a:t>l</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06943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20"/>
                                        </p:tgtEl>
                                        <p:attrNameLst>
                                          <p:attrName>style.visibility</p:attrName>
                                        </p:attrNameLst>
                                      </p:cBhvr>
                                      <p:to>
                                        <p:strVal val="visible"/>
                                      </p:to>
                                    </p:set>
                                    <p:animEffect transition="in" filter="fade">
                                      <p:cBhvr>
                                        <p:cTn id="17" dur="500"/>
                                        <p:tgtEl>
                                          <p:spTgt spid="17420"/>
                                        </p:tgtEl>
                                      </p:cBhvr>
                                    </p:animEffect>
                                  </p:childTnLst>
                                </p:cTn>
                              </p:par>
                              <p:par>
                                <p:cTn id="18" presetID="10" presetClass="entr" presetSubtype="0" fill="hold" nodeType="withEffect">
                                  <p:stCondLst>
                                    <p:cond delay="0"/>
                                  </p:stCondLst>
                                  <p:childTnLst>
                                    <p:set>
                                      <p:cBhvr>
                                        <p:cTn id="19" dur="1" fill="hold">
                                          <p:stCondLst>
                                            <p:cond delay="0"/>
                                          </p:stCondLst>
                                        </p:cTn>
                                        <p:tgtEl>
                                          <p:spTgt spid="17418"/>
                                        </p:tgtEl>
                                        <p:attrNameLst>
                                          <p:attrName>style.visibility</p:attrName>
                                        </p:attrNameLst>
                                      </p:cBhvr>
                                      <p:to>
                                        <p:strVal val="visible"/>
                                      </p:to>
                                    </p:set>
                                    <p:animEffect transition="in" filter="fade">
                                      <p:cBhvr>
                                        <p:cTn id="20"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F920-55BE-4D47-8AE9-1D8654EA7789}"/>
              </a:ext>
            </a:extLst>
          </p:cNvPr>
          <p:cNvSpPr>
            <a:spLocks noGrp="1"/>
          </p:cNvSpPr>
          <p:nvPr>
            <p:ph type="title"/>
          </p:nvPr>
        </p:nvSpPr>
        <p:spPr>
          <a:xfrm>
            <a:off x="50400" y="421200"/>
            <a:ext cx="10515600" cy="1325563"/>
          </a:xfrm>
        </p:spPr>
        <p:txBody>
          <a:bodyPr>
            <a:normAutofit fontScale="90000"/>
          </a:bodyPr>
          <a:lstStyle/>
          <a:p>
            <a:pPr lvl="0">
              <a:lnSpc>
                <a:spcPct val="100000"/>
              </a:lnSpc>
              <a:spcBef>
                <a:spcPts val="0"/>
              </a:spcBef>
            </a:pPr>
            <a:r>
              <a:rPr lang="en-GB" sz="22200" b="1" dirty="0">
                <a:solidFill>
                  <a:srgbClr val="115076"/>
                </a:solidFill>
                <a:latin typeface="Century Gothic" panose="020B0502020202020204" pitchFamily="34" charset="0"/>
                <a:ea typeface="+mn-ea"/>
                <a:cs typeface="Calibri" panose="020F0502020204030204" pitchFamily="34" charset="0"/>
              </a:rPr>
              <a:t>go</a:t>
            </a:r>
            <a:endParaRPr lang="en-US" dirty="0"/>
          </a:p>
        </p:txBody>
      </p:sp>
      <p:sp>
        <p:nvSpPr>
          <p:cNvPr id="5" name="Rectangle 4"/>
          <p:cNvSpPr/>
          <p:nvPr/>
        </p:nvSpPr>
        <p:spPr>
          <a:xfrm>
            <a:off x="4805422" y="1892108"/>
            <a:ext cx="2581156"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go</a:t>
            </a:r>
            <a:r>
              <a:rPr lang="en-GB" sz="12000" dirty="0">
                <a:solidFill>
                  <a:srgbClr val="115076"/>
                </a:solidFill>
                <a:latin typeface="Century Gothic" panose="020B0502020202020204" pitchFamily="34" charset="0"/>
                <a:cs typeface="Calibri" panose="020F0502020204030204" pitchFamily="34" charset="0"/>
              </a:rPr>
              <a:t>l</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4958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2A8E4-8CB5-2B42-8147-C3C309344D84}"/>
              </a:ext>
            </a:extLst>
          </p:cNvPr>
          <p:cNvSpPr>
            <a:spLocks noGrp="1"/>
          </p:cNvSpPr>
          <p:nvPr>
            <p:ph type="title"/>
          </p:nvPr>
        </p:nvSpPr>
        <p:spPr>
          <a:xfrm>
            <a:off x="215322" y="408777"/>
            <a:ext cx="10515600" cy="1325563"/>
          </a:xfrm>
        </p:spPr>
        <p:txBody>
          <a:bodyPr>
            <a:noAutofit/>
          </a:bodyPr>
          <a:lstStyle/>
          <a:p>
            <a:r>
              <a:rPr lang="en-GB" sz="20000" b="1" dirty="0" err="1">
                <a:solidFill>
                  <a:srgbClr val="115076"/>
                </a:solidFill>
                <a:latin typeface="Century Gothic" panose="020B0502020202020204" pitchFamily="34" charset="0"/>
                <a:cs typeface="Calibri" panose="020F0502020204030204" pitchFamily="34" charset="0"/>
              </a:rPr>
              <a:t>gu</a:t>
            </a:r>
            <a:endParaRPr lang="en-US" sz="20000" dirty="0"/>
          </a:p>
        </p:txBody>
      </p:sp>
      <p:pic>
        <p:nvPicPr>
          <p:cNvPr id="2" name="Picture 1" descr="Small boy with a question mark next to this head looking up at an older 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9" y="581298"/>
            <a:ext cx="3810000" cy="3810000"/>
          </a:xfrm>
          <a:prstGeom prst="rect">
            <a:avLst/>
          </a:prstGeom>
        </p:spPr>
      </p:pic>
      <p:sp>
        <p:nvSpPr>
          <p:cNvPr id="5" name="Rectangle 4"/>
          <p:cNvSpPr/>
          <p:nvPr/>
        </p:nvSpPr>
        <p:spPr>
          <a:xfrm>
            <a:off x="2274280" y="4212945"/>
            <a:ext cx="7643439"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pre</a:t>
            </a:r>
            <a:r>
              <a:rPr lang="en-GB" sz="12000" dirty="0">
                <a:solidFill>
                  <a:srgbClr val="E56700"/>
                </a:solidFill>
                <a:latin typeface="Century Gothic" panose="020B0502020202020204" pitchFamily="34" charset="0"/>
                <a:cs typeface="Calibri" panose="020F0502020204030204" pitchFamily="34" charset="0"/>
              </a:rPr>
              <a:t>gu</a:t>
            </a:r>
            <a:r>
              <a:rPr lang="en-GB" sz="12000" dirty="0">
                <a:solidFill>
                  <a:srgbClr val="115076"/>
                </a:solidFill>
                <a:latin typeface="Century Gothic" panose="020B0502020202020204" pitchFamily="34" charset="0"/>
                <a:cs typeface="Calibri" panose="020F0502020204030204" pitchFamily="34" charset="0"/>
              </a:rPr>
              <a:t>ntar</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99416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539F-74D6-0547-893C-06DC5BF86CC0}"/>
              </a:ext>
            </a:extLst>
          </p:cNvPr>
          <p:cNvSpPr>
            <a:spLocks noGrp="1"/>
          </p:cNvSpPr>
          <p:nvPr>
            <p:ph type="title"/>
          </p:nvPr>
        </p:nvSpPr>
        <p:spPr>
          <a:xfrm>
            <a:off x="215322" y="410400"/>
            <a:ext cx="10515600" cy="1325563"/>
          </a:xfrm>
        </p:spPr>
        <p:txBody>
          <a:bodyPr>
            <a:noAutofit/>
          </a:bodyPr>
          <a:lstStyle/>
          <a:p>
            <a:r>
              <a:rPr lang="en-GB" sz="20000" b="1" dirty="0" err="1">
                <a:solidFill>
                  <a:srgbClr val="115076"/>
                </a:solidFill>
                <a:latin typeface="Century Gothic" panose="020B0502020202020204" pitchFamily="34" charset="0"/>
                <a:cs typeface="Calibri" panose="020F0502020204030204" pitchFamily="34" charset="0"/>
              </a:rPr>
              <a:t>gu</a:t>
            </a:r>
            <a:endParaRPr lang="en-US" sz="20000" dirty="0"/>
          </a:p>
        </p:txBody>
      </p:sp>
      <p:sp>
        <p:nvSpPr>
          <p:cNvPr id="5" name="Rectangle 4"/>
          <p:cNvSpPr/>
          <p:nvPr/>
        </p:nvSpPr>
        <p:spPr>
          <a:xfrm>
            <a:off x="2394202" y="1904459"/>
            <a:ext cx="7643439"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pre</a:t>
            </a:r>
            <a:r>
              <a:rPr lang="en-GB" sz="12000" dirty="0">
                <a:solidFill>
                  <a:srgbClr val="E56700"/>
                </a:solidFill>
                <a:latin typeface="Century Gothic" panose="020B0502020202020204" pitchFamily="34" charset="0"/>
                <a:cs typeface="Calibri" panose="020F0502020204030204" pitchFamily="34" charset="0"/>
              </a:rPr>
              <a:t>gu</a:t>
            </a:r>
            <a:r>
              <a:rPr lang="en-GB" sz="12000" dirty="0">
                <a:solidFill>
                  <a:srgbClr val="115076"/>
                </a:solidFill>
                <a:latin typeface="Century Gothic" panose="020B0502020202020204" pitchFamily="34" charset="0"/>
                <a:cs typeface="Calibri" panose="020F0502020204030204" pitchFamily="34" charset="0"/>
              </a:rPr>
              <a:t>ntar</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5074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128F-BBB4-7F41-A4BA-CB5DC97B6FA3}"/>
              </a:ext>
            </a:extLst>
          </p:cNvPr>
          <p:cNvSpPr>
            <a:spLocks noGrp="1"/>
          </p:cNvSpPr>
          <p:nvPr>
            <p:ph type="title"/>
          </p:nvPr>
        </p:nvSpPr>
        <p:spPr>
          <a:xfrm>
            <a:off x="536618" y="1114726"/>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j</a:t>
            </a:r>
            <a:endParaRPr lang="en-US" dirty="0"/>
          </a:p>
        </p:txBody>
      </p:sp>
      <p:pic>
        <p:nvPicPr>
          <p:cNvPr id="1026" name="Picture 2" descr="an eyeball with a green pup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684" y="1114726"/>
            <a:ext cx="3102632" cy="2947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39085" y="4139803"/>
            <a:ext cx="2513830"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o</a:t>
            </a:r>
            <a:r>
              <a:rPr lang="en-GB" sz="12000" dirty="0">
                <a:solidFill>
                  <a:srgbClr val="E56700"/>
                </a:solidFill>
                <a:latin typeface="Century Gothic" panose="020B0502020202020204" pitchFamily="34" charset="0"/>
                <a:cs typeface="Calibri" panose="020F0502020204030204" pitchFamily="34" charset="0"/>
              </a:rPr>
              <a:t>j</a:t>
            </a:r>
            <a:r>
              <a:rPr lang="en-GB" sz="12000" dirty="0">
                <a:solidFill>
                  <a:srgbClr val="115076"/>
                </a:solidFill>
                <a:latin typeface="Century Gothic" panose="020B0502020202020204" pitchFamily="34" charset="0"/>
                <a:cs typeface="Calibri" panose="020F0502020204030204" pitchFamily="34" charset="0"/>
              </a:rPr>
              <a:t>o</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1852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1A1D-7A19-274C-A776-359AB2E283B9}"/>
              </a:ext>
            </a:extLst>
          </p:cNvPr>
          <p:cNvSpPr>
            <a:spLocks noGrp="1"/>
          </p:cNvSpPr>
          <p:nvPr>
            <p:ph type="title"/>
          </p:nvPr>
        </p:nvSpPr>
        <p:spPr>
          <a:xfrm>
            <a:off x="536618" y="1116000"/>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j</a:t>
            </a:r>
            <a:endParaRPr lang="en-US" dirty="0"/>
          </a:p>
        </p:txBody>
      </p:sp>
      <p:sp>
        <p:nvSpPr>
          <p:cNvPr id="5" name="Rectangle 4"/>
          <p:cNvSpPr/>
          <p:nvPr/>
        </p:nvSpPr>
        <p:spPr>
          <a:xfrm>
            <a:off x="4839085" y="1936249"/>
            <a:ext cx="2513830"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o</a:t>
            </a:r>
            <a:r>
              <a:rPr lang="en-GB" sz="12000" dirty="0">
                <a:solidFill>
                  <a:srgbClr val="E56700"/>
                </a:solidFill>
                <a:latin typeface="Century Gothic" panose="020B0502020202020204" pitchFamily="34" charset="0"/>
                <a:cs typeface="Calibri" panose="020F0502020204030204" pitchFamily="34" charset="0"/>
              </a:rPr>
              <a:t>j</a:t>
            </a:r>
            <a:r>
              <a:rPr lang="en-GB" sz="12000" dirty="0">
                <a:solidFill>
                  <a:srgbClr val="115076"/>
                </a:solidFill>
                <a:latin typeface="Century Gothic" panose="020B0502020202020204" pitchFamily="34" charset="0"/>
                <a:cs typeface="Calibri" panose="020F0502020204030204" pitchFamily="34" charset="0"/>
              </a:rPr>
              <a:t>o</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55321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5F7A-EE9C-4B42-9F37-79F436C38E18}"/>
              </a:ext>
            </a:extLst>
          </p:cNvPr>
          <p:cNvSpPr>
            <a:spLocks noGrp="1"/>
          </p:cNvSpPr>
          <p:nvPr>
            <p:ph type="title"/>
          </p:nvPr>
        </p:nvSpPr>
        <p:spPr>
          <a:xfrm>
            <a:off x="132493" y="410416"/>
            <a:ext cx="10515600" cy="1325563"/>
          </a:xfrm>
        </p:spPr>
        <p:txBody>
          <a:bodyPr>
            <a:normAutofit fontScale="90000"/>
          </a:bodyPr>
          <a:lstStyle/>
          <a:p>
            <a:r>
              <a:rPr lang="en-GB" sz="22200" b="1" dirty="0" err="1">
                <a:solidFill>
                  <a:srgbClr val="115076"/>
                </a:solidFill>
                <a:latin typeface="Century Gothic" panose="020B0502020202020204" pitchFamily="34" charset="0"/>
                <a:cs typeface="Calibri" panose="020F0502020204030204" pitchFamily="34" charset="0"/>
              </a:rPr>
              <a:t>ge</a:t>
            </a:r>
            <a:endParaRPr lang="en-US" dirty="0"/>
          </a:p>
        </p:txBody>
      </p:sp>
      <p:pic>
        <p:nvPicPr>
          <p:cNvPr id="20486" name="Picture 6" descr="silhouette of five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700" y="1851491"/>
            <a:ext cx="5472600" cy="2563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6257" y="4269499"/>
            <a:ext cx="4679486"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ge</a:t>
            </a:r>
            <a:r>
              <a:rPr lang="en-GB" sz="12000" dirty="0">
                <a:solidFill>
                  <a:srgbClr val="115076"/>
                </a:solidFill>
                <a:latin typeface="Century Gothic" panose="020B0502020202020204" pitchFamily="34" charset="0"/>
                <a:cs typeface="Calibri" panose="020F0502020204030204" pitchFamily="34" charset="0"/>
              </a:rPr>
              <a:t>nte</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3276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fade">
                                      <p:cBhvr>
                                        <p:cTn id="1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C748-24A5-3647-B2D1-B7025C3F5CFD}"/>
              </a:ext>
            </a:extLst>
          </p:cNvPr>
          <p:cNvSpPr>
            <a:spLocks noGrp="1"/>
          </p:cNvSpPr>
          <p:nvPr>
            <p:ph type="title"/>
          </p:nvPr>
        </p:nvSpPr>
        <p:spPr>
          <a:xfrm>
            <a:off x="132493" y="410400"/>
            <a:ext cx="10515600" cy="1325563"/>
          </a:xfrm>
        </p:spPr>
        <p:txBody>
          <a:bodyPr>
            <a:normAutofit fontScale="90000"/>
          </a:bodyPr>
          <a:lstStyle/>
          <a:p>
            <a:r>
              <a:rPr lang="en-GB" sz="22200" b="1" dirty="0" err="1">
                <a:solidFill>
                  <a:srgbClr val="115076"/>
                </a:solidFill>
                <a:latin typeface="Century Gothic" panose="020B0502020202020204" pitchFamily="34" charset="0"/>
                <a:cs typeface="Calibri" panose="020F0502020204030204" pitchFamily="34" charset="0"/>
              </a:rPr>
              <a:t>ge</a:t>
            </a:r>
            <a:endParaRPr lang="en-US" dirty="0"/>
          </a:p>
        </p:txBody>
      </p:sp>
      <p:sp>
        <p:nvSpPr>
          <p:cNvPr id="5" name="Rectangle 4"/>
          <p:cNvSpPr/>
          <p:nvPr/>
        </p:nvSpPr>
        <p:spPr>
          <a:xfrm>
            <a:off x="3756257" y="1961013"/>
            <a:ext cx="4679486"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ge</a:t>
            </a:r>
            <a:r>
              <a:rPr lang="en-GB" sz="12000" dirty="0">
                <a:solidFill>
                  <a:srgbClr val="115076"/>
                </a:solidFill>
                <a:latin typeface="Century Gothic" panose="020B0502020202020204" pitchFamily="34" charset="0"/>
                <a:cs typeface="Calibri" panose="020F0502020204030204" pitchFamily="34" charset="0"/>
              </a:rPr>
              <a:t>nte</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56861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9E9C-533D-6242-8B1B-63BD8C505F94}"/>
              </a:ext>
            </a:extLst>
          </p:cNvPr>
          <p:cNvSpPr>
            <a:spLocks noGrp="1"/>
          </p:cNvSpPr>
          <p:nvPr>
            <p:ph type="title"/>
          </p:nvPr>
        </p:nvSpPr>
        <p:spPr>
          <a:xfrm>
            <a:off x="116762" y="828000"/>
            <a:ext cx="10515600" cy="1325563"/>
          </a:xfrm>
        </p:spPr>
        <p:txBody>
          <a:bodyPr>
            <a:normAutofit fontScale="90000"/>
          </a:bodyPr>
          <a:lstStyle/>
          <a:p>
            <a:pPr lvl="0">
              <a:lnSpc>
                <a:spcPct val="100000"/>
              </a:lnSpc>
              <a:spcBef>
                <a:spcPts val="0"/>
              </a:spcBef>
            </a:pPr>
            <a:r>
              <a:rPr lang="en-GB" sz="22200" b="1" dirty="0" err="1">
                <a:solidFill>
                  <a:srgbClr val="115076"/>
                </a:solidFill>
                <a:latin typeface="Century Gothic" panose="020B0502020202020204" pitchFamily="34" charset="0"/>
                <a:ea typeface="+mn-ea"/>
                <a:cs typeface="Calibri" panose="020F0502020204030204" pitchFamily="34" charset="0"/>
              </a:rPr>
              <a:t>gi</a:t>
            </a:r>
            <a:endParaRPr lang="en-US" dirty="0"/>
          </a:p>
        </p:txBody>
      </p:sp>
      <p:pic>
        <p:nvPicPr>
          <p:cNvPr id="21508" name="Picture 4" descr="empty speech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804" y="663725"/>
            <a:ext cx="3586391" cy="38499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04686" y="4241129"/>
            <a:ext cx="6782626"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ima</a:t>
            </a:r>
            <a:r>
              <a:rPr lang="en-GB" sz="12000" dirty="0">
                <a:solidFill>
                  <a:srgbClr val="E56700"/>
                </a:solidFill>
                <a:latin typeface="Century Gothic" panose="020B0502020202020204" pitchFamily="34" charset="0"/>
                <a:cs typeface="Calibri" panose="020F0502020204030204" pitchFamily="34" charset="0"/>
              </a:rPr>
              <a:t>gi</a:t>
            </a:r>
            <a:r>
              <a:rPr lang="en-GB" sz="12000" dirty="0">
                <a:solidFill>
                  <a:srgbClr val="115076"/>
                </a:solidFill>
                <a:latin typeface="Century Gothic" panose="020B0502020202020204" pitchFamily="34" charset="0"/>
                <a:cs typeface="Calibri" panose="020F0502020204030204" pitchFamily="34" charset="0"/>
              </a:rPr>
              <a:t>nar</a:t>
            </a:r>
            <a:endParaRPr lang="en-GB" sz="12000" dirty="0">
              <a:solidFill>
                <a:srgbClr val="115076"/>
              </a:solidFill>
            </a:endParaRP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60427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fade">
                                      <p:cBhvr>
                                        <p:cTn id="1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E612-4684-6F46-8CBD-03CC1967B938}"/>
              </a:ext>
            </a:extLst>
          </p:cNvPr>
          <p:cNvSpPr>
            <a:spLocks noGrp="1"/>
          </p:cNvSpPr>
          <p:nvPr>
            <p:ph type="title"/>
          </p:nvPr>
        </p:nvSpPr>
        <p:spPr>
          <a:xfrm>
            <a:off x="146304" y="919440"/>
            <a:ext cx="10515600" cy="1325563"/>
          </a:xfrm>
        </p:spPr>
        <p:txBody>
          <a:bodyPr wrap="square">
            <a:normAutofit fontScale="90000"/>
          </a:bodyPr>
          <a:lstStyle/>
          <a:p>
            <a:r>
              <a:rPr lang="en-GB" sz="22200" b="1" dirty="0" err="1">
                <a:solidFill>
                  <a:srgbClr val="115076"/>
                </a:solidFill>
                <a:latin typeface="Century Gothic" panose="020B0502020202020204" pitchFamily="34" charset="0"/>
                <a:cs typeface="Calibri" panose="020F0502020204030204" pitchFamily="34" charset="0"/>
              </a:rPr>
              <a:t>gi</a:t>
            </a:r>
            <a:endParaRPr lang="en-US" dirty="0"/>
          </a:p>
        </p:txBody>
      </p:sp>
      <p:sp>
        <p:nvSpPr>
          <p:cNvPr id="6" name="Rectangle 5"/>
          <p:cNvSpPr/>
          <p:nvPr/>
        </p:nvSpPr>
        <p:spPr>
          <a:xfrm>
            <a:off x="2869578" y="1932643"/>
            <a:ext cx="6782626"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ima</a:t>
            </a:r>
            <a:r>
              <a:rPr lang="en-GB" sz="12000" dirty="0">
                <a:solidFill>
                  <a:srgbClr val="E56700"/>
                </a:solidFill>
                <a:latin typeface="Century Gothic" panose="020B0502020202020204" pitchFamily="34" charset="0"/>
                <a:cs typeface="Calibri" panose="020F0502020204030204" pitchFamily="34" charset="0"/>
              </a:rPr>
              <a:t>gi</a:t>
            </a:r>
            <a:r>
              <a:rPr lang="en-GB" sz="12000" dirty="0">
                <a:solidFill>
                  <a:srgbClr val="115076"/>
                </a:solidFill>
                <a:latin typeface="Century Gothic" panose="020B0502020202020204" pitchFamily="34" charset="0"/>
                <a:cs typeface="Calibri" panose="020F0502020204030204" pitchFamily="34" charset="0"/>
              </a:rPr>
              <a:t>nar</a:t>
            </a:r>
            <a:endParaRPr lang="en-GB" sz="12000" dirty="0">
              <a:solidFill>
                <a:srgbClr val="115076"/>
              </a:solidFill>
            </a:endParaRP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15277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92417B-7F38-224C-8B3A-BCADB1E08BAD}"/>
              </a:ext>
            </a:extLst>
          </p:cNvPr>
          <p:cNvSpPr>
            <a:spLocks noGrp="1"/>
          </p:cNvSpPr>
          <p:nvPr>
            <p:ph type="title"/>
          </p:nvPr>
        </p:nvSpPr>
        <p:spPr>
          <a:xfrm>
            <a:off x="0" y="-986400"/>
            <a:ext cx="2523600" cy="3787200"/>
          </a:xfrm>
        </p:spPr>
        <p:txBody>
          <a:bodyPr anchor="t" anchorCtr="0">
            <a:normAutofit fontScale="90000"/>
          </a:bodyPr>
          <a:lstStyle/>
          <a:p>
            <a:pPr lvl="0" algn="ctr">
              <a:lnSpc>
                <a:spcPct val="100000"/>
              </a:lnSpc>
              <a:spcBef>
                <a:spcPts val="0"/>
              </a:spcBef>
            </a:pPr>
            <a:r>
              <a:rPr lang="en-GB" sz="26700" b="1" dirty="0">
                <a:solidFill>
                  <a:srgbClr val="115076"/>
                </a:solidFill>
                <a:latin typeface="Century Gothic" panose="020B0502020202020204" pitchFamily="34" charset="0"/>
                <a:ea typeface="+mn-ea"/>
                <a:cs typeface="Calibri" panose="020F0502020204030204" pitchFamily="34" charset="0"/>
              </a:rPr>
              <a:t>e</a:t>
            </a:r>
            <a:endParaRPr lang="en-US" dirty="0"/>
          </a:p>
        </p:txBody>
      </p:sp>
      <p:sp>
        <p:nvSpPr>
          <p:cNvPr id="6" name="TextBox 5"/>
          <p:cNvSpPr txBox="1"/>
          <p:nvPr/>
        </p:nvSpPr>
        <p:spPr>
          <a:xfrm>
            <a:off x="2786693" y="1937695"/>
            <a:ext cx="6618614" cy="1938992"/>
          </a:xfrm>
          <a:prstGeom prst="rect">
            <a:avLst/>
          </a:prstGeom>
          <a:noFill/>
        </p:spPr>
        <p:txBody>
          <a:bodyPr wrap="square" rtlCol="0">
            <a:spAutoFit/>
          </a:bodyPr>
          <a:lstStyle/>
          <a:p>
            <a:pPr algn="ctr"/>
            <a:r>
              <a:rPr lang="en-GB" sz="12000" dirty="0">
                <a:solidFill>
                  <a:srgbClr val="E56700"/>
                </a:solidFill>
                <a:latin typeface="Century Gothic" panose="020B0502020202020204" pitchFamily="34" charset="0"/>
                <a:cs typeface="Calibri" panose="020F0502020204030204" pitchFamily="34" charset="0"/>
              </a:rPr>
              <a:t>e</a:t>
            </a:r>
            <a:r>
              <a:rPr lang="en-GB" sz="12000" dirty="0">
                <a:solidFill>
                  <a:srgbClr val="115076"/>
                </a:solidFill>
                <a:latin typeface="Century Gothic" panose="020B0502020202020204" pitchFamily="34" charset="0"/>
                <a:cs typeface="Calibri" panose="020F0502020204030204" pitchFamily="34" charset="0"/>
              </a:rPr>
              <a:t>l</a:t>
            </a:r>
            <a:r>
              <a:rPr lang="en-GB" sz="12000" dirty="0">
                <a:solidFill>
                  <a:srgbClr val="E56700"/>
                </a:solidFill>
                <a:latin typeface="Century Gothic" panose="020B0502020202020204" pitchFamily="34" charset="0"/>
                <a:cs typeface="Calibri" panose="020F0502020204030204" pitchFamily="34" charset="0"/>
              </a:rPr>
              <a:t>e</a:t>
            </a:r>
            <a:r>
              <a:rPr lang="en-GB" sz="12000" dirty="0">
                <a:solidFill>
                  <a:srgbClr val="115076"/>
                </a:solidFill>
                <a:latin typeface="Century Gothic" panose="020B0502020202020204" pitchFamily="34" charset="0"/>
                <a:cs typeface="Calibri" panose="020F0502020204030204" pitchFamily="34" charset="0"/>
              </a:rPr>
              <a:t>fant</a:t>
            </a:r>
            <a:r>
              <a:rPr lang="en-GB" sz="12000" dirty="0">
                <a:solidFill>
                  <a:srgbClr val="E56700"/>
                </a:solidFill>
                <a:latin typeface="Century Gothic" panose="020B0502020202020204" pitchFamily="34" charset="0"/>
                <a:cs typeface="Calibri" panose="020F0502020204030204" pitchFamily="34" charset="0"/>
              </a:rPr>
              <a:t>e</a:t>
            </a: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4352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5CAC-CA0B-8342-BD04-73210F4B7D13}"/>
              </a:ext>
            </a:extLst>
          </p:cNvPr>
          <p:cNvSpPr>
            <a:spLocks noGrp="1"/>
          </p:cNvSpPr>
          <p:nvPr>
            <p:ph type="title"/>
          </p:nvPr>
        </p:nvSpPr>
        <p:spPr>
          <a:xfrm>
            <a:off x="51649" y="428400"/>
            <a:ext cx="10515600" cy="1325563"/>
          </a:xfrm>
        </p:spPr>
        <p:txBody>
          <a:bodyPr>
            <a:normAutofit fontScale="90000"/>
          </a:bodyPr>
          <a:lstStyle/>
          <a:p>
            <a:r>
              <a:rPr lang="en-GB" sz="17800" b="1" dirty="0" err="1">
                <a:solidFill>
                  <a:srgbClr val="115076"/>
                </a:solidFill>
                <a:latin typeface="Century Gothic" panose="020B0502020202020204" pitchFamily="34" charset="0"/>
                <a:cs typeface="Calibri" panose="020F0502020204030204" pitchFamily="34" charset="0"/>
              </a:rPr>
              <a:t>gue</a:t>
            </a:r>
            <a:endParaRPr lang="en-US" dirty="0"/>
          </a:p>
        </p:txBody>
      </p:sp>
      <p:pic>
        <p:nvPicPr>
          <p:cNvPr id="22534" name="Picture 6" descr="Army helicop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174" y="2072365"/>
            <a:ext cx="4304534" cy="2109222"/>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silhouette of a fighter airpl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806" y="2426644"/>
            <a:ext cx="2857500" cy="18573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28630" y="4162907"/>
            <a:ext cx="5134739"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gue</a:t>
            </a:r>
            <a:r>
              <a:rPr lang="en-GB" sz="12000" dirty="0">
                <a:solidFill>
                  <a:srgbClr val="115076"/>
                </a:solidFill>
                <a:latin typeface="Century Gothic" panose="020B0502020202020204" pitchFamily="34" charset="0"/>
                <a:cs typeface="Calibri" panose="020F0502020204030204" pitchFamily="34" charset="0"/>
              </a:rPr>
              <a:t>rra</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1031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fade">
                                      <p:cBhvr>
                                        <p:cTn id="17" dur="500"/>
                                        <p:tgtEl>
                                          <p:spTgt spid="22534"/>
                                        </p:tgtEl>
                                      </p:cBhvr>
                                    </p:animEffect>
                                  </p:childTnLst>
                                </p:cTn>
                              </p:par>
                              <p:par>
                                <p:cTn id="18" presetID="10" presetClass="entr" presetSubtype="0" fill="hold" nodeType="with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fade">
                                      <p:cBhvr>
                                        <p:cTn id="20"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38E9-3814-B94F-BE7E-54A4CAB124C4}"/>
              </a:ext>
            </a:extLst>
          </p:cNvPr>
          <p:cNvSpPr>
            <a:spLocks noGrp="1"/>
          </p:cNvSpPr>
          <p:nvPr>
            <p:ph type="title"/>
          </p:nvPr>
        </p:nvSpPr>
        <p:spPr>
          <a:xfrm>
            <a:off x="51649" y="426745"/>
            <a:ext cx="10515600" cy="1325563"/>
          </a:xfrm>
        </p:spPr>
        <p:txBody>
          <a:bodyPr>
            <a:normAutofit fontScale="90000"/>
          </a:bodyPr>
          <a:lstStyle/>
          <a:p>
            <a:r>
              <a:rPr lang="en-GB" sz="17800" b="1" dirty="0" err="1">
                <a:solidFill>
                  <a:srgbClr val="115076"/>
                </a:solidFill>
                <a:latin typeface="Century Gothic" panose="020B0502020202020204" pitchFamily="34" charset="0"/>
                <a:cs typeface="Calibri" panose="020F0502020204030204" pitchFamily="34" charset="0"/>
              </a:rPr>
              <a:t>gue</a:t>
            </a:r>
            <a:endParaRPr lang="en-US" dirty="0"/>
          </a:p>
        </p:txBody>
      </p:sp>
      <p:sp>
        <p:nvSpPr>
          <p:cNvPr id="5" name="Rectangle 4"/>
          <p:cNvSpPr/>
          <p:nvPr/>
        </p:nvSpPr>
        <p:spPr>
          <a:xfrm>
            <a:off x="3663541" y="1914382"/>
            <a:ext cx="5134739"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gue</a:t>
            </a:r>
            <a:r>
              <a:rPr lang="en-GB" sz="12000" dirty="0">
                <a:solidFill>
                  <a:srgbClr val="115076"/>
                </a:solidFill>
                <a:latin typeface="Century Gothic" panose="020B0502020202020204" pitchFamily="34" charset="0"/>
                <a:cs typeface="Calibri" panose="020F0502020204030204" pitchFamily="34" charset="0"/>
              </a:rPr>
              <a:t>rra</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8347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8E8F-B9CE-6944-A597-765262017EB9}"/>
              </a:ext>
            </a:extLst>
          </p:cNvPr>
          <p:cNvSpPr>
            <a:spLocks noGrp="1"/>
          </p:cNvSpPr>
          <p:nvPr>
            <p:ph type="title"/>
          </p:nvPr>
        </p:nvSpPr>
        <p:spPr>
          <a:xfrm>
            <a:off x="184419" y="663215"/>
            <a:ext cx="10515600" cy="1325563"/>
          </a:xfrm>
        </p:spPr>
        <p:txBody>
          <a:bodyPr>
            <a:normAutofit fontScale="90000"/>
          </a:bodyPr>
          <a:lstStyle/>
          <a:p>
            <a:pPr lvl="0">
              <a:lnSpc>
                <a:spcPct val="100000"/>
              </a:lnSpc>
              <a:spcBef>
                <a:spcPts val="0"/>
              </a:spcBef>
            </a:pPr>
            <a:r>
              <a:rPr lang="en-GB" sz="17800" b="1" dirty="0" err="1">
                <a:solidFill>
                  <a:srgbClr val="115076"/>
                </a:solidFill>
                <a:latin typeface="Century Gothic" panose="020B0502020202020204" pitchFamily="34" charset="0"/>
                <a:ea typeface="+mn-ea"/>
                <a:cs typeface="Calibri" panose="020F0502020204030204" pitchFamily="34" charset="0"/>
              </a:rPr>
              <a:t>gui</a:t>
            </a:r>
            <a:endParaRPr lang="en-US" dirty="0"/>
          </a:p>
        </p:txBody>
      </p:sp>
      <p:pic>
        <p:nvPicPr>
          <p:cNvPr id="6" name="Picture 4" descr="a red eletric guita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77378">
            <a:off x="4004188" y="711528"/>
            <a:ext cx="4183623" cy="413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88606" y="4261054"/>
            <a:ext cx="6014788"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gui</a:t>
            </a:r>
            <a:r>
              <a:rPr lang="en-GB" sz="12000" dirty="0">
                <a:solidFill>
                  <a:srgbClr val="115076"/>
                </a:solidFill>
                <a:latin typeface="Century Gothic" panose="020B0502020202020204" pitchFamily="34" charset="0"/>
                <a:cs typeface="Calibri" panose="020F0502020204030204" pitchFamily="34" charset="0"/>
              </a:rPr>
              <a:t>tarra</a:t>
            </a:r>
            <a:endParaRPr lang="en-GB" sz="12000" dirty="0">
              <a:solidFill>
                <a:srgbClr val="115076"/>
              </a:solidFill>
            </a:endParaRP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86262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B295-8CB1-1E45-AACC-EE53AA9E7E75}"/>
              </a:ext>
            </a:extLst>
          </p:cNvPr>
          <p:cNvSpPr>
            <a:spLocks noGrp="1"/>
          </p:cNvSpPr>
          <p:nvPr>
            <p:ph type="title"/>
          </p:nvPr>
        </p:nvSpPr>
        <p:spPr>
          <a:xfrm>
            <a:off x="184419" y="753316"/>
            <a:ext cx="10515600" cy="1325563"/>
          </a:xfrm>
        </p:spPr>
        <p:txBody>
          <a:bodyPr>
            <a:normAutofit fontScale="90000"/>
          </a:bodyPr>
          <a:lstStyle/>
          <a:p>
            <a:r>
              <a:rPr lang="en-GB" sz="17800" b="1" dirty="0" err="1">
                <a:solidFill>
                  <a:srgbClr val="115076"/>
                </a:solidFill>
                <a:latin typeface="Century Gothic" panose="020B0502020202020204" pitchFamily="34" charset="0"/>
                <a:cs typeface="Calibri" panose="020F0502020204030204" pitchFamily="34" charset="0"/>
              </a:rPr>
              <a:t>gui</a:t>
            </a:r>
            <a:endParaRPr lang="en-US" dirty="0"/>
          </a:p>
        </p:txBody>
      </p:sp>
      <p:sp>
        <p:nvSpPr>
          <p:cNvPr id="5" name="Rectangle 4"/>
          <p:cNvSpPr/>
          <p:nvPr/>
        </p:nvSpPr>
        <p:spPr>
          <a:xfrm>
            <a:off x="3208527" y="1952568"/>
            <a:ext cx="6014788"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gui</a:t>
            </a:r>
            <a:r>
              <a:rPr lang="en-GB" sz="12000" dirty="0">
                <a:solidFill>
                  <a:srgbClr val="115076"/>
                </a:solidFill>
                <a:latin typeface="Century Gothic" panose="020B0502020202020204" pitchFamily="34" charset="0"/>
                <a:cs typeface="Calibri" panose="020F0502020204030204" pitchFamily="34" charset="0"/>
              </a:rPr>
              <a:t>tarra</a:t>
            </a:r>
            <a:endParaRPr lang="en-GB" sz="12000" dirty="0">
              <a:solidFill>
                <a:srgbClr val="115076"/>
              </a:solidFill>
            </a:endParaRP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73911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9DAC-4448-964A-9380-601720BAA33C}"/>
              </a:ext>
            </a:extLst>
          </p:cNvPr>
          <p:cNvSpPr>
            <a:spLocks noGrp="1"/>
          </p:cNvSpPr>
          <p:nvPr>
            <p:ph type="title"/>
          </p:nvPr>
        </p:nvSpPr>
        <p:spPr>
          <a:xfrm>
            <a:off x="129042" y="1206000"/>
            <a:ext cx="10515600" cy="1325563"/>
          </a:xfrm>
        </p:spPr>
        <p:txBody>
          <a:bodyPr>
            <a:normAutofit fontScale="90000"/>
          </a:bodyPr>
          <a:lstStyle/>
          <a:p>
            <a:r>
              <a:rPr lang="en-GB" sz="26700" b="1" dirty="0" err="1">
                <a:solidFill>
                  <a:srgbClr val="115076"/>
                </a:solidFill>
                <a:latin typeface="Century Gothic" panose="020B0502020202020204" pitchFamily="34" charset="0"/>
                <a:cs typeface="Calibri" panose="020F0502020204030204" pitchFamily="34" charset="0"/>
              </a:rPr>
              <a:t>ñ</a:t>
            </a:r>
            <a:endParaRPr lang="en-US" dirty="0"/>
          </a:p>
        </p:txBody>
      </p:sp>
      <p:pic>
        <p:nvPicPr>
          <p:cNvPr id="6" name="Picture 14" descr="the spanish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4404" y="1180846"/>
            <a:ext cx="4563189" cy="306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26890" y="4313541"/>
            <a:ext cx="6138219"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espa</a:t>
            </a:r>
            <a:r>
              <a:rPr lang="en-GB" sz="12000" dirty="0">
                <a:solidFill>
                  <a:srgbClr val="E56700"/>
                </a:solidFill>
                <a:latin typeface="Century Gothic" panose="020B0502020202020204" pitchFamily="34" charset="0"/>
                <a:cs typeface="Calibri" panose="020F0502020204030204" pitchFamily="34" charset="0"/>
              </a:rPr>
              <a:t>ñ</a:t>
            </a:r>
            <a:r>
              <a:rPr lang="en-GB" sz="12000" dirty="0">
                <a:solidFill>
                  <a:srgbClr val="115076"/>
                </a:solidFill>
                <a:latin typeface="Century Gothic" panose="020B0502020202020204" pitchFamily="34" charset="0"/>
                <a:cs typeface="Calibri" panose="020F0502020204030204" pitchFamily="34" charset="0"/>
              </a:rPr>
              <a:t>ol</a:t>
            </a:r>
            <a:endParaRPr lang="en-GB" sz="12000" dirty="0">
              <a:solidFill>
                <a:srgbClr val="115076"/>
              </a:solidFill>
            </a:endParaRPr>
          </a:p>
        </p:txBody>
      </p:sp>
      <p:sp>
        <p:nvSpPr>
          <p:cNvPr id="9" name="TextBox 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38137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1A79-00C9-8946-A2BD-B7A34D257C68}"/>
              </a:ext>
            </a:extLst>
          </p:cNvPr>
          <p:cNvSpPr>
            <a:spLocks noGrp="1"/>
          </p:cNvSpPr>
          <p:nvPr>
            <p:ph type="title"/>
          </p:nvPr>
        </p:nvSpPr>
        <p:spPr>
          <a:xfrm>
            <a:off x="129042" y="1207362"/>
            <a:ext cx="10515600" cy="1325563"/>
          </a:xfrm>
        </p:spPr>
        <p:txBody>
          <a:bodyPr>
            <a:normAutofit fontScale="90000"/>
          </a:bodyPr>
          <a:lstStyle/>
          <a:p>
            <a:r>
              <a:rPr lang="en-GB" sz="26700" b="1" dirty="0" err="1">
                <a:solidFill>
                  <a:srgbClr val="115076"/>
                </a:solidFill>
                <a:latin typeface="Century Gothic" panose="020B0502020202020204" pitchFamily="34" charset="0"/>
                <a:cs typeface="Calibri" panose="020F0502020204030204" pitchFamily="34" charset="0"/>
              </a:rPr>
              <a:t>ñ</a:t>
            </a:r>
            <a:endParaRPr lang="en-US" dirty="0"/>
          </a:p>
        </p:txBody>
      </p:sp>
      <p:sp>
        <p:nvSpPr>
          <p:cNvPr id="7" name="Rectangle 6"/>
          <p:cNvSpPr/>
          <p:nvPr/>
        </p:nvSpPr>
        <p:spPr>
          <a:xfrm>
            <a:off x="3221763" y="1870144"/>
            <a:ext cx="6138219"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espa</a:t>
            </a:r>
            <a:r>
              <a:rPr lang="en-GB" sz="12000" dirty="0">
                <a:solidFill>
                  <a:srgbClr val="E56700"/>
                </a:solidFill>
                <a:latin typeface="Century Gothic" panose="020B0502020202020204" pitchFamily="34" charset="0"/>
                <a:cs typeface="Calibri" panose="020F0502020204030204" pitchFamily="34" charset="0"/>
              </a:rPr>
              <a:t>ñ</a:t>
            </a:r>
            <a:r>
              <a:rPr lang="en-GB" sz="12000" dirty="0">
                <a:solidFill>
                  <a:srgbClr val="115076"/>
                </a:solidFill>
                <a:latin typeface="Century Gothic" panose="020B0502020202020204" pitchFamily="34" charset="0"/>
                <a:cs typeface="Calibri" panose="020F0502020204030204" pitchFamily="34" charset="0"/>
              </a:rPr>
              <a:t>ol</a:t>
            </a:r>
            <a:endParaRPr lang="en-GB" sz="12000" dirty="0">
              <a:solidFill>
                <a:srgbClr val="115076"/>
              </a:solidFill>
            </a:endParaRPr>
          </a:p>
        </p:txBody>
      </p:sp>
      <p:sp>
        <p:nvSpPr>
          <p:cNvPr id="9" name="TextBox 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09760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BB50-7555-8942-A095-14008FEE88A4}"/>
              </a:ext>
            </a:extLst>
          </p:cNvPr>
          <p:cNvSpPr>
            <a:spLocks noGrp="1"/>
          </p:cNvSpPr>
          <p:nvPr>
            <p:ph type="title"/>
          </p:nvPr>
        </p:nvSpPr>
        <p:spPr>
          <a:xfrm>
            <a:off x="102702" y="639016"/>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n</a:t>
            </a:r>
            <a:endParaRPr lang="en-US" dirty="0"/>
          </a:p>
        </p:txBody>
      </p:sp>
      <p:pic>
        <p:nvPicPr>
          <p:cNvPr id="25604" name="Picture 4" descr="a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205" y="1846391"/>
            <a:ext cx="5009590" cy="23378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83508" y="4293913"/>
            <a:ext cx="4624984"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ma</a:t>
            </a:r>
            <a:r>
              <a:rPr lang="en-GB" sz="12000" dirty="0">
                <a:solidFill>
                  <a:srgbClr val="E56700"/>
                </a:solidFill>
                <a:latin typeface="Century Gothic" panose="020B0502020202020204" pitchFamily="34" charset="0"/>
                <a:cs typeface="Calibri" panose="020F0502020204030204" pitchFamily="34" charset="0"/>
              </a:rPr>
              <a:t>n</a:t>
            </a:r>
            <a:r>
              <a:rPr lang="en-GB" sz="12000" dirty="0">
                <a:solidFill>
                  <a:srgbClr val="115076"/>
                </a:solidFill>
                <a:latin typeface="Century Gothic" panose="020B0502020202020204" pitchFamily="34" charset="0"/>
                <a:cs typeface="Calibri" panose="020F0502020204030204" pitchFamily="34" charset="0"/>
              </a:rPr>
              <a:t>o</a:t>
            </a:r>
            <a:endParaRPr lang="en-GB" sz="12000" dirty="0">
              <a:solidFill>
                <a:srgbClr val="115076"/>
              </a:solidFill>
            </a:endParaRP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3533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fade">
                                      <p:cBhvr>
                                        <p:cTn id="1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51D8-7893-AA43-B65E-74ACD9AED166}"/>
              </a:ext>
            </a:extLst>
          </p:cNvPr>
          <p:cNvSpPr>
            <a:spLocks noGrp="1"/>
          </p:cNvSpPr>
          <p:nvPr>
            <p:ph type="title"/>
          </p:nvPr>
        </p:nvSpPr>
        <p:spPr>
          <a:xfrm>
            <a:off x="102702" y="475731"/>
            <a:ext cx="10515600" cy="1325563"/>
          </a:xfrm>
        </p:spPr>
        <p:txBody>
          <a:bodyPr>
            <a:normAutofit fontScale="90000"/>
          </a:bodyPr>
          <a:lstStyle/>
          <a:p>
            <a:pPr lvl="0">
              <a:lnSpc>
                <a:spcPct val="100000"/>
              </a:lnSpc>
              <a:spcBef>
                <a:spcPts val="0"/>
              </a:spcBef>
            </a:pPr>
            <a:r>
              <a:rPr lang="en-GB" sz="26700" b="1" dirty="0">
                <a:solidFill>
                  <a:srgbClr val="115076"/>
                </a:solidFill>
                <a:latin typeface="Century Gothic" panose="020B0502020202020204" pitchFamily="34" charset="0"/>
                <a:ea typeface="+mn-ea"/>
                <a:cs typeface="Calibri" panose="020F0502020204030204" pitchFamily="34" charset="0"/>
              </a:rPr>
              <a:t>n</a:t>
            </a:r>
            <a:endParaRPr lang="en-US" dirty="0"/>
          </a:p>
        </p:txBody>
      </p:sp>
      <p:sp>
        <p:nvSpPr>
          <p:cNvPr id="7" name="Rectangle 6"/>
          <p:cNvSpPr/>
          <p:nvPr/>
        </p:nvSpPr>
        <p:spPr>
          <a:xfrm>
            <a:off x="3783508" y="1940457"/>
            <a:ext cx="4624984"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ma</a:t>
            </a:r>
            <a:r>
              <a:rPr lang="en-GB" sz="12000" dirty="0">
                <a:solidFill>
                  <a:srgbClr val="E56700"/>
                </a:solidFill>
                <a:latin typeface="Century Gothic" panose="020B0502020202020204" pitchFamily="34" charset="0"/>
                <a:cs typeface="Calibri" panose="020F0502020204030204" pitchFamily="34" charset="0"/>
              </a:rPr>
              <a:t>n</a:t>
            </a:r>
            <a:r>
              <a:rPr lang="en-GB" sz="12000" dirty="0">
                <a:solidFill>
                  <a:srgbClr val="115076"/>
                </a:solidFill>
                <a:latin typeface="Century Gothic" panose="020B0502020202020204" pitchFamily="34" charset="0"/>
                <a:cs typeface="Calibri" panose="020F0502020204030204" pitchFamily="34" charset="0"/>
              </a:rPr>
              <a:t>o</a:t>
            </a:r>
            <a:endParaRPr lang="en-GB" sz="12000" dirty="0">
              <a:solidFill>
                <a:srgbClr val="115076"/>
              </a:solidFill>
            </a:endParaRP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7191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9C3A-80EF-EA48-8043-8D1EA53CC0B1}"/>
              </a:ext>
            </a:extLst>
          </p:cNvPr>
          <p:cNvSpPr>
            <a:spLocks noGrp="1"/>
          </p:cNvSpPr>
          <p:nvPr>
            <p:ph type="title"/>
          </p:nvPr>
        </p:nvSpPr>
        <p:spPr>
          <a:xfrm>
            <a:off x="106858" y="601200"/>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v</a:t>
            </a:r>
            <a:endParaRPr lang="en-US" dirty="0"/>
          </a:p>
        </p:txBody>
      </p:sp>
      <p:pic>
        <p:nvPicPr>
          <p:cNvPr id="26634" name="Picture 10" descr="Man using binocula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848" y="822234"/>
            <a:ext cx="3104303" cy="36463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45497" y="4281036"/>
            <a:ext cx="2501006"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v</a:t>
            </a:r>
            <a:r>
              <a:rPr lang="en-GB" sz="12000" dirty="0">
                <a:solidFill>
                  <a:srgbClr val="115076"/>
                </a:solidFill>
                <a:latin typeface="Century Gothic" panose="020B0502020202020204" pitchFamily="34" charset="0"/>
                <a:cs typeface="Calibri" panose="020F0502020204030204" pitchFamily="34" charset="0"/>
              </a:rPr>
              <a:t>er</a:t>
            </a:r>
            <a:endParaRPr lang="en-GB" sz="12000" dirty="0">
              <a:solidFill>
                <a:srgbClr val="115076"/>
              </a:solidFill>
            </a:endParaRPr>
          </a:p>
        </p:txBody>
      </p:sp>
      <p:sp>
        <p:nvSpPr>
          <p:cNvPr id="6" name="TextBox 5"/>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6810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fade">
                                      <p:cBhvr>
                                        <p:cTn id="17"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85F8-9D12-0542-BF90-CEA5BB26E611}"/>
              </a:ext>
            </a:extLst>
          </p:cNvPr>
          <p:cNvSpPr>
            <a:spLocks noGrp="1"/>
          </p:cNvSpPr>
          <p:nvPr>
            <p:ph type="title"/>
          </p:nvPr>
        </p:nvSpPr>
        <p:spPr>
          <a:xfrm>
            <a:off x="106858" y="602018"/>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v</a:t>
            </a:r>
            <a:endParaRPr lang="en-US" dirty="0"/>
          </a:p>
        </p:txBody>
      </p:sp>
      <p:sp>
        <p:nvSpPr>
          <p:cNvPr id="11" name="Rectangle 10"/>
          <p:cNvSpPr/>
          <p:nvPr/>
        </p:nvSpPr>
        <p:spPr>
          <a:xfrm>
            <a:off x="4845497" y="1927581"/>
            <a:ext cx="2501006"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v</a:t>
            </a:r>
            <a:r>
              <a:rPr lang="en-GB" sz="12000" dirty="0">
                <a:solidFill>
                  <a:srgbClr val="115076"/>
                </a:solidFill>
                <a:latin typeface="Century Gothic" panose="020B0502020202020204" pitchFamily="34" charset="0"/>
                <a:cs typeface="Calibri" panose="020F0502020204030204" pitchFamily="34" charset="0"/>
              </a:rPr>
              <a:t>er</a:t>
            </a:r>
            <a:endParaRPr lang="en-GB" sz="12000" dirty="0">
              <a:solidFill>
                <a:srgbClr val="115076"/>
              </a:solidFill>
            </a:endParaRPr>
          </a:p>
        </p:txBody>
      </p:sp>
      <p:sp>
        <p:nvSpPr>
          <p:cNvPr id="6" name="TextBox 5"/>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61639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23A685-3615-F74E-A385-2086B9055F70}"/>
              </a:ext>
            </a:extLst>
          </p:cNvPr>
          <p:cNvSpPr>
            <a:spLocks noGrp="1"/>
          </p:cNvSpPr>
          <p:nvPr>
            <p:ph type="title"/>
          </p:nvPr>
        </p:nvSpPr>
        <p:spPr>
          <a:xfrm>
            <a:off x="517071" y="1067777"/>
            <a:ext cx="10515600" cy="1325563"/>
          </a:xfrm>
        </p:spPr>
        <p:txBody>
          <a:bodyPr>
            <a:normAutofit fontScale="90000"/>
          </a:bodyPr>
          <a:lstStyle/>
          <a:p>
            <a:pPr lvl="0">
              <a:lnSpc>
                <a:spcPct val="100000"/>
              </a:lnSpc>
              <a:spcBef>
                <a:spcPts val="0"/>
              </a:spcBef>
            </a:pPr>
            <a:r>
              <a:rPr lang="en-GB" sz="26700" b="1" dirty="0" err="1">
                <a:solidFill>
                  <a:srgbClr val="115076"/>
                </a:solidFill>
                <a:latin typeface="Century Gothic" panose="020B0502020202020204" pitchFamily="34" charset="0"/>
                <a:ea typeface="+mn-ea"/>
                <a:cs typeface="Calibri" panose="020F0502020204030204" pitchFamily="34" charset="0"/>
              </a:rPr>
              <a:t>i</a:t>
            </a:r>
            <a:endParaRPr lang="en-US" dirty="0"/>
          </a:p>
        </p:txBody>
      </p:sp>
      <p:pic>
        <p:nvPicPr>
          <p:cNvPr id="6" name="Picture 9" descr="man with an idea shown through a lightbulb in a speech bubble above his head"/>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322253" y="477298"/>
            <a:ext cx="3580033" cy="396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89714" y="4309383"/>
            <a:ext cx="3612572" cy="1938992"/>
          </a:xfrm>
          <a:prstGeom prst="rect">
            <a:avLst/>
          </a:prstGeom>
          <a:noFill/>
        </p:spPr>
        <p:txBody>
          <a:bodyPr wrap="square" rtlCol="0">
            <a:spAutoFit/>
          </a:bodyPr>
          <a:lstStyle/>
          <a:p>
            <a:pPr algn="ctr"/>
            <a:r>
              <a:rPr lang="en-GB" sz="12000" dirty="0">
                <a:solidFill>
                  <a:srgbClr val="E56700"/>
                </a:solidFill>
                <a:latin typeface="Century Gothic" panose="020B0502020202020204" pitchFamily="34" charset="0"/>
                <a:cs typeface="Calibri" panose="020F0502020204030204" pitchFamily="34" charset="0"/>
              </a:rPr>
              <a:t>i</a:t>
            </a:r>
            <a:r>
              <a:rPr lang="en-GB" sz="12000" dirty="0">
                <a:solidFill>
                  <a:srgbClr val="115076"/>
                </a:solidFill>
                <a:latin typeface="Century Gothic" panose="020B0502020202020204" pitchFamily="34" charset="0"/>
                <a:cs typeface="Calibri" panose="020F0502020204030204" pitchFamily="34" charset="0"/>
              </a:rPr>
              <a:t>dea</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2028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7DC3-DB4A-DA46-86D0-6A4CA8AE0FD9}"/>
              </a:ext>
            </a:extLst>
          </p:cNvPr>
          <p:cNvSpPr>
            <a:spLocks noGrp="1"/>
          </p:cNvSpPr>
          <p:nvPr>
            <p:ph type="title"/>
          </p:nvPr>
        </p:nvSpPr>
        <p:spPr>
          <a:xfrm>
            <a:off x="0" y="1168193"/>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b</a:t>
            </a:r>
            <a:endParaRPr lang="en-US" dirty="0"/>
          </a:p>
        </p:txBody>
      </p:sp>
      <p:pic>
        <p:nvPicPr>
          <p:cNvPr id="27650" name="Picture 2" descr="three ballo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559" y="757788"/>
            <a:ext cx="3084882" cy="34719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37736" y="4274306"/>
            <a:ext cx="6516528"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cele</a:t>
            </a:r>
            <a:r>
              <a:rPr lang="en-GB" sz="12000" dirty="0">
                <a:solidFill>
                  <a:srgbClr val="E56700"/>
                </a:solidFill>
                <a:latin typeface="Century Gothic" panose="020B0502020202020204" pitchFamily="34" charset="0"/>
                <a:cs typeface="Calibri" panose="020F0502020204030204" pitchFamily="34" charset="0"/>
              </a:rPr>
              <a:t>b</a:t>
            </a:r>
            <a:r>
              <a:rPr lang="en-GB" sz="12000" dirty="0">
                <a:solidFill>
                  <a:srgbClr val="115076"/>
                </a:solidFill>
                <a:latin typeface="Century Gothic" panose="020B0502020202020204" pitchFamily="34" charset="0"/>
                <a:cs typeface="Calibri" panose="020F0502020204030204" pitchFamily="34" charset="0"/>
              </a:rPr>
              <a:t>rar</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37660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fade">
                                      <p:cBhvr>
                                        <p:cTn id="1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0569-A00A-8A49-9622-CD35976D65D1}"/>
              </a:ext>
            </a:extLst>
          </p:cNvPr>
          <p:cNvSpPr>
            <a:spLocks noGrp="1"/>
          </p:cNvSpPr>
          <p:nvPr>
            <p:ph type="title"/>
          </p:nvPr>
        </p:nvSpPr>
        <p:spPr>
          <a:xfrm>
            <a:off x="0" y="1166400"/>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b</a:t>
            </a:r>
            <a:endParaRPr lang="en-US" dirty="0"/>
          </a:p>
        </p:txBody>
      </p:sp>
      <p:sp>
        <p:nvSpPr>
          <p:cNvPr id="5" name="Rectangle 4"/>
          <p:cNvSpPr/>
          <p:nvPr/>
        </p:nvSpPr>
        <p:spPr>
          <a:xfrm>
            <a:off x="3032608" y="1905860"/>
            <a:ext cx="6516528"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cele</a:t>
            </a:r>
            <a:r>
              <a:rPr lang="en-GB" sz="12000" dirty="0">
                <a:solidFill>
                  <a:srgbClr val="E56700"/>
                </a:solidFill>
                <a:latin typeface="Century Gothic" panose="020B0502020202020204" pitchFamily="34" charset="0"/>
                <a:cs typeface="Calibri" panose="020F0502020204030204" pitchFamily="34" charset="0"/>
              </a:rPr>
              <a:t>b</a:t>
            </a:r>
            <a:r>
              <a:rPr lang="en-GB" sz="12000" dirty="0">
                <a:solidFill>
                  <a:srgbClr val="115076"/>
                </a:solidFill>
                <a:latin typeface="Century Gothic" panose="020B0502020202020204" pitchFamily="34" charset="0"/>
                <a:cs typeface="Calibri" panose="020F0502020204030204" pitchFamily="34" charset="0"/>
              </a:rPr>
              <a:t>rar</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5081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10C3-03FB-0C47-B8EE-04FC7D137ADA}"/>
              </a:ext>
            </a:extLst>
          </p:cNvPr>
          <p:cNvSpPr>
            <a:spLocks noGrp="1"/>
          </p:cNvSpPr>
          <p:nvPr>
            <p:ph type="title"/>
          </p:nvPr>
        </p:nvSpPr>
        <p:spPr>
          <a:xfrm>
            <a:off x="106857" y="524716"/>
            <a:ext cx="10515600" cy="1325563"/>
          </a:xfrm>
        </p:spPr>
        <p:txBody>
          <a:bodyPr>
            <a:normAutofit fontScale="90000"/>
          </a:bodyPr>
          <a:lstStyle/>
          <a:p>
            <a:r>
              <a:rPr lang="en-GB" sz="26700" b="1" dirty="0" err="1">
                <a:solidFill>
                  <a:srgbClr val="115076"/>
                </a:solidFill>
                <a:latin typeface="Century Gothic" panose="020B0502020202020204" pitchFamily="34" charset="0"/>
                <a:cs typeface="Calibri" panose="020F0502020204030204" pitchFamily="34" charset="0"/>
              </a:rPr>
              <a:t>rr</a:t>
            </a:r>
            <a:endParaRPr lang="en-US" dirty="0"/>
          </a:p>
        </p:txBody>
      </p:sp>
      <p:pic>
        <p:nvPicPr>
          <p:cNvPr id="7" name="Picture 2" descr="do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602" y="1065791"/>
            <a:ext cx="3594795" cy="33543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79993" y="4256139"/>
            <a:ext cx="4169731"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pe</a:t>
            </a:r>
            <a:r>
              <a:rPr lang="en-GB" sz="12000" dirty="0">
                <a:solidFill>
                  <a:srgbClr val="E56700"/>
                </a:solidFill>
                <a:latin typeface="Century Gothic" panose="020B0502020202020204" pitchFamily="34" charset="0"/>
                <a:cs typeface="Calibri" panose="020F0502020204030204" pitchFamily="34" charset="0"/>
              </a:rPr>
              <a:t>rr</a:t>
            </a:r>
            <a:r>
              <a:rPr lang="en-GB" sz="12000" dirty="0">
                <a:solidFill>
                  <a:srgbClr val="115076"/>
                </a:solidFill>
                <a:latin typeface="Century Gothic" panose="020B0502020202020204" pitchFamily="34" charset="0"/>
                <a:cs typeface="Calibri" panose="020F0502020204030204" pitchFamily="34" charset="0"/>
              </a:rPr>
              <a:t>o</a:t>
            </a:r>
            <a:endParaRPr lang="en-GB" sz="12000" dirty="0">
              <a:solidFill>
                <a:srgbClr val="115076"/>
              </a:solidFill>
            </a:endParaRPr>
          </a:p>
        </p:txBody>
      </p:sp>
      <p:sp>
        <p:nvSpPr>
          <p:cNvPr id="9" name="TextBox 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98399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A7C0-295F-F242-B4BB-C60039A74B5B}"/>
              </a:ext>
            </a:extLst>
          </p:cNvPr>
          <p:cNvSpPr>
            <a:spLocks noGrp="1"/>
          </p:cNvSpPr>
          <p:nvPr>
            <p:ph type="title"/>
          </p:nvPr>
        </p:nvSpPr>
        <p:spPr>
          <a:xfrm>
            <a:off x="106857" y="525600"/>
            <a:ext cx="10515600" cy="1325563"/>
          </a:xfrm>
        </p:spPr>
        <p:txBody>
          <a:bodyPr>
            <a:normAutofit fontScale="90000"/>
          </a:bodyPr>
          <a:lstStyle/>
          <a:p>
            <a:r>
              <a:rPr lang="en-GB" sz="26700" b="1" dirty="0" err="1">
                <a:solidFill>
                  <a:srgbClr val="115076"/>
                </a:solidFill>
                <a:latin typeface="Century Gothic" panose="020B0502020202020204" pitchFamily="34" charset="0"/>
                <a:cs typeface="Calibri" panose="020F0502020204030204" pitchFamily="34" charset="0"/>
              </a:rPr>
              <a:t>rr</a:t>
            </a:r>
            <a:endParaRPr lang="en-US" dirty="0"/>
          </a:p>
        </p:txBody>
      </p:sp>
      <p:sp>
        <p:nvSpPr>
          <p:cNvPr id="6" name="Rectangle 5"/>
          <p:cNvSpPr/>
          <p:nvPr/>
        </p:nvSpPr>
        <p:spPr>
          <a:xfrm>
            <a:off x="4204845" y="1902683"/>
            <a:ext cx="4169731"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pe</a:t>
            </a:r>
            <a:r>
              <a:rPr lang="en-GB" sz="12000" dirty="0">
                <a:solidFill>
                  <a:srgbClr val="E56700"/>
                </a:solidFill>
                <a:latin typeface="Century Gothic" panose="020B0502020202020204" pitchFamily="34" charset="0"/>
                <a:cs typeface="Calibri" panose="020F0502020204030204" pitchFamily="34" charset="0"/>
              </a:rPr>
              <a:t>rr</a:t>
            </a:r>
            <a:r>
              <a:rPr lang="en-GB" sz="12000" dirty="0">
                <a:solidFill>
                  <a:srgbClr val="115076"/>
                </a:solidFill>
                <a:latin typeface="Century Gothic" panose="020B0502020202020204" pitchFamily="34" charset="0"/>
                <a:cs typeface="Calibri" panose="020F0502020204030204" pitchFamily="34" charset="0"/>
              </a:rPr>
              <a:t>o</a:t>
            </a:r>
            <a:endParaRPr lang="en-GB" sz="12000" dirty="0">
              <a:solidFill>
                <a:srgbClr val="115076"/>
              </a:solidFill>
            </a:endParaRPr>
          </a:p>
        </p:txBody>
      </p:sp>
      <p:sp>
        <p:nvSpPr>
          <p:cNvPr id="9" name="TextBox 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0235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2583F-BDBE-6B45-B558-2E10291554E9}"/>
              </a:ext>
            </a:extLst>
          </p:cNvPr>
          <p:cNvSpPr>
            <a:spLocks noGrp="1"/>
          </p:cNvSpPr>
          <p:nvPr>
            <p:ph type="title"/>
          </p:nvPr>
        </p:nvSpPr>
        <p:spPr>
          <a:xfrm>
            <a:off x="166439" y="552902"/>
            <a:ext cx="10515600" cy="1684800"/>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r</a:t>
            </a:r>
            <a:endParaRPr lang="en-US" dirty="0"/>
          </a:p>
        </p:txBody>
      </p:sp>
      <p:pic>
        <p:nvPicPr>
          <p:cNvPr id="2" name="Picture 1" descr="cartoon of a woman objecting to somet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259" y="872795"/>
            <a:ext cx="2608549" cy="3561444"/>
          </a:xfrm>
          <a:prstGeom prst="rect">
            <a:avLst/>
          </a:prstGeom>
        </p:spPr>
      </p:pic>
      <p:sp>
        <p:nvSpPr>
          <p:cNvPr id="5" name="Rectangle 4"/>
          <p:cNvSpPr/>
          <p:nvPr/>
        </p:nvSpPr>
        <p:spPr>
          <a:xfrm>
            <a:off x="4242768" y="4209699"/>
            <a:ext cx="3706464"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pe</a:t>
            </a:r>
            <a:r>
              <a:rPr lang="en-GB" sz="12000" dirty="0">
                <a:solidFill>
                  <a:srgbClr val="E56700"/>
                </a:solidFill>
                <a:latin typeface="Century Gothic" panose="020B0502020202020204" pitchFamily="34" charset="0"/>
                <a:cs typeface="Calibri" panose="020F0502020204030204" pitchFamily="34" charset="0"/>
              </a:rPr>
              <a:t>r</a:t>
            </a:r>
            <a:r>
              <a:rPr lang="en-GB" sz="12000" dirty="0">
                <a:solidFill>
                  <a:srgbClr val="115076"/>
                </a:solidFill>
                <a:latin typeface="Century Gothic" panose="020B0502020202020204" pitchFamily="34" charset="0"/>
                <a:cs typeface="Calibri" panose="020F0502020204030204" pitchFamily="34" charset="0"/>
              </a:rPr>
              <a:t>o</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1354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F19A-3724-1E41-8453-C70B28D9F2A8}"/>
              </a:ext>
            </a:extLst>
          </p:cNvPr>
          <p:cNvSpPr>
            <a:spLocks noGrp="1"/>
          </p:cNvSpPr>
          <p:nvPr>
            <p:ph type="title"/>
          </p:nvPr>
        </p:nvSpPr>
        <p:spPr>
          <a:xfrm>
            <a:off x="165600" y="554400"/>
            <a:ext cx="10515600" cy="1749888"/>
          </a:xfrm>
        </p:spPr>
        <p:txBody>
          <a:bodyPr>
            <a:noAutofit/>
          </a:bodyPr>
          <a:lstStyle/>
          <a:p>
            <a:r>
              <a:rPr lang="en-GB" sz="24000" b="1" dirty="0">
                <a:solidFill>
                  <a:srgbClr val="115076"/>
                </a:solidFill>
                <a:latin typeface="Century Gothic" panose="020B0502020202020204" pitchFamily="34" charset="0"/>
                <a:cs typeface="Calibri" panose="020F0502020204030204" pitchFamily="34" charset="0"/>
              </a:rPr>
              <a:t>r</a:t>
            </a:r>
            <a:endParaRPr lang="en-US" sz="24000" dirty="0"/>
          </a:p>
        </p:txBody>
      </p:sp>
      <p:sp>
        <p:nvSpPr>
          <p:cNvPr id="5" name="Rectangle 4"/>
          <p:cNvSpPr/>
          <p:nvPr/>
        </p:nvSpPr>
        <p:spPr>
          <a:xfrm>
            <a:off x="4437641" y="1916204"/>
            <a:ext cx="3706464" cy="1938992"/>
          </a:xfrm>
          <a:prstGeom prst="rect">
            <a:avLst/>
          </a:prstGeom>
        </p:spPr>
        <p:txBody>
          <a:bodyPr wrap="none">
            <a:spAutoFit/>
          </a:bodyPr>
          <a:lstStyle/>
          <a:p>
            <a:r>
              <a:rPr lang="en-GB" sz="12000" dirty="0">
                <a:solidFill>
                  <a:srgbClr val="115076"/>
                </a:solidFill>
                <a:latin typeface="Century Gothic" panose="020B0502020202020204" pitchFamily="34" charset="0"/>
                <a:cs typeface="Calibri" panose="020F0502020204030204" pitchFamily="34" charset="0"/>
              </a:rPr>
              <a:t>pe</a:t>
            </a:r>
            <a:r>
              <a:rPr lang="en-GB" sz="12000" dirty="0">
                <a:solidFill>
                  <a:srgbClr val="E56700"/>
                </a:solidFill>
                <a:latin typeface="Century Gothic" panose="020B0502020202020204" pitchFamily="34" charset="0"/>
                <a:cs typeface="Calibri" panose="020F0502020204030204" pitchFamily="34" charset="0"/>
              </a:rPr>
              <a:t>r</a:t>
            </a:r>
            <a:r>
              <a:rPr lang="en-GB" sz="12000" dirty="0">
                <a:solidFill>
                  <a:srgbClr val="115076"/>
                </a:solidFill>
                <a:latin typeface="Century Gothic" panose="020B0502020202020204" pitchFamily="34" charset="0"/>
                <a:cs typeface="Calibri" panose="020F0502020204030204" pitchFamily="34" charset="0"/>
              </a:rPr>
              <a:t>o</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3379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2105-E0FC-B54C-A13D-0CC00BB8E4F1}"/>
              </a:ext>
            </a:extLst>
          </p:cNvPr>
          <p:cNvSpPr>
            <a:spLocks noGrp="1"/>
          </p:cNvSpPr>
          <p:nvPr>
            <p:ph type="title"/>
          </p:nvPr>
        </p:nvSpPr>
        <p:spPr>
          <a:xfrm>
            <a:off x="0" y="1079887"/>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h</a:t>
            </a:r>
            <a:endParaRPr lang="en-US" dirty="0"/>
          </a:p>
        </p:txBody>
      </p:sp>
      <p:pic>
        <p:nvPicPr>
          <p:cNvPr id="29698" name="Picture 2" descr="man with mouth open and hand rais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367" y="583946"/>
            <a:ext cx="4649265" cy="3874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72713" y="4458334"/>
            <a:ext cx="5046574"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h</a:t>
            </a:r>
            <a:r>
              <a:rPr lang="en-GB" sz="12000" dirty="0">
                <a:solidFill>
                  <a:srgbClr val="115076"/>
                </a:solidFill>
                <a:latin typeface="Century Gothic" panose="020B0502020202020204" pitchFamily="34" charset="0"/>
                <a:cs typeface="Calibri" panose="020F0502020204030204" pitchFamily="34" charset="0"/>
              </a:rPr>
              <a:t>ablar</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6241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fade">
                                      <p:cBhvr>
                                        <p:cTn id="1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CABA-8EAC-0946-B4CC-202523186115}"/>
              </a:ext>
            </a:extLst>
          </p:cNvPr>
          <p:cNvSpPr>
            <a:spLocks noGrp="1"/>
          </p:cNvSpPr>
          <p:nvPr>
            <p:ph type="title"/>
          </p:nvPr>
        </p:nvSpPr>
        <p:spPr>
          <a:xfrm>
            <a:off x="0" y="1080000"/>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h</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6" name="Rectangle 5"/>
          <p:cNvSpPr/>
          <p:nvPr/>
        </p:nvSpPr>
        <p:spPr>
          <a:xfrm>
            <a:off x="3692635" y="1954977"/>
            <a:ext cx="5046574" cy="1938992"/>
          </a:xfrm>
          <a:prstGeom prst="rect">
            <a:avLst/>
          </a:prstGeom>
        </p:spPr>
        <p:txBody>
          <a:bodyPr wrap="none">
            <a:spAutoFit/>
          </a:bodyPr>
          <a:lstStyle/>
          <a:p>
            <a:r>
              <a:rPr lang="en-GB" sz="12000" dirty="0">
                <a:solidFill>
                  <a:srgbClr val="E56700"/>
                </a:solidFill>
                <a:latin typeface="Century Gothic" panose="020B0502020202020204" pitchFamily="34" charset="0"/>
                <a:cs typeface="Calibri" panose="020F0502020204030204" pitchFamily="34" charset="0"/>
              </a:rPr>
              <a:t>h</a:t>
            </a:r>
            <a:r>
              <a:rPr lang="en-GB" sz="12000" dirty="0">
                <a:solidFill>
                  <a:srgbClr val="115076"/>
                </a:solidFill>
                <a:latin typeface="Century Gothic" panose="020B0502020202020204" pitchFamily="34" charset="0"/>
                <a:cs typeface="Calibri" panose="020F0502020204030204" pitchFamily="34" charset="0"/>
              </a:rPr>
              <a:t>ablar</a:t>
            </a:r>
            <a:endParaRPr lang="en-GB" sz="12000" dirty="0">
              <a:solidFill>
                <a:srgbClr val="115076"/>
              </a:solidFill>
            </a:endParaRP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7772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56E07C-0CD6-6746-9D1D-E9A6189A2D27}"/>
              </a:ext>
            </a:extLst>
          </p:cNvPr>
          <p:cNvSpPr>
            <a:spLocks noGrp="1"/>
          </p:cNvSpPr>
          <p:nvPr>
            <p:ph type="title"/>
          </p:nvPr>
        </p:nvSpPr>
        <p:spPr>
          <a:xfrm>
            <a:off x="-4290904" y="1229973"/>
            <a:ext cx="10515600" cy="1325563"/>
          </a:xfrm>
        </p:spPr>
        <p:txBody>
          <a:bodyPr>
            <a:normAutofit fontScale="90000"/>
          </a:bodyPr>
          <a:lstStyle/>
          <a:p>
            <a:pPr algn="ctr"/>
            <a:r>
              <a:rPr lang="en-GB" sz="26700" b="1" dirty="0" err="1">
                <a:solidFill>
                  <a:srgbClr val="115076"/>
                </a:solidFill>
                <a:latin typeface="Century Gothic" panose="020B0502020202020204" pitchFamily="34" charset="0"/>
                <a:cs typeface="Calibri" panose="020F0502020204030204" pitchFamily="34" charset="0"/>
              </a:rPr>
              <a:t>i</a:t>
            </a:r>
            <a:endParaRPr lang="en-US" dirty="0"/>
          </a:p>
        </p:txBody>
      </p:sp>
      <p:sp>
        <p:nvSpPr>
          <p:cNvPr id="7" name="TextBox 6"/>
          <p:cNvSpPr txBox="1"/>
          <p:nvPr/>
        </p:nvSpPr>
        <p:spPr>
          <a:xfrm>
            <a:off x="4289714" y="1892755"/>
            <a:ext cx="3612572" cy="1938992"/>
          </a:xfrm>
          <a:prstGeom prst="rect">
            <a:avLst/>
          </a:prstGeom>
          <a:noFill/>
        </p:spPr>
        <p:txBody>
          <a:bodyPr wrap="square" rtlCol="0">
            <a:spAutoFit/>
          </a:bodyPr>
          <a:lstStyle/>
          <a:p>
            <a:pPr algn="ctr"/>
            <a:r>
              <a:rPr lang="en-GB" sz="12000" dirty="0">
                <a:solidFill>
                  <a:srgbClr val="E56700"/>
                </a:solidFill>
                <a:latin typeface="Century Gothic" panose="020B0502020202020204" pitchFamily="34" charset="0"/>
                <a:cs typeface="Calibri" panose="020F0502020204030204" pitchFamily="34" charset="0"/>
              </a:rPr>
              <a:t>i</a:t>
            </a:r>
            <a:r>
              <a:rPr lang="en-GB" sz="12000" dirty="0">
                <a:solidFill>
                  <a:srgbClr val="115076"/>
                </a:solidFill>
                <a:latin typeface="Century Gothic" panose="020B0502020202020204" pitchFamily="34" charset="0"/>
                <a:cs typeface="Calibri" panose="020F0502020204030204" pitchFamily="34" charset="0"/>
              </a:rPr>
              <a:t>dea</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58583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AC00-2100-1547-898C-CEFDEE257FB1}"/>
              </a:ext>
            </a:extLst>
          </p:cNvPr>
          <p:cNvSpPr>
            <a:spLocks noGrp="1"/>
          </p:cNvSpPr>
          <p:nvPr>
            <p:ph type="title"/>
          </p:nvPr>
        </p:nvSpPr>
        <p:spPr>
          <a:xfrm>
            <a:off x="-4092997" y="436005"/>
            <a:ext cx="10515600" cy="1325563"/>
          </a:xfrm>
        </p:spPr>
        <p:txBody>
          <a:bodyPr>
            <a:normAutofit fontScale="90000"/>
          </a:bodyPr>
          <a:lstStyle/>
          <a:p>
            <a:pPr lvl="0" algn="ctr">
              <a:lnSpc>
                <a:spcPct val="100000"/>
              </a:lnSpc>
              <a:spcBef>
                <a:spcPts val="0"/>
              </a:spcBef>
            </a:pPr>
            <a:r>
              <a:rPr lang="en-GB" sz="26700" b="1" dirty="0">
                <a:solidFill>
                  <a:srgbClr val="115076"/>
                </a:solidFill>
                <a:latin typeface="Century Gothic" panose="020B0502020202020204" pitchFamily="34" charset="0"/>
                <a:ea typeface="+mn-ea"/>
                <a:cs typeface="Calibri" panose="020F0502020204030204" pitchFamily="34" charset="0"/>
              </a:rPr>
              <a:t>o</a:t>
            </a:r>
            <a:endParaRPr lang="en-US" dirty="0"/>
          </a:p>
        </p:txBody>
      </p:sp>
      <p:pic>
        <p:nvPicPr>
          <p:cNvPr id="6" name="Picture 2" descr="bo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850" y="436005"/>
            <a:ext cx="1749401" cy="409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86749" y="4239623"/>
            <a:ext cx="2018501" cy="1938992"/>
          </a:xfrm>
          <a:prstGeom prst="rect">
            <a:avLst/>
          </a:prstGeom>
        </p:spPr>
        <p:txBody>
          <a:bodyPr wrap="none">
            <a:spAutoFit/>
          </a:bodyPr>
          <a:lstStyle/>
          <a:p>
            <a:pPr algn="ctr"/>
            <a:r>
              <a:rPr lang="en-GB" sz="12000" dirty="0">
                <a:solidFill>
                  <a:srgbClr val="115076"/>
                </a:solidFill>
                <a:latin typeface="Century Gothic" panose="020B0502020202020204" pitchFamily="34" charset="0"/>
                <a:cs typeface="Calibri" panose="020F0502020204030204" pitchFamily="34" charset="0"/>
              </a:rPr>
              <a:t>y</a:t>
            </a:r>
            <a:r>
              <a:rPr lang="en-GB" sz="12000" dirty="0">
                <a:solidFill>
                  <a:srgbClr val="E87D1E"/>
                </a:solidFill>
                <a:latin typeface="Century Gothic" panose="020B0502020202020204" pitchFamily="34" charset="0"/>
                <a:cs typeface="Calibri" panose="020F0502020204030204" pitchFamily="34" charset="0"/>
              </a:rPr>
              <a:t>o</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5149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D0F-06AC-1547-BEDA-5C0CDC874EF2}"/>
              </a:ext>
            </a:extLst>
          </p:cNvPr>
          <p:cNvSpPr>
            <a:spLocks noGrp="1"/>
          </p:cNvSpPr>
          <p:nvPr>
            <p:ph type="title"/>
          </p:nvPr>
        </p:nvSpPr>
        <p:spPr>
          <a:xfrm>
            <a:off x="-4092997" y="435600"/>
            <a:ext cx="10515600" cy="1325563"/>
          </a:xfrm>
        </p:spPr>
        <p:txBody>
          <a:bodyPr>
            <a:normAutofit fontScale="90000"/>
          </a:bodyPr>
          <a:lstStyle/>
          <a:p>
            <a:pPr lvl="0" algn="ctr">
              <a:lnSpc>
                <a:spcPct val="100000"/>
              </a:lnSpc>
              <a:spcBef>
                <a:spcPts val="0"/>
              </a:spcBef>
            </a:pPr>
            <a:r>
              <a:rPr lang="en-GB" sz="26700" b="1" dirty="0">
                <a:solidFill>
                  <a:srgbClr val="115076"/>
                </a:solidFill>
                <a:latin typeface="Century Gothic" panose="020B0502020202020204" pitchFamily="34" charset="0"/>
                <a:ea typeface="+mn-ea"/>
                <a:cs typeface="Calibri" panose="020F0502020204030204" pitchFamily="34" charset="0"/>
              </a:rPr>
              <a:t>o</a:t>
            </a:r>
            <a:endParaRPr lang="en-US" dirty="0"/>
          </a:p>
        </p:txBody>
      </p:sp>
      <p:sp>
        <p:nvSpPr>
          <p:cNvPr id="7" name="Rectangle 6"/>
          <p:cNvSpPr/>
          <p:nvPr/>
        </p:nvSpPr>
        <p:spPr>
          <a:xfrm>
            <a:off x="5086749" y="1856187"/>
            <a:ext cx="2018501" cy="1938992"/>
          </a:xfrm>
          <a:prstGeom prst="rect">
            <a:avLst/>
          </a:prstGeom>
        </p:spPr>
        <p:txBody>
          <a:bodyPr wrap="none">
            <a:spAutoFit/>
          </a:bodyPr>
          <a:lstStyle/>
          <a:p>
            <a:pPr algn="ctr"/>
            <a:r>
              <a:rPr lang="en-GB" sz="12000" dirty="0">
                <a:solidFill>
                  <a:srgbClr val="115076"/>
                </a:solidFill>
                <a:latin typeface="Century Gothic" panose="020B0502020202020204" pitchFamily="34" charset="0"/>
                <a:cs typeface="Calibri" panose="020F0502020204030204" pitchFamily="34" charset="0"/>
              </a:rPr>
              <a:t>y</a:t>
            </a:r>
            <a:r>
              <a:rPr lang="en-GB" sz="12000" dirty="0">
                <a:solidFill>
                  <a:srgbClr val="E87D1E"/>
                </a:solidFill>
                <a:latin typeface="Century Gothic" panose="020B0502020202020204" pitchFamily="34" charset="0"/>
                <a:cs typeface="Calibri" panose="020F0502020204030204" pitchFamily="34" charset="0"/>
              </a:rPr>
              <a:t>o</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81887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108026-7802-4716-A6E9-3A2715866025}" vid="{7624A450-32DA-4AC6-AB1B-9FBBDE09E0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Resources_template_NA</Template>
  <TotalTime>1571</TotalTime>
  <Words>3305</Words>
  <Application>Microsoft Macintosh PowerPoint</Application>
  <PresentationFormat>Widescreen</PresentationFormat>
  <Paragraphs>415</Paragraphs>
  <Slides>67</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Century Gothic</vt:lpstr>
      <vt:lpstr>Imprint MT Shadow</vt:lpstr>
      <vt:lpstr>Tw Cen MT</vt:lpstr>
      <vt:lpstr>Office Theme</vt:lpstr>
      <vt:lpstr>Spanish SSC  (symbol-sound correspondences)</vt:lpstr>
      <vt:lpstr>a</vt:lpstr>
      <vt:lpstr>a</vt:lpstr>
      <vt:lpstr>e</vt:lpstr>
      <vt:lpstr>e</vt:lpstr>
      <vt:lpstr>i</vt:lpstr>
      <vt:lpstr>i</vt:lpstr>
      <vt:lpstr>o</vt:lpstr>
      <vt:lpstr>o</vt:lpstr>
      <vt:lpstr>u</vt:lpstr>
      <vt:lpstr>u</vt:lpstr>
      <vt:lpstr>ll</vt:lpstr>
      <vt:lpstr>ll</vt:lpstr>
      <vt:lpstr>l</vt:lpstr>
      <vt:lpstr>l</vt:lpstr>
      <vt:lpstr>ca</vt:lpstr>
      <vt:lpstr>ca</vt:lpstr>
      <vt:lpstr>co</vt:lpstr>
      <vt:lpstr>co</vt:lpstr>
      <vt:lpstr>cu</vt:lpstr>
      <vt:lpstr>cu</vt:lpstr>
      <vt:lpstr>cue</vt:lpstr>
      <vt:lpstr>cue</vt:lpstr>
      <vt:lpstr>cue</vt:lpstr>
      <vt:lpstr>cue</vt:lpstr>
      <vt:lpstr>cue</vt:lpstr>
      <vt:lpstr>cue</vt:lpstr>
      <vt:lpstr>ce</vt:lpstr>
      <vt:lpstr>ce</vt:lpstr>
      <vt:lpstr>ci</vt:lpstr>
      <vt:lpstr>ci</vt:lpstr>
      <vt:lpstr>z</vt:lpstr>
      <vt:lpstr>z</vt:lpstr>
      <vt:lpstr>que</vt:lpstr>
      <vt:lpstr>que</vt:lpstr>
      <vt:lpstr>qui</vt:lpstr>
      <vt:lpstr>qui</vt:lpstr>
      <vt:lpstr>ga</vt:lpstr>
      <vt:lpstr>ga</vt:lpstr>
      <vt:lpstr>go</vt:lpstr>
      <vt:lpstr>go</vt:lpstr>
      <vt:lpstr>gu</vt:lpstr>
      <vt:lpstr>gu</vt:lpstr>
      <vt:lpstr>j</vt:lpstr>
      <vt:lpstr>j</vt:lpstr>
      <vt:lpstr>ge</vt:lpstr>
      <vt:lpstr>ge</vt:lpstr>
      <vt:lpstr>gi</vt:lpstr>
      <vt:lpstr>gi</vt:lpstr>
      <vt:lpstr>gue</vt:lpstr>
      <vt:lpstr>gue</vt:lpstr>
      <vt:lpstr>gui</vt:lpstr>
      <vt:lpstr>gui</vt:lpstr>
      <vt:lpstr>ñ</vt:lpstr>
      <vt:lpstr>ñ</vt:lpstr>
      <vt:lpstr>n</vt:lpstr>
      <vt:lpstr>n</vt:lpstr>
      <vt:lpstr>v</vt:lpstr>
      <vt:lpstr>v</vt:lpstr>
      <vt:lpstr>b</vt:lpstr>
      <vt:lpstr>b</vt:lpstr>
      <vt:lpstr>rr</vt:lpstr>
      <vt:lpstr>rr</vt:lpstr>
      <vt:lpstr>r</vt:lpstr>
      <vt:lpstr>r</vt:lpstr>
      <vt:lpstr>h</vt:lpstr>
      <vt:lpstr>h </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Louise Caruso</cp:lastModifiedBy>
  <cp:revision>90</cp:revision>
  <dcterms:created xsi:type="dcterms:W3CDTF">2019-02-20T09:51:26Z</dcterms:created>
  <dcterms:modified xsi:type="dcterms:W3CDTF">2021-09-13T11:24:34Z</dcterms:modified>
</cp:coreProperties>
</file>