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7" r:id="rId3"/>
    <p:sldId id="308" r:id="rId4"/>
    <p:sldId id="309" r:id="rId5"/>
    <p:sldId id="310" r:id="rId6"/>
    <p:sldId id="3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64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01/04/2019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1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01/04/2019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8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11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95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3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2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0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01/04/2019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7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01/04/2019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4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01/04/2019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give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5037" y="3353208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5037" y="507927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[gives]</a:t>
            </a:r>
          </a:p>
        </p:txBody>
      </p:sp>
    </p:spTree>
    <p:extLst>
      <p:ext uri="{BB962C8B-B14F-4D97-AF65-F5344CB8AC3E}">
        <p14:creationId xmlns:p14="http://schemas.microsoft.com/office/powerpoint/2010/main" val="9769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give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49858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8170" y="504560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[gives]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77974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[gives]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3503" y="4039432"/>
            <a:ext cx="54149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mucho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8703" y="500892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fr-FR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/he gives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 lot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641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_mu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give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366" y="4037385"/>
            <a:ext cx="9652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mucho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bueno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9436" y="505304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Giving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 lot is good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2810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r_mucho_es_bue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[gives]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11609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170" y="4096890"/>
            <a:ext cx="54149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mucho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8170" y="509202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fr-FR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/he gives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 lot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6521" y="4084109"/>
            <a:ext cx="1231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610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mu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_mu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1" grpId="0" animBg="1"/>
      <p:bldP spid="12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give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4037385"/>
            <a:ext cx="91538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mucho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bueno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5304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Giving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 lot is good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95B070-9F18-1047-AD42-62F8B79E04A2}"/>
              </a:ext>
            </a:extLst>
          </p:cNvPr>
          <p:cNvSpPr/>
          <p:nvPr/>
        </p:nvSpPr>
        <p:spPr>
          <a:xfrm>
            <a:off x="3446576" y="4037385"/>
            <a:ext cx="1478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7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mucho_es_bue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r_mucho_es_bue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90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13</cp:revision>
  <dcterms:created xsi:type="dcterms:W3CDTF">2019-03-24T08:33:13Z</dcterms:created>
  <dcterms:modified xsi:type="dcterms:W3CDTF">2019-04-01T04:25:04Z</dcterms:modified>
</cp:coreProperties>
</file>