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7" r:id="rId3"/>
    <p:sldId id="308" r:id="rId4"/>
    <p:sldId id="309" r:id="rId5"/>
    <p:sldId id="310" r:id="rId6"/>
    <p:sldId id="3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64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01/04/2019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1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01/04/2019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11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95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3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0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01/04/2019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7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01/04/2019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01/04/2019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0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give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5037" y="3353208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45037" y="507927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[gives]</a:t>
            </a:r>
          </a:p>
        </p:txBody>
      </p:sp>
    </p:spTree>
    <p:extLst>
      <p:ext uri="{BB962C8B-B14F-4D97-AF65-F5344CB8AC3E}">
        <p14:creationId xmlns:p14="http://schemas.microsoft.com/office/powerpoint/2010/main" val="97692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give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9858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38170" y="504560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[gives]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77974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[gives]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3503" y="4039432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mucho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8703" y="500892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fr-FR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/he gives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 lot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6414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give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366" y="4037385"/>
            <a:ext cx="96523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mucho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bueno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19436" y="505304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Giving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lot is good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2810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[gives]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11609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4096890"/>
            <a:ext cx="541490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mucho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8170" y="509202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fr-FR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/he gives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 lot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6521" y="4084109"/>
            <a:ext cx="12314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16106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give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4037385"/>
            <a:ext cx="915383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mucho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bueno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5304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Giving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a lot is good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3446576" y="4037385"/>
            <a:ext cx="14782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Dar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1733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90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12</cp:revision>
  <dcterms:created xsi:type="dcterms:W3CDTF">2019-03-24T08:33:13Z</dcterms:created>
  <dcterms:modified xsi:type="dcterms:W3CDTF">2019-04-01T03:44:18Z</dcterms:modified>
</cp:coreProperties>
</file>