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346" r:id="rId3"/>
    <p:sldId id="262" r:id="rId4"/>
    <p:sldId id="263" r:id="rId5"/>
    <p:sldId id="264" r:id="rId6"/>
    <p:sldId id="34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Owen" initials="SO" lastIdx="3" clrIdx="0">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509" autoAdjust="0"/>
    <p:restoredTop sz="86401" autoAdjust="0"/>
  </p:normalViewPr>
  <p:slideViewPr>
    <p:cSldViewPr snapToGrid="0">
      <p:cViewPr>
        <p:scale>
          <a:sx n="115" d="100"/>
          <a:sy n="115" d="100"/>
        </p:scale>
        <p:origin x="20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D9918-7FAF-44A2-BD99-DE600196EAD9}" type="datetimeFigureOut">
              <a:rPr lang="en-GB" smtClean="0"/>
              <a:t>23/02/2020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4982-492D-4AF6-B2AF-5194BABDD445}" type="slidenum">
              <a:rPr lang="en-GB" smtClean="0"/>
              <a:t>‹#›</a:t>
            </a:fld>
            <a:endParaRPr lang="en-GB"/>
          </a:p>
        </p:txBody>
      </p:sp>
    </p:spTree>
    <p:extLst>
      <p:ext uri="{BB962C8B-B14F-4D97-AF65-F5344CB8AC3E}">
        <p14:creationId xmlns:p14="http://schemas.microsoft.com/office/powerpoint/2010/main" val="58664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68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active nouns from the tasks that follow. </a:t>
            </a:r>
          </a:p>
          <a:p>
            <a:r>
              <a:rPr lang="en-GB" baseline="0" dirty="0"/>
              <a:t>Here, pupils should predict to which word for ‘the’ each noun will fly to –le or la?</a:t>
            </a:r>
            <a:br>
              <a:rPr lang="en-GB" baseline="0" dirty="0"/>
            </a:br>
            <a:r>
              <a:rPr lang="en-GB" baseline="0" dirty="0"/>
              <a:t>This slide has the words as text. The next slide has the nouns as pictures to stimulate recall of the words themselves as well as their gender.</a:t>
            </a:r>
          </a:p>
          <a:p>
            <a:r>
              <a:rPr lang="en-GB" baseline="0" dirty="0"/>
              <a:t>It is anticipated that the meaning of many/most of these nouns will be known, as many are included as from previous vocab sets/for pre-learning for this lesson and will have been encountered and practised for pronunciation, meaning and gender, but not with the matching word for ‘the’.</a:t>
            </a:r>
          </a:p>
          <a:p>
            <a:endParaRPr lang="en-GB" baseline="0" dirty="0"/>
          </a:p>
          <a:p>
            <a:endParaRPr lang="en-GB"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36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Revisiting the active nouns (either nouns from this week’s vocab set or nouns from previous weeks’ sets) for the tasks that follow. Here, pupils should predict to which word for ‘the’ each noun will fly to –le or la? and try to recall the French for each noun at the same time.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77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nouns from the tasks that follow. </a:t>
            </a:r>
          </a:p>
          <a:p>
            <a:r>
              <a:rPr lang="en-GB" baseline="0" dirty="0"/>
              <a:t>Here, pupils find the odd one out by identifying the gender of each noun.</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27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could use this slide to reinforce the pronunciation </a:t>
            </a:r>
            <a:r>
              <a:rPr lang="en-GB" baseline="0" dirty="0"/>
              <a:t>of nouns students know so far where </a:t>
            </a:r>
            <a:r>
              <a:rPr lang="en-GB" i="1" baseline="0" dirty="0"/>
              <a:t>l’ </a:t>
            </a:r>
            <a:r>
              <a:rPr lang="en-GB" baseline="0" dirty="0"/>
              <a:t>is needed, in a listen and repeat style, then ask students to say the word before the text appears.</a:t>
            </a:r>
            <a:endParaRPr lang="en-GB" dirty="0"/>
          </a:p>
        </p:txBody>
      </p:sp>
      <p:sp>
        <p:nvSpPr>
          <p:cNvPr id="4" name="Slide Number Placeholder 3"/>
          <p:cNvSpPr>
            <a:spLocks noGrp="1"/>
          </p:cNvSpPr>
          <p:nvPr>
            <p:ph type="sldNum" sz="quarter" idx="10"/>
          </p:nvPr>
        </p:nvSpPr>
        <p:spPr/>
        <p:txBody>
          <a:bodyPr/>
          <a:lstStyle/>
          <a:p>
            <a:fld id="{67694982-492D-4AF6-B2AF-5194BABDD445}" type="slidenum">
              <a:rPr lang="en-GB" smtClean="0"/>
              <a:t>5</a:t>
            </a:fld>
            <a:endParaRPr lang="en-GB"/>
          </a:p>
        </p:txBody>
      </p:sp>
    </p:spTree>
    <p:extLst>
      <p:ext uri="{BB962C8B-B14F-4D97-AF65-F5344CB8AC3E}">
        <p14:creationId xmlns:p14="http://schemas.microsoft.com/office/powerpoint/2010/main" val="93253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839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8818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8373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28267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2615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42719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7067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23/02/2020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9778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19591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23/02/2020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0425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08297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6699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7564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206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970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97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375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32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0853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8529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811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489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1877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23/02/2020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3269608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1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21.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7.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252984" y="2431669"/>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66807" y="503140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1.1 - Week 6</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4" name="Title 3">
            <a:extLst>
              <a:ext uri="{FF2B5EF4-FFF2-40B4-BE49-F238E27FC236}">
                <a16:creationId xmlns:a16="http://schemas.microsoft.com/office/drawing/2014/main" id="{C0508B9B-5891-4D3C-9F6E-ECDA43B43AC2}"/>
              </a:ext>
            </a:extLst>
          </p:cNvPr>
          <p:cNvSpPr txBox="1">
            <a:spLocks/>
          </p:cNvSpPr>
          <p:nvPr/>
        </p:nvSpPr>
        <p:spPr>
          <a:xfrm>
            <a:off x="266807" y="603029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Victoria Hobson / Rachel Hawkes / Emma Marsden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Stephen Owen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a:solidFill>
                  <a:prstClr val="white"/>
                </a:solidFill>
                <a:latin typeface="Century Gothic" panose="020B0502020202020204" pitchFamily="34" charset="0"/>
              </a:rPr>
              <a:t>23</a:t>
            </a: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/02/20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74438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0" name="Rectangle 19"/>
          <p:cNvSpPr/>
          <p:nvPr/>
        </p:nvSpPr>
        <p:spPr>
          <a:xfrm>
            <a:off x="550002" y="1088018"/>
            <a:ext cx="986167"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fille</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Rectangle 24"/>
          <p:cNvSpPr/>
          <p:nvPr/>
        </p:nvSpPr>
        <p:spPr>
          <a:xfrm>
            <a:off x="4228750" y="3133728"/>
            <a:ext cx="176843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Tw Cen MT" panose="020B0602020104020603"/>
                <a:ea typeface="+mn-ea"/>
                <a:cs typeface="+mn-cs"/>
              </a:rPr>
              <a:t> </a:t>
            </a: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chien</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Rectangle 26"/>
          <p:cNvSpPr/>
          <p:nvPr/>
        </p:nvSpPr>
        <p:spPr>
          <a:xfrm>
            <a:off x="1536169" y="2247974"/>
            <a:ext cx="196720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2060"/>
                </a:solidFill>
                <a:latin typeface="Century Gothic" panose="020B0502020202020204" pitchFamily="34" charset="0"/>
              </a:rPr>
              <a:t>chose</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Rectangle 30"/>
          <p:cNvSpPr/>
          <p:nvPr/>
        </p:nvSpPr>
        <p:spPr>
          <a:xfrm>
            <a:off x="5911583" y="981242"/>
            <a:ext cx="207140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0066"/>
                </a:solidFill>
                <a:effectLst/>
                <a:uLnTx/>
                <a:uFillTx/>
                <a:latin typeface="Tw Cen MT" panose="020B0602020104020603"/>
                <a:ea typeface="+mn-ea"/>
                <a:cs typeface="+mn-cs"/>
              </a:rPr>
              <a:t> </a:t>
            </a:r>
            <a:r>
              <a:rPr lang="en-GB" sz="4000" dirty="0" err="1">
                <a:solidFill>
                  <a:srgbClr val="000066"/>
                </a:solidFill>
                <a:latin typeface="Century Gothic" panose="020B0502020202020204" pitchFamily="34" charset="0"/>
              </a:rPr>
              <a:t>voiture</a:t>
            </a:r>
            <a:endParaRPr kumimoji="0" lang="en-GB" sz="4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sp>
        <p:nvSpPr>
          <p:cNvPr id="33" name="Rectangle 32"/>
          <p:cNvSpPr/>
          <p:nvPr/>
        </p:nvSpPr>
        <p:spPr>
          <a:xfrm>
            <a:off x="4930806" y="2229568"/>
            <a:ext cx="145264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err="1">
                <a:solidFill>
                  <a:srgbClr val="002060"/>
                </a:solidFill>
                <a:latin typeface="Century Gothic" panose="020B0502020202020204" pitchFamily="34" charset="0"/>
              </a:rPr>
              <a:t>règle</a:t>
            </a:r>
            <a:endParaRPr kumimoji="0" lang="en-GB" sz="40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125"/>
            <a:ext cx="6457246" cy="867128"/>
          </a:xfrm>
          <a:prstGeom prst="rect">
            <a:avLst/>
          </a:prstGeom>
        </p:spPr>
      </p:pic>
      <p:sp>
        <p:nvSpPr>
          <p:cNvPr id="26" name="Title 3"/>
          <p:cNvSpPr txBox="1">
            <a:spLocks/>
          </p:cNvSpPr>
          <p:nvPr/>
        </p:nvSpPr>
        <p:spPr>
          <a:xfrm>
            <a:off x="92746" y="209838"/>
            <a:ext cx="5265384" cy="70784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rPr>
              <a:t>V</a:t>
            </a: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ocabulaire</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7" name="Rectangle 36"/>
          <p:cNvSpPr/>
          <p:nvPr/>
        </p:nvSpPr>
        <p:spPr>
          <a:xfrm>
            <a:off x="7218313" y="3270200"/>
            <a:ext cx="1160895"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2060"/>
                </a:solidFill>
                <a:latin typeface="Century Gothic" panose="020B0502020202020204" pitchFamily="34" charset="0"/>
              </a:rPr>
              <a:t>livre</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Rectangle 27"/>
          <p:cNvSpPr/>
          <p:nvPr/>
        </p:nvSpPr>
        <p:spPr>
          <a:xfrm>
            <a:off x="800013" y="3227748"/>
            <a:ext cx="246574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err="1">
                <a:solidFill>
                  <a:srgbClr val="002060"/>
                </a:solidFill>
                <a:latin typeface="Century Gothic" panose="020B0502020202020204" pitchFamily="34" charset="0"/>
              </a:rPr>
              <a:t>chanteur</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Rectangle 29"/>
          <p:cNvSpPr/>
          <p:nvPr/>
        </p:nvSpPr>
        <p:spPr>
          <a:xfrm>
            <a:off x="2026207" y="1122510"/>
            <a:ext cx="271580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err="1">
                <a:solidFill>
                  <a:srgbClr val="002060"/>
                </a:solidFill>
                <a:latin typeface="Century Gothic" panose="020B0502020202020204" pitchFamily="34" charset="0"/>
              </a:rPr>
              <a:t>professeur</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Rectangle 38"/>
          <p:cNvSpPr/>
          <p:nvPr/>
        </p:nvSpPr>
        <p:spPr>
          <a:xfrm>
            <a:off x="7892149" y="2189303"/>
            <a:ext cx="249780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chambre</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Rectangle 41"/>
          <p:cNvSpPr/>
          <p:nvPr/>
        </p:nvSpPr>
        <p:spPr>
          <a:xfrm>
            <a:off x="7919052" y="4231117"/>
            <a:ext cx="361665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garçon</a:t>
            </a:r>
          </a:p>
        </p:txBody>
      </p:sp>
      <p:sp>
        <p:nvSpPr>
          <p:cNvPr id="43" name="Rectangle 42"/>
          <p:cNvSpPr/>
          <p:nvPr/>
        </p:nvSpPr>
        <p:spPr>
          <a:xfrm>
            <a:off x="5677224" y="4007797"/>
            <a:ext cx="1431802"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0066"/>
                </a:solidFill>
                <a:effectLst/>
                <a:uLnTx/>
                <a:uFillTx/>
                <a:latin typeface="Tw Cen MT" panose="020B0602020104020603"/>
                <a:ea typeface="+mn-ea"/>
                <a:cs typeface="+mn-cs"/>
              </a:rPr>
              <a:t> </a:t>
            </a:r>
            <a:r>
              <a:rPr lang="en-GB" sz="4000" dirty="0" err="1">
                <a:solidFill>
                  <a:srgbClr val="000066"/>
                </a:solidFill>
                <a:latin typeface="Century Gothic" panose="020B0502020202020204" pitchFamily="34" charset="0"/>
              </a:rPr>
              <a:t>vélo</a:t>
            </a:r>
            <a:endParaRPr kumimoji="0" lang="en-GB" sz="4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sp>
        <p:nvSpPr>
          <p:cNvPr id="47" name="Rectangle 46"/>
          <p:cNvSpPr/>
          <p:nvPr/>
        </p:nvSpPr>
        <p:spPr>
          <a:xfrm>
            <a:off x="8980554" y="3270200"/>
            <a:ext cx="251543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personne</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p:cNvSpPr txBox="1"/>
          <p:nvPr/>
        </p:nvSpPr>
        <p:spPr>
          <a:xfrm>
            <a:off x="10175965" y="130232"/>
            <a:ext cx="20160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le </a:t>
            </a:r>
            <a:r>
              <a:rPr kumimoji="0" lang="en-GB" sz="32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ou</a:t>
            </a:r>
            <a:r>
              <a:rPr kumimoji="0" lang="en-GB" sz="32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la?</a:t>
            </a:r>
          </a:p>
        </p:txBody>
      </p:sp>
      <p:sp>
        <p:nvSpPr>
          <p:cNvPr id="36" name="Rectangle 35"/>
          <p:cNvSpPr/>
          <p:nvPr/>
        </p:nvSpPr>
        <p:spPr>
          <a:xfrm>
            <a:off x="8993544" y="1088018"/>
            <a:ext cx="243047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err="1">
                <a:solidFill>
                  <a:srgbClr val="002060"/>
                </a:solidFill>
                <a:latin typeface="Century Gothic" panose="020B0502020202020204" pitchFamily="34" charset="0"/>
              </a:rPr>
              <a:t>médecin</a:t>
            </a:r>
            <a:endPar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Rectangle 37"/>
          <p:cNvSpPr/>
          <p:nvPr/>
        </p:nvSpPr>
        <p:spPr>
          <a:xfrm>
            <a:off x="2421186" y="4028040"/>
            <a:ext cx="216437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0066"/>
                </a:solidFill>
                <a:effectLst/>
                <a:uLnTx/>
                <a:uFillTx/>
                <a:latin typeface="Tw Cen MT" panose="020B0602020104020603"/>
                <a:ea typeface="+mn-ea"/>
                <a:cs typeface="+mn-cs"/>
              </a:rPr>
              <a:t> </a:t>
            </a:r>
            <a:r>
              <a:rPr lang="en-GB" sz="4000" noProof="0" dirty="0">
                <a:solidFill>
                  <a:srgbClr val="000066"/>
                </a:solidFill>
                <a:latin typeface="Century Gothic" panose="020B0502020202020204" pitchFamily="34" charset="0"/>
              </a:rPr>
              <a:t>femme</a:t>
            </a:r>
            <a:endParaRPr kumimoji="0" lang="en-GB" sz="4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endParaRPr>
          </a:p>
        </p:txBody>
      </p:sp>
      <p:sp>
        <p:nvSpPr>
          <p:cNvPr id="48" name="Rectangle 47"/>
          <p:cNvSpPr/>
          <p:nvPr/>
        </p:nvSpPr>
        <p:spPr>
          <a:xfrm>
            <a:off x="0" y="5414936"/>
            <a:ext cx="6086516" cy="9784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0" name="TextBox 49"/>
          <p:cNvSpPr txBox="1"/>
          <p:nvPr/>
        </p:nvSpPr>
        <p:spPr>
          <a:xfrm>
            <a:off x="1936920" y="5416599"/>
            <a:ext cx="2148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a:t>
            </a:r>
          </a:p>
        </p:txBody>
      </p:sp>
      <p:sp>
        <p:nvSpPr>
          <p:cNvPr id="49" name="Rectangle 48"/>
          <p:cNvSpPr/>
          <p:nvPr/>
        </p:nvSpPr>
        <p:spPr>
          <a:xfrm>
            <a:off x="6086516" y="5418191"/>
            <a:ext cx="6109066" cy="9819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1" name="TextBox 50"/>
          <p:cNvSpPr txBox="1"/>
          <p:nvPr/>
        </p:nvSpPr>
        <p:spPr>
          <a:xfrm>
            <a:off x="8089286" y="5519457"/>
            <a:ext cx="2148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a:t>
            </a:r>
          </a:p>
        </p:txBody>
      </p:sp>
    </p:spTree>
    <p:extLst>
      <p:ext uri="{BB962C8B-B14F-4D97-AF65-F5344CB8AC3E}">
        <p14:creationId xmlns:p14="http://schemas.microsoft.com/office/powerpoint/2010/main" val="372349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 L 0 0 C 0.00352 0.00139 0.00716 0.00255 0.01081 0.00417 C 0.01211 0.00463 0.01328 0.00532 0.01445 0.00625 C 0.01693 0.0088 0.01901 0.01296 0.02175 0.01505 C 0.02891 0.02014 0.02565 0.01805 0.03138 0.0213 C 0.03255 0.02292 0.03372 0.02454 0.03503 0.02569 C 0.03737 0.02778 0.04115 0.0287 0.04349 0.03009 C 0.04557 0.03125 0.04753 0.03287 0.04948 0.03426 C 0.05195 0.03588 0.05443 0.0368 0.05677 0.03866 C 0.05807 0.03958 0.05912 0.0419 0.06042 0.04282 C 0.06198 0.04398 0.06367 0.04421 0.06524 0.04514 C 0.06654 0.0456 0.06771 0.04653 0.06888 0.04722 C 0.07044 0.04792 0.07214 0.04861 0.0737 0.0493 C 0.07617 0.05069 0.07852 0.05231 0.08099 0.0537 L 0.08464 0.05579 L 0.08828 0.05787 L 0.09193 0.06018 C 0.1026 0.07268 0.08542 0.05324 0.10274 0.06875 C 0.11576 0.08032 0.10885 0.07592 0.12331 0.08171 C 0.12969 0.08727 0.13229 0.08981 0.13906 0.09444 C 0.14141 0.09606 0.14388 0.09722 0.14635 0.09884 C 0.14922 0.10069 0.15182 0.10347 0.15482 0.10532 C 0.15755 0.10694 0.16055 0.10764 0.16328 0.10949 C 0.16576 0.11134 0.16797 0.11412 0.17044 0.11597 C 0.17253 0.11759 0.17461 0.11852 0.17656 0.12037 C 0.17787 0.12153 0.17891 0.12338 0.18021 0.12454 C 0.18125 0.12569 0.18268 0.12592 0.18385 0.12685 C 0.18633 0.1287 0.18854 0.13148 0.19102 0.13333 C 0.19336 0.13495 0.19609 0.13542 0.19831 0.1375 C 0.20977 0.14768 0.20443 0.14491 0.21406 0.14838 C 0.22266 0.15833 0.21133 0.14583 0.22487 0.15694 C 0.22708 0.15856 0.22891 0.16134 0.23099 0.16342 C 0.23255 0.16481 0.23412 0.16643 0.23581 0.16759 C 0.23698 0.16852 0.23828 0.16875 0.23945 0.16991 C 0.24076 0.17083 0.2418 0.17292 0.2431 0.17407 C 0.24622 0.17708 0.24948 0.17986 0.25274 0.18264 C 0.2543 0.18403 0.25612 0.18518 0.25755 0.18704 C 0.25885 0.18842 0.26003 0.18981 0.2612 0.1912 C 0.26615 0.19768 0.2651 0.19699 0.26966 0.20208 C 0.27162 0.20417 0.27383 0.20625 0.27578 0.20856 C 0.28307 0.21713 0.27774 0.21319 0.28425 0.21713 C 0.28542 0.21921 0.28633 0.22199 0.28776 0.22361 C 0.28776 0.22361 0.30938 0.24259 0.31198 0.24514 C 0.31367 0.24653 0.31524 0.24768 0.3168 0.2493 C 0.32175 0.2544 0.32617 0.26065 0.33138 0.26435 C 0.34583 0.27477 0.32982 0.26296 0.34232 0.27292 C 0.34505 0.27523 0.34792 0.27708 0.35078 0.2794 C 0.3556 0.28356 0.36016 0.28935 0.36524 0.29236 C 0.36771 0.29375 0.37018 0.29467 0.37253 0.29676 C 0.37656 0.30023 0.38086 0.30694 0.38464 0.3118 C 0.39193 0.32083 0.3901 0.31875 0.39675 0.32454 C 0.39792 0.32755 0.39883 0.33079 0.40026 0.33333 C 0.4013 0.33518 0.40287 0.33588 0.40391 0.3375 C 0.41302 0.35092 0.40091 0.3368 0.41367 0.35046 C 0.41979 0.3669 0.41133 0.34676 0.42083 0.36111 C 0.4224 0.36342 0.42305 0.36736 0.42448 0.36991 C 0.43255 0.38403 0.42643 0.36875 0.43294 0.38264 C 0.43385 0.38472 0.43477 0.3868 0.43542 0.38912 C 0.43711 0.39491 0.43802 0.40139 0.44024 0.40648 C 0.45169 0.43194 0.4375 0.4 0.45117 0.43217 C 0.45274 0.43588 0.45443 0.43912 0.45599 0.44282 C 0.45729 0.4463 0.45833 0.45023 0.45964 0.4537 C 0.46068 0.45671 0.46198 0.45949 0.46328 0.46227 C 0.46367 0.46435 0.4638 0.46667 0.46445 0.46875 C 0.46732 0.47755 0.47057 0.47986 0.47292 0.49028 C 0.4737 0.49375 0.47435 0.49745 0.47526 0.50092 C 0.4763 0.50463 0.478 0.50787 0.47891 0.5118 C 0.48737 0.54352 0.48034 0.52407 0.4862 0.53981 C 0.48659 0.54259 0.48672 0.5456 0.48737 0.54838 C 0.48802 0.55069 0.48932 0.55231 0.48984 0.55486 C 0.4905 0.5581 0.49063 0.56204 0.49102 0.56551 C 0.49141 0.56852 0.4918 0.5713 0.49219 0.57407 C 0.49297 0.57847 0.49466 0.58704 0.49466 0.58704 C 0.49505 0.59213 0.49531 0.59722 0.49583 0.60208 C 0.49609 0.6044 0.49675 0.60625 0.49714 0.60856 C 0.50013 0.62755 0.49662 0.6081 0.49948 0.62361 L 0.50078 0.67963 " pathEditMode="relative" ptsTypes="AAAAAAAAAAAAAAAAAAAAAAAAAAAAAAAAAAAAAAAAAAAAAAAAAAAAAAAAAAAAAAAAAAAAAAAAAAAAAA">
                                      <p:cBhvr>
                                        <p:cTn id="10" dur="2000" fill="hold"/>
                                        <p:tgtEl>
                                          <p:spTgt spid="2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16667E-6 1.85185E-6 L 4.16667E-6 1.85185E-6 C -0.0013 0.00555 -0.00273 0.01134 -0.00365 0.01713 C -0.0043 0.0206 -0.0043 0.0243 -0.00495 0.02777 C -0.00547 0.03078 -0.00664 0.03356 -0.00729 0.03634 C -0.01263 0.05856 -0.00286 0.02291 -0.01094 0.05138 C -0.01133 0.05648 -0.01172 0.06157 -0.01211 0.06666 C -0.01458 0.09004 -0.01224 0.05648 -0.01458 0.08796 C -0.0151 0.09444 -0.01523 0.10092 -0.01576 0.1074 C -0.01602 0.10972 -0.01667 0.1118 -0.01706 0.11388 C -0.01745 0.11666 -0.01797 0.11967 -0.01823 0.12245 C -0.01875 0.12754 -0.01901 0.1324 -0.0194 0.1375 C -0.01966 0.15231 -0.02031 0.24351 -0.02187 0.27523 C -0.02201 0.27754 -0.02266 0.27939 -0.02305 0.28171 C -0.02357 0.28449 -0.02357 0.2875 -0.02422 0.29027 C -0.02604 0.29768 -0.02891 0.30416 -0.03034 0.3118 C -0.03437 0.33356 -0.03177 0.32546 -0.03633 0.3375 C -0.03984 0.36226 -0.03503 0.33171 -0.03997 0.35254 C -0.04466 0.37199 -0.0375 0.35138 -0.04362 0.36759 C -0.04401 0.3706 -0.04427 0.37361 -0.04479 0.37638 C -0.04609 0.3824 -0.04766 0.38588 -0.04974 0.39143 C -0.05143 0.4037 -0.05169 0.40694 -0.05573 0.42152 C -0.05651 0.4243 -0.05742 0.42708 -0.0582 0.43009 C -0.06263 0.44861 -0.05495 0.42037 -0.06055 0.44722 C -0.06107 0.44976 -0.06237 0.45138 -0.06302 0.4537 C -0.06523 0.46296 -0.06706 0.47245 -0.06901 0.48171 C -0.06979 0.48518 -0.07096 0.48865 -0.07148 0.49236 C -0.07187 0.49537 -0.07201 0.49838 -0.07266 0.50092 C -0.07409 0.50694 -0.07591 0.5125 -0.07747 0.51828 C -0.07878 0.52245 -0.08034 0.52662 -0.08112 0.53125 C -0.0819 0.53541 -0.08281 0.53958 -0.08359 0.54398 C -0.08398 0.54676 -0.08398 0.55 -0.08477 0.55254 C -0.08607 0.55717 -0.08802 0.56134 -0.08958 0.56551 C -0.09036 0.56759 -0.09141 0.56967 -0.09206 0.57199 C -0.09453 0.58101 -0.09479 0.58125 -0.09687 0.59143 C -0.09779 0.5956 -0.0987 0.59976 -0.09935 0.60416 C -0.09974 0.60717 -0.1 0.60995 -0.10052 0.61296 C -0.10091 0.61504 -0.10143 0.61713 -0.10169 0.61921 C -0.10221 0.62291 -0.10234 0.62662 -0.10286 0.63009 C -0.10365 0.63449 -0.10534 0.64305 -0.10534 0.64305 C -0.10742 0.66574 -0.10651 0.65162 -0.10651 0.68611 L -0.10651 0.68611 L -0.09206 0.67731 L -0.11133 0.66875 " pathEditMode="relative" ptsTypes="AAAAAAAAAAAAAAAAAAAAAAAAAAAAAAAAAAAAAAAAAAAA">
                                      <p:cBhvr>
                                        <p:cTn id="18" dur="2000" fill="hold"/>
                                        <p:tgtEl>
                                          <p:spTgt spid="3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24284 -0.45023 L -0.24284 -0.45 C -0.24167 -0.44491 -0.23958 -0.43981 -0.23932 -0.4338 C -0.23919 -0.43125 -0.24102 -0.42963 -0.24167 -0.42731 C -0.24219 -0.42569 -0.24232 -0.42315 -0.24284 -0.42106 C -0.24544 -0.41227 -0.24518 -0.41713 -0.24896 -0.4088 C -0.25078 -0.40463 -0.25221 -0.40046 -0.25378 -0.39606 L -0.25859 -0.38356 L -0.26107 -0.37731 C -0.26146 -0.37454 -0.26146 -0.37153 -0.26224 -0.36898 C -0.26354 -0.36435 -0.2655 -0.36065 -0.26706 -0.35625 C -0.26784 -0.3544 -0.26901 -0.35255 -0.26953 -0.35023 C -0.26992 -0.34792 -0.27005 -0.34583 -0.2707 -0.34398 C -0.27214 -0.33935 -0.27422 -0.33588 -0.27552 -0.33125 C -0.27708 -0.32569 -0.27787 -0.31898 -0.28034 -0.31481 C -0.29102 -0.2963 -0.278 -0.31944 -0.28646 -0.30208 C -0.2875 -0.29977 -0.28906 -0.29838 -0.28997 -0.29583 C -0.29193 -0.29074 -0.29232 -0.28333 -0.29492 -0.27917 C -0.29714 -0.27523 -0.29961 -0.27176 -0.30091 -0.26667 C -0.30195 -0.2625 -0.30221 -0.2581 -0.30339 -0.25393 C -0.30456 -0.25 -0.30573 -0.2456 -0.3069 -0.24143 C -0.30807 -0.23796 -0.30951 -0.23472 -0.31055 -0.23102 C -0.3112 -0.22893 -0.31133 -0.22685 -0.31185 -0.22477 C -0.31511 -0.21181 -0.31471 -0.21389 -0.31901 -0.2037 L -0.32266 -0.18518 C -0.32305 -0.18287 -0.32331 -0.18056 -0.32383 -0.17893 L -0.33229 -0.1537 C -0.33281 -0.15093 -0.33294 -0.14792 -0.33359 -0.14537 C -0.33412 -0.14306 -0.33555 -0.14143 -0.33594 -0.13912 C -0.33724 -0.13171 -0.3375 -0.12384 -0.33841 -0.11597 C -0.33867 -0.11389 -0.33919 -0.11181 -0.33958 -0.10972 C -0.33997 -0.10579 -0.3405 -0.10139 -0.34076 -0.09722 C -0.34128 -0.0912 -0.34141 -0.08449 -0.34206 -0.07847 C -0.34271 -0.07106 -0.34609 -0.05579 -0.34688 -0.05139 C -0.3474 -0.04792 -0.34766 -0.04421 -0.34805 -0.04097 C -0.35078 -0.01528 -0.34779 -0.0419 -0.35052 -0.01366 C -0.35078 -0.01018 -0.3513 -0.00671 -0.35169 -0.00324 C -0.35208 0.00093 -0.35247 0.00509 -0.35287 0.00926 C -0.35326 0.01921 -0.35352 0.0287 -0.35417 0.03866 C -0.3543 0.04213 -0.35495 0.04537 -0.35534 0.04907 C -0.35573 0.05301 -0.35599 0.05741 -0.35651 0.06157 C -0.35768 0.0713 -0.35833 0.07176 -0.36016 0.08264 C -0.36537 0.11273 -0.35599 0.06181 -0.36263 0.10347 C -0.36315 0.10694 -0.36432 0.11019 -0.36497 0.11389 C -0.36628 0.1206 -0.36667 0.12801 -0.36745 0.13472 C -0.36771 0.13819 -0.36823 0.14167 -0.36862 0.14514 C -0.36901 0.15972 -0.36914 0.17454 -0.36979 0.18889 C -0.36992 0.1919 -0.37096 0.19444 -0.37109 0.19745 C -0.37136 0.20417 -0.37109 0.21134 -0.37109 0.21852 " pathEditMode="relative" rAng="0" ptsTypes="AAAAAAAAAAAAAAAAAAAAAAAAAAAAAAAAAAAAAAAAAAAAAAAAA">
                                      <p:cBhvr>
                                        <p:cTn id="26" dur="2000" fill="hold"/>
                                        <p:tgtEl>
                                          <p:spTgt spid="43"/>
                                        </p:tgtEl>
                                        <p:attrNameLst>
                                          <p:attrName>ppt_x</p:attrName>
                                          <p:attrName>ppt_y</p:attrName>
                                        </p:attrNameLst>
                                      </p:cBhvr>
                                      <p:rCtr x="-6250" y="33426"/>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66667E-6 3.33333E-6 L -1.66667E-6 0.00023 C 0.01029 0.09143 0.00182 0.00949 0.00352 0.23426 C 0.00378 0.26574 0.00417 0.29745 0.00482 0.32893 C 0.00495 0.33819 0.00547 0.34745 0.00599 0.35694 C 0.00625 0.3618 0.00768 0.37106 0.00847 0.37615 C 0.00886 0.41574 0.00899 0.45509 0.00964 0.49444 C 0.00977 0.50162 0.01016 0.50879 0.01081 0.51597 C 0.01107 0.51828 0.01159 0.52037 0.01211 0.52245 C 0.0125 0.52893 0.01289 0.53541 0.01328 0.54189 C 0.01589 0.58773 0.01315 0.57106 0.01693 0.5912 C 0.01888 0.67037 0.01524 0.61944 0.01927 0.6449 C 0.01979 0.64791 0.01979 0.65092 0.02057 0.6537 C 0.0211 0.65532 0.02214 0.65648 0.02292 0.65787 L 0.02422 0.66018 " pathEditMode="relative" rAng="0" ptsTypes="AAAAAAAAAAAAAAA">
                                      <p:cBhvr>
                                        <p:cTn id="34" dur="2000" fill="hold"/>
                                        <p:tgtEl>
                                          <p:spTgt spid="31"/>
                                        </p:tgtEl>
                                        <p:attrNameLst>
                                          <p:attrName>ppt_x</p:attrName>
                                          <p:attrName>ppt_y</p:attrName>
                                        </p:attrNameLst>
                                      </p:cBhvr>
                                      <p:rCtr x="1211" y="3300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13776 -0.42963 L -0.13776 -0.4294 C -0.13698 -0.42269 -0.13477 -0.41551 -0.13529 -0.40833 C -0.13555 -0.40463 -0.14727 -0.38496 -0.1474 -0.38449 C -0.14831 -0.38264 -0.14883 -0.37986 -0.14987 -0.37824 C -0.1543 -0.37014 -0.15677 -0.36898 -0.16198 -0.3632 C -0.1711 -0.35278 -0.17201 -0.34977 -0.18373 -0.33935 C -0.18607 -0.33727 -0.18868 -0.33542 -0.19102 -0.33287 C -0.19349 -0.33033 -0.19584 -0.32732 -0.19818 -0.32431 C -0.19987 -0.32222 -0.20131 -0.31968 -0.203 -0.31783 C -0.21107 -0.30949 -0.21315 -0.30949 -0.22123 -0.30278 C -0.22448 -0.30023 -0.22761 -0.29676 -0.23086 -0.29421 C -0.23321 -0.29259 -0.23581 -0.29167 -0.23815 -0.29005 C -0.26094 -0.27315 -0.22839 -0.29445 -0.25391 -0.27708 C -0.25625 -0.27546 -0.25886 -0.27477 -0.26107 -0.27269 C -0.26667 -0.26829 -0.26719 -0.26551 -0.27201 -0.25996 C -0.27396 -0.25764 -0.27591 -0.25533 -0.278 -0.25347 C -0.28959 -0.24329 -0.26927 -0.26621 -0.28894 -0.24491 C -0.29388 -0.23935 -0.29857 -0.23333 -0.30352 -0.22755 C -0.30586 -0.22477 -0.30808 -0.22107 -0.31068 -0.21898 C -0.33959 -0.1963 -0.30391 -0.22616 -0.33125 -0.19746 C -0.34792 -0.18009 -0.33633 -0.19676 -0.34948 -0.18241 C -0.35235 -0.17917 -0.35495 -0.175 -0.35795 -0.17176 C -0.39193 -0.13287 -0.34414 -0.18889 -0.37357 -0.15671 C -0.37657 -0.15347 -0.37904 -0.14884 -0.38203 -0.14583 C -0.38841 -0.13958 -0.39506 -0.13472 -0.40144 -0.12871 C -0.40912 -0.12153 -0.41654 -0.11343 -0.42448 -0.10718 C -0.428 -0.1044 -0.43177 -0.10162 -0.43529 -0.09861 C -0.4418 -0.09306 -0.44792 -0.08588 -0.45469 -0.08148 C -0.45795 -0.07917 -0.4612 -0.07755 -0.46433 -0.075 C -0.4681 -0.07176 -0.47149 -0.06713 -0.47526 -0.06412 C -0.4823 -0.05857 -0.48985 -0.05486 -0.49701 -0.04908 C -0.53308 -0.0206 -0.48451 -0.05949 -0.51758 -0.03195 C -0.52032 -0.02963 -0.52331 -0.02778 -0.52605 -0.02546 C -0.53841 -0.01528 -0.528 -0.02222 -0.5405 -0.01482 C -0.54297 -0.01181 -0.54532 -0.00857 -0.54779 -0.00625 C -0.55677 0.00254 -0.54727 -0.01991 -0.56355 0.00879 C -0.5668 0.01458 -0.57045 0.02199 -0.57448 0.02616 C -0.57631 0.02801 -0.57865 0.02847 -0.58047 0.03032 C -0.58386 0.03426 -0.58685 0.03935 -0.59011 0.04329 L -0.59375 0.04768 C -0.59453 0.04977 -0.59545 0.05185 -0.59623 0.05417 C -0.59935 0.06296 -0.59974 0.06574 -0.60352 0.07338 C -0.60456 0.07569 -0.60599 0.07754 -0.60703 0.07986 C -0.60912 0.08403 -0.61107 0.08842 -0.61315 0.09282 C -0.61355 0.09491 -0.61368 0.09722 -0.61433 0.0993 C -0.61654 0.10555 -0.6198 0.10972 -0.62162 0.11643 C -0.62253 0.11991 -0.62318 0.12361 -0.62396 0.12708 C -0.62644 0.15347 -0.62344 0.1287 -0.62761 0.14861 C -0.62878 0.1537 -0.6293 0.16296 -0.63008 0.16805 C -0.63073 0.17245 -0.63243 0.18102 -0.63243 0.18125 C -0.63203 0.19815 -0.63243 0.21551 -0.63125 0.23264 C -0.63086 0.23819 -0.6306 0.22106 -0.63008 0.21528 C -0.62982 0.2118 -0.6293 0.2081 -0.62891 0.20463 C -0.62852 0.20231 -0.62761 0.19815 -0.62761 0.19838 " pathEditMode="relative" rAng="0" ptsTypes="AAAAAAAAAAAAAAAAAAAAAAAAAAAAAAAAAAAAAAAAAAAAAAAAAAAAAAA">
                                      <p:cBhvr>
                                        <p:cTn id="42" dur="2000" fill="hold"/>
                                        <p:tgtEl>
                                          <p:spTgt spid="42"/>
                                        </p:tgtEl>
                                        <p:attrNameLst>
                                          <p:attrName>ppt_x</p:attrName>
                                          <p:attrName>ppt_y</p:attrName>
                                        </p:attrNameLst>
                                      </p:cBhvr>
                                      <p:rCtr x="-24609" y="33148"/>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4.16667E-7 -3.33333E-6 L 4.16667E-7 0.00023 C -0.0082 0.03519 -0.01471 0.07199 -0.02448 0.10602 C -0.08607 0.31736 -0.05091 0.14607 -0.07813 0.29098 C -0.07357 0.3669 -0.07344 0.34769 -0.07656 0.44885 C -0.07969 0.55047 -0.07956 0.47408 -0.07956 0.49491 " pathEditMode="relative" rAng="0" ptsTypes="AAAAAA">
                                      <p:cBhvr>
                                        <p:cTn id="50" dur="2000" fill="hold"/>
                                        <p:tgtEl>
                                          <p:spTgt spid="39"/>
                                        </p:tgtEl>
                                        <p:attrNameLst>
                                          <p:attrName>ppt_x</p:attrName>
                                          <p:attrName>ppt_y</p:attrName>
                                        </p:attrNameLst>
                                      </p:cBhvr>
                                      <p:rCtr x="-3984" y="25139"/>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34701 0.04305 L 0.34701 0.04329 C 0.3526 0.05116 0.35833 0.05903 0.3638 0.06736 C 0.36537 0.06991 0.36667 0.07338 0.36836 0.07569 C 0.37018 0.07801 0.37266 0.0787 0.37448 0.08102 C 0.37682 0.08403 0.37839 0.08866 0.3806 0.0919 C 0.38503 0.09861 0.3944 0.11088 0.3944 0.11111 C 0.39805 0.12083 0.40039 0.12801 0.40664 0.13541 C 0.4082 0.13727 0.40977 0.13889 0.4112 0.14097 C 0.42721 0.16227 0.41914 0.15648 0.42956 0.16273 C 0.43164 0.1662 0.43333 0.1706 0.43568 0.17361 C 0.4405 0.17963 0.44635 0.18333 0.45104 0.18981 C 0.45352 0.19352 0.45586 0.19768 0.45872 0.20069 C 0.46003 0.20231 0.46185 0.20231 0.46328 0.20347 C 0.46589 0.20579 0.46849 0.20856 0.47096 0.21157 C 0.47266 0.21389 0.4737 0.21759 0.47552 0.21991 C 0.47734 0.22222 0.47982 0.22291 0.48164 0.22523 C 0.48333 0.22754 0.48451 0.23102 0.4862 0.23333 C 0.48763 0.23541 0.48945 0.2368 0.49076 0.23889 C 0.49349 0.24305 0.49557 0.24861 0.49844 0.25254 C 0.5026 0.25787 0.50651 0.26389 0.51068 0.26875 C 0.51224 0.2706 0.5138 0.27245 0.51537 0.2743 C 0.52122 0.28194 0.52214 0.28449 0.52904 0.29051 C 0.54401 0.30393 0.5207 0.27893 0.53984 0.29884 C 0.55573 0.31528 0.54675 0.30926 0.55664 0.31504 C 0.5582 0.31782 0.5599 0.32037 0.5612 0.32315 C 0.56237 0.32569 0.56302 0.32916 0.56432 0.33148 C 0.57318 0.34722 0.56471 0.325 0.57344 0.34491 C 0.57578 0.35023 0.57956 0.36134 0.57956 0.36157 C 0.5806 0.3706 0.58125 0.37685 0.58268 0.38588 C 0.58307 0.38866 0.58372 0.3912 0.58412 0.39398 C 0.58529 0.40116 0.5862 0.40856 0.58724 0.41574 C 0.58776 0.41944 0.58815 0.42315 0.5888 0.42662 L 0.59037 0.43472 C 0.58984 0.45393 0.58945 0.47291 0.5888 0.4919 C 0.58789 0.51551 0.59115 0.51366 0.58412 0.51366 " pathEditMode="relative" rAng="0" ptsTypes="AAAAAAAAAAAAAAAAAAAAAAAAAAAAAAAAAAAA">
                                      <p:cBhvr>
                                        <p:cTn id="58" dur="2000" fill="hold"/>
                                        <p:tgtEl>
                                          <p:spTgt spid="27"/>
                                        </p:tgtEl>
                                        <p:attrNameLst>
                                          <p:attrName>ppt_x</p:attrName>
                                          <p:attrName>ppt_y</p:attrName>
                                        </p:attrNameLst>
                                      </p:cBhvr>
                                      <p:rCtr x="12161" y="23519"/>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 nodeType="clickEffect">
                                  <p:stCondLst>
                                    <p:cond delay="0"/>
                                  </p:stCondLst>
                                  <p:childTnLst>
                                    <p:animMotion origin="layout" path="M 0.00026 -0.1456 L 0.00026 -0.14537 C 0.00183 -0.14005 0.00365 -0.13449 0.00508 -0.12847 C 0.00573 -0.12569 0.00586 -0.12292 0.00625 -0.11991 C 0.00664 -0.11643 0.00703 -0.11273 0.00742 -0.10926 C 0.00795 -0.10486 0.00808 -0.10046 0.00873 -0.0963 C 0.01003 -0.08727 0.01094 -0.08588 0.01354 -0.07917 C 0.01393 -0.07407 0.01393 -0.06898 0.01472 -0.06412 C 0.01927 -0.03611 0.01797 -0.05046 0.02318 -0.03171 C 0.02943 -0.00949 0.01485 -0.05139 0.028 -0.0125 C 0.02904 -0.00926 0.03047 -0.00671 0.03164 -0.0037 C 0.03334 0.00046 0.03464 0.00509 0.03646 0.00903 C 0.03789 0.01227 0.03985 0.01458 0.04128 0.01759 C 0.05 0.03495 0.04206 0.02269 0.05339 0.04144 C 0.05612 0.04583 0.05899 0.05 0.06185 0.05417 C 0.07149 0.06782 0.05847 0.04676 0.07031 0.06505 C 0.07162 0.0669 0.07253 0.06968 0.07396 0.07153 C 0.07539 0.07338 0.07722 0.07407 0.07878 0.07569 C 0.08008 0.07708 0.08125 0.0787 0.08242 0.08009 C 0.08646 0.08449 0.0905 0.08866 0.09453 0.09306 C 0.09662 0.09514 0.09831 0.09815 0.10052 0.09931 C 0.10417 0.10139 0.1056 0.10208 0.10899 0.10579 C 0.11081 0.10764 0.11211 0.11065 0.11393 0.11227 C 0.12266 0.12083 0.11693 0.11319 0.12474 0.11875 C 0.12735 0.1206 0.12956 0.12315 0.13203 0.12523 C 0.13685 0.12894 0.14167 0.13241 0.14649 0.13588 C 0.14935 0.13796 0.15209 0.14051 0.15495 0.14236 C 0.15821 0.14444 0.16159 0.1463 0.16472 0.14884 C 0.16849 0.15208 0.17175 0.15671 0.17552 0.15949 C 0.17943 0.1625 0.18373 0.16343 0.18763 0.16597 C 0.19102 0.16829 0.19401 0.17199 0.1974 0.17454 C 0.2013 0.17778 0.20547 0.18009 0.20938 0.18333 C 0.21524 0.18796 0.22045 0.19421 0.2263 0.19838 C 0.22839 0.19977 0.23047 0.20069 0.23242 0.20255 C 0.23412 0.2044 0.23555 0.20694 0.23724 0.20903 C 0.23841 0.21065 0.23972 0.21181 0.24089 0.21343 C 0.25013 0.22708 0.23906 0.21343 0.24818 0.22407 C 0.25052 0.23032 0.25196 0.23333 0.253 0.2412 C 0.25339 0.24444 0.25521 0.27593 0.25534 0.27778 C 0.25599 0.28588 0.25664 0.2919 0.25781 0.29931 C 0.25821 0.30162 0.2586 0.3037 0.25899 0.30579 C 0.26094 0.40208 0.25847 0.34051 0.26146 0.3831 C 0.26185 0.38958 0.26185 0.3963 0.26263 0.40255 C 0.26302 0.40579 0.26446 0.4081 0.26511 0.41111 C 0.26602 0.41597 0.26654 0.4213 0.26745 0.42616 C 0.2681 0.42917 0.26914 0.43194 0.26992 0.43472 C 0.27084 0.43843 0.27149 0.4419 0.27227 0.4456 C 0.27279 0.44907 0.27279 0.45278 0.27357 0.45625 C 0.27409 0.4588 0.27526 0.46042 0.27591 0.46273 C 0.27696 0.4662 0.27774 0.46991 0.27839 0.47361 C 0.27943 0.47986 0.27969 0.48657 0.28073 0.49282 C 0.28138 0.49583 0.28255 0.49861 0.28321 0.50139 C 0.28373 0.50347 0.28347 0.50625 0.28438 0.50787 C 0.28581 0.51019 0.28763 0.50995 0.28933 0.50995 " pathEditMode="relative" rAng="0" ptsTypes="AAAAAAAAAAAAAAAAAAAAAAAAAAAAAAAAAAAAAAAAAAAAAAAAAAAAAA">
                                      <p:cBhvr>
                                        <p:cTn id="66" dur="2000" fill="hold"/>
                                        <p:tgtEl>
                                          <p:spTgt spid="33"/>
                                        </p:tgtEl>
                                        <p:attrNameLst>
                                          <p:attrName>ppt_x</p:attrName>
                                          <p:attrName>ppt_y</p:attrName>
                                        </p:attrNameLst>
                                      </p:cBhvr>
                                      <p:rCtr x="14453" y="32778"/>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1.04167E-6 4.44444E-6 L -1.04167E-6 0.00023 C 0.00495 0.03888 0.00417 0.02523 0.0013 0.09027 C 0.00104 0.09398 -0.00052 0.09722 -0.00117 0.10092 C -0.00169 0.10439 -0.00182 0.10833 -0.00234 0.1118 C -0.00338 0.11828 -0.00508 0.12453 -0.00599 0.13101 C -0.00638 0.13402 -0.00651 0.13703 -0.00716 0.13981 C -0.00781 0.14213 -0.00898 0.14375 -0.00963 0.14606 C -0.01068 0.14953 -0.01133 0.15324 -0.01211 0.15694 C -0.01289 0.16111 -0.01367 0.1655 -0.01445 0.1699 C -0.01562 0.17592 -0.01614 0.178 -0.01693 0.18495 C -0.01914 0.20439 -0.01667 0.1912 -0.02057 0.20856 C -0.02096 0.21273 -0.02135 0.21713 -0.02174 0.22152 C -0.02292 0.23287 -0.02448 0.24421 -0.02539 0.25578 L -0.02656 0.27083 C -0.02617 0.28032 -0.02643 0.28958 -0.02539 0.29884 C -0.02513 0.30138 -0.02357 0.303 -0.02305 0.30532 C -0.022 0.30949 -0.02135 0.31388 -0.02057 0.31828 C -0.02018 0.32037 -0.01992 0.32268 -0.0194 0.32476 L -0.01693 0.33333 C -0.01654 0.3375 -0.01627 0.34189 -0.01575 0.34629 C -0.01549 0.34838 -0.01445 0.35277 -0.01445 0.353 " pathEditMode="relative" rAng="0" ptsTypes="AAAAAAAAAAAAAAAAAAAAAA">
                                      <p:cBhvr>
                                        <p:cTn id="74" dur="2000" fill="hold"/>
                                        <p:tgtEl>
                                          <p:spTgt spid="25"/>
                                        </p:tgtEl>
                                        <p:attrNameLst>
                                          <p:attrName>ppt_x</p:attrName>
                                          <p:attrName>ppt_y</p:attrName>
                                        </p:attrNameLst>
                                      </p:cBhvr>
                                      <p:rCtr x="-1159" y="17639"/>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1" nodeType="clickEffect">
                                  <p:stCondLst>
                                    <p:cond delay="0"/>
                                  </p:stCondLst>
                                  <p:childTnLst>
                                    <p:animMotion origin="layout" path="M -0.35078 0.11389 L -0.35078 0.11412 C -0.34961 0.11945 -0.34817 0.12523 -0.34726 0.13102 C -0.34661 0.13449 -0.34648 0.1382 -0.34596 0.14167 C -0.3457 0.14398 -0.34505 0.14607 -0.34479 0.14815 C -0.34427 0.15162 -0.34414 0.15533 -0.34362 0.1588 C -0.34323 0.16111 -0.3427 0.1632 -0.34231 0.16528 C -0.33984 0.1831 -0.34244 0.16922 -0.33997 0.18472 C -0.33958 0.18681 -0.33932 0.18912 -0.3388 0.19121 C -0.33763 0.1956 -0.33619 0.19954 -0.33515 0.20394 C -0.33463 0.20602 -0.3345 0.20857 -0.33385 0.21042 C -0.33151 0.21829 -0.32695 0.23241 -0.32304 0.24051 C -0.32187 0.24283 -0.3207 0.24514 -0.3194 0.24699 C -0.31823 0.24861 -0.31692 0.25 -0.31575 0.25139 C -0.31497 0.25347 -0.31445 0.25602 -0.31341 0.25787 C -0.31198 0.25972 -0.31002 0.26042 -0.30846 0.26204 C -0.30651 0.26412 -0.30442 0.26621 -0.30247 0.26852 C -0.2983 0.27338 -0.29752 0.27639 -0.29284 0.27917 C -0.29088 0.28033 -0.28867 0.28033 -0.28672 0.28148 C -0.2819 0.28403 -0.27708 0.28704 -0.27226 0.29005 L -0.26497 0.29422 C -0.2625 0.29722 -0.26041 0.30116 -0.25768 0.30301 C -0.25651 0.30371 -0.2552 0.30394 -0.25403 0.30509 C -0.25156 0.30764 -0.24922 0.31088 -0.24687 0.31366 C -0.24557 0.31505 -0.24427 0.31621 -0.24323 0.31806 C -0.23854 0.32616 -0.24101 0.32269 -0.23593 0.32871 C -0.23281 0.33704 -0.23502 0.33519 -0.22981 0.33519 " pathEditMode="relative" rAng="0" ptsTypes="AAAAAAAAAAAAAAAAAAAAAAAAAAA">
                                      <p:cBhvr>
                                        <p:cTn id="82" dur="2000" fill="hold"/>
                                        <p:tgtEl>
                                          <p:spTgt spid="37"/>
                                        </p:tgtEl>
                                        <p:attrNameLst>
                                          <p:attrName>ppt_x</p:attrName>
                                          <p:attrName>ppt_y</p:attrName>
                                        </p:attrNameLst>
                                      </p:cBhvr>
                                      <p:rCtr x="6042" y="11065"/>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grpId="1" nodeType="clickEffect">
                                  <p:stCondLst>
                                    <p:cond delay="0"/>
                                  </p:stCondLst>
                                  <p:childTnLst>
                                    <p:animMotion origin="layout" path="M 0.00039 -2.22222E-6 L 0.00039 0.00023 C 0.00052 0.01134 -0.00456 0.14491 0.0039 0.20741 C 0.00534 0.21922 0.00755 0.23056 0.00898 0.24236 C 0.01119 0.26366 0.00898 0.25417 0.01588 0.26991 C 0.01875 0.29722 0.0151 0.27547 0.02265 0.29722 C 0.02526 0.30486 0.02578 0.31667 0.02955 0.32084 C 0.03177 0.32338 0.03398 0.32685 0.03632 0.32894 C 0.03906 0.33102 0.04205 0.33102 0.04492 0.33264 C 0.06744 0.34422 0.03242 0.33496 0.09101 0.34028 C 0.09661 0.34375 0.10091 0.3463 0.10651 0.34838 C 0.11119 0.35 0.11562 0.35093 0.12018 0.35209 C 0.13125 0.36065 0.1207 0.35347 0.14088 0.36019 C 0.14362 0.36111 0.14661 0.36227 0.14935 0.36389 C 0.15117 0.36528 0.1526 0.36829 0.15455 0.36829 C 0.15586 0.36829 0.15677 0.36528 0.15807 0.36389 " pathEditMode="relative" rAng="0" ptsTypes="AAAAAAAAAAAAAAAA">
                                      <p:cBhvr>
                                        <p:cTn id="90" dur="2000" fill="hold"/>
                                        <p:tgtEl>
                                          <p:spTgt spid="28"/>
                                        </p:tgtEl>
                                        <p:attrNameLst>
                                          <p:attrName>ppt_x</p:attrName>
                                          <p:attrName>ppt_y</p:attrName>
                                        </p:attrNameLst>
                                      </p:cBhvr>
                                      <p:rCtr x="7813" y="18403"/>
                                    </p:animMotion>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grpId="1" nodeType="clickEffect">
                                  <p:stCondLst>
                                    <p:cond delay="0"/>
                                  </p:stCondLst>
                                  <p:childTnLst>
                                    <p:animMotion origin="layout" path="M -3.54167E-6 0.01852 L -3.54167E-6 0.01875 L -0.01536 0.00949 C -0.01718 0.00764 -0.01901 0.00324 -0.02083 0.00023 L -0.02343 -0.00463 C -0.02408 -0.00602 -0.02474 -0.00879 -0.02552 -0.00879 C -0.03073 -0.01157 -0.03606 -0.01203 -0.0414 -0.01342 C -0.04205 -0.01504 -0.0427 -0.01713 -0.04336 -0.01828 C -0.04843 -0.02639 -0.04557 -0.01713 -0.04843 -0.02708 C -0.05026 -0.02592 -0.05208 -0.02523 -0.0539 -0.02291 C -0.05429 -0.02222 -0.05455 -0.01944 -0.05494 -0.01828 C -0.05573 -0.01504 -0.05664 -0.01273 -0.05742 -0.00879 C -0.05781 -0.00764 -0.0582 -0.00602 -0.05859 -0.00463 C -0.05885 -0.00301 -0.05911 -0.00116 -0.05937 0.00023 C -0.05989 0.00209 -0.06054 0.00324 -0.06106 0.00486 C -0.06158 0.01065 -0.06224 0.01875 -0.06276 0.02315 C -0.06302 0.02477 -0.06315 0.02593 -0.06341 0.02778 C -0.06601 0.05162 -0.06276 0.02269 -0.06484 0.0463 C -0.06523 0.04977 -0.06562 0.05116 -0.06588 0.05509 C -0.06783 0.07824 -0.06588 0.0625 -0.06744 0.07361 C -0.0681 0.08357 -0.06927 0.1 -0.06979 0.11019 C -0.06992 0.11482 -0.07018 0.11922 -0.07044 0.12384 C -0.07057 0.12963 -0.07083 0.13565 -0.07096 0.14213 C -0.07135 0.1544 -0.07187 0.17894 -0.07187 0.17917 C -0.072 0.18681 -0.072 0.19445 -0.07213 0.20185 C -0.07213 0.20857 -0.07239 0.21412 -0.07252 0.22037 C -0.07265 0.22454 -0.07265 0.22963 -0.07265 0.23403 C -0.07252 0.32408 -0.07252 0.28889 -0.07252 0.33982 " pathEditMode="relative" rAng="0" ptsTypes="AAAAAAAAAAAAAAAAAAAAAAAAAAAA">
                                      <p:cBhvr>
                                        <p:cTn id="98" dur="2000" fill="hold"/>
                                        <p:tgtEl>
                                          <p:spTgt spid="47"/>
                                        </p:tgtEl>
                                        <p:attrNameLst>
                                          <p:attrName>ppt_x</p:attrName>
                                          <p:attrName>ppt_y</p:attrName>
                                        </p:attrNameLst>
                                      </p:cBhvr>
                                      <p:rCtr x="-3633" y="13773"/>
                                    </p:animMotion>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grpId="1" nodeType="clickEffect">
                                  <p:stCondLst>
                                    <p:cond delay="0"/>
                                  </p:stCondLst>
                                  <p:childTnLst>
                                    <p:animMotion origin="layout" path="M -0.61029 0.18981 L -0.61029 0.1905 L -0.59648 0.17708 C -0.59492 0.17407 -0.59323 0.16805 -0.59154 0.16342 L -0.58932 0.15671 C -0.58867 0.15462 -0.58802 0.15069 -0.58737 0.15069 C -0.58255 0.14675 -0.57773 0.14606 -0.57305 0.14375 C -0.5724 0.14166 -0.57188 0.13888 -0.57135 0.13703 C -0.56667 0.12523 -0.56927 0.13888 -0.56667 0.1243 C -0.5651 0.12592 -0.56341 0.12708 -0.56172 0.13032 C -0.56146 0.13148 -0.56107 0.13541 -0.56081 0.13703 C -0.56003 0.14166 -0.55925 0.1449 -0.55846 0.15069 C -0.5582 0.15231 -0.55781 0.15462 -0.55755 0.15671 C -0.55729 0.15902 -0.55703 0.1618 -0.55677 0.16342 C -0.55625 0.1662 -0.55573 0.16805 -0.55521 0.17013 C -0.55469 0.1787 -0.5543 0.1905 -0.55365 0.19675 C -0.55352 0.19884 -0.55326 0.20069 -0.55313 0.20347 C -0.55078 0.23773 -0.55378 0.19606 -0.55182 0.22986 C -0.55143 0.23495 -0.55117 0.23703 -0.55078 0.24282 C -0.54909 0.27592 -0.55091 0.25347 -0.54948 0.26921 C -0.54883 0.28379 -0.54779 0.3074 -0.5474 0.32199 C -0.54714 0.3287 -0.54701 0.33472 -0.54688 0.34166 C -0.54661 0.35 -0.54635 0.35833 -0.54622 0.36805 C -0.54596 0.38541 -0.54544 0.42083 -0.54544 0.42129 C -0.54544 0.43194 -0.54544 0.44328 -0.54531 0.45393 C -0.54518 0.46342 -0.54505 0.47129 -0.54492 0.48032 C -0.54479 0.48657 -0.54479 0.49375 -0.54466 0.5 C -0.54492 0.62962 -0.54492 0.57916 -0.54492 0.65231 " pathEditMode="relative" rAng="0" ptsTypes="AAAAAAAAAAAAAAAAAAAAAAAAAAAA">
                                      <p:cBhvr>
                                        <p:cTn id="106" dur="2000" fill="hold"/>
                                        <p:tgtEl>
                                          <p:spTgt spid="36"/>
                                        </p:tgtEl>
                                        <p:attrNameLst>
                                          <p:attrName>ppt_x</p:attrName>
                                          <p:attrName>ppt_y</p:attrName>
                                        </p:attrNameLst>
                                      </p:cBhvr>
                                      <p:rCtr x="3281" y="19838"/>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1"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grpId="0" nodeType="clickEffect">
                                  <p:stCondLst>
                                    <p:cond delay="0"/>
                                  </p:stCondLst>
                                  <p:childTnLst>
                                    <p:animMotion origin="layout" path="M 0.53971 -0.42986 L 0.53971 -0.42963 C 0.55 -0.33843 0.54154 -0.42037 0.54323 -0.1956 C 0.54349 -0.16412 0.54388 -0.13241 0.54453 -0.10093 C 0.54466 -0.09167 0.54518 -0.08241 0.5457 -0.07292 C 0.54596 -0.06806 0.5474 -0.0588 0.54818 -0.0537 C 0.54857 -0.01412 0.5487 0.02523 0.54935 0.06458 C 0.54948 0.07176 0.54987 0.07893 0.55052 0.08611 C 0.55078 0.08843 0.5513 0.09051 0.55182 0.09259 C 0.55221 0.09907 0.5526 0.10556 0.55299 0.11204 C 0.5556 0.15787 0.55286 0.1412 0.55664 0.16134 C 0.55859 0.24051 0.55495 0.18958 0.55898 0.21505 C 0.55951 0.21806 0.55951 0.22106 0.56029 0.22384 C 0.56081 0.22546 0.56185 0.22662 0.56263 0.22801 L 0.56393 0.23032 " pathEditMode="relative" rAng="0" ptsTypes="AAAAAAAAAAAAAAA">
                                      <p:cBhvr>
                                        <p:cTn id="114" dur="2000" fill="hold"/>
                                        <p:tgtEl>
                                          <p:spTgt spid="38"/>
                                        </p:tgtEl>
                                        <p:attrNameLst>
                                          <p:attrName>ppt_x</p:attrName>
                                          <p:attrName>ppt_y</p:attrName>
                                        </p:attrNameLst>
                                      </p:cBhvr>
                                      <p:rCtr x="1211" y="3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5" grpId="0"/>
      <p:bldP spid="25" grpId="1"/>
      <p:bldP spid="27" grpId="0"/>
      <p:bldP spid="27" grpId="1"/>
      <p:bldP spid="31" grpId="0"/>
      <p:bldP spid="31" grpId="1"/>
      <p:bldP spid="33" grpId="0"/>
      <p:bldP spid="33" grpId="1"/>
      <p:bldP spid="37" grpId="0"/>
      <p:bldP spid="37" grpId="1"/>
      <p:bldP spid="28" grpId="0"/>
      <p:bldP spid="28" grpId="1"/>
      <p:bldP spid="30" grpId="0"/>
      <p:bldP spid="30" grpId="1"/>
      <p:bldP spid="39" grpId="0"/>
      <p:bldP spid="39" grpId="1"/>
      <p:bldP spid="42" grpId="0"/>
      <p:bldP spid="42" grpId="1"/>
      <p:bldP spid="43" grpId="0"/>
      <p:bldP spid="43" grpId="1"/>
      <p:bldP spid="47" grpId="0"/>
      <p:bldP spid="47" grpId="1"/>
      <p:bldP spid="36" grpId="0"/>
      <p:bldP spid="36" grpId="1"/>
      <p:bldP spid="38" grpId="0"/>
      <p:bldP spid="3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233"/>
            <a:ext cx="6457246" cy="8671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627" y="3590902"/>
            <a:ext cx="657236" cy="14507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232" y="2071410"/>
            <a:ext cx="702750" cy="15073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6343" y="376061"/>
            <a:ext cx="1822154" cy="1239065"/>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859" y="1109490"/>
            <a:ext cx="1463602" cy="102208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1059" y="3796951"/>
            <a:ext cx="1522316" cy="1069185"/>
          </a:xfrm>
          <a:prstGeom prst="rect">
            <a:avLst/>
          </a:prstGeom>
        </p:spPr>
      </p:pic>
      <p:sp>
        <p:nvSpPr>
          <p:cNvPr id="31" name="TextBox 30"/>
          <p:cNvSpPr txBox="1"/>
          <p:nvPr/>
        </p:nvSpPr>
        <p:spPr>
          <a:xfrm>
            <a:off x="10276380" y="-7310"/>
            <a:ext cx="20238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le </a:t>
            </a:r>
            <a:r>
              <a:rPr kumimoji="0" lang="en-GB" sz="32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ou</a:t>
            </a:r>
            <a:r>
              <a:rPr kumimoji="0" lang="en-GB" sz="32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la?</a:t>
            </a:r>
          </a:p>
        </p:txBody>
      </p:sp>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8704" y="412938"/>
            <a:ext cx="1021443" cy="1218348"/>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404" y="1932338"/>
            <a:ext cx="2535829" cy="1208745"/>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049" y="3286059"/>
            <a:ext cx="773990" cy="1830547"/>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0293" y="1246039"/>
            <a:ext cx="1796801" cy="1506409"/>
          </a:xfrm>
          <a:prstGeom prst="rect">
            <a:avLst/>
          </a:prstGeom>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4108" y="1811165"/>
            <a:ext cx="1665701" cy="1563196"/>
          </a:xfrm>
          <a:prstGeom prst="rect">
            <a:avLst/>
          </a:prstGeom>
        </p:spPr>
      </p:pic>
      <p:pic>
        <p:nvPicPr>
          <p:cNvPr id="37" name="Picture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1697" y="3578760"/>
            <a:ext cx="2225900" cy="1483933"/>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0849" y="2385015"/>
            <a:ext cx="898020" cy="901044"/>
          </a:xfrm>
          <a:prstGeom prst="rect">
            <a:avLst/>
          </a:prstGeom>
        </p:spPr>
      </p:pic>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98737" y="3856784"/>
            <a:ext cx="1925516" cy="1014105"/>
          </a:xfrm>
          <a:prstGeom prst="rect">
            <a:avLst/>
          </a:prstGeom>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13003" y="1638618"/>
            <a:ext cx="1194150" cy="1713345"/>
          </a:xfrm>
          <a:prstGeom prst="rect">
            <a:avLst/>
          </a:prstGeom>
        </p:spPr>
      </p:pic>
      <p:sp>
        <p:nvSpPr>
          <p:cNvPr id="18" name="Rectangle 17"/>
          <p:cNvSpPr/>
          <p:nvPr/>
        </p:nvSpPr>
        <p:spPr>
          <a:xfrm>
            <a:off x="0" y="5445483"/>
            <a:ext cx="6086516" cy="944921"/>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 name="TextBox 19"/>
          <p:cNvSpPr txBox="1"/>
          <p:nvPr/>
        </p:nvSpPr>
        <p:spPr>
          <a:xfrm>
            <a:off x="1936920" y="5702636"/>
            <a:ext cx="2148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a:t>
            </a:r>
          </a:p>
        </p:txBody>
      </p:sp>
      <p:sp>
        <p:nvSpPr>
          <p:cNvPr id="19" name="Rectangle 18"/>
          <p:cNvSpPr/>
          <p:nvPr/>
        </p:nvSpPr>
        <p:spPr>
          <a:xfrm>
            <a:off x="6082934" y="5445483"/>
            <a:ext cx="6109066" cy="9421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TextBox 20"/>
          <p:cNvSpPr txBox="1"/>
          <p:nvPr/>
        </p:nvSpPr>
        <p:spPr>
          <a:xfrm>
            <a:off x="7949753" y="5732706"/>
            <a:ext cx="2148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a:t>
            </a:r>
          </a:p>
        </p:txBody>
      </p:sp>
      <p:sp>
        <p:nvSpPr>
          <p:cNvPr id="6" name="Title 5">
            <a:extLst>
              <a:ext uri="{FF2B5EF4-FFF2-40B4-BE49-F238E27FC236}">
                <a16:creationId xmlns:a16="http://schemas.microsoft.com/office/drawing/2014/main" id="{A1F95085-ED1D-F340-9889-FCF73335A01A}"/>
              </a:ext>
            </a:extLst>
          </p:cNvPr>
          <p:cNvSpPr>
            <a:spLocks noGrp="1"/>
          </p:cNvSpPr>
          <p:nvPr>
            <p:ph type="title"/>
          </p:nvPr>
        </p:nvSpPr>
        <p:spPr>
          <a:xfrm>
            <a:off x="231020" y="181527"/>
            <a:ext cx="3062093" cy="721293"/>
          </a:xfrm>
        </p:spPr>
        <p:txBody>
          <a:bodyPr>
            <a:normAutofit/>
          </a:bodyPr>
          <a:lstStyle/>
          <a:p>
            <a:r>
              <a:rPr lang="en-GB" sz="3500" b="1" dirty="0" err="1">
                <a:solidFill>
                  <a:prstClr val="white"/>
                </a:solidFill>
              </a:rPr>
              <a:t>Vocabulaire</a:t>
            </a:r>
            <a:endParaRPr lang="en-US" sz="3500" dirty="0"/>
          </a:p>
        </p:txBody>
      </p:sp>
    </p:spTree>
    <p:extLst>
      <p:ext uri="{BB962C8B-B14F-4D97-AF65-F5344CB8AC3E}">
        <p14:creationId xmlns:p14="http://schemas.microsoft.com/office/powerpoint/2010/main" val="29713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1953 0.09422 L 0.11953 0.09445 C 0.13399 0.10949 0.13529 0.1125 0.15378 0.12338 C 0.16146 0.12801 0.16927 0.13172 0.1767 0.13704 C 0.17878 0.13866 0.18099 0.13959 0.18308 0.14167 C 0.18568 0.14422 0.18789 0.14815 0.19063 0.1507 C 0.19388 0.15347 0.19753 0.1544 0.20078 0.15741 C 0.20443 0.16065 0.20742 0.16551 0.21094 0.16875 C 0.25078 0.20394 0.19453 0.14861 0.23763 0.18912 C 0.24128 0.19236 0.24427 0.19722 0.24792 0.20023 C 0.25104 0.20324 0.25469 0.2044 0.25808 0.20718 C 0.26029 0.20903 0.26211 0.21204 0.26446 0.21389 C 0.2668 0.21574 0.26953 0.21667 0.27201 0.21829 C 0.275 0.22037 0.27787 0.22315 0.28086 0.22523 C 0.30144 0.2382 0.29193 0.22778 0.32162 0.24097 C 0.3444 0.25116 0.33503 0.24792 0.34961 0.25232 C 0.35729 0.25695 0.35795 0.25741 0.36615 0.26135 C 0.36953 0.26297 0.37292 0.26389 0.3763 0.26574 C 0.3806 0.26852 0.38464 0.27246 0.38894 0.275 C 0.39271 0.27709 0.39662 0.27755 0.40039 0.2794 C 0.4043 0.28125 0.40808 0.28403 0.41185 0.28611 C 0.41485 0.28773 0.41784 0.28889 0.42071 0.29074 C 0.42982 0.2963 0.4405 0.3051 0.4487 0.3132 C 0.4556 0.32037 0.45834 0.32338 0.46524 0.32917 C 0.46823 0.33125 0.47123 0.33334 0.47409 0.33565 C 0.4767 0.33773 0.47917 0.34051 0.48177 0.3426 C 0.48386 0.34445 0.48607 0.3456 0.48815 0.34722 C 0.48985 0.34861 0.49154 0.35047 0.49323 0.35162 C 0.49532 0.35347 0.49753 0.35417 0.49961 0.35625 C 0.50144 0.3581 0.50287 0.36088 0.50469 0.36297 C 0.50677 0.36551 0.50886 0.3676 0.51107 0.36991 C 0.51224 0.37361 0.51341 0.37755 0.51485 0.38102 C 0.51589 0.38357 0.51771 0.38519 0.51862 0.38797 C 0.51979 0.39144 0.52005 0.3956 0.52123 0.39908 C 0.52227 0.40255 0.52396 0.40486 0.525 0.40834 C 0.52617 0.41181 0.52657 0.41574 0.52761 0.41945 C 0.52826 0.42269 0.5293 0.42547 0.53008 0.42847 C 0.53138 0.43982 0.53138 0.4419 0.53386 0.45347 C 0.53477 0.45718 0.53581 0.46088 0.53646 0.46482 C 0.53737 0.4706 0.53828 0.48403 0.53894 0.48959 C 0.53933 0.4919 0.53998 0.49398 0.54024 0.4963 C 0.54271 0.51389 0.53985 0.50162 0.54401 0.51667 C 0.5474 0.575 0.54297 0.50741 0.54792 0.55741 C 0.54857 0.56412 0.5487 0.5706 0.54922 0.57778 C 0.54961 0.5838 0.55 0.58982 0.55039 0.59584 C 0.55222 0.70602 0.55248 0.68264 0.55039 0.82639 C 0.55 0.85718 0.54974 0.83935 0.54792 0.85787 C 0.54479 0.88773 0.54818 0.86227 0.54532 0.88287 C 0.54271 0.9257 0.54401 0.8963 0.54401 0.97107 " pathEditMode="relative" rAng="0" ptsTypes="AAAAAAAAAAAAAAAAAAAAAAAAAAAAAAAAAAAAAAAAAAAAAAAAA">
                                      <p:cBhvr>
                                        <p:cTn id="10" dur="2000" fill="hold"/>
                                        <p:tgtEl>
                                          <p:spTgt spid="23"/>
                                        </p:tgtEl>
                                        <p:attrNameLst>
                                          <p:attrName>ppt_x</p:attrName>
                                          <p:attrName>ppt_y</p:attrName>
                                        </p:attrNameLst>
                                      </p:cBhvr>
                                      <p:rCtr x="21615" y="4384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6.25E-7 4.44444E-6 L -6.25E-7 0.00023 C 0.00352 0.0125 0.00768 0.02476 0.01068 0.03796 C 0.01979 0.0787 0.02031 0.09166 0.02669 0.12847 C 0.03451 0.17361 0.02917 0.1405 0.03737 0.18078 C 0.03932 0.19027 0.04102 0.2 0.04271 0.20949 C 0.04362 0.21898 0.04466 0.22847 0.04544 0.23796 C 0.04753 0.2625 0.04961 0.28981 0.05078 0.31412 C 0.05182 0.33634 0.0526 0.35856 0.05352 0.38078 C 0.0526 0.43796 0.05221 0.49513 0.05078 0.55231 C 0.05039 0.56666 0.04909 0.58101 0.04805 0.59513 C 0.04492 0.64421 0.04649 0.625 0.0401 0.67615 C 0.03919 0.69675 0.0388 0.71759 0.03737 0.73819 C 0.03711 0.74305 0.03477 0.74745 0.03477 0.75231 C 0.03477 0.81134 0.03763 0.82106 0.0401 0.87152 C 0.0431 0.93263 0.04271 0.9206 0.04271 0.9618 " pathEditMode="relative" rAng="0" ptsTypes="AAAAAAAAAAAAAAAA">
                                      <p:cBhvr>
                                        <p:cTn id="18" dur="2000" fill="hold"/>
                                        <p:tgtEl>
                                          <p:spTgt spid="11"/>
                                        </p:tgtEl>
                                        <p:attrNameLst>
                                          <p:attrName>ppt_x</p:attrName>
                                          <p:attrName>ppt_y</p:attrName>
                                        </p:attrNameLst>
                                      </p:cBhvr>
                                      <p:rCtr x="2669" y="4807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4257 0.05857 L -0.04257 0.0588 L -0.01315 0.04908 C -0.00533 0.0463 0.01016 0.03773 0.01628 0.03496 C 0.02344 0.03148 0.0306 0.02894 0.03777 0.02523 C 0.04675 0.02083 0.05547 0.01551 0.06446 0.01111 C 0.07162 0.00764 0.07878 0.00486 0.08594 0.00162 C 0.09219 -0.00139 0.09831 -0.00532 0.10469 -0.0081 C 0.11524 -0.01227 0.13907 -0.0169 0.14753 -0.01759 C 0.17878 -0.01991 0.21003 -0.0206 0.24128 -0.02222 C 0.24493 -0.02384 0.24831 -0.02708 0.25196 -0.02708 C 0.31342 -0.02708 0.29883 -0.03426 0.32696 -0.01759 C 0.33425 -0.00903 0.34063 -0.00278 0.34571 0.01111 C 0.35248 0.02917 0.34883 0.0213 0.35652 0.03496 C 0.35743 0.03958 0.35847 0.04421 0.35912 0.04908 C 0.36107 0.06181 0.36459 0.08727 0.36459 0.0875 C 0.36433 0.09167 0.36042 0.16389 0.35912 0.17292 C 0.35821 0.17986 0.35534 0.18542 0.35378 0.19213 C 0.3517 0.20139 0.34844 0.2206 0.34844 0.22083 C 0.34818 0.22454 0.34558 0.26389 0.3431 0.27292 C 0.34193 0.27708 0.3379 0.27801 0.33777 0.28241 C 0.33607 0.33796 0.33777 0.39352 0.33777 0.44931 " pathEditMode="relative" rAng="0" ptsTypes="AAAAAAAAAAAAAAAAAAAAAA">
                                      <p:cBhvr>
                                        <p:cTn id="26" dur="2000" fill="hold"/>
                                        <p:tgtEl>
                                          <p:spTgt spid="29"/>
                                        </p:tgtEl>
                                        <p:attrNameLst>
                                          <p:attrName>ppt_x</p:attrName>
                                          <p:attrName>ppt_y</p:attrName>
                                        </p:attrNameLst>
                                      </p:cBhvr>
                                      <p:rCtr x="20352" y="15162"/>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4.375E-6 -0.00116 L -4.375E-6 -0.00093 C -0.06862 -0.00278 -0.18112 0.00069 -0.26315 -0.01042 C -0.27083 -0.01134 -0.27812 -0.01343 -0.28541 -0.01505 C -0.69778 -0.00139 -0.5233 -0.05972 -0.57083 0.00787 C -0.57552 0.01412 -0.58099 0.01991 -0.58606 0.02592 C -0.58828 0.15046 -0.58906 0.27477 -0.59335 0.39907 C -0.59414 0.41296 -0.60221 0.4544 -0.60833 0.47199 C -0.61015 0.47662 -0.61562 0.48079 -0.61601 0.48541 C -0.61822 0.50972 -0.61601 0.53403 -0.61601 0.55856 " pathEditMode="relative" rAng="0" ptsTypes="AAAAAAAAAA">
                                      <p:cBhvr>
                                        <p:cTn id="34" dur="2000" fill="hold"/>
                                        <p:tgtEl>
                                          <p:spTgt spid="8"/>
                                        </p:tgtEl>
                                        <p:attrNameLst>
                                          <p:attrName>ppt_x</p:attrName>
                                          <p:attrName>ppt_y</p:attrName>
                                        </p:attrNameLst>
                                      </p:cBhvr>
                                      <p:rCtr x="-30859" y="2675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2.08333E-7 1.11111E-6 L -2.08333E-7 0.00023 C -0.11823 0.03148 0.01654 -0.00995 -0.23242 0.13264 C -0.44089 0.25162 -0.29661 0.13588 -0.43268 0.25393 C -0.44609 0.30347 -0.46654 0.34792 -0.47279 0.40393 C -0.47878 0.45764 -0.49323 0.87639 -0.49687 0.98125 C -0.49687 0.98333 -0.49687 0.98518 -0.49687 0.98704 " pathEditMode="relative" rAng="0" ptsTypes="AAAAAAA">
                                      <p:cBhvr>
                                        <p:cTn id="42" dur="2000" fill="hold"/>
                                        <p:tgtEl>
                                          <p:spTgt spid="12"/>
                                        </p:tgtEl>
                                        <p:attrNameLst>
                                          <p:attrName>ppt_x</p:attrName>
                                          <p:attrName>ppt_y</p:attrName>
                                        </p:attrNameLst>
                                      </p:cBhvr>
                                      <p:rCtr x="-24844" y="49352"/>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4.79167E-6 -4.07407E-6 L 4.79167E-6 0.00024 C 0.00312 -0.00069 0.00638 -0.00208 0.00963 -0.00185 C 0.02343 -0.00115 0.03046 0.00116 0.04218 0.0044 C 0.06223 0.01945 0.04049 0.00463 0.05846 0.0132 C 0.06354 0.01528 0.06862 0.01899 0.07369 0.02176 C 0.07617 0.02315 0.07877 0.02431 0.08125 0.02593 C 0.0845 0.02824 0.08789 0.0294 0.09114 0.03241 C 0.09322 0.03473 0.09531 0.03727 0.09752 0.03889 C 0.09895 0.04005 0.10039 0.04028 0.10182 0.04121 C 0.11692 0.05093 0.10507 0.04491 0.11497 0.04977 C 0.11744 0.05255 0.11992 0.05579 0.12252 0.05834 C 0.12812 0.06412 0.12838 0.06204 0.13437 0.06713 C 0.13776 0.06991 0.14596 0.07871 0.14856 0.08218 C 0.15013 0.08426 0.1513 0.08658 0.15286 0.08866 C 0.17408 0.1132 0.15403 0.08565 0.16484 0.10371 C 0.16796 0.10903 0.17213 0.11227 0.1746 0.11875 C 0.18398 0.14399 0.17109 0.10996 0.18229 0.13612 C 0.18333 0.13866 0.1875 0.15232 0.18776 0.15348 C 0.18958 0.16042 0.19309 0.175 0.19309 0.17524 C 0.19544 0.20278 0.19244 0.17524 0.19622 0.19653 C 0.19934 0.21274 0.19791 0.20926 0.1996 0.22454 C 0.20026 0.23033 0.20117 0.23612 0.20169 0.24167 C 0.20221 0.24676 0.20247 0.25186 0.20286 0.25695 C 0.20364 0.26829 0.20442 0.27987 0.20494 0.29121 C 0.20533 0.29769 0.20533 0.30463 0.20612 0.31088 C 0.2069 0.3176 0.20846 0.32362 0.20924 0.33033 C 0.20989 0.33449 0.21015 0.33889 0.21041 0.34329 C 0.21197 0.36551 0.21328 0.38797 0.21471 0.41019 C 0.2151 0.41528 0.21562 0.42014 0.21588 0.42524 C 0.21627 0.43172 0.21653 0.43843 0.21705 0.44468 C 0.21822 0.46528 0.21822 0.45718 0.21914 0.48125 C 0.21953 0.49352 0.21953 0.50579 0.22018 0.51783 C 0.22057 0.52477 0.22174 0.53102 0.22239 0.5375 C 0.22291 0.54329 0.22317 0.54908 0.22343 0.55463 C 0.22382 0.56135 0.22421 0.5676 0.2246 0.57408 C 0.22539 0.58843 0.22539 0.60324 0.22669 0.61737 C 0.22812 0.63241 0.22955 0.64746 0.23098 0.66274 C 0.23177 0.67061 0.23333 0.68612 0.23333 0.68658 C 0.23398 0.71598 0.23398 0.72292 0.23541 0.74908 C 0.23723 0.78287 0.23567 0.74838 0.23867 0.79005 C 0.23919 0.79699 0.23932 0.80417 0.23971 0.81158 C 0.2401 0.81737 0.24049 0.82315 0.24088 0.82894 C 0.24114 0.8338 0.2414 0.83889 0.24192 0.84399 C 0.24218 0.8463 0.24257 0.84815 0.24296 0.85047 C 0.24375 0.85556 0.24453 0.86042 0.24518 0.86551 C 0.24557 0.86829 0.24583 0.8713 0.24635 0.87408 C 0.24648 0.87639 0.24687 0.87824 0.24726 0.88056 C 0.24765 0.88866 0.24778 0.8963 0.24843 0.9044 C 0.24856 0.90672 0.24934 0.9088 0.2496 0.91065 C 0.25 0.91505 0.25026 0.91945 0.25052 0.92385 C 0.25026 0.93959 0.25013 0.95533 0.2496 0.9713 C 0.24934 0.97778 0.24895 0.98426 0.24843 0.99074 C 0.24817 0.99283 0.24739 0.99491 0.24726 0.99699 C 0.24713 1.00093 0.24726 1.0044 0.24726 1.00787 L 0.24726 1.00811 L 0.30065 1.01227 L 0.30065 1.01274 " pathEditMode="relative" rAng="0" ptsTypes="AAAAAAAAAAAAAAAAAAAAAAAAAAAAAAAAAAAAAAAAAAAAAAAAAAAAAAAAAA">
                                      <p:cBhvr>
                                        <p:cTn id="50" dur="2000" fill="hold"/>
                                        <p:tgtEl>
                                          <p:spTgt spid="32"/>
                                        </p:tgtEl>
                                        <p:attrNameLst>
                                          <p:attrName>ppt_x</p:attrName>
                                          <p:attrName>ppt_y</p:attrName>
                                        </p:attrNameLst>
                                      </p:cBhvr>
                                      <p:rCtr x="15026" y="50532"/>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0208 0.06851 L -0.00208 0.06875 C -0.00508 0.06504 -0.00794 0.06134 -0.01107 0.05856 C -0.0125 0.0574 -0.01406 0.05717 -0.01563 0.05648 C -0.02357 0.05254 -0.01315 0.05648 -0.02448 0.05254 C -0.02734 0.05 -0.0293 0.04791 -0.03242 0.04652 C -0.03607 0.04513 -0.03984 0.04421 -0.04362 0.04259 C -0.04505 0.04189 -0.04648 0.0412 -0.04805 0.0405 C -0.04987 0.03981 -0.05182 0.03958 -0.05365 0.03865 C -0.05586 0.0375 -0.05807 0.03541 -0.06042 0.03472 C -0.06224 0.03402 -0.06406 0.03356 -0.06589 0.03263 C -0.06706 0.03217 -0.0681 0.03101 -0.06927 0.03055 C -0.07148 0.02986 -0.07383 0.02939 -0.07604 0.0287 C -0.07747 0.02824 -0.07904 0.02731 -0.08047 0.02662 C -0.09102 0.02291 -0.08385 0.02638 -0.09622 0.02268 C -0.09766 0.02222 -0.09909 0.02129 -0.10065 0.0206 C -0.10326 0.0199 -0.10586 0.01944 -0.10846 0.01875 C -0.12031 0.01481 -0.10443 0.01898 -0.11862 0.01273 C -0.12109 0.01157 -0.12383 0.01134 -0.12643 0.01064 C -0.12747 0.01018 -0.12865 0.00925 -0.12969 0.00879 C -0.13203 0.00763 -0.1401 0.00532 -0.14206 0.00486 C -0.14583 0.00393 -0.14948 0.0037 -0.15326 0.00277 C -0.15547 0.00231 -0.15768 0.00138 -0.16003 0.00092 C -0.17826 0.00185 -0.19141 0.00138 -0.20807 0.00486 C -0.21042 0.00532 -0.21263 0.00601 -0.21484 0.00671 C -0.225 0.01273 -0.20885 0.00347 -0.22383 0.01064 C -0.23945 0.01828 -0.2224 0.0118 -0.23607 0.01666 C -0.25091 0.02986 -0.23242 0.01388 -0.24388 0.02268 C -0.24544 0.02384 -0.24688 0.02546 -0.24844 0.02662 C -0.25026 0.02824 -0.25234 0.0287 -0.25404 0.03055 C -0.25755 0.03472 -0.26081 0.03981 -0.26406 0.04467 C -0.26888 0.05162 -0.27331 0.05833 -0.27747 0.06643 C -0.28776 0.08634 -0.28099 0.07361 -0.28867 0.09236 C -0.29115 0.09837 -0.29648 0.11018 -0.29648 0.11041 C -0.29896 0.12314 -0.29831 0.12175 -0.30208 0.13402 C -0.30313 0.1375 -0.30456 0.1405 -0.30547 0.14398 C -0.30651 0.14791 -0.3069 0.15208 -0.30768 0.15601 C -0.30872 0.16064 -0.31016 0.16504 -0.31107 0.1699 C -0.31211 0.17523 -0.3125 0.18055 -0.31328 0.18587 C -0.31979 0.22592 -0.31081 0.16388 -0.31784 0.21365 C -0.31836 0.22314 -0.31901 0.23587 -0.32005 0.2456 C -0.3207 0.25231 -0.32148 0.25879 -0.32227 0.2655 C -0.32305 0.28078 -0.32292 0.29606 -0.32448 0.31134 C -0.32578 0.32314 -0.32839 0.34768 -0.32904 0.35902 C -0.3306 0.38703 -0.33216 0.4287 -0.33346 0.46041 C -0.33659 0.65555 -0.33464 0.50694 -0.33464 0.90625 L -0.33464 0.90833 L -0.29206 0.87245 " pathEditMode="relative" rAng="0" ptsTypes="AAAAAAAAAAAAAAAAAAAAAAAAAAAAAAAAAAAAAAAAAAAAAAAA">
                                      <p:cBhvr>
                                        <p:cTn id="58" dur="2000" fill="hold"/>
                                        <p:tgtEl>
                                          <p:spTgt spid="35"/>
                                        </p:tgtEl>
                                        <p:attrNameLst>
                                          <p:attrName>ppt_x</p:attrName>
                                          <p:attrName>ppt_y</p:attrName>
                                        </p:attrNameLst>
                                      </p:cBhvr>
                                      <p:rCtr x="-16667" y="38611"/>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1.66667E-6 -4.44444E-6 L 1.66667E-6 -4.44444E-6 L 0.35481 -0.00208 C 0.3608 -0.00208 0.36679 -0.00417 0.37278 -0.00393 L 0.53736 0.00394 L 0.56419 0.01181 C 0.57278 0.01412 0.58151 0.01435 0.58997 0.01782 C 0.59804 0.02107 0.60559 0.02755 0.61341 0.03171 C 0.625 0.03819 0.6401 0.04398 0.65156 0.05162 C 0.67161 0.06528 0.66223 0.06343 0.68398 0.08148 C 0.68971 0.08634 0.69609 0.08866 0.70195 0.09352 C 0.71966 0.1081 0.71393 0.10556 0.72656 0.12338 C 0.73541 0.13588 0.73554 0.13102 0.74218 0.15116 C 0.74479 0.15926 0.74817 0.16644 0.75 0.175 C 0.75208 0.18495 0.7552 0.19884 0.75677 0.20903 C 0.75859 0.22037 0.76341 0.26759 0.76341 0.26852 C 0.76236 0.36088 0.76223 0.45301 0.76015 0.54537 C 0.75963 0.56458 0.75729 0.5838 0.75559 0.60301 C 0.74882 0.6838 0.7552 0.59653 0.75 0.6706 C 0.7496 0.68333 0.74947 0.69583 0.74895 0.70857 C 0.74843 0.71852 0.74739 0.72454 0.74674 0.73426 C 0.74661 0.73565 0.74674 0.73704 0.74674 0.73843 L 0.74674 0.73843 L 0.74674 0.73843 " pathEditMode="relative" ptsTypes="AAAAAAAAAAAAAAAAAAAAAAAA">
                                      <p:cBhvr>
                                        <p:cTn id="66" dur="2000" fill="hold"/>
                                        <p:tgtEl>
                                          <p:spTgt spid="38"/>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25E-6 1.48148E-6 L 1.25E-6 1.48148E-6 C 0.00481 -0.00255 0.0095 -0.00602 0.01445 -0.00787 C 0.0181 -0.00926 0.02187 -0.00973 0.02565 -0.00996 C 0.05143 -0.01112 0.07721 -0.01112 0.10286 -0.01181 L 0.11302 -0.01389 C 0.11601 -0.01459 0.11888 -0.01598 0.12187 -0.01574 C 0.1552 -0.01459 0.18828 -0.01181 0.22148 -0.00996 C 0.22265 -0.00926 0.24375 0.00162 0.24726 0.0081 L 0.25846 0.02801 C 0.26028 0.03125 0.26237 0.03426 0.26406 0.03796 C 0.26627 0.04259 0.26862 0.04699 0.27083 0.05185 C 0.27708 0.06551 0.28164 0.07615 0.28645 0.09166 C 0.28971 0.10185 0.29127 0.11458 0.29323 0.12546 C 0.30325 0.25023 0.29739 0.17199 0.29205 0.47963 C 0.29153 0.50694 0.2845 0.55231 0.28203 0.57916 C 0.27382 0.66551 0.27708 0.63703 0.27304 0.69861 C 0.26849 0.76759 0.27252 0.69699 0.26966 0.74838 C 0.27096 0.76365 0.2681 0.76226 0.27304 0.76226 L 0.27304 0.76226 " pathEditMode="relative" ptsTypes="AAAAAAAAAAAAAAAAAAAA">
                                      <p:cBhvr>
                                        <p:cTn id="74" dur="2000" fill="hold"/>
                                        <p:tgtEl>
                                          <p:spTgt spid="33"/>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6.25E-7 -5.92593E-6 L 6.25E-7 -5.92593E-6 C -0.0056 -0.00255 -0.0112 -0.00579 -0.01679 -0.00788 C -0.01979 -0.00903 -0.02291 -0.0088 -0.02578 -0.00996 C -0.03398 -0.0132 -0.03802 -0.0176 -0.04596 -0.01991 C -0.05 -0.02107 -0.05416 -0.0213 -0.05833 -0.022 C -0.08698 -0.03217 -0.05104 -0.02015 -0.08177 -0.02778 C -0.09075 -0.0301 -0.09961 -0.03427 -0.10859 -0.03589 C -0.11276 -0.03658 -0.11693 -0.03681 -0.12096 -0.03774 C -0.12916 -0.04005 -0.13737 -0.04422 -0.14557 -0.04584 L -0.15573 -0.04769 C -0.15937 -0.04839 -0.16315 -0.04885 -0.16693 -0.04978 C -0.17135 -0.05093 -0.17591 -0.05186 -0.18034 -0.05371 C -0.18177 -0.0544 -0.18333 -0.05533 -0.18476 -0.05579 C -0.18737 -0.05649 -0.18997 -0.05718 -0.19258 -0.05765 C -0.20325 -0.06019 -0.20052 -0.05927 -0.21159 -0.06181 C -0.21458 -0.06228 -0.21771 -0.06274 -0.22057 -0.06366 C -0.22396 -0.06482 -0.22721 -0.0669 -0.23073 -0.0676 C -0.23854 -0.06945 -0.24635 -0.07015 -0.25416 -0.07177 L -0.26432 -0.07362 C -0.28359 -0.07802 -0.25898 -0.07269 -0.28216 -0.07964 C -0.28554 -0.08056 -0.28893 -0.08103 -0.29232 -0.08149 L -0.47031 -0.07964 C -0.48021 -0.0794 -0.48086 -0.07686 -0.49036 -0.07177 C -0.49297 -0.07015 -0.4957 -0.06922 -0.49831 -0.0676 C -0.50495 -0.06343 -0.51081 -0.05718 -0.51732 -0.05186 C -0.51979 -0.04954 -0.52252 -0.04792 -0.52513 -0.04584 C -0.53398 -0.0382 -0.54023 -0.03357 -0.54752 -0.02385 C -0.5526 -0.01714 -0.56068 -0.00371 -0.56432 0.00393 C -0.56614 0.00786 -0.56797 0.01203 -0.56992 0.01597 C -0.57318 0.02198 -0.57734 0.02685 -0.57995 0.03379 C -0.60143 0.0912 -0.57161 0.00972 -0.58672 0.05578 C -0.58828 0.06064 -0.59062 0.06481 -0.59232 0.06967 C -0.59336 0.07268 -0.59362 0.07638 -0.59453 0.07962 C -0.59752 0.0912 -0.60104 0.10138 -0.60351 0.11342 C -0.60456 0.11851 -0.60508 0.12407 -0.60573 0.12939 C -0.61719 0.22847 -0.60573 0.13518 -0.6125 0.18911 C -0.6151 0.23634 -0.61276 0.21597 -0.61797 0.25069 C -0.61732 0.4081 -0.61719 0.56527 -0.61575 0.72245 C -0.61575 0.72916 -0.61445 0.73564 -0.61354 0.74235 C -0.61028 0.76689 -0.6125 0.74606 -0.60911 0.76828 C -0.60508 0.79467 -0.61028 0.76597 -0.6069 0.78425 C -0.60273 0.78171 -0.60351 0.78425 -0.60351 0.77823 " pathEditMode="relative" ptsTypes="AAAAAAAAAAAAAAAAAAAAAAAAAAAAAAAAAAAAAAAAAAA">
                                      <p:cBhvr>
                                        <p:cTn id="82" dur="2000" fill="hold"/>
                                        <p:tgtEl>
                                          <p:spTgt spid="3"/>
                                        </p:tgtEl>
                                        <p:attrNameLst>
                                          <p:attrName>ppt_x</p:attrName>
                                          <p:attrName>ppt_y</p:attrName>
                                        </p:attrNameLst>
                                      </p:cBhvr>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nodeType="clickEffect">
                                  <p:stCondLst>
                                    <p:cond delay="0"/>
                                  </p:stCondLst>
                                  <p:childTnLst>
                                    <p:animMotion origin="layout" path="M 0.00013 1.11111E-6 L 0.00013 1.11111E-6 L -0.01445 -0.00394 C -0.01992 -0.00533 -0.02825 -0.00695 -0.03346 -0.0081 C -0.08359 -0.03033 -0.01093 0.00069 -0.06041 -0.01597 C -0.06979 -0.01921 -0.07929 -0.02246 -0.08841 -0.02801 C -0.09283 -0.03056 -0.09713 -0.03426 -0.10182 -0.03588 C -0.1125 -0.03959 -0.12343 -0.04121 -0.13424 -0.04375 C -0.13906 -0.04514 -0.14401 -0.04607 -0.14882 -0.04792 C -0.16041 -0.05209 -0.16849 -0.05533 -0.18007 -0.05787 C -0.18463 -0.0588 -0.18906 -0.05903 -0.19362 -0.05972 C -0.23763 -0.07384 -0.21171 -0.06621 -0.25507 -0.07778 C -0.26002 -0.07894 -0.26471 -0.08102 -0.26966 -0.08171 L -0.28528 -0.08357 C -0.29023 -0.08565 -0.29492 -0.08843 -0.29987 -0.08959 C -0.30989 -0.0919 -0.33007 -0.09352 -0.33007 -0.09352 C -0.33945 -0.0963 -0.34869 -0.09977 -0.35807 -0.10162 C -0.37421 -0.1044 -0.36562 -0.10255 -0.38385 -0.10741 L -0.4901 -0.10556 C -0.49635 -0.10533 -0.51914 -0.08773 -0.51927 -0.08773 C -0.57083 -0.04167 -0.51458 -0.09329 -0.54166 -0.06574 C -0.54453 -0.06273 -0.54778 -0.06111 -0.55052 -0.05787 C -0.55651 -0.05046 -0.56171 -0.04167 -0.56731 -0.0338 C -0.59518 0.00486 -0.5552 -0.05278 -0.58645 -0.00602 C -0.5901 -0.00046 -0.59414 0.00416 -0.59752 0.00995 C -0.60377 0.02014 -0.6095 0.03102 -0.61549 0.04166 C -0.61888 0.04768 -0.62304 0.05254 -0.62552 0.05972 C -0.63046 0.07291 -0.63515 0.08634 -0.6401 0.09954 C -0.6427 0.10625 -0.64635 0.1118 -0.64791 0.11944 C -0.64947 0.12662 -0.65052 0.13426 -0.65247 0.1412 C -0.65507 0.15092 -0.65898 0.15926 -0.66132 0.16921 C -0.66354 0.17801 -0.66393 0.18796 -0.66588 0.19699 C -0.6677 0.20579 -0.67057 0.21412 -0.67252 0.22291 C -0.67434 0.23055 -0.67539 0.23889 -0.67708 0.24676 C -0.67838 0.25347 -0.68033 0.25972 -0.68151 0.26666 C -0.68372 0.27847 -0.68711 0.30254 -0.68711 0.30254 C -0.68984 0.36389 -0.68632 0.29282 -0.69049 0.35416 C -0.69309 0.39305 -0.68932 0.36319 -0.69492 0.4 C -0.69531 0.43379 -0.69557 0.46759 -0.69609 0.50139 C -0.69635 0.52407 -0.69713 0.54653 -0.69713 0.56921 C -0.69713 0.59629 -0.697 0.62361 -0.69609 0.65069 C -0.69583 0.65625 -0.6944 0.66134 -0.69388 0.66666 C -0.69153 0.6868 -0.69388 0.66829 -0.69166 0.68264 C -0.69114 0.68518 -0.69088 0.68796 -0.69049 0.69051 C -0.68984 0.69444 -0.68789 0.7037 -0.68711 0.70648 C -0.68658 0.70856 -0.68567 0.71041 -0.68489 0.7125 C -0.68359 0.71898 -0.68333 0.72106 -0.68151 0.72824 C -0.68086 0.73102 -0.67994 0.73356 -0.67929 0.73634 C -0.67434 0.75671 -0.68333 0.72384 -0.67591 0.75023 L -0.67487 0.76227 " pathEditMode="relative" ptsTypes="AAAAAAAAAAAAAAAAAAAAAAAAAAAAAAAAAAAAAAAAAAAAAAAAAA">
                                      <p:cBhvr>
                                        <p:cTn id="90" dur="2000" fill="hold"/>
                                        <p:tgtEl>
                                          <p:spTgt spid="36"/>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nodeType="clickEffect">
                                  <p:stCondLst>
                                    <p:cond delay="0"/>
                                  </p:stCondLst>
                                  <p:childTnLst>
                                    <p:animMotion origin="layout" path="M -2.08333E-6 -3.33333E-6 L -2.08333E-6 -3.33333E-6 C 0.01888 -0.00671 0.00339 -0.00208 0.02461 -0.00601 C 0.03138 -0.0074 0.03255 -0.00833 0.03906 -0.00995 L 0.05586 -0.01388 C 0.05925 -0.01481 0.06263 -0.01527 0.06602 -0.01597 L 0.075 -0.01805 C 0.10586 -0.03287 0.06237 -0.01319 0.11185 -0.028 C 0.13151 -0.03379 0.11901 -0.03078 0.1388 -0.03379 L 0.16224 -0.03796 C 0.16641 -0.03842 0.17044 -0.03865 0.17461 -0.03981 C 0.17904 -0.0412 0.18347 -0.04328 0.18802 -0.04375 C 0.20482 -0.04583 0.22162 -0.04652 0.23841 -0.04768 L 0.40065 -0.04583 C 0.4056 -0.0456 0.41029 -0.04074 0.41524 -0.03981 C 0.42865 -0.0375 0.44206 -0.03726 0.4556 -0.03588 L 0.49805 -0.02384 L 0.525 -0.01597 C 0.53607 -0.01296 0.5474 -0.01134 0.55847 -0.0081 C 0.59024 0.00139 0.5763 -0.00138 0.6 0.00186 C 0.60742 0.00602 0.61498 0.00926 0.6224 0.01389 C 0.62643 0.01644 0.63047 0.01945 0.63464 0.02176 C 0.63763 0.02338 0.64076 0.02385 0.64362 0.02593 C 0.64896 0.02917 0.65404 0.0338 0.65925 0.03774 C 0.66263 0.04028 0.66628 0.0419 0.6694 0.04584 C 0.67422 0.05162 0.67969 0.05625 0.68386 0.06366 C 0.6961 0.08519 0.69219 0.0757 0.6974 0.08959 C 0.69766 0.09213 0.69792 0.09491 0.69844 0.09746 C 0.69909 0.10024 0.70026 0.10255 0.70065 0.10533 C 0.70182 0.1132 0.703 0.1294 0.703 0.1294 C 0.70182 0.19676 0.70482 0.22825 0.69844 0.28056 C 0.69636 0.29792 0.69401 0.31505 0.6918 0.33218 C 0.69063 0.34028 0.68841 0.35625 0.68841 0.35625 C 0.68516 0.42454 0.68972 0.33774 0.68503 0.40186 C 0.6832 0.42639 0.68203 0.45487 0.68164 0.47963 C 0.68151 0.48959 0.68164 0.49954 0.68164 0.5095 " pathEditMode="relative" ptsTypes="AAAAAAAAAAAAAAAAAAAAAAAAAAAAAAAAAAAA">
                                      <p:cBhvr>
                                        <p:cTn id="98" dur="2000" fill="hold"/>
                                        <p:tgtEl>
                                          <p:spTgt spid="37"/>
                                        </p:tgtEl>
                                        <p:attrNameLst>
                                          <p:attrName>ppt_x</p:attrName>
                                          <p:attrName>ppt_y</p:attrName>
                                        </p:attrNameLst>
                                      </p:cBhvr>
                                    </p:animMotion>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6.25E-7 -4.07407E-6 L 6.25E-7 -4.07407E-6 L -0.02239 -0.0081 C -0.0388 -0.01435 -0.0345 -0.01504 -0.05273 -0.0199 C -0.05898 -0.02176 -0.06536 -0.02245 -0.07174 -0.02407 L -0.10417 -0.03194 C -0.11497 -0.03495 -0.12578 -0.03912 -0.13659 -0.04189 C -0.147 -0.04444 -0.15755 -0.04537 -0.16797 -0.04791 C -0.1789 -0.05046 -0.18958 -0.05509 -0.20039 -0.05787 C -0.21081 -0.06041 -0.22135 -0.06111 -0.23177 -0.06388 C -0.24271 -0.06643 -0.25338 -0.07083 -0.26419 -0.07384 C -0.27396 -0.07615 -0.28372 -0.07754 -0.29336 -0.07963 C -0.33008 -0.08819 -0.30182 -0.08379 -0.33138 -0.08773 C -0.33958 -0.0875 -0.39466 -0.08958 -0.42096 -0.08356 C -0.42578 -0.08263 -0.43073 -0.08101 -0.43555 -0.07963 C -0.44661 -0.07199 -0.46654 -0.05949 -0.47474 -0.04791 C -0.48529 -0.03287 -0.48711 -0.03078 -0.49713 -0.01412 C -0.50052 -0.00833 -0.5043 -0.00277 -0.50716 0.00394 C -0.51081 0.01227 -0.52305 0.05116 -0.52513 0.05949 C -0.52708 0.06852 -0.52838 0.07801 -0.52956 0.0875 C -0.53216 0.10834 -0.53476 0.14954 -0.5362 0.16899 C -0.53555 0.20811 -0.53529 0.24746 -0.53398 0.28658 C -0.53359 0.29954 -0.52812 0.34445 -0.52734 0.35209 C -0.52604 0.36412 -0.52513 0.37593 -0.52396 0.38797 C -0.52357 0.39653 -0.52396 0.40533 -0.52279 0.41389 C -0.52057 0.43149 -0.51393 0.46551 -0.51393 0.46551 C -0.51354 0.47223 -0.51341 0.47894 -0.51276 0.48542 C -0.51185 0.49422 -0.5082 0.50625 -0.50599 0.51343 C -0.50495 0.51667 -0.50377 0.51991 -0.50273 0.52338 C -0.50143 0.52709 -0.50065 0.53149 -0.49935 0.53519 C -0.49831 0.53797 -0.497 0.54028 -0.49596 0.54329 C -0.4931 0.55162 -0.49492 0.55116 -0.49036 0.55718 C -0.4901 0.55741 -0.48958 0.55718 -0.48919 0.55718 " pathEditMode="relative" ptsTypes="AAAAAAAAAAAAAAAAAAAAAAAAAAAAAAAAA">
                                      <p:cBhvr>
                                        <p:cTn id="106" dur="2000" fill="hold"/>
                                        <p:tgtEl>
                                          <p:spTgt spid="34"/>
                                        </p:tgtEl>
                                        <p:attrNameLst>
                                          <p:attrName>ppt_x</p:attrName>
                                          <p:attrName>ppt_y</p:attrName>
                                        </p:attrNameLst>
                                      </p:cBhvr>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nodeType="clickEffect">
                                  <p:stCondLst>
                                    <p:cond delay="0"/>
                                  </p:stCondLst>
                                  <p:childTnLst>
                                    <p:animMotion origin="layout" path="M 3.125E-6 -2.59259E-6 L 3.125E-6 -2.59259E-6 C -0.00339 -0.00069 -0.00677 -0.00069 -0.01016 -0.00185 C -0.01432 -0.00347 -0.01836 -0.00601 -0.0224 -0.00787 C -0.02735 -0.01018 -0.03216 -0.0118 -0.03698 -0.01389 C -0.04258 -0.01643 -0.04805 -0.02014 -0.05378 -0.02176 C -0.06341 -0.02476 -0.07318 -0.02592 -0.08294 -0.02777 C -0.14844 -0.05694 -0.06667 -0.02129 -0.14336 -0.05162 C -0.15235 -0.05532 -0.16107 -0.06088 -0.17018 -0.06365 C -0.1806 -0.06689 -0.19115 -0.06759 -0.20156 -0.06967 C -0.22956 -0.08125 -0.25938 -0.09444 -0.28776 -0.10139 C -0.30117 -0.10486 -0.31458 -0.1074 -0.328 -0.11134 C -0.33255 -0.11273 -0.33698 -0.11435 -0.34141 -0.11551 C -0.34779 -0.11689 -0.35417 -0.11805 -0.36042 -0.11944 L -0.41198 -0.13125 C -0.43776 -0.1375 -0.4293 -0.13588 -0.45 -0.1412 L -0.48138 -0.1493 L -0.49479 -0.15324 C -0.52031 -0.16018 -0.50091 -0.15439 -0.52956 -0.16111 C -0.53438 -0.16226 -0.53919 -0.16389 -0.54401 -0.16504 C -0.56758 -0.16389 -0.59115 -0.16365 -0.61458 -0.16111 C -0.61654 -0.16088 -0.61836 -0.15856 -0.62018 -0.15717 C -0.63477 -0.14606 -0.62578 -0.1537 -0.63802 -0.13935 C -0.64102 -0.13588 -0.6444 -0.13333 -0.64701 -0.12939 C -0.65 -0.12476 -0.65208 -0.11851 -0.65482 -0.11342 C -0.66068 -0.10254 -0.66745 -0.09305 -0.67279 -0.08148 C -0.678 -0.07037 -0.68477 -0.06088 -0.68841 -0.04768 C -0.69518 -0.02361 -0.69831 -0.01458 -0.703 0.01598 L -0.70977 0.05973 C -0.71003 0.06829 -0.71016 0.07709 -0.71081 0.08565 C -0.7168 0.15764 -0.71224 0.07338 -0.71524 0.13727 C -0.71419 0.20973 -0.71328 0.28195 -0.71198 0.3544 C -0.71185 0.35973 -0.7112 0.36482 -0.71081 0.37014 C -0.71003 0.38218 -0.71068 0.39468 -0.7086 0.40602 C -0.70677 0.41598 -0.70443 0.4257 -0.703 0.43588 C -0.70026 0.45533 -0.70365 0.43102 -0.70078 0.45394 C -0.70039 0.45649 -0.70013 0.45926 -0.69961 0.46181 C -0.69662 0.47639 -0.69818 0.46366 -0.69623 0.4757 C -0.69544 0.48102 -0.69401 0.49167 -0.69401 0.49167 C -0.69284 0.51412 -0.69701 0.51343 -0.6918 0.51343 " pathEditMode="relative" ptsTypes="AAAAAAAAAAAAAAAAAAAAAAAAAAAAAAAAAAAAAAAA">
                                      <p:cBhvr>
                                        <p:cTn id="114"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19" y="2902653"/>
            <a:ext cx="1145079" cy="1074612"/>
          </a:xfrm>
          <a:prstGeom prst="rect">
            <a:avLst/>
          </a:prstGeom>
        </p:spPr>
      </p:pic>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115" y="1422111"/>
            <a:ext cx="1107060" cy="773097"/>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0086" y="2682266"/>
            <a:ext cx="577792" cy="1275421"/>
          </a:xfrm>
          <a:prstGeom prst="rect">
            <a:avLst/>
          </a:prstGeom>
        </p:spPr>
      </p:pic>
      <p:sp>
        <p:nvSpPr>
          <p:cNvPr id="5" name="TextBox 4"/>
          <p:cNvSpPr txBox="1"/>
          <p:nvPr/>
        </p:nvSpPr>
        <p:spPr>
          <a:xfrm>
            <a:off x="602453" y="5489753"/>
            <a:ext cx="214898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Tw Cen MT" panose="020B0602020104020603"/>
                <a:ea typeface="+mn-ea"/>
                <a:cs typeface="+mn-cs"/>
              </a:rPr>
              <a:t>der</a:t>
            </a:r>
          </a:p>
        </p:txBody>
      </p:sp>
      <p:sp>
        <p:nvSpPr>
          <p:cNvPr id="43" name="TextBox 42"/>
          <p:cNvSpPr txBox="1"/>
          <p:nvPr/>
        </p:nvSpPr>
        <p:spPr>
          <a:xfrm>
            <a:off x="7349295" y="116947"/>
            <a:ext cx="459690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Trouve</a:t>
            </a:r>
            <a:r>
              <a:rPr kumimoji="0" lang="en-GB" sz="28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0066"/>
                </a:solidFill>
                <a:effectLst/>
                <a:uLnTx/>
                <a:uFillTx/>
                <a:latin typeface="Century Gothic" panose="020B0502020202020204" pitchFamily="34" charset="0"/>
                <a:ea typeface="+mn-ea"/>
                <a:cs typeface="+mn-cs"/>
              </a:rPr>
              <a:t>l’intrus</a:t>
            </a:r>
            <a:r>
              <a:rPr kumimoji="0" lang="en-GB" sz="28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 </a:t>
            </a:r>
          </a:p>
        </p:txBody>
      </p:sp>
      <p:sp>
        <p:nvSpPr>
          <p:cNvPr id="46" name="TextBox 45"/>
          <p:cNvSpPr txBox="1"/>
          <p:nvPr/>
        </p:nvSpPr>
        <p:spPr>
          <a:xfrm>
            <a:off x="257687" y="1848769"/>
            <a:ext cx="418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1.</a:t>
            </a:r>
          </a:p>
        </p:txBody>
      </p:sp>
      <p:sp>
        <p:nvSpPr>
          <p:cNvPr id="6" name="Oval 5"/>
          <p:cNvSpPr/>
          <p:nvPr/>
        </p:nvSpPr>
        <p:spPr>
          <a:xfrm>
            <a:off x="3353071" y="1276536"/>
            <a:ext cx="1530686" cy="100715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TextBox 46"/>
          <p:cNvSpPr txBox="1"/>
          <p:nvPr/>
        </p:nvSpPr>
        <p:spPr>
          <a:xfrm>
            <a:off x="250470" y="3310628"/>
            <a:ext cx="418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2.</a:t>
            </a:r>
          </a:p>
        </p:txBody>
      </p:sp>
      <p:sp>
        <p:nvSpPr>
          <p:cNvPr id="7" name="TextBox 6"/>
          <p:cNvSpPr txBox="1"/>
          <p:nvPr/>
        </p:nvSpPr>
        <p:spPr>
          <a:xfrm>
            <a:off x="895804" y="2191656"/>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48" name="TextBox 47"/>
          <p:cNvSpPr txBox="1"/>
          <p:nvPr/>
        </p:nvSpPr>
        <p:spPr>
          <a:xfrm>
            <a:off x="2281737" y="2205442"/>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49" name="TextBox 48"/>
          <p:cNvSpPr txBox="1"/>
          <p:nvPr/>
        </p:nvSpPr>
        <p:spPr>
          <a:xfrm>
            <a:off x="3700108" y="2201601"/>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50" name="Oval 49"/>
          <p:cNvSpPr/>
          <p:nvPr/>
        </p:nvSpPr>
        <p:spPr>
          <a:xfrm>
            <a:off x="1853179" y="2759455"/>
            <a:ext cx="1779400" cy="123051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1" name="TextBox 50"/>
          <p:cNvSpPr txBox="1"/>
          <p:nvPr/>
        </p:nvSpPr>
        <p:spPr>
          <a:xfrm>
            <a:off x="839302" y="3867669"/>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52" name="TextBox 51"/>
          <p:cNvSpPr txBox="1"/>
          <p:nvPr/>
        </p:nvSpPr>
        <p:spPr>
          <a:xfrm>
            <a:off x="3847510" y="3860768"/>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53" name="TextBox 52"/>
          <p:cNvSpPr txBox="1"/>
          <p:nvPr/>
        </p:nvSpPr>
        <p:spPr>
          <a:xfrm>
            <a:off x="2276885" y="3884039"/>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54" name="TextBox 53"/>
          <p:cNvSpPr txBox="1"/>
          <p:nvPr/>
        </p:nvSpPr>
        <p:spPr>
          <a:xfrm>
            <a:off x="257687" y="4845245"/>
            <a:ext cx="418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3.</a:t>
            </a:r>
          </a:p>
        </p:txBody>
      </p:sp>
      <p:sp>
        <p:nvSpPr>
          <p:cNvPr id="55" name="Oval 54"/>
          <p:cNvSpPr/>
          <p:nvPr/>
        </p:nvSpPr>
        <p:spPr>
          <a:xfrm>
            <a:off x="3549115" y="4585222"/>
            <a:ext cx="1525425" cy="134906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6" name="TextBox 55"/>
          <p:cNvSpPr txBox="1"/>
          <p:nvPr/>
        </p:nvSpPr>
        <p:spPr>
          <a:xfrm>
            <a:off x="847356" y="5792551"/>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57" name="TextBox 56"/>
          <p:cNvSpPr txBox="1"/>
          <p:nvPr/>
        </p:nvSpPr>
        <p:spPr>
          <a:xfrm>
            <a:off x="3903157" y="5784423"/>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58" name="TextBox 57"/>
          <p:cNvSpPr txBox="1"/>
          <p:nvPr/>
        </p:nvSpPr>
        <p:spPr>
          <a:xfrm>
            <a:off x="2284939" y="5808921"/>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59" name="TextBox 58"/>
          <p:cNvSpPr txBox="1"/>
          <p:nvPr/>
        </p:nvSpPr>
        <p:spPr>
          <a:xfrm>
            <a:off x="6128718" y="1841513"/>
            <a:ext cx="418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4.</a:t>
            </a:r>
          </a:p>
        </p:txBody>
      </p:sp>
      <p:sp>
        <p:nvSpPr>
          <p:cNvPr id="60" name="TextBox 59"/>
          <p:cNvSpPr txBox="1"/>
          <p:nvPr/>
        </p:nvSpPr>
        <p:spPr>
          <a:xfrm>
            <a:off x="6121501" y="3303372"/>
            <a:ext cx="418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5.</a:t>
            </a:r>
          </a:p>
        </p:txBody>
      </p:sp>
      <p:sp>
        <p:nvSpPr>
          <p:cNvPr id="61" name="TextBox 60"/>
          <p:cNvSpPr txBox="1"/>
          <p:nvPr/>
        </p:nvSpPr>
        <p:spPr>
          <a:xfrm>
            <a:off x="6128718" y="4837989"/>
            <a:ext cx="4184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6.</a:t>
            </a:r>
          </a:p>
        </p:txBody>
      </p:sp>
      <p:sp>
        <p:nvSpPr>
          <p:cNvPr id="62" name="Oval 61"/>
          <p:cNvSpPr/>
          <p:nvPr/>
        </p:nvSpPr>
        <p:spPr>
          <a:xfrm>
            <a:off x="6834353" y="956021"/>
            <a:ext cx="1711294" cy="131793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3" name="Oval 62"/>
          <p:cNvSpPr/>
          <p:nvPr/>
        </p:nvSpPr>
        <p:spPr>
          <a:xfrm>
            <a:off x="6871604" y="2665228"/>
            <a:ext cx="1716392" cy="127073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4" name="Oval 63"/>
          <p:cNvSpPr/>
          <p:nvPr/>
        </p:nvSpPr>
        <p:spPr>
          <a:xfrm>
            <a:off x="10091005" y="4480143"/>
            <a:ext cx="1616239" cy="15318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5" name="TextBox 64"/>
          <p:cNvSpPr txBox="1"/>
          <p:nvPr/>
        </p:nvSpPr>
        <p:spPr>
          <a:xfrm>
            <a:off x="7349295" y="5857435"/>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66" name="TextBox 65"/>
          <p:cNvSpPr txBox="1"/>
          <p:nvPr/>
        </p:nvSpPr>
        <p:spPr>
          <a:xfrm>
            <a:off x="10448203" y="5891906"/>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67" name="TextBox 66"/>
          <p:cNvSpPr txBox="1"/>
          <p:nvPr/>
        </p:nvSpPr>
        <p:spPr>
          <a:xfrm>
            <a:off x="8946205" y="5874473"/>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68" name="TextBox 67"/>
          <p:cNvSpPr txBox="1"/>
          <p:nvPr/>
        </p:nvSpPr>
        <p:spPr>
          <a:xfrm>
            <a:off x="7226456" y="3773882"/>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69" name="TextBox 68"/>
          <p:cNvSpPr txBox="1"/>
          <p:nvPr/>
        </p:nvSpPr>
        <p:spPr>
          <a:xfrm>
            <a:off x="10454168" y="3808353"/>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70" name="TextBox 69"/>
          <p:cNvSpPr txBox="1"/>
          <p:nvPr/>
        </p:nvSpPr>
        <p:spPr>
          <a:xfrm>
            <a:off x="8879600" y="3790920"/>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71" name="TextBox 70"/>
          <p:cNvSpPr txBox="1"/>
          <p:nvPr/>
        </p:nvSpPr>
        <p:spPr>
          <a:xfrm>
            <a:off x="7220491" y="2142008"/>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le</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72" name="TextBox 71"/>
          <p:cNvSpPr txBox="1"/>
          <p:nvPr/>
        </p:nvSpPr>
        <p:spPr>
          <a:xfrm>
            <a:off x="10448203" y="2176479"/>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sp>
        <p:nvSpPr>
          <p:cNvPr id="73" name="TextBox 72"/>
          <p:cNvSpPr txBox="1"/>
          <p:nvPr/>
        </p:nvSpPr>
        <p:spPr>
          <a:xfrm>
            <a:off x="8873635" y="2159046"/>
            <a:ext cx="8459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66"/>
                </a:solidFill>
                <a:effectLst/>
                <a:uLnTx/>
                <a:uFillTx/>
                <a:latin typeface="Tw Cen MT" panose="020B0602020104020603"/>
                <a:ea typeface="+mn-ea"/>
                <a:cs typeface="+mn-cs"/>
              </a:rPr>
              <a:t>la</a:t>
            </a:r>
            <a:endParaRPr kumimoji="0" lang="en-GB" sz="1800" b="0" i="0" u="none" strike="noStrike" kern="1200" cap="none" spc="0" normalizeH="0" baseline="0" noProof="0" dirty="0">
              <a:ln>
                <a:noFill/>
              </a:ln>
              <a:solidFill>
                <a:srgbClr val="000066"/>
              </a:solidFill>
              <a:effectLst/>
              <a:uLnTx/>
              <a:uFillTx/>
              <a:latin typeface="Tw Cen MT" panose="020B0602020104020603"/>
              <a:ea typeface="+mn-ea"/>
              <a:cs typeface="+mn-cs"/>
            </a:endParaRPr>
          </a:p>
        </p:txBody>
      </p:sp>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8581"/>
            <a:ext cx="6457246" cy="867128"/>
          </a:xfrm>
          <a:prstGeom prst="rect">
            <a:avLst/>
          </a:prstGeom>
        </p:spPr>
      </p:pic>
      <p:sp>
        <p:nvSpPr>
          <p:cNvPr id="75" name="Title 3"/>
          <p:cNvSpPr txBox="1">
            <a:spLocks/>
          </p:cNvSpPr>
          <p:nvPr/>
        </p:nvSpPr>
        <p:spPr>
          <a:xfrm>
            <a:off x="74260" y="224119"/>
            <a:ext cx="5265384" cy="70784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Vocabulaire</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6072" y="4845245"/>
            <a:ext cx="1316266" cy="895061"/>
          </a:xfrm>
          <a:prstGeom prst="rect">
            <a:avLst/>
          </a:prstGeom>
        </p:spPr>
      </p:pic>
      <p:pic>
        <p:nvPicPr>
          <p:cNvPr id="82" name="Pictur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366" y="4884356"/>
            <a:ext cx="1292815" cy="907997"/>
          </a:xfrm>
          <a:prstGeom prst="rect">
            <a:avLst/>
          </a:prstGeom>
        </p:spPr>
      </p:pic>
      <p:pic>
        <p:nvPicPr>
          <p:cNvPr id="87" name="Picture 8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6439" y="4627606"/>
            <a:ext cx="589437" cy="1264300"/>
          </a:xfrm>
          <a:prstGeom prst="rect">
            <a:avLst/>
          </a:prstGeom>
        </p:spPr>
      </p:pic>
      <p:pic>
        <p:nvPicPr>
          <p:cNvPr id="88" name="Picture 8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97186" y="4787576"/>
            <a:ext cx="898020" cy="901044"/>
          </a:xfrm>
          <a:prstGeom prst="rect">
            <a:avLst/>
          </a:prstGeom>
        </p:spPr>
      </p:pic>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828" y="1301008"/>
            <a:ext cx="1465070" cy="996248"/>
          </a:xfrm>
          <a:prstGeom prst="rect">
            <a:avLst/>
          </a:prstGeom>
        </p:spPr>
      </p:pic>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04864" y="1199444"/>
            <a:ext cx="814947" cy="1169272"/>
          </a:xfrm>
          <a:prstGeom prst="rect">
            <a:avLst/>
          </a:prstGeom>
        </p:spPr>
      </p:pic>
      <p:pic>
        <p:nvPicPr>
          <p:cNvPr id="93" name="Picture 9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5542" y="2876721"/>
            <a:ext cx="785308" cy="936693"/>
          </a:xfrm>
          <a:prstGeom prst="rect">
            <a:avLst/>
          </a:prstGeom>
        </p:spPr>
      </p:pic>
      <p:pic>
        <p:nvPicPr>
          <p:cNvPr id="95" name="Picture 9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62894" y="2993860"/>
            <a:ext cx="1698879" cy="894743"/>
          </a:xfrm>
          <a:prstGeom prst="rect">
            <a:avLst/>
          </a:prstGeom>
        </p:spPr>
      </p:pic>
      <p:pic>
        <p:nvPicPr>
          <p:cNvPr id="96" name="Picture 9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97983" y="4933026"/>
            <a:ext cx="1178628" cy="785752"/>
          </a:xfrm>
          <a:prstGeom prst="rect">
            <a:avLst/>
          </a:prstGeom>
        </p:spPr>
      </p:pic>
      <p:pic>
        <p:nvPicPr>
          <p:cNvPr id="97" name="Picture 9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2828" y="1393987"/>
            <a:ext cx="1136476" cy="793639"/>
          </a:xfrm>
          <a:prstGeom prst="rect">
            <a:avLst/>
          </a:prstGeom>
        </p:spPr>
      </p:pic>
      <p:pic>
        <p:nvPicPr>
          <p:cNvPr id="98" name="Picture 9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65485" y="1276536"/>
            <a:ext cx="1800782" cy="858373"/>
          </a:xfrm>
          <a:prstGeom prst="rect">
            <a:avLst/>
          </a:prstGeom>
        </p:spPr>
      </p:pic>
      <p:pic>
        <p:nvPicPr>
          <p:cNvPr id="99" name="Picture 9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11456" y="1393987"/>
            <a:ext cx="883750" cy="740922"/>
          </a:xfrm>
          <a:prstGeom prst="rect">
            <a:avLst/>
          </a:prstGeom>
        </p:spPr>
      </p:pic>
      <p:pic>
        <p:nvPicPr>
          <p:cNvPr id="100" name="Picture 9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72990" y="2828128"/>
            <a:ext cx="470056" cy="1111719"/>
          </a:xfrm>
          <a:prstGeom prst="rect">
            <a:avLst/>
          </a:prstGeom>
        </p:spPr>
      </p:pic>
      <p:pic>
        <p:nvPicPr>
          <p:cNvPr id="101" name="Picture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4865" y="2922265"/>
            <a:ext cx="1087258" cy="763626"/>
          </a:xfrm>
          <a:prstGeom prst="rect">
            <a:avLst/>
          </a:prstGeom>
        </p:spPr>
      </p:pic>
      <p:pic>
        <p:nvPicPr>
          <p:cNvPr id="102" name="Picture 10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75746" y="5017270"/>
            <a:ext cx="1641688" cy="782538"/>
          </a:xfrm>
          <a:prstGeom prst="rect">
            <a:avLst/>
          </a:prstGeom>
        </p:spPr>
      </p:pic>
    </p:spTree>
    <p:extLst>
      <p:ext uri="{BB962C8B-B14F-4D97-AF65-F5344CB8AC3E}">
        <p14:creationId xmlns:p14="http://schemas.microsoft.com/office/powerpoint/2010/main" val="14185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heel(1)">
                                      <p:cBhvr>
                                        <p:cTn id="24" dur="1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heel(1)">
                                      <p:cBhvr>
                                        <p:cTn id="41" dur="1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1)">
                                      <p:cBhvr>
                                        <p:cTn id="58" dur="1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heel(1)">
                                      <p:cBhvr>
                                        <p:cTn id="75" dur="15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heel(1)">
                                      <p:cBhvr>
                                        <p:cTn id="92" dur="1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8" grpId="0"/>
      <p:bldP spid="49" grpId="0"/>
      <p:bldP spid="50" grpId="0" animBg="1"/>
      <p:bldP spid="51" grpId="0"/>
      <p:bldP spid="52" grpId="0"/>
      <p:bldP spid="53" grpId="0"/>
      <p:bldP spid="55" grpId="0" animBg="1"/>
      <p:bldP spid="56" grpId="0"/>
      <p:bldP spid="57" grpId="0"/>
      <p:bldP spid="58" grpId="0"/>
      <p:bldP spid="62" grpId="0" animBg="1"/>
      <p:bldP spid="63" grpId="0" animBg="1"/>
      <p:bldP spid="64" grpId="0" animBg="1"/>
      <p:bldP spid="65" grpId="0"/>
      <p:bldP spid="66" grpId="0"/>
      <p:bldP spid="67" grpId="0"/>
      <p:bldP spid="68" grpId="0"/>
      <p:bldP spid="69" grpId="0"/>
      <p:bldP spid="70" grpId="0"/>
      <p:bldP spid="71"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03558" y="1243631"/>
            <a:ext cx="1759118" cy="1671364"/>
            <a:chOff x="1318607" y="424199"/>
            <a:chExt cx="2386746" cy="2237114"/>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9582">
              <a:off x="1986217" y="424199"/>
              <a:ext cx="1719136" cy="172492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607" y="658617"/>
              <a:ext cx="1245824" cy="2002696"/>
            </a:xfrm>
            <a:prstGeom prst="rect">
              <a:avLst/>
            </a:prstGeom>
          </p:spPr>
        </p:pic>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2153" y="1437624"/>
            <a:ext cx="2014597" cy="1477371"/>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6904" y="3985882"/>
            <a:ext cx="1223975" cy="176796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2641" y="1330310"/>
            <a:ext cx="1192944" cy="19044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1967" y="4153429"/>
            <a:ext cx="2231670" cy="165143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1639" y="4150034"/>
            <a:ext cx="2117221" cy="177127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8184" y="1437624"/>
            <a:ext cx="1435621" cy="169266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296864"/>
            <a:ext cx="8624738" cy="867128"/>
          </a:xfrm>
          <a:prstGeom prst="rect">
            <a:avLst/>
          </a:prstGeom>
        </p:spPr>
      </p:pic>
      <p:sp>
        <p:nvSpPr>
          <p:cNvPr id="15" name="Title 3"/>
          <p:cNvSpPr>
            <a:spLocks noGrp="1"/>
          </p:cNvSpPr>
          <p:nvPr>
            <p:ph type="title"/>
          </p:nvPr>
        </p:nvSpPr>
        <p:spPr>
          <a:xfrm>
            <a:off x="300037" y="338225"/>
            <a:ext cx="6721703" cy="707849"/>
          </a:xfrm>
        </p:spPr>
        <p:txBody>
          <a:bodyPr>
            <a:noAutofit/>
          </a:bodyPr>
          <a:lstStyle/>
          <a:p>
            <a:r>
              <a:rPr lang="en-GB" sz="3600" b="1" dirty="0">
                <a:solidFill>
                  <a:schemeClr val="bg1"/>
                </a:solidFill>
              </a:rPr>
              <a:t>La pronunciation!</a:t>
            </a:r>
          </a:p>
        </p:txBody>
      </p:sp>
      <p:sp>
        <p:nvSpPr>
          <p:cNvPr id="18" name="Rectangle 17"/>
          <p:cNvSpPr/>
          <p:nvPr/>
        </p:nvSpPr>
        <p:spPr>
          <a:xfrm>
            <a:off x="441099" y="3439359"/>
            <a:ext cx="1768434" cy="584775"/>
          </a:xfrm>
          <a:prstGeom prst="rect">
            <a:avLst/>
          </a:prstGeom>
          <a:noFill/>
        </p:spPr>
        <p:txBody>
          <a:bodyPr wrap="none" lIns="91440" tIns="45720" rIns="91440" bIns="45720">
            <a:spAutoFit/>
          </a:bodyPr>
          <a:lstStyle/>
          <a:p>
            <a:pPr algn="ctr"/>
            <a:r>
              <a:rPr lang="en-US" sz="3200" b="1" dirty="0" err="1">
                <a:ln w="0"/>
                <a:solidFill>
                  <a:schemeClr val="accent1"/>
                </a:solidFill>
                <a:latin typeface="Century Gothic" panose="020B0502020202020204" pitchFamily="34" charset="0"/>
              </a:rPr>
              <a:t>l’animal</a:t>
            </a:r>
            <a:endParaRPr lang="en-US" sz="3200" b="1" cap="none" spc="0" dirty="0">
              <a:ln w="0"/>
              <a:solidFill>
                <a:schemeClr val="accent1"/>
              </a:solidFill>
              <a:latin typeface="Century Gothic" panose="020B0502020202020204" pitchFamily="34" charset="0"/>
            </a:endParaRPr>
          </a:p>
        </p:txBody>
      </p:sp>
      <p:sp>
        <p:nvSpPr>
          <p:cNvPr id="19" name="Rectangle 18"/>
          <p:cNvSpPr/>
          <p:nvPr/>
        </p:nvSpPr>
        <p:spPr>
          <a:xfrm>
            <a:off x="3471035" y="3401106"/>
            <a:ext cx="1696298" cy="584775"/>
          </a:xfrm>
          <a:prstGeom prst="rect">
            <a:avLst/>
          </a:prstGeom>
          <a:noFill/>
        </p:spPr>
        <p:txBody>
          <a:bodyPr wrap="none" lIns="91440" tIns="45720" rIns="91440" bIns="45720">
            <a:spAutoFit/>
          </a:bodyPr>
          <a:lstStyle/>
          <a:p>
            <a:pPr algn="ctr"/>
            <a:r>
              <a:rPr lang="en-US" sz="3200" b="1" dirty="0" err="1">
                <a:ln w="0"/>
                <a:solidFill>
                  <a:schemeClr val="accent1"/>
                </a:solidFill>
                <a:latin typeface="Century Gothic" panose="020B0502020202020204" pitchFamily="34" charset="0"/>
              </a:rPr>
              <a:t>l’acteur</a:t>
            </a:r>
            <a:endParaRPr lang="en-US" sz="3200" b="1" cap="none" spc="0" dirty="0">
              <a:ln w="0"/>
              <a:solidFill>
                <a:schemeClr val="accent1"/>
              </a:solidFill>
              <a:latin typeface="Century Gothic" panose="020B0502020202020204" pitchFamily="34" charset="0"/>
            </a:endParaRPr>
          </a:p>
        </p:txBody>
      </p:sp>
      <p:sp>
        <p:nvSpPr>
          <p:cNvPr id="20" name="Rectangle 19"/>
          <p:cNvSpPr/>
          <p:nvPr/>
        </p:nvSpPr>
        <p:spPr>
          <a:xfrm>
            <a:off x="6603658" y="3472373"/>
            <a:ext cx="1664238" cy="584775"/>
          </a:xfrm>
          <a:prstGeom prst="rect">
            <a:avLst/>
          </a:prstGeom>
          <a:noFill/>
        </p:spPr>
        <p:txBody>
          <a:bodyPr wrap="none" lIns="91440" tIns="45720" rIns="91440" bIns="45720">
            <a:spAutoFit/>
          </a:bodyPr>
          <a:lstStyle/>
          <a:p>
            <a:pPr algn="ctr"/>
            <a:r>
              <a:rPr lang="en-US" sz="3200" b="1" dirty="0" err="1">
                <a:ln w="0"/>
                <a:solidFill>
                  <a:schemeClr val="accent1"/>
                </a:solidFill>
                <a:latin typeface="Century Gothic" panose="020B0502020202020204" pitchFamily="34" charset="0"/>
              </a:rPr>
              <a:t>l’enfant</a:t>
            </a:r>
            <a:endParaRPr lang="en-US" sz="3200" b="1" cap="none" spc="0" dirty="0">
              <a:ln w="0"/>
              <a:solidFill>
                <a:schemeClr val="accent1"/>
              </a:solidFill>
              <a:latin typeface="Century Gothic" panose="020B0502020202020204" pitchFamily="34" charset="0"/>
            </a:endParaRPr>
          </a:p>
        </p:txBody>
      </p:sp>
      <p:sp>
        <p:nvSpPr>
          <p:cNvPr id="21" name="Rectangle 20"/>
          <p:cNvSpPr/>
          <p:nvPr/>
        </p:nvSpPr>
        <p:spPr>
          <a:xfrm>
            <a:off x="9703558" y="3491850"/>
            <a:ext cx="1292341" cy="584775"/>
          </a:xfrm>
          <a:prstGeom prst="rect">
            <a:avLst/>
          </a:prstGeom>
          <a:noFill/>
        </p:spPr>
        <p:txBody>
          <a:bodyPr wrap="none" lIns="91440" tIns="45720" rIns="91440" bIns="45720">
            <a:spAutoFit/>
          </a:bodyPr>
          <a:lstStyle/>
          <a:p>
            <a:pPr algn="ctr"/>
            <a:r>
              <a:rPr lang="en-US" sz="3200" b="1" dirty="0" err="1">
                <a:ln w="0"/>
                <a:solidFill>
                  <a:schemeClr val="accent1"/>
                </a:solidFill>
                <a:latin typeface="Century Gothic" panose="020B0502020202020204" pitchFamily="34" charset="0"/>
              </a:rPr>
              <a:t>l’idée</a:t>
            </a:r>
            <a:endParaRPr lang="en-US" sz="3200" b="1" cap="none" spc="0" dirty="0">
              <a:ln w="0"/>
              <a:solidFill>
                <a:schemeClr val="accent1"/>
              </a:solidFill>
              <a:latin typeface="Century Gothic" panose="020B0502020202020204" pitchFamily="34" charset="0"/>
            </a:endParaRPr>
          </a:p>
        </p:txBody>
      </p:sp>
      <p:sp>
        <p:nvSpPr>
          <p:cNvPr id="22" name="Rectangle 21"/>
          <p:cNvSpPr/>
          <p:nvPr/>
        </p:nvSpPr>
        <p:spPr>
          <a:xfrm>
            <a:off x="369767" y="5754816"/>
            <a:ext cx="1152880" cy="584775"/>
          </a:xfrm>
          <a:prstGeom prst="rect">
            <a:avLst/>
          </a:prstGeom>
          <a:noFill/>
        </p:spPr>
        <p:txBody>
          <a:bodyPr wrap="none" lIns="91440" tIns="45720" rIns="91440" bIns="45720">
            <a:spAutoFit/>
          </a:bodyPr>
          <a:lstStyle/>
          <a:p>
            <a:pPr algn="ctr"/>
            <a:r>
              <a:rPr lang="en-US" sz="3200" b="1" dirty="0" err="1">
                <a:ln w="0"/>
                <a:solidFill>
                  <a:schemeClr val="accent1"/>
                </a:solidFill>
                <a:latin typeface="Century Gothic" panose="020B0502020202020204" pitchFamily="34" charset="0"/>
              </a:rPr>
              <a:t>l’ami</a:t>
            </a:r>
            <a:endParaRPr lang="en-US" sz="3200" b="1" cap="none" spc="0" dirty="0">
              <a:ln w="0"/>
              <a:solidFill>
                <a:schemeClr val="accent1"/>
              </a:solidFill>
              <a:latin typeface="Century Gothic" panose="020B0502020202020204" pitchFamily="34" charset="0"/>
            </a:endParaRPr>
          </a:p>
        </p:txBody>
      </p:sp>
      <p:sp>
        <p:nvSpPr>
          <p:cNvPr id="23" name="Rectangle 22"/>
          <p:cNvSpPr/>
          <p:nvPr/>
        </p:nvSpPr>
        <p:spPr>
          <a:xfrm>
            <a:off x="1752205" y="5753845"/>
            <a:ext cx="1415772" cy="584775"/>
          </a:xfrm>
          <a:prstGeom prst="rect">
            <a:avLst/>
          </a:prstGeom>
          <a:noFill/>
        </p:spPr>
        <p:txBody>
          <a:bodyPr wrap="none" lIns="91440" tIns="45720" rIns="91440" bIns="45720">
            <a:spAutoFit/>
          </a:bodyPr>
          <a:lstStyle/>
          <a:p>
            <a:pPr algn="ctr"/>
            <a:r>
              <a:rPr lang="en-US" sz="3200" b="1" dirty="0" err="1">
                <a:ln w="0"/>
                <a:solidFill>
                  <a:schemeClr val="accent1"/>
                </a:solidFill>
                <a:latin typeface="Century Gothic" panose="020B0502020202020204" pitchFamily="34" charset="0"/>
              </a:rPr>
              <a:t>l’amie</a:t>
            </a:r>
            <a:endParaRPr lang="en-US" sz="3200" b="1" cap="none" spc="0" dirty="0">
              <a:ln w="0"/>
              <a:solidFill>
                <a:schemeClr val="accent1"/>
              </a:solidFill>
              <a:latin typeface="Century Gothic" panose="020B0502020202020204" pitchFamily="34" charset="0"/>
            </a:endParaRPr>
          </a:p>
        </p:txBody>
      </p:sp>
      <p:sp>
        <p:nvSpPr>
          <p:cNvPr id="24" name="Rectangle 23"/>
          <p:cNvSpPr/>
          <p:nvPr/>
        </p:nvSpPr>
        <p:spPr>
          <a:xfrm>
            <a:off x="4342989" y="5732924"/>
            <a:ext cx="2555816" cy="584775"/>
          </a:xfrm>
          <a:prstGeom prst="rect">
            <a:avLst/>
          </a:prstGeom>
          <a:noFill/>
        </p:spPr>
        <p:txBody>
          <a:bodyPr wrap="square" lIns="91440" tIns="45720" rIns="91440" bIns="45720">
            <a:spAutoFit/>
          </a:bodyPr>
          <a:lstStyle/>
          <a:p>
            <a:pPr algn="ctr"/>
            <a:r>
              <a:rPr lang="en-US" sz="3200" b="1" dirty="0" err="1">
                <a:ln w="0"/>
                <a:solidFill>
                  <a:schemeClr val="accent1"/>
                </a:solidFill>
                <a:latin typeface="Century Gothic" panose="020B0502020202020204" pitchFamily="34" charset="0"/>
              </a:rPr>
              <a:t>l’ordinateur</a:t>
            </a:r>
            <a:endParaRPr lang="en-US" sz="3200" b="1" cap="none" spc="0" dirty="0">
              <a:ln w="0"/>
              <a:solidFill>
                <a:schemeClr val="accent1"/>
              </a:solidFill>
              <a:latin typeface="Century Gothic" panose="020B0502020202020204" pitchFamily="34" charset="0"/>
            </a:endParaRPr>
          </a:p>
        </p:txBody>
      </p:sp>
      <p:sp>
        <p:nvSpPr>
          <p:cNvPr id="25" name="Rectangle 24"/>
          <p:cNvSpPr/>
          <p:nvPr/>
        </p:nvSpPr>
        <p:spPr>
          <a:xfrm>
            <a:off x="8355545" y="5732923"/>
            <a:ext cx="1943161" cy="584775"/>
          </a:xfrm>
          <a:prstGeom prst="rect">
            <a:avLst/>
          </a:prstGeom>
          <a:noFill/>
        </p:spPr>
        <p:txBody>
          <a:bodyPr wrap="none" lIns="91440" tIns="45720" rIns="91440" bIns="45720">
            <a:spAutoFit/>
          </a:bodyPr>
          <a:lstStyle/>
          <a:p>
            <a:pPr algn="ctr"/>
            <a:r>
              <a:rPr lang="en-US" sz="3200" b="1" dirty="0" err="1">
                <a:ln w="0"/>
                <a:solidFill>
                  <a:schemeClr val="accent1"/>
                </a:solidFill>
                <a:latin typeface="Century Gothic" panose="020B0502020202020204" pitchFamily="34" charset="0"/>
              </a:rPr>
              <a:t>l’homme</a:t>
            </a:r>
            <a:endParaRPr lang="en-US" sz="3200" b="1" cap="none" spc="0" dirty="0">
              <a:ln w="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28650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animal.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B1AD19D6-DAA5-4ADB-B645-B8D1DB3F41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50397</TotalTime>
  <Words>275</Words>
  <Application>Microsoft Macintosh PowerPoint</Application>
  <PresentationFormat>Widescreen</PresentationFormat>
  <Paragraphs>81</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Century Gothic</vt:lpstr>
      <vt:lpstr>Tw Cen MT</vt:lpstr>
      <vt:lpstr>1_Office Theme</vt:lpstr>
      <vt:lpstr>Office Theme</vt:lpstr>
      <vt:lpstr>Vocabulary</vt:lpstr>
      <vt:lpstr>Vocabulary introduction</vt:lpstr>
      <vt:lpstr>Vocabulaire</vt:lpstr>
      <vt:lpstr>Vocabulary introduction</vt:lpstr>
      <vt:lpstr>La pronunciation!</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Hobson</dc:creator>
  <cp:lastModifiedBy>Helen Thomas</cp:lastModifiedBy>
  <cp:revision>186</cp:revision>
  <dcterms:created xsi:type="dcterms:W3CDTF">2019-07-31T11:51:22Z</dcterms:created>
  <dcterms:modified xsi:type="dcterms:W3CDTF">2020-02-23T16:45:00Z</dcterms:modified>
</cp:coreProperties>
</file>