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98" r:id="rId3"/>
    <p:sldId id="296" r:id="rId4"/>
    <p:sldId id="305" r:id="rId5"/>
    <p:sldId id="304" r:id="rId6"/>
    <p:sldId id="556" r:id="rId7"/>
    <p:sldId id="321" r:id="rId8"/>
    <p:sldId id="557" r:id="rId9"/>
    <p:sldId id="577" r:id="rId10"/>
    <p:sldId id="344" r:id="rId11"/>
    <p:sldId id="588" r:id="rId12"/>
    <p:sldId id="563" r:id="rId13"/>
    <p:sldId id="268" r:id="rId14"/>
    <p:sldId id="294" r:id="rId15"/>
    <p:sldId id="272" r:id="rId16"/>
    <p:sldId id="564" r:id="rId17"/>
    <p:sldId id="568" r:id="rId18"/>
    <p:sldId id="584" r:id="rId19"/>
    <p:sldId id="315" r:id="rId20"/>
    <p:sldId id="585" r:id="rId21"/>
    <p:sldId id="287" r:id="rId22"/>
    <p:sldId id="579" r:id="rId23"/>
    <p:sldId id="589" r:id="rId24"/>
    <p:sldId id="581" r:id="rId25"/>
    <p:sldId id="590" r:id="rId26"/>
    <p:sldId id="320" r:id="rId27"/>
    <p:sldId id="309" r:id="rId28"/>
    <p:sldId id="587" r:id="rId29"/>
    <p:sldId id="3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0D5"/>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70" autoAdjust="0"/>
    <p:restoredTop sz="73238"/>
  </p:normalViewPr>
  <p:slideViewPr>
    <p:cSldViewPr snapToGrid="0">
      <p:cViewPr varScale="1">
        <p:scale>
          <a:sx n="63" d="100"/>
          <a:sy n="63" d="100"/>
        </p:scale>
        <p:origin x="10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C7EA4-137C-F742-AFE6-C2ED19BDFB26}" type="doc">
      <dgm:prSet loTypeId="urn:microsoft.com/office/officeart/2005/8/layout/gear1" loCatId="" qsTypeId="urn:microsoft.com/office/officeart/2005/8/quickstyle/simple1" qsCatId="simple" csTypeId="urn:microsoft.com/office/officeart/2005/8/colors/accent1_2" csCatId="accent1" phldr="1"/>
      <dgm:spPr/>
    </dgm:pt>
    <dgm:pt modelId="{11FF786D-C5D5-FE42-B851-520C42B8E015}">
      <dgm:prSet phldrT="[Text]" custT="1"/>
      <dgm:spPr/>
      <dgm:t>
        <a:bodyPr/>
        <a:lstStyle/>
        <a:p>
          <a:r>
            <a:rPr lang="en-US" sz="2400" dirty="0"/>
            <a:t>Specialist Teachers deliver training to four hub schools. Via Monthly </a:t>
          </a:r>
          <a:r>
            <a:rPr lang="en-US" sz="2400" i="1" dirty="0"/>
            <a:t>Teacher Research Groups, lesson observation &amp; discussion, resource creation, annual Hub conference</a:t>
          </a:r>
        </a:p>
      </dgm:t>
    </dgm:pt>
    <dgm:pt modelId="{2A21CCF8-4638-E847-9A6B-FEE069A9D5C4}" type="parTrans" cxnId="{6972C9FA-E1CA-164F-871E-9076F2CA0FE2}">
      <dgm:prSet/>
      <dgm:spPr/>
      <dgm:t>
        <a:bodyPr/>
        <a:lstStyle/>
        <a:p>
          <a:endParaRPr lang="en-US"/>
        </a:p>
      </dgm:t>
    </dgm:pt>
    <dgm:pt modelId="{30005DBA-6241-624A-BEF2-731ED5CED84C}" type="sibTrans" cxnId="{6972C9FA-E1CA-164F-871E-9076F2CA0FE2}">
      <dgm:prSet/>
      <dgm:spPr/>
      <dgm:t>
        <a:bodyPr/>
        <a:lstStyle/>
        <a:p>
          <a:endParaRPr lang="en-US"/>
        </a:p>
      </dgm:t>
    </dgm:pt>
    <dgm:pt modelId="{9C758B28-34C5-7D4D-8E49-E0DD132CAC3B}">
      <dgm:prSet phldrT="[Text]" custT="1"/>
      <dgm:spPr/>
      <dgm:t>
        <a:bodyPr/>
        <a:lstStyle/>
        <a:p>
          <a:r>
            <a:rPr lang="en-US" sz="2200" dirty="0"/>
            <a:t>NCELP delivers monthly half-day CPD on research &amp; resources to Specialist Teachers</a:t>
          </a:r>
        </a:p>
      </dgm:t>
    </dgm:pt>
    <dgm:pt modelId="{E952923A-3A25-574D-8FAF-23D929899115}" type="parTrans" cxnId="{15097013-EB48-0741-B5E1-BC847EC92A29}">
      <dgm:prSet/>
      <dgm:spPr/>
      <dgm:t>
        <a:bodyPr/>
        <a:lstStyle/>
        <a:p>
          <a:endParaRPr lang="en-US"/>
        </a:p>
      </dgm:t>
    </dgm:pt>
    <dgm:pt modelId="{6D8CA00A-4A22-A84B-A31E-5893B2F4BC4C}" type="sibTrans" cxnId="{15097013-EB48-0741-B5E1-BC847EC92A29}">
      <dgm:prSet/>
      <dgm:spPr/>
      <dgm:t>
        <a:bodyPr/>
        <a:lstStyle/>
        <a:p>
          <a:endParaRPr lang="en-US"/>
        </a:p>
      </dgm:t>
    </dgm:pt>
    <dgm:pt modelId="{59BF6887-91D4-504F-BC06-A063B42ACE0A}">
      <dgm:prSet phldrT="[Text]" custT="1"/>
      <dgm:spPr/>
      <dgm:t>
        <a:bodyPr/>
        <a:lstStyle/>
        <a:p>
          <a:r>
            <a:rPr lang="en-US" sz="2400" dirty="0"/>
            <a:t>NCELP </a:t>
          </a:r>
          <a:r>
            <a:rPr lang="en-US" sz="2400" i="1" dirty="0"/>
            <a:t>residential for Specialist Teachers</a:t>
          </a:r>
        </a:p>
      </dgm:t>
    </dgm:pt>
    <dgm:pt modelId="{2FF3AC0B-9EF8-F043-B056-A8F80E02C391}" type="parTrans" cxnId="{E41CD7F5-4F30-4C49-9C91-6512B9CD17C5}">
      <dgm:prSet/>
      <dgm:spPr/>
      <dgm:t>
        <a:bodyPr/>
        <a:lstStyle/>
        <a:p>
          <a:endParaRPr lang="en-US"/>
        </a:p>
      </dgm:t>
    </dgm:pt>
    <dgm:pt modelId="{3EB547BB-2557-274D-BA86-F47D1DEADCA9}" type="sibTrans" cxnId="{E41CD7F5-4F30-4C49-9C91-6512B9CD17C5}">
      <dgm:prSet/>
      <dgm:spPr/>
      <dgm:t>
        <a:bodyPr/>
        <a:lstStyle/>
        <a:p>
          <a:endParaRPr lang="en-US"/>
        </a:p>
      </dgm:t>
    </dgm:pt>
    <dgm:pt modelId="{7DE12195-D539-AB45-B408-2D92C1EED19E}" type="pres">
      <dgm:prSet presAssocID="{7E6C7EA4-137C-F742-AFE6-C2ED19BDFB26}" presName="composite" presStyleCnt="0">
        <dgm:presLayoutVars>
          <dgm:chMax val="3"/>
          <dgm:animLvl val="lvl"/>
          <dgm:resizeHandles val="exact"/>
        </dgm:presLayoutVars>
      </dgm:prSet>
      <dgm:spPr/>
    </dgm:pt>
    <dgm:pt modelId="{696B653D-C4D0-9142-BA29-0D77B8C03F18}" type="pres">
      <dgm:prSet presAssocID="{11FF786D-C5D5-FE42-B851-520C42B8E015}" presName="gear1" presStyleLbl="node1" presStyleIdx="0" presStyleCnt="3" custScaleX="122082" custScaleY="105769" custLinFactNeighborX="18080" custLinFactNeighborY="-9582">
        <dgm:presLayoutVars>
          <dgm:chMax val="1"/>
          <dgm:bulletEnabled val="1"/>
        </dgm:presLayoutVars>
      </dgm:prSet>
      <dgm:spPr/>
    </dgm:pt>
    <dgm:pt modelId="{247F0CF6-ADDE-7F49-AFEC-C20601536AB4}" type="pres">
      <dgm:prSet presAssocID="{11FF786D-C5D5-FE42-B851-520C42B8E015}" presName="gear1srcNode" presStyleLbl="node1" presStyleIdx="0" presStyleCnt="3"/>
      <dgm:spPr/>
    </dgm:pt>
    <dgm:pt modelId="{8416B420-5E5E-B441-880A-F5F6E7CB8262}" type="pres">
      <dgm:prSet presAssocID="{11FF786D-C5D5-FE42-B851-520C42B8E015}" presName="gear1dstNode" presStyleLbl="node1" presStyleIdx="0" presStyleCnt="3"/>
      <dgm:spPr/>
    </dgm:pt>
    <dgm:pt modelId="{7E06206F-C0DE-5040-A9A1-EC8C6F158297}" type="pres">
      <dgm:prSet presAssocID="{9C758B28-34C5-7D4D-8E49-E0DD132CAC3B}" presName="gear2" presStyleLbl="node1" presStyleIdx="1" presStyleCnt="3" custAng="0" custScaleX="142512" custScaleY="118756" custLinFactNeighborX="-18622" custLinFactNeighborY="2408">
        <dgm:presLayoutVars>
          <dgm:chMax val="1"/>
          <dgm:bulletEnabled val="1"/>
        </dgm:presLayoutVars>
      </dgm:prSet>
      <dgm:spPr/>
    </dgm:pt>
    <dgm:pt modelId="{07ED6106-F24F-4445-81DC-A5BAB139F7BA}" type="pres">
      <dgm:prSet presAssocID="{9C758B28-34C5-7D4D-8E49-E0DD132CAC3B}" presName="gear2srcNode" presStyleLbl="node1" presStyleIdx="1" presStyleCnt="3"/>
      <dgm:spPr/>
    </dgm:pt>
    <dgm:pt modelId="{774EBB67-624D-9044-8E36-81E3C714AF04}" type="pres">
      <dgm:prSet presAssocID="{9C758B28-34C5-7D4D-8E49-E0DD132CAC3B}" presName="gear2dstNode" presStyleLbl="node1" presStyleIdx="1" presStyleCnt="3"/>
      <dgm:spPr/>
    </dgm:pt>
    <dgm:pt modelId="{4562DB92-5566-FC48-8EF1-E3E92135AA94}" type="pres">
      <dgm:prSet presAssocID="{59BF6887-91D4-504F-BC06-A063B42ACE0A}" presName="gear3" presStyleLbl="node1" presStyleIdx="2" presStyleCnt="3" custScaleX="100817" custScaleY="94907" custLinFactNeighborX="11211" custLinFactNeighborY="-8978"/>
      <dgm:spPr/>
    </dgm:pt>
    <dgm:pt modelId="{3EA7036F-329E-6042-AED8-640AD61EED79}" type="pres">
      <dgm:prSet presAssocID="{59BF6887-91D4-504F-BC06-A063B42ACE0A}" presName="gear3tx" presStyleLbl="node1" presStyleIdx="2" presStyleCnt="3">
        <dgm:presLayoutVars>
          <dgm:chMax val="1"/>
          <dgm:bulletEnabled val="1"/>
        </dgm:presLayoutVars>
      </dgm:prSet>
      <dgm:spPr/>
    </dgm:pt>
    <dgm:pt modelId="{1479CFCC-388F-F843-9F09-C04121516872}" type="pres">
      <dgm:prSet presAssocID="{59BF6887-91D4-504F-BC06-A063B42ACE0A}" presName="gear3srcNode" presStyleLbl="node1" presStyleIdx="2" presStyleCnt="3"/>
      <dgm:spPr/>
    </dgm:pt>
    <dgm:pt modelId="{5DFA35A5-CD42-884F-A34B-F79AB623F492}" type="pres">
      <dgm:prSet presAssocID="{59BF6887-91D4-504F-BC06-A063B42ACE0A}" presName="gear3dstNode" presStyleLbl="node1" presStyleIdx="2" presStyleCnt="3"/>
      <dgm:spPr/>
    </dgm:pt>
    <dgm:pt modelId="{132F1516-3373-3540-A499-4291B0D113D1}" type="pres">
      <dgm:prSet presAssocID="{30005DBA-6241-624A-BEF2-731ED5CED84C}" presName="connector1" presStyleLbl="sibTrans2D1" presStyleIdx="0" presStyleCnt="3" custLinFactNeighborX="14953" custLinFactNeighborY="-5963"/>
      <dgm:spPr/>
    </dgm:pt>
    <dgm:pt modelId="{BB074BE7-91E2-2E44-8DAE-AFF583908E6C}" type="pres">
      <dgm:prSet presAssocID="{6D8CA00A-4A22-A84B-A31E-5893B2F4BC4C}" presName="connector2" presStyleLbl="sibTrans2D1" presStyleIdx="1" presStyleCnt="3" custLinFactNeighborX="-20850" custLinFactNeighborY="-4458"/>
      <dgm:spPr/>
    </dgm:pt>
    <dgm:pt modelId="{B621DC7D-3EE5-9F4D-99AC-9E0775BA8062}" type="pres">
      <dgm:prSet presAssocID="{3EB547BB-2557-274D-BA86-F47D1DEADCA9}" presName="connector3" presStyleLbl="sibTrans2D1" presStyleIdx="2" presStyleCnt="3" custLinFactNeighborX="11029" custLinFactNeighborY="-2595"/>
      <dgm:spPr/>
    </dgm:pt>
  </dgm:ptLst>
  <dgm:cxnLst>
    <dgm:cxn modelId="{15097013-EB48-0741-B5E1-BC847EC92A29}" srcId="{7E6C7EA4-137C-F742-AFE6-C2ED19BDFB26}" destId="{9C758B28-34C5-7D4D-8E49-E0DD132CAC3B}" srcOrd="1" destOrd="0" parTransId="{E952923A-3A25-574D-8FAF-23D929899115}" sibTransId="{6D8CA00A-4A22-A84B-A31E-5893B2F4BC4C}"/>
    <dgm:cxn modelId="{B7D65916-FD80-CC48-BB64-03C9CD15658B}" type="presOf" srcId="{59BF6887-91D4-504F-BC06-A063B42ACE0A}" destId="{3EA7036F-329E-6042-AED8-640AD61EED79}" srcOrd="1" destOrd="0" presId="urn:microsoft.com/office/officeart/2005/8/layout/gear1"/>
    <dgm:cxn modelId="{1620FC2E-B452-4944-848B-C8D578C128EC}" type="presOf" srcId="{3EB547BB-2557-274D-BA86-F47D1DEADCA9}" destId="{B621DC7D-3EE5-9F4D-99AC-9E0775BA8062}" srcOrd="0" destOrd="0" presId="urn:microsoft.com/office/officeart/2005/8/layout/gear1"/>
    <dgm:cxn modelId="{1AF99931-94B3-8545-99F9-12B5F55F4A11}" type="presOf" srcId="{59BF6887-91D4-504F-BC06-A063B42ACE0A}" destId="{5DFA35A5-CD42-884F-A34B-F79AB623F492}" srcOrd="3" destOrd="0" presId="urn:microsoft.com/office/officeart/2005/8/layout/gear1"/>
    <dgm:cxn modelId="{8EB10E33-0AD4-ED44-8007-0DAC573273DF}" type="presOf" srcId="{11FF786D-C5D5-FE42-B851-520C42B8E015}" destId="{8416B420-5E5E-B441-880A-F5F6E7CB8262}" srcOrd="2" destOrd="0" presId="urn:microsoft.com/office/officeart/2005/8/layout/gear1"/>
    <dgm:cxn modelId="{EAFD1C3E-86B8-9949-8870-A6BA744085ED}" type="presOf" srcId="{9C758B28-34C5-7D4D-8E49-E0DD132CAC3B}" destId="{07ED6106-F24F-4445-81DC-A5BAB139F7BA}" srcOrd="1" destOrd="0" presId="urn:microsoft.com/office/officeart/2005/8/layout/gear1"/>
    <dgm:cxn modelId="{3225F44C-E146-F144-84E7-F12A5ED860F8}" type="presOf" srcId="{7E6C7EA4-137C-F742-AFE6-C2ED19BDFB26}" destId="{7DE12195-D539-AB45-B408-2D92C1EED19E}" srcOrd="0" destOrd="0" presId="urn:microsoft.com/office/officeart/2005/8/layout/gear1"/>
    <dgm:cxn modelId="{93813A4D-65B8-B84C-B949-59B16970FFA8}" type="presOf" srcId="{9C758B28-34C5-7D4D-8E49-E0DD132CAC3B}" destId="{7E06206F-C0DE-5040-A9A1-EC8C6F158297}" srcOrd="0" destOrd="0" presId="urn:microsoft.com/office/officeart/2005/8/layout/gear1"/>
    <dgm:cxn modelId="{FC37D24D-8D8F-E54D-81A1-971721212C6C}" type="presOf" srcId="{11FF786D-C5D5-FE42-B851-520C42B8E015}" destId="{247F0CF6-ADDE-7F49-AFEC-C20601536AB4}" srcOrd="1" destOrd="0" presId="urn:microsoft.com/office/officeart/2005/8/layout/gear1"/>
    <dgm:cxn modelId="{7A65D35E-4BF5-A041-898A-83569AAAFEB9}" type="presOf" srcId="{6D8CA00A-4A22-A84B-A31E-5893B2F4BC4C}" destId="{BB074BE7-91E2-2E44-8DAE-AFF583908E6C}" srcOrd="0" destOrd="0" presId="urn:microsoft.com/office/officeart/2005/8/layout/gear1"/>
    <dgm:cxn modelId="{0CD2F199-0B7B-F94F-ABA4-C69494FEDA94}" type="presOf" srcId="{59BF6887-91D4-504F-BC06-A063B42ACE0A}" destId="{1479CFCC-388F-F843-9F09-C04121516872}" srcOrd="2" destOrd="0" presId="urn:microsoft.com/office/officeart/2005/8/layout/gear1"/>
    <dgm:cxn modelId="{139C0CA6-F9BB-A346-8700-377157918D7D}" type="presOf" srcId="{30005DBA-6241-624A-BEF2-731ED5CED84C}" destId="{132F1516-3373-3540-A499-4291B0D113D1}" srcOrd="0" destOrd="0" presId="urn:microsoft.com/office/officeart/2005/8/layout/gear1"/>
    <dgm:cxn modelId="{D566AAB5-E5EE-7344-BA66-9DD78126DA43}" type="presOf" srcId="{9C758B28-34C5-7D4D-8E49-E0DD132CAC3B}" destId="{774EBB67-624D-9044-8E36-81E3C714AF04}" srcOrd="2" destOrd="0" presId="urn:microsoft.com/office/officeart/2005/8/layout/gear1"/>
    <dgm:cxn modelId="{2E5584C3-858C-AA4C-8CE3-B35D8AF73944}" type="presOf" srcId="{59BF6887-91D4-504F-BC06-A063B42ACE0A}" destId="{4562DB92-5566-FC48-8EF1-E3E92135AA94}" srcOrd="0" destOrd="0" presId="urn:microsoft.com/office/officeart/2005/8/layout/gear1"/>
    <dgm:cxn modelId="{B538FCE0-C03B-0F43-87B6-84D46481A8F7}" type="presOf" srcId="{11FF786D-C5D5-FE42-B851-520C42B8E015}" destId="{696B653D-C4D0-9142-BA29-0D77B8C03F18}" srcOrd="0" destOrd="0" presId="urn:microsoft.com/office/officeart/2005/8/layout/gear1"/>
    <dgm:cxn modelId="{E41CD7F5-4F30-4C49-9C91-6512B9CD17C5}" srcId="{7E6C7EA4-137C-F742-AFE6-C2ED19BDFB26}" destId="{59BF6887-91D4-504F-BC06-A063B42ACE0A}" srcOrd="2" destOrd="0" parTransId="{2FF3AC0B-9EF8-F043-B056-A8F80E02C391}" sibTransId="{3EB547BB-2557-274D-BA86-F47D1DEADCA9}"/>
    <dgm:cxn modelId="{6972C9FA-E1CA-164F-871E-9076F2CA0FE2}" srcId="{7E6C7EA4-137C-F742-AFE6-C2ED19BDFB26}" destId="{11FF786D-C5D5-FE42-B851-520C42B8E015}" srcOrd="0" destOrd="0" parTransId="{2A21CCF8-4638-E847-9A6B-FEE069A9D5C4}" sibTransId="{30005DBA-6241-624A-BEF2-731ED5CED84C}"/>
    <dgm:cxn modelId="{2DA51FD9-32A5-694A-A2DD-8EDFE5E35F95}" type="presParOf" srcId="{7DE12195-D539-AB45-B408-2D92C1EED19E}" destId="{696B653D-C4D0-9142-BA29-0D77B8C03F18}" srcOrd="0" destOrd="0" presId="urn:microsoft.com/office/officeart/2005/8/layout/gear1"/>
    <dgm:cxn modelId="{25919C2E-11F1-394A-867C-A218CD6F5D37}" type="presParOf" srcId="{7DE12195-D539-AB45-B408-2D92C1EED19E}" destId="{247F0CF6-ADDE-7F49-AFEC-C20601536AB4}" srcOrd="1" destOrd="0" presId="urn:microsoft.com/office/officeart/2005/8/layout/gear1"/>
    <dgm:cxn modelId="{62544F45-5E29-DE42-BC3B-10A0F0DC67EC}" type="presParOf" srcId="{7DE12195-D539-AB45-B408-2D92C1EED19E}" destId="{8416B420-5E5E-B441-880A-F5F6E7CB8262}" srcOrd="2" destOrd="0" presId="urn:microsoft.com/office/officeart/2005/8/layout/gear1"/>
    <dgm:cxn modelId="{AF9CCA30-85D7-FE45-BA35-0DBF0A7C7667}" type="presParOf" srcId="{7DE12195-D539-AB45-B408-2D92C1EED19E}" destId="{7E06206F-C0DE-5040-A9A1-EC8C6F158297}" srcOrd="3" destOrd="0" presId="urn:microsoft.com/office/officeart/2005/8/layout/gear1"/>
    <dgm:cxn modelId="{535AFB3B-A9C7-EF4D-B14E-0AF0E9D3011F}" type="presParOf" srcId="{7DE12195-D539-AB45-B408-2D92C1EED19E}" destId="{07ED6106-F24F-4445-81DC-A5BAB139F7BA}" srcOrd="4" destOrd="0" presId="urn:microsoft.com/office/officeart/2005/8/layout/gear1"/>
    <dgm:cxn modelId="{F496D8C6-86E6-D749-B934-8D9D6CA18A4C}" type="presParOf" srcId="{7DE12195-D539-AB45-B408-2D92C1EED19E}" destId="{774EBB67-624D-9044-8E36-81E3C714AF04}" srcOrd="5" destOrd="0" presId="urn:microsoft.com/office/officeart/2005/8/layout/gear1"/>
    <dgm:cxn modelId="{2970D66B-2EB2-6246-9026-239DD3C71E67}" type="presParOf" srcId="{7DE12195-D539-AB45-B408-2D92C1EED19E}" destId="{4562DB92-5566-FC48-8EF1-E3E92135AA94}" srcOrd="6" destOrd="0" presId="urn:microsoft.com/office/officeart/2005/8/layout/gear1"/>
    <dgm:cxn modelId="{501174AF-4DD8-2446-86BF-4385A4339E78}" type="presParOf" srcId="{7DE12195-D539-AB45-B408-2D92C1EED19E}" destId="{3EA7036F-329E-6042-AED8-640AD61EED79}" srcOrd="7" destOrd="0" presId="urn:microsoft.com/office/officeart/2005/8/layout/gear1"/>
    <dgm:cxn modelId="{FEF02307-2028-3646-A752-9780FC80815D}" type="presParOf" srcId="{7DE12195-D539-AB45-B408-2D92C1EED19E}" destId="{1479CFCC-388F-F843-9F09-C04121516872}" srcOrd="8" destOrd="0" presId="urn:microsoft.com/office/officeart/2005/8/layout/gear1"/>
    <dgm:cxn modelId="{DF441018-2779-A142-903A-1E19C7C68845}" type="presParOf" srcId="{7DE12195-D539-AB45-B408-2D92C1EED19E}" destId="{5DFA35A5-CD42-884F-A34B-F79AB623F492}" srcOrd="9" destOrd="0" presId="urn:microsoft.com/office/officeart/2005/8/layout/gear1"/>
    <dgm:cxn modelId="{83CC9DAD-50C7-5D47-9E78-FCFD3BCB2EB0}" type="presParOf" srcId="{7DE12195-D539-AB45-B408-2D92C1EED19E}" destId="{132F1516-3373-3540-A499-4291B0D113D1}" srcOrd="10" destOrd="0" presId="urn:microsoft.com/office/officeart/2005/8/layout/gear1"/>
    <dgm:cxn modelId="{C5944BB5-CDE9-5646-8A36-9A0EDA910E02}" type="presParOf" srcId="{7DE12195-D539-AB45-B408-2D92C1EED19E}" destId="{BB074BE7-91E2-2E44-8DAE-AFF583908E6C}" srcOrd="11" destOrd="0" presId="urn:microsoft.com/office/officeart/2005/8/layout/gear1"/>
    <dgm:cxn modelId="{9E381AFD-8835-0544-9EBD-A5DD3BEA1C3C}" type="presParOf" srcId="{7DE12195-D539-AB45-B408-2D92C1EED19E}" destId="{B621DC7D-3EE5-9F4D-99AC-9E0775BA806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C64686-A401-F44D-A4E8-8F0EE14B737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2306E6D3-028E-4047-95FF-746AAF71F830}">
      <dgm:prSet phldrT="[Text]" custT="1"/>
      <dgm:spPr/>
      <dgm:t>
        <a:bodyPr/>
        <a:lstStyle/>
        <a:p>
          <a:r>
            <a:rPr lang="en-US" sz="1600" dirty="0" err="1"/>
            <a:t>Organisational</a:t>
          </a:r>
          <a:r>
            <a:rPr lang="en-US" sz="1200" dirty="0"/>
            <a:t> </a:t>
          </a:r>
          <a:r>
            <a:rPr lang="en-US" sz="1600" dirty="0"/>
            <a:t>Competence</a:t>
          </a:r>
          <a:endParaRPr lang="en-US" sz="1200" dirty="0"/>
        </a:p>
      </dgm:t>
    </dgm:pt>
    <dgm:pt modelId="{7EEE17BE-EE04-194E-AFB1-6BCBDCE3AA2C}" type="parTrans" cxnId="{E2691879-1D5C-9B45-8B19-D9D271EC43A8}">
      <dgm:prSet/>
      <dgm:spPr/>
      <dgm:t>
        <a:bodyPr/>
        <a:lstStyle/>
        <a:p>
          <a:endParaRPr lang="en-US"/>
        </a:p>
      </dgm:t>
    </dgm:pt>
    <dgm:pt modelId="{C85AF7B3-A903-714F-82F0-FCED5284C48B}" type="sibTrans" cxnId="{E2691879-1D5C-9B45-8B19-D9D271EC43A8}">
      <dgm:prSet/>
      <dgm:spPr/>
      <dgm:t>
        <a:bodyPr/>
        <a:lstStyle/>
        <a:p>
          <a:endParaRPr lang="en-US"/>
        </a:p>
      </dgm:t>
    </dgm:pt>
    <dgm:pt modelId="{28ED169D-6AFD-464D-A773-B1C12E32EC4A}">
      <dgm:prSet phldrT="[Text]" custT="1"/>
      <dgm:spPr/>
      <dgm:t>
        <a:bodyPr/>
        <a:lstStyle/>
        <a:p>
          <a:r>
            <a:rPr lang="en-US" sz="2000" dirty="0"/>
            <a:t>Grammatical Competence</a:t>
          </a:r>
        </a:p>
      </dgm:t>
    </dgm:pt>
    <dgm:pt modelId="{FA08A166-D068-E845-A91C-7E3C4D325229}" type="parTrans" cxnId="{342E171B-C71F-F04F-BB4F-2673DB530400}">
      <dgm:prSet/>
      <dgm:spPr/>
      <dgm:t>
        <a:bodyPr/>
        <a:lstStyle/>
        <a:p>
          <a:endParaRPr lang="en-US"/>
        </a:p>
      </dgm:t>
    </dgm:pt>
    <dgm:pt modelId="{4899A532-68F7-004F-98B0-6325DFA34649}" type="sibTrans" cxnId="{342E171B-C71F-F04F-BB4F-2673DB530400}">
      <dgm:prSet/>
      <dgm:spPr/>
      <dgm:t>
        <a:bodyPr/>
        <a:lstStyle/>
        <a:p>
          <a:endParaRPr lang="en-US"/>
        </a:p>
      </dgm:t>
    </dgm:pt>
    <dgm:pt modelId="{1685B86C-EE42-504E-8F5D-B16887C55164}">
      <dgm:prSet phldrT="[Text]" custT="1"/>
      <dgm:spPr/>
      <dgm:t>
        <a:bodyPr/>
        <a:lstStyle/>
        <a:p>
          <a:r>
            <a:rPr lang="en-US" sz="2000" dirty="0"/>
            <a:t>Textual Competence</a:t>
          </a:r>
        </a:p>
      </dgm:t>
    </dgm:pt>
    <dgm:pt modelId="{05A1F4B7-C454-134E-B97D-21A8997391A6}" type="parTrans" cxnId="{9314A578-F971-7748-A0E6-6EB7181ABFC6}">
      <dgm:prSet/>
      <dgm:spPr/>
      <dgm:t>
        <a:bodyPr/>
        <a:lstStyle/>
        <a:p>
          <a:endParaRPr lang="en-US"/>
        </a:p>
      </dgm:t>
    </dgm:pt>
    <dgm:pt modelId="{B9234622-7B8C-EE45-BA15-C1ACE30E428B}" type="sibTrans" cxnId="{9314A578-F971-7748-A0E6-6EB7181ABFC6}">
      <dgm:prSet/>
      <dgm:spPr/>
      <dgm:t>
        <a:bodyPr/>
        <a:lstStyle/>
        <a:p>
          <a:endParaRPr lang="en-US"/>
        </a:p>
      </dgm:t>
    </dgm:pt>
    <dgm:pt modelId="{26F8437A-CA68-834D-97B0-A787282EDD19}">
      <dgm:prSet phldrT="[Text]" custT="1"/>
      <dgm:spPr/>
      <dgm:t>
        <a:bodyPr/>
        <a:lstStyle/>
        <a:p>
          <a:r>
            <a:rPr lang="en-US" sz="1600" dirty="0"/>
            <a:t>Pragmatic Competence</a:t>
          </a:r>
        </a:p>
      </dgm:t>
    </dgm:pt>
    <dgm:pt modelId="{24CA404C-2B31-6046-99E1-B0A34D913821}" type="parTrans" cxnId="{A542E443-0E11-EF43-A0AD-C8EAE2C8AFA1}">
      <dgm:prSet/>
      <dgm:spPr/>
      <dgm:t>
        <a:bodyPr/>
        <a:lstStyle/>
        <a:p>
          <a:endParaRPr lang="en-US"/>
        </a:p>
      </dgm:t>
    </dgm:pt>
    <dgm:pt modelId="{BE4B0EAB-EC84-2047-94FC-BC12967B6460}" type="sibTrans" cxnId="{A542E443-0E11-EF43-A0AD-C8EAE2C8AFA1}">
      <dgm:prSet/>
      <dgm:spPr/>
      <dgm:t>
        <a:bodyPr/>
        <a:lstStyle/>
        <a:p>
          <a:endParaRPr lang="en-US"/>
        </a:p>
      </dgm:t>
    </dgm:pt>
    <dgm:pt modelId="{FAE056D0-5B27-244C-9FA9-5E0CC4351905}">
      <dgm:prSet phldrT="[Text]" custT="1"/>
      <dgm:spPr/>
      <dgm:t>
        <a:bodyPr/>
        <a:lstStyle/>
        <a:p>
          <a:r>
            <a:rPr lang="en-US" sz="1800" dirty="0"/>
            <a:t>Illocutionary Competence</a:t>
          </a:r>
        </a:p>
      </dgm:t>
    </dgm:pt>
    <dgm:pt modelId="{DAACCB1B-5C7C-1A4F-A3FD-D6C66687747B}" type="parTrans" cxnId="{8E45E220-73FB-CB41-BE63-32FE0A36D30B}">
      <dgm:prSet/>
      <dgm:spPr/>
      <dgm:t>
        <a:bodyPr/>
        <a:lstStyle/>
        <a:p>
          <a:endParaRPr lang="en-US"/>
        </a:p>
      </dgm:t>
    </dgm:pt>
    <dgm:pt modelId="{658BE519-A0B9-114C-9D82-3BF1E3E0A1BD}" type="sibTrans" cxnId="{8E45E220-73FB-CB41-BE63-32FE0A36D30B}">
      <dgm:prSet/>
      <dgm:spPr/>
      <dgm:t>
        <a:bodyPr/>
        <a:lstStyle/>
        <a:p>
          <a:endParaRPr lang="en-US"/>
        </a:p>
      </dgm:t>
    </dgm:pt>
    <dgm:pt modelId="{95F97E6F-E5BD-0F46-BE8B-DD30300BBE28}">
      <dgm:prSet phldrT="[Text]" custT="1"/>
      <dgm:spPr/>
      <dgm:t>
        <a:bodyPr/>
        <a:lstStyle/>
        <a:p>
          <a:r>
            <a:rPr lang="en-US" sz="1800" dirty="0"/>
            <a:t>Sociolinguistic Competence</a:t>
          </a:r>
        </a:p>
      </dgm:t>
    </dgm:pt>
    <dgm:pt modelId="{E84ABB58-B28E-504F-8304-99C56A887DAA}" type="parTrans" cxnId="{3A56A067-35F3-2742-B121-2BE4D12A8A46}">
      <dgm:prSet/>
      <dgm:spPr/>
      <dgm:t>
        <a:bodyPr/>
        <a:lstStyle/>
        <a:p>
          <a:endParaRPr lang="en-US"/>
        </a:p>
      </dgm:t>
    </dgm:pt>
    <dgm:pt modelId="{185222B7-6F3C-3449-AF51-729533EA58B8}" type="sibTrans" cxnId="{3A56A067-35F3-2742-B121-2BE4D12A8A46}">
      <dgm:prSet/>
      <dgm:spPr/>
      <dgm:t>
        <a:bodyPr/>
        <a:lstStyle/>
        <a:p>
          <a:endParaRPr lang="en-US"/>
        </a:p>
      </dgm:t>
    </dgm:pt>
    <dgm:pt modelId="{568F1975-2B0B-A040-AF3D-6E9E83E81127}">
      <dgm:prSet custT="1"/>
      <dgm:spPr/>
      <dgm:t>
        <a:bodyPr/>
        <a:lstStyle/>
        <a:p>
          <a:r>
            <a:rPr lang="en-US" sz="1800" dirty="0"/>
            <a:t>Morphology</a:t>
          </a:r>
        </a:p>
      </dgm:t>
    </dgm:pt>
    <dgm:pt modelId="{1911DA30-CDA7-5B48-99C5-59BE034E0EBD}" type="parTrans" cxnId="{D149C7E6-195D-3A4E-864A-6B25116E4738}">
      <dgm:prSet/>
      <dgm:spPr/>
      <dgm:t>
        <a:bodyPr/>
        <a:lstStyle/>
        <a:p>
          <a:endParaRPr lang="en-US"/>
        </a:p>
      </dgm:t>
    </dgm:pt>
    <dgm:pt modelId="{DAF3D427-C42B-BB42-A9EC-142CE6521774}" type="sibTrans" cxnId="{D149C7E6-195D-3A4E-864A-6B25116E4738}">
      <dgm:prSet/>
      <dgm:spPr/>
      <dgm:t>
        <a:bodyPr/>
        <a:lstStyle/>
        <a:p>
          <a:endParaRPr lang="en-US"/>
        </a:p>
      </dgm:t>
    </dgm:pt>
    <dgm:pt modelId="{01FCD026-3942-384D-9608-CA21C2CE93E4}">
      <dgm:prSet custT="1"/>
      <dgm:spPr/>
      <dgm:t>
        <a:bodyPr/>
        <a:lstStyle/>
        <a:p>
          <a:r>
            <a:rPr lang="en-US" sz="2000" dirty="0"/>
            <a:t>Syntax</a:t>
          </a:r>
        </a:p>
      </dgm:t>
    </dgm:pt>
    <dgm:pt modelId="{77EB6A2B-BE3D-7842-8771-58307D426443}" type="parTrans" cxnId="{16D4D6EE-5E5F-6441-A585-742EA9CCD160}">
      <dgm:prSet/>
      <dgm:spPr/>
      <dgm:t>
        <a:bodyPr/>
        <a:lstStyle/>
        <a:p>
          <a:endParaRPr lang="en-US"/>
        </a:p>
      </dgm:t>
    </dgm:pt>
    <dgm:pt modelId="{301449B1-F705-014E-9968-73184F7EE920}" type="sibTrans" cxnId="{16D4D6EE-5E5F-6441-A585-742EA9CCD160}">
      <dgm:prSet/>
      <dgm:spPr/>
      <dgm:t>
        <a:bodyPr/>
        <a:lstStyle/>
        <a:p>
          <a:endParaRPr lang="en-US"/>
        </a:p>
      </dgm:t>
    </dgm:pt>
    <dgm:pt modelId="{967E6268-9540-DC4F-9004-520E89478D45}">
      <dgm:prSet custT="1"/>
      <dgm:spPr/>
      <dgm:t>
        <a:bodyPr/>
        <a:lstStyle/>
        <a:p>
          <a:r>
            <a:rPr lang="en-US" sz="2000" dirty="0"/>
            <a:t>Vocab</a:t>
          </a:r>
        </a:p>
      </dgm:t>
    </dgm:pt>
    <dgm:pt modelId="{BCE96D6D-774C-634D-9BCE-D9D541F9B584}" type="parTrans" cxnId="{5C4630A3-AC38-2941-9BDA-4E6F260B3208}">
      <dgm:prSet/>
      <dgm:spPr/>
      <dgm:t>
        <a:bodyPr/>
        <a:lstStyle/>
        <a:p>
          <a:endParaRPr lang="en-US"/>
        </a:p>
      </dgm:t>
    </dgm:pt>
    <dgm:pt modelId="{F222624A-07BF-2741-A727-F0954E596C1F}" type="sibTrans" cxnId="{5C4630A3-AC38-2941-9BDA-4E6F260B3208}">
      <dgm:prSet/>
      <dgm:spPr/>
      <dgm:t>
        <a:bodyPr/>
        <a:lstStyle/>
        <a:p>
          <a:endParaRPr lang="en-US"/>
        </a:p>
      </dgm:t>
    </dgm:pt>
    <dgm:pt modelId="{2066A84E-13A9-AC42-893E-C428B4115AC9}">
      <dgm:prSet custT="1"/>
      <dgm:spPr/>
      <dgm:t>
        <a:bodyPr/>
        <a:lstStyle/>
        <a:p>
          <a:r>
            <a:rPr lang="en-US" sz="1600" dirty="0"/>
            <a:t>Phonology/</a:t>
          </a:r>
        </a:p>
        <a:p>
          <a:r>
            <a:rPr lang="en-US" sz="1600" dirty="0"/>
            <a:t>Graphology</a:t>
          </a:r>
        </a:p>
      </dgm:t>
    </dgm:pt>
    <dgm:pt modelId="{212E9683-9A29-324D-AEDD-EB84BEA6E6E4}" type="parTrans" cxnId="{51FCBFD2-D8A6-254C-9C40-867A2F70E8D6}">
      <dgm:prSet/>
      <dgm:spPr/>
      <dgm:t>
        <a:bodyPr/>
        <a:lstStyle/>
        <a:p>
          <a:endParaRPr lang="en-US"/>
        </a:p>
      </dgm:t>
    </dgm:pt>
    <dgm:pt modelId="{946E61F6-C629-5C4D-AA99-4F742BC14E47}" type="sibTrans" cxnId="{51FCBFD2-D8A6-254C-9C40-867A2F70E8D6}">
      <dgm:prSet/>
      <dgm:spPr/>
      <dgm:t>
        <a:bodyPr/>
        <a:lstStyle/>
        <a:p>
          <a:endParaRPr lang="en-US"/>
        </a:p>
      </dgm:t>
    </dgm:pt>
    <dgm:pt modelId="{56C61229-7AF7-FF4D-AA6F-9A3D0D29B77B}">
      <dgm:prSet custT="1"/>
      <dgm:spPr/>
      <dgm:t>
        <a:bodyPr/>
        <a:lstStyle/>
        <a:p>
          <a:r>
            <a:rPr lang="en-US" sz="1800" dirty="0"/>
            <a:t>Cohesion</a:t>
          </a:r>
        </a:p>
      </dgm:t>
    </dgm:pt>
    <dgm:pt modelId="{DBA88AF9-11F9-164F-B48B-97C665B88932}" type="parTrans" cxnId="{D19548ED-9A86-CD44-B0A0-3C8224C7C98D}">
      <dgm:prSet/>
      <dgm:spPr/>
      <dgm:t>
        <a:bodyPr/>
        <a:lstStyle/>
        <a:p>
          <a:endParaRPr lang="en-US"/>
        </a:p>
      </dgm:t>
    </dgm:pt>
    <dgm:pt modelId="{D141D30C-BD37-6A4C-BB9D-99E4A0026504}" type="sibTrans" cxnId="{D19548ED-9A86-CD44-B0A0-3C8224C7C98D}">
      <dgm:prSet/>
      <dgm:spPr/>
      <dgm:t>
        <a:bodyPr/>
        <a:lstStyle/>
        <a:p>
          <a:endParaRPr lang="en-US"/>
        </a:p>
      </dgm:t>
    </dgm:pt>
    <dgm:pt modelId="{1681B60A-F8CB-9C43-9F37-AF53D01DD192}">
      <dgm:prSet custT="1"/>
      <dgm:spPr/>
      <dgm:t>
        <a:bodyPr/>
        <a:lstStyle/>
        <a:p>
          <a:r>
            <a:rPr lang="en-US" sz="2000" dirty="0"/>
            <a:t>Rhetoric</a:t>
          </a:r>
        </a:p>
      </dgm:t>
    </dgm:pt>
    <dgm:pt modelId="{D2FD6352-CE0F-BB4E-B7BC-8E4A72FEF5AE}" type="parTrans" cxnId="{64B8EBC9-E069-A94D-BA2C-3883991DEE75}">
      <dgm:prSet/>
      <dgm:spPr/>
      <dgm:t>
        <a:bodyPr/>
        <a:lstStyle/>
        <a:p>
          <a:endParaRPr lang="en-US"/>
        </a:p>
      </dgm:t>
    </dgm:pt>
    <dgm:pt modelId="{94396C92-9DFD-CC43-AD28-2789C9335AFC}" type="sibTrans" cxnId="{64B8EBC9-E069-A94D-BA2C-3883991DEE75}">
      <dgm:prSet/>
      <dgm:spPr/>
      <dgm:t>
        <a:bodyPr/>
        <a:lstStyle/>
        <a:p>
          <a:endParaRPr lang="en-US"/>
        </a:p>
      </dgm:t>
    </dgm:pt>
    <dgm:pt modelId="{8C4645EE-343A-3E43-9244-D9AA55B7390E}">
      <dgm:prSet custT="1"/>
      <dgm:spPr/>
      <dgm:t>
        <a:bodyPr/>
        <a:lstStyle/>
        <a:p>
          <a:r>
            <a:rPr lang="en-US" sz="1600" dirty="0"/>
            <a:t>Functions of language</a:t>
          </a:r>
        </a:p>
      </dgm:t>
    </dgm:pt>
    <dgm:pt modelId="{3126BBC6-4C8D-2F45-85E7-81BF596C671E}" type="parTrans" cxnId="{A8CB1383-4CEB-C844-9E5E-55F3C37CE1B9}">
      <dgm:prSet/>
      <dgm:spPr/>
      <dgm:t>
        <a:bodyPr/>
        <a:lstStyle/>
        <a:p>
          <a:endParaRPr lang="en-US"/>
        </a:p>
      </dgm:t>
    </dgm:pt>
    <dgm:pt modelId="{B61F2DA0-805F-FC4C-9346-4F013F391E79}" type="sibTrans" cxnId="{A8CB1383-4CEB-C844-9E5E-55F3C37CE1B9}">
      <dgm:prSet/>
      <dgm:spPr/>
      <dgm:t>
        <a:bodyPr/>
        <a:lstStyle/>
        <a:p>
          <a:endParaRPr lang="en-US"/>
        </a:p>
      </dgm:t>
    </dgm:pt>
    <dgm:pt modelId="{F2159F65-92CF-3A4B-A9E0-3631DDD4F90B}">
      <dgm:prSet custT="1"/>
      <dgm:spPr/>
      <dgm:t>
        <a:bodyPr/>
        <a:lstStyle/>
        <a:p>
          <a:pPr>
            <a:lnSpc>
              <a:spcPct val="100000"/>
            </a:lnSpc>
            <a:spcAft>
              <a:spcPts val="0"/>
            </a:spcAft>
          </a:pPr>
          <a:r>
            <a:rPr lang="en-US" sz="1400" dirty="0"/>
            <a:t>Register/</a:t>
          </a:r>
        </a:p>
        <a:p>
          <a:pPr>
            <a:lnSpc>
              <a:spcPct val="100000"/>
            </a:lnSpc>
            <a:spcAft>
              <a:spcPts val="0"/>
            </a:spcAft>
          </a:pPr>
          <a:r>
            <a:rPr lang="en-US" sz="1400" dirty="0"/>
            <a:t>Genre / Dialect</a:t>
          </a:r>
        </a:p>
      </dgm:t>
    </dgm:pt>
    <dgm:pt modelId="{3195FC97-85AA-6941-8AFD-4B72DAEF7931}" type="parTrans" cxnId="{B0321CC9-F18D-754E-B9BA-886EAF5CDDE8}">
      <dgm:prSet/>
      <dgm:spPr/>
      <dgm:t>
        <a:bodyPr/>
        <a:lstStyle/>
        <a:p>
          <a:endParaRPr lang="en-US"/>
        </a:p>
      </dgm:t>
    </dgm:pt>
    <dgm:pt modelId="{8214CB0C-EC2C-264C-A9BD-4F2E9BFC8F2B}" type="sibTrans" cxnId="{B0321CC9-F18D-754E-B9BA-886EAF5CDDE8}">
      <dgm:prSet/>
      <dgm:spPr/>
      <dgm:t>
        <a:bodyPr/>
        <a:lstStyle/>
        <a:p>
          <a:endParaRPr lang="en-US"/>
        </a:p>
      </dgm:t>
    </dgm:pt>
    <dgm:pt modelId="{7E372EA7-2E55-3B44-A956-B11233699CFD}" type="pres">
      <dgm:prSet presAssocID="{2CC64686-A401-F44D-A4E8-8F0EE14B7371}" presName="hierChild1" presStyleCnt="0">
        <dgm:presLayoutVars>
          <dgm:chPref val="1"/>
          <dgm:dir/>
          <dgm:animOne val="branch"/>
          <dgm:animLvl val="lvl"/>
          <dgm:resizeHandles/>
        </dgm:presLayoutVars>
      </dgm:prSet>
      <dgm:spPr/>
    </dgm:pt>
    <dgm:pt modelId="{C03771F8-927F-4C4D-9D80-D42D89FBCBF9}" type="pres">
      <dgm:prSet presAssocID="{2306E6D3-028E-4047-95FF-746AAF71F830}" presName="hierRoot1" presStyleCnt="0"/>
      <dgm:spPr/>
    </dgm:pt>
    <dgm:pt modelId="{88B933CC-4303-7245-BEAE-7F92AFC0C51C}" type="pres">
      <dgm:prSet presAssocID="{2306E6D3-028E-4047-95FF-746AAF71F830}" presName="composite" presStyleCnt="0"/>
      <dgm:spPr/>
    </dgm:pt>
    <dgm:pt modelId="{04A0CA1A-AFBB-0147-89B1-7BD7930278BF}" type="pres">
      <dgm:prSet presAssocID="{2306E6D3-028E-4047-95FF-746AAF71F830}" presName="background" presStyleLbl="node0" presStyleIdx="0" presStyleCnt="2"/>
      <dgm:spPr/>
    </dgm:pt>
    <dgm:pt modelId="{866A4AC0-8EE2-D145-B7DD-041B9D07F2D4}" type="pres">
      <dgm:prSet presAssocID="{2306E6D3-028E-4047-95FF-746AAF71F830}" presName="text" presStyleLbl="fgAcc0" presStyleIdx="0" presStyleCnt="2" custScaleX="220629" custLinFactNeighborX="-7329" custLinFactNeighborY="-20518">
        <dgm:presLayoutVars>
          <dgm:chPref val="3"/>
        </dgm:presLayoutVars>
      </dgm:prSet>
      <dgm:spPr/>
    </dgm:pt>
    <dgm:pt modelId="{3F2DCC03-5518-9F40-9DE5-2E9FC4643C76}" type="pres">
      <dgm:prSet presAssocID="{2306E6D3-028E-4047-95FF-746AAF71F830}" presName="hierChild2" presStyleCnt="0"/>
      <dgm:spPr/>
    </dgm:pt>
    <dgm:pt modelId="{E6391F27-2518-8A4A-AFE2-3E697DD67B4A}" type="pres">
      <dgm:prSet presAssocID="{FA08A166-D068-E845-A91C-7E3C4D325229}" presName="Name10" presStyleLbl="parChTrans1D2" presStyleIdx="0" presStyleCnt="4"/>
      <dgm:spPr/>
    </dgm:pt>
    <dgm:pt modelId="{B8266BD3-6D64-4B4C-B17A-85235BC618BE}" type="pres">
      <dgm:prSet presAssocID="{28ED169D-6AFD-464D-A773-B1C12E32EC4A}" presName="hierRoot2" presStyleCnt="0"/>
      <dgm:spPr/>
    </dgm:pt>
    <dgm:pt modelId="{8A58B783-0086-6C4A-AE67-78CD20046B36}" type="pres">
      <dgm:prSet presAssocID="{28ED169D-6AFD-464D-A773-B1C12E32EC4A}" presName="composite2" presStyleCnt="0"/>
      <dgm:spPr/>
    </dgm:pt>
    <dgm:pt modelId="{4095E0B0-D2EB-304F-BC16-4ED342AEB55B}" type="pres">
      <dgm:prSet presAssocID="{28ED169D-6AFD-464D-A773-B1C12E32EC4A}" presName="background2" presStyleLbl="node2" presStyleIdx="0" presStyleCnt="4"/>
      <dgm:spPr/>
    </dgm:pt>
    <dgm:pt modelId="{F342F1AB-8596-C94C-87E8-D23F2C8E09C1}" type="pres">
      <dgm:prSet presAssocID="{28ED169D-6AFD-464D-A773-B1C12E32EC4A}" presName="text2" presStyleLbl="fgAcc2" presStyleIdx="0" presStyleCnt="4" custScaleX="173105">
        <dgm:presLayoutVars>
          <dgm:chPref val="3"/>
        </dgm:presLayoutVars>
      </dgm:prSet>
      <dgm:spPr/>
    </dgm:pt>
    <dgm:pt modelId="{79C4A6A8-8E33-A84B-98BB-A732EAFE163D}" type="pres">
      <dgm:prSet presAssocID="{28ED169D-6AFD-464D-A773-B1C12E32EC4A}" presName="hierChild3" presStyleCnt="0"/>
      <dgm:spPr/>
    </dgm:pt>
    <dgm:pt modelId="{67935F00-E7EA-3443-8DDF-608CBFD14F2C}" type="pres">
      <dgm:prSet presAssocID="{1911DA30-CDA7-5B48-99C5-59BE034E0EBD}" presName="Name17" presStyleLbl="parChTrans1D3" presStyleIdx="0" presStyleCnt="8"/>
      <dgm:spPr/>
    </dgm:pt>
    <dgm:pt modelId="{C4E0CEC8-2B8B-2145-8F9E-83A4089FF0E2}" type="pres">
      <dgm:prSet presAssocID="{568F1975-2B0B-A040-AF3D-6E9E83E81127}" presName="hierRoot3" presStyleCnt="0"/>
      <dgm:spPr/>
    </dgm:pt>
    <dgm:pt modelId="{C4009918-D0D3-1F45-9C81-9CC08F8CD305}" type="pres">
      <dgm:prSet presAssocID="{568F1975-2B0B-A040-AF3D-6E9E83E81127}" presName="composite3" presStyleCnt="0"/>
      <dgm:spPr/>
    </dgm:pt>
    <dgm:pt modelId="{CA67728E-14ED-1749-B8A8-E4BF268AFB22}" type="pres">
      <dgm:prSet presAssocID="{568F1975-2B0B-A040-AF3D-6E9E83E81127}" presName="background3" presStyleLbl="node3" presStyleIdx="0" presStyleCnt="8"/>
      <dgm:spPr/>
    </dgm:pt>
    <dgm:pt modelId="{F583159C-29A5-8C4F-9576-5F21AE8FCBCF}" type="pres">
      <dgm:prSet presAssocID="{568F1975-2B0B-A040-AF3D-6E9E83E81127}" presName="text3" presStyleLbl="fgAcc3" presStyleIdx="0" presStyleCnt="8" custScaleX="146832">
        <dgm:presLayoutVars>
          <dgm:chPref val="3"/>
        </dgm:presLayoutVars>
      </dgm:prSet>
      <dgm:spPr/>
    </dgm:pt>
    <dgm:pt modelId="{C70B1D9E-041E-8042-BEB8-7D6BDEA65F37}" type="pres">
      <dgm:prSet presAssocID="{568F1975-2B0B-A040-AF3D-6E9E83E81127}" presName="hierChild4" presStyleCnt="0"/>
      <dgm:spPr/>
    </dgm:pt>
    <dgm:pt modelId="{734B1220-FD88-E644-A83B-EEC6FFB3A400}" type="pres">
      <dgm:prSet presAssocID="{77EB6A2B-BE3D-7842-8771-58307D426443}" presName="Name17" presStyleLbl="parChTrans1D3" presStyleIdx="1" presStyleCnt="8"/>
      <dgm:spPr/>
    </dgm:pt>
    <dgm:pt modelId="{9CE6865C-73AB-B343-B9D4-B9B592299752}" type="pres">
      <dgm:prSet presAssocID="{01FCD026-3942-384D-9608-CA21C2CE93E4}" presName="hierRoot3" presStyleCnt="0"/>
      <dgm:spPr/>
    </dgm:pt>
    <dgm:pt modelId="{19E47878-3551-B941-81A4-C529E808F7C8}" type="pres">
      <dgm:prSet presAssocID="{01FCD026-3942-384D-9608-CA21C2CE93E4}" presName="composite3" presStyleCnt="0"/>
      <dgm:spPr/>
    </dgm:pt>
    <dgm:pt modelId="{76D54830-C455-544E-BD0E-918E5F7F0929}" type="pres">
      <dgm:prSet presAssocID="{01FCD026-3942-384D-9608-CA21C2CE93E4}" presName="background3" presStyleLbl="node3" presStyleIdx="1" presStyleCnt="8"/>
      <dgm:spPr/>
    </dgm:pt>
    <dgm:pt modelId="{7FD167D0-609C-1E44-8AFA-E2C266ED360A}" type="pres">
      <dgm:prSet presAssocID="{01FCD026-3942-384D-9608-CA21C2CE93E4}" presName="text3" presStyleLbl="fgAcc3" presStyleIdx="1" presStyleCnt="8">
        <dgm:presLayoutVars>
          <dgm:chPref val="3"/>
        </dgm:presLayoutVars>
      </dgm:prSet>
      <dgm:spPr/>
    </dgm:pt>
    <dgm:pt modelId="{1AD9A22C-7AD1-8242-BE07-9047D60EF25F}" type="pres">
      <dgm:prSet presAssocID="{01FCD026-3942-384D-9608-CA21C2CE93E4}" presName="hierChild4" presStyleCnt="0"/>
      <dgm:spPr/>
    </dgm:pt>
    <dgm:pt modelId="{77C4D6AB-F828-B94D-AFB6-C0B5DB207C9C}" type="pres">
      <dgm:prSet presAssocID="{BCE96D6D-774C-634D-9BCE-D9D541F9B584}" presName="Name17" presStyleLbl="parChTrans1D3" presStyleIdx="2" presStyleCnt="8"/>
      <dgm:spPr/>
    </dgm:pt>
    <dgm:pt modelId="{5A4555C0-022B-F54F-917A-3167DDF80F92}" type="pres">
      <dgm:prSet presAssocID="{967E6268-9540-DC4F-9004-520E89478D45}" presName="hierRoot3" presStyleCnt="0"/>
      <dgm:spPr/>
    </dgm:pt>
    <dgm:pt modelId="{22B12C44-433A-5F4E-8834-44435C05261B}" type="pres">
      <dgm:prSet presAssocID="{967E6268-9540-DC4F-9004-520E89478D45}" presName="composite3" presStyleCnt="0"/>
      <dgm:spPr/>
    </dgm:pt>
    <dgm:pt modelId="{5487E0EE-F21A-184B-B52E-7EE80D07247D}" type="pres">
      <dgm:prSet presAssocID="{967E6268-9540-DC4F-9004-520E89478D45}" presName="background3" presStyleLbl="node3" presStyleIdx="2" presStyleCnt="8"/>
      <dgm:spPr/>
    </dgm:pt>
    <dgm:pt modelId="{1505424B-6694-DC46-8EA9-0F8944EB7C8B}" type="pres">
      <dgm:prSet presAssocID="{967E6268-9540-DC4F-9004-520E89478D45}" presName="text3" presStyleLbl="fgAcc3" presStyleIdx="2" presStyleCnt="8">
        <dgm:presLayoutVars>
          <dgm:chPref val="3"/>
        </dgm:presLayoutVars>
      </dgm:prSet>
      <dgm:spPr/>
    </dgm:pt>
    <dgm:pt modelId="{BE656A40-3F22-6441-8EAC-C7012D428B86}" type="pres">
      <dgm:prSet presAssocID="{967E6268-9540-DC4F-9004-520E89478D45}" presName="hierChild4" presStyleCnt="0"/>
      <dgm:spPr/>
    </dgm:pt>
    <dgm:pt modelId="{21D5BB83-8AE7-2B49-9F9F-3FF5C94BDA94}" type="pres">
      <dgm:prSet presAssocID="{212E9683-9A29-324D-AEDD-EB84BEA6E6E4}" presName="Name17" presStyleLbl="parChTrans1D3" presStyleIdx="3" presStyleCnt="8"/>
      <dgm:spPr/>
    </dgm:pt>
    <dgm:pt modelId="{181B1F16-4518-F149-8423-803CC7C604E4}" type="pres">
      <dgm:prSet presAssocID="{2066A84E-13A9-AC42-893E-C428B4115AC9}" presName="hierRoot3" presStyleCnt="0"/>
      <dgm:spPr/>
    </dgm:pt>
    <dgm:pt modelId="{948FC311-5E27-F648-A9C3-2ECA03AEF2BB}" type="pres">
      <dgm:prSet presAssocID="{2066A84E-13A9-AC42-893E-C428B4115AC9}" presName="composite3" presStyleCnt="0"/>
      <dgm:spPr/>
    </dgm:pt>
    <dgm:pt modelId="{3A14B876-F06A-E94B-B842-79AD870BE95A}" type="pres">
      <dgm:prSet presAssocID="{2066A84E-13A9-AC42-893E-C428B4115AC9}" presName="background3" presStyleLbl="node3" presStyleIdx="3" presStyleCnt="8"/>
      <dgm:spPr/>
    </dgm:pt>
    <dgm:pt modelId="{815B88EE-16E1-274E-93F3-28E458DAB2C7}" type="pres">
      <dgm:prSet presAssocID="{2066A84E-13A9-AC42-893E-C428B4115AC9}" presName="text3" presStyleLbl="fgAcc3" presStyleIdx="3" presStyleCnt="8" custScaleX="132955">
        <dgm:presLayoutVars>
          <dgm:chPref val="3"/>
        </dgm:presLayoutVars>
      </dgm:prSet>
      <dgm:spPr/>
    </dgm:pt>
    <dgm:pt modelId="{C48EEFB8-7A39-154D-8D25-FE584008D678}" type="pres">
      <dgm:prSet presAssocID="{2066A84E-13A9-AC42-893E-C428B4115AC9}" presName="hierChild4" presStyleCnt="0"/>
      <dgm:spPr/>
    </dgm:pt>
    <dgm:pt modelId="{2C60DCF5-F9A1-F343-B428-25CE27AADEC6}" type="pres">
      <dgm:prSet presAssocID="{05A1F4B7-C454-134E-B97D-21A8997391A6}" presName="Name10" presStyleLbl="parChTrans1D2" presStyleIdx="1" presStyleCnt="4"/>
      <dgm:spPr/>
    </dgm:pt>
    <dgm:pt modelId="{435B5627-B9C1-504B-ABE5-36C49A648351}" type="pres">
      <dgm:prSet presAssocID="{1685B86C-EE42-504E-8F5D-B16887C55164}" presName="hierRoot2" presStyleCnt="0"/>
      <dgm:spPr/>
    </dgm:pt>
    <dgm:pt modelId="{F2D026DD-273D-0B4A-BD1F-8022886CFB0F}" type="pres">
      <dgm:prSet presAssocID="{1685B86C-EE42-504E-8F5D-B16887C55164}" presName="composite2" presStyleCnt="0"/>
      <dgm:spPr/>
    </dgm:pt>
    <dgm:pt modelId="{E76CA7EB-3C4A-6A40-941A-7FF370F1850F}" type="pres">
      <dgm:prSet presAssocID="{1685B86C-EE42-504E-8F5D-B16887C55164}" presName="background2" presStyleLbl="node2" presStyleIdx="1" presStyleCnt="4"/>
      <dgm:spPr/>
    </dgm:pt>
    <dgm:pt modelId="{A1EDFEE0-5D1F-D148-9EA3-7740C86586D1}" type="pres">
      <dgm:prSet presAssocID="{1685B86C-EE42-504E-8F5D-B16887C55164}" presName="text2" presStyleLbl="fgAcc2" presStyleIdx="1" presStyleCnt="4" custScaleX="171490">
        <dgm:presLayoutVars>
          <dgm:chPref val="3"/>
        </dgm:presLayoutVars>
      </dgm:prSet>
      <dgm:spPr/>
    </dgm:pt>
    <dgm:pt modelId="{0F9260BD-884B-A247-81A1-23A521FD93B7}" type="pres">
      <dgm:prSet presAssocID="{1685B86C-EE42-504E-8F5D-B16887C55164}" presName="hierChild3" presStyleCnt="0"/>
      <dgm:spPr/>
    </dgm:pt>
    <dgm:pt modelId="{B7BBDF26-240A-CC42-828A-9831FDFEF60B}" type="pres">
      <dgm:prSet presAssocID="{DBA88AF9-11F9-164F-B48B-97C665B88932}" presName="Name17" presStyleLbl="parChTrans1D3" presStyleIdx="4" presStyleCnt="8"/>
      <dgm:spPr/>
    </dgm:pt>
    <dgm:pt modelId="{5CCDA5A2-2478-7740-BA15-6C9790C0D3AD}" type="pres">
      <dgm:prSet presAssocID="{56C61229-7AF7-FF4D-AA6F-9A3D0D29B77B}" presName="hierRoot3" presStyleCnt="0"/>
      <dgm:spPr/>
    </dgm:pt>
    <dgm:pt modelId="{A5C69C68-0408-2346-B033-29AA8A0DC241}" type="pres">
      <dgm:prSet presAssocID="{56C61229-7AF7-FF4D-AA6F-9A3D0D29B77B}" presName="composite3" presStyleCnt="0"/>
      <dgm:spPr/>
    </dgm:pt>
    <dgm:pt modelId="{2852262C-F74C-C241-8F3B-B68C75B34348}" type="pres">
      <dgm:prSet presAssocID="{56C61229-7AF7-FF4D-AA6F-9A3D0D29B77B}" presName="background3" presStyleLbl="node3" presStyleIdx="4" presStyleCnt="8"/>
      <dgm:spPr/>
    </dgm:pt>
    <dgm:pt modelId="{E216CF95-458B-6B4C-B1A4-B29785A98C1F}" type="pres">
      <dgm:prSet presAssocID="{56C61229-7AF7-FF4D-AA6F-9A3D0D29B77B}" presName="text3" presStyleLbl="fgAcc3" presStyleIdx="4" presStyleCnt="8" custScaleX="129916">
        <dgm:presLayoutVars>
          <dgm:chPref val="3"/>
        </dgm:presLayoutVars>
      </dgm:prSet>
      <dgm:spPr/>
    </dgm:pt>
    <dgm:pt modelId="{BD3962CA-8742-DD4E-8E6D-5603BEC75325}" type="pres">
      <dgm:prSet presAssocID="{56C61229-7AF7-FF4D-AA6F-9A3D0D29B77B}" presName="hierChild4" presStyleCnt="0"/>
      <dgm:spPr/>
    </dgm:pt>
    <dgm:pt modelId="{D6E45B1E-59A2-4D43-B4DE-3586A6897943}" type="pres">
      <dgm:prSet presAssocID="{D2FD6352-CE0F-BB4E-B7BC-8E4A72FEF5AE}" presName="Name17" presStyleLbl="parChTrans1D3" presStyleIdx="5" presStyleCnt="8"/>
      <dgm:spPr/>
    </dgm:pt>
    <dgm:pt modelId="{C1C98D55-E77E-DF4A-90B8-5A2CEAED8EE0}" type="pres">
      <dgm:prSet presAssocID="{1681B60A-F8CB-9C43-9F37-AF53D01DD192}" presName="hierRoot3" presStyleCnt="0"/>
      <dgm:spPr/>
    </dgm:pt>
    <dgm:pt modelId="{EACD10CD-919F-BB4B-A7FA-4106BA7D7C52}" type="pres">
      <dgm:prSet presAssocID="{1681B60A-F8CB-9C43-9F37-AF53D01DD192}" presName="composite3" presStyleCnt="0"/>
      <dgm:spPr/>
    </dgm:pt>
    <dgm:pt modelId="{81C68CAB-9206-8B47-AE16-4B2E88647B79}" type="pres">
      <dgm:prSet presAssocID="{1681B60A-F8CB-9C43-9F37-AF53D01DD192}" presName="background3" presStyleLbl="node3" presStyleIdx="5" presStyleCnt="8"/>
      <dgm:spPr/>
    </dgm:pt>
    <dgm:pt modelId="{ECF567BA-4145-3F43-8859-95D8C69600E8}" type="pres">
      <dgm:prSet presAssocID="{1681B60A-F8CB-9C43-9F37-AF53D01DD192}" presName="text3" presStyleLbl="fgAcc3" presStyleIdx="5" presStyleCnt="8" custScaleX="110151">
        <dgm:presLayoutVars>
          <dgm:chPref val="3"/>
        </dgm:presLayoutVars>
      </dgm:prSet>
      <dgm:spPr/>
    </dgm:pt>
    <dgm:pt modelId="{91455880-4987-0A43-9A65-235C30C64CDC}" type="pres">
      <dgm:prSet presAssocID="{1681B60A-F8CB-9C43-9F37-AF53D01DD192}" presName="hierChild4" presStyleCnt="0"/>
      <dgm:spPr/>
    </dgm:pt>
    <dgm:pt modelId="{8FCC2E83-49A5-E447-864D-F904F1511B1D}" type="pres">
      <dgm:prSet presAssocID="{26F8437A-CA68-834D-97B0-A787282EDD19}" presName="hierRoot1" presStyleCnt="0"/>
      <dgm:spPr/>
    </dgm:pt>
    <dgm:pt modelId="{699E3626-FC2A-F449-87B0-DDF854E0AC8B}" type="pres">
      <dgm:prSet presAssocID="{26F8437A-CA68-834D-97B0-A787282EDD19}" presName="composite" presStyleCnt="0"/>
      <dgm:spPr/>
    </dgm:pt>
    <dgm:pt modelId="{F93E438C-FF7F-8C47-87E3-4029BEEB4838}" type="pres">
      <dgm:prSet presAssocID="{26F8437A-CA68-834D-97B0-A787282EDD19}" presName="background" presStyleLbl="node0" presStyleIdx="1" presStyleCnt="2"/>
      <dgm:spPr/>
    </dgm:pt>
    <dgm:pt modelId="{FAF840D0-D8C9-0247-99D0-C75C0AEADD0C}" type="pres">
      <dgm:prSet presAssocID="{26F8437A-CA68-834D-97B0-A787282EDD19}" presName="text" presStyleLbl="fgAcc0" presStyleIdx="1" presStyleCnt="2" custScaleX="163534" custLinFactNeighborY="-17744">
        <dgm:presLayoutVars>
          <dgm:chPref val="3"/>
        </dgm:presLayoutVars>
      </dgm:prSet>
      <dgm:spPr/>
    </dgm:pt>
    <dgm:pt modelId="{0054DDE4-E8FB-074E-BDC7-528C9755A3DB}" type="pres">
      <dgm:prSet presAssocID="{26F8437A-CA68-834D-97B0-A787282EDD19}" presName="hierChild2" presStyleCnt="0"/>
      <dgm:spPr/>
    </dgm:pt>
    <dgm:pt modelId="{438C9B26-4238-B648-81B1-6363C9B18A64}" type="pres">
      <dgm:prSet presAssocID="{DAACCB1B-5C7C-1A4F-A3FD-D6C66687747B}" presName="Name10" presStyleLbl="parChTrans1D2" presStyleIdx="2" presStyleCnt="4"/>
      <dgm:spPr/>
    </dgm:pt>
    <dgm:pt modelId="{B6236524-8160-F04D-941E-29956A8B34B8}" type="pres">
      <dgm:prSet presAssocID="{FAE056D0-5B27-244C-9FA9-5E0CC4351905}" presName="hierRoot2" presStyleCnt="0"/>
      <dgm:spPr/>
    </dgm:pt>
    <dgm:pt modelId="{012526DD-B2A2-7646-B7C1-01305F967EED}" type="pres">
      <dgm:prSet presAssocID="{FAE056D0-5B27-244C-9FA9-5E0CC4351905}" presName="composite2" presStyleCnt="0"/>
      <dgm:spPr/>
    </dgm:pt>
    <dgm:pt modelId="{F9AA9E42-676E-B94F-85E1-5131A1E28E29}" type="pres">
      <dgm:prSet presAssocID="{FAE056D0-5B27-244C-9FA9-5E0CC4351905}" presName="background2" presStyleLbl="node2" presStyleIdx="2" presStyleCnt="4"/>
      <dgm:spPr/>
    </dgm:pt>
    <dgm:pt modelId="{5950C455-9D0E-1841-BD89-8B18087E3AA3}" type="pres">
      <dgm:prSet presAssocID="{FAE056D0-5B27-244C-9FA9-5E0CC4351905}" presName="text2" presStyleLbl="fgAcc2" presStyleIdx="2" presStyleCnt="4" custScaleX="150447">
        <dgm:presLayoutVars>
          <dgm:chPref val="3"/>
        </dgm:presLayoutVars>
      </dgm:prSet>
      <dgm:spPr/>
    </dgm:pt>
    <dgm:pt modelId="{492A5B1F-B3F2-774C-B831-DECD3CA2BF14}" type="pres">
      <dgm:prSet presAssocID="{FAE056D0-5B27-244C-9FA9-5E0CC4351905}" presName="hierChild3" presStyleCnt="0"/>
      <dgm:spPr/>
    </dgm:pt>
    <dgm:pt modelId="{D9C8CF62-8F5E-E54C-9315-8BEA71E31F2A}" type="pres">
      <dgm:prSet presAssocID="{3126BBC6-4C8D-2F45-85E7-81BF596C671E}" presName="Name17" presStyleLbl="parChTrans1D3" presStyleIdx="6" presStyleCnt="8"/>
      <dgm:spPr/>
    </dgm:pt>
    <dgm:pt modelId="{9E1FFE95-098F-1348-A5D0-5D65401D4561}" type="pres">
      <dgm:prSet presAssocID="{8C4645EE-343A-3E43-9244-D9AA55B7390E}" presName="hierRoot3" presStyleCnt="0"/>
      <dgm:spPr/>
    </dgm:pt>
    <dgm:pt modelId="{4BB632F2-2123-D546-A99A-E4D955C650C8}" type="pres">
      <dgm:prSet presAssocID="{8C4645EE-343A-3E43-9244-D9AA55B7390E}" presName="composite3" presStyleCnt="0"/>
      <dgm:spPr/>
    </dgm:pt>
    <dgm:pt modelId="{1C2DC7D6-7E68-A244-8E18-053DEA5986CD}" type="pres">
      <dgm:prSet presAssocID="{8C4645EE-343A-3E43-9244-D9AA55B7390E}" presName="background3" presStyleLbl="node3" presStyleIdx="6" presStyleCnt="8"/>
      <dgm:spPr/>
    </dgm:pt>
    <dgm:pt modelId="{E6448DAD-6AA8-4F44-AD2B-46A6230DFCA7}" type="pres">
      <dgm:prSet presAssocID="{8C4645EE-343A-3E43-9244-D9AA55B7390E}" presName="text3" presStyleLbl="fgAcc3" presStyleIdx="6" presStyleCnt="8" custScaleX="163707">
        <dgm:presLayoutVars>
          <dgm:chPref val="3"/>
        </dgm:presLayoutVars>
      </dgm:prSet>
      <dgm:spPr/>
    </dgm:pt>
    <dgm:pt modelId="{0A1CF395-4855-2640-A54B-7A7F7FE954BD}" type="pres">
      <dgm:prSet presAssocID="{8C4645EE-343A-3E43-9244-D9AA55B7390E}" presName="hierChild4" presStyleCnt="0"/>
      <dgm:spPr/>
    </dgm:pt>
    <dgm:pt modelId="{4766DC5A-2335-5246-84D1-E1475B13200B}" type="pres">
      <dgm:prSet presAssocID="{E84ABB58-B28E-504F-8304-99C56A887DAA}" presName="Name10" presStyleLbl="parChTrans1D2" presStyleIdx="3" presStyleCnt="4"/>
      <dgm:spPr/>
    </dgm:pt>
    <dgm:pt modelId="{4C70A05E-3DEA-9743-B103-8E07F3B268E5}" type="pres">
      <dgm:prSet presAssocID="{95F97E6F-E5BD-0F46-BE8B-DD30300BBE28}" presName="hierRoot2" presStyleCnt="0"/>
      <dgm:spPr/>
    </dgm:pt>
    <dgm:pt modelId="{E24D3824-DE25-ED43-B2DE-5C6108A182F3}" type="pres">
      <dgm:prSet presAssocID="{95F97E6F-E5BD-0F46-BE8B-DD30300BBE28}" presName="composite2" presStyleCnt="0"/>
      <dgm:spPr/>
    </dgm:pt>
    <dgm:pt modelId="{272D0D9C-41E3-E74E-95C3-E57A13EE1ED8}" type="pres">
      <dgm:prSet presAssocID="{95F97E6F-E5BD-0F46-BE8B-DD30300BBE28}" presName="background2" presStyleLbl="node2" presStyleIdx="3" presStyleCnt="4"/>
      <dgm:spPr/>
    </dgm:pt>
    <dgm:pt modelId="{86D760F5-A2CA-CB45-A72F-B6C625EFB755}" type="pres">
      <dgm:prSet presAssocID="{95F97E6F-E5BD-0F46-BE8B-DD30300BBE28}" presName="text2" presStyleLbl="fgAcc2" presStyleIdx="3" presStyleCnt="4" custScaleX="167636">
        <dgm:presLayoutVars>
          <dgm:chPref val="3"/>
        </dgm:presLayoutVars>
      </dgm:prSet>
      <dgm:spPr/>
    </dgm:pt>
    <dgm:pt modelId="{6F99E1B5-499D-8740-BE02-251B8B594548}" type="pres">
      <dgm:prSet presAssocID="{95F97E6F-E5BD-0F46-BE8B-DD30300BBE28}" presName="hierChild3" presStyleCnt="0"/>
      <dgm:spPr/>
    </dgm:pt>
    <dgm:pt modelId="{134616DC-574B-1849-9AA7-DB919203A1AA}" type="pres">
      <dgm:prSet presAssocID="{3195FC97-85AA-6941-8AFD-4B72DAEF7931}" presName="Name17" presStyleLbl="parChTrans1D3" presStyleIdx="7" presStyleCnt="8"/>
      <dgm:spPr/>
    </dgm:pt>
    <dgm:pt modelId="{DBB867BC-3E11-F94E-BD9B-B70B4442AAA2}" type="pres">
      <dgm:prSet presAssocID="{F2159F65-92CF-3A4B-A9E0-3631DDD4F90B}" presName="hierRoot3" presStyleCnt="0"/>
      <dgm:spPr/>
    </dgm:pt>
    <dgm:pt modelId="{486F0F19-8675-D140-BFFD-049203E5BA76}" type="pres">
      <dgm:prSet presAssocID="{F2159F65-92CF-3A4B-A9E0-3631DDD4F90B}" presName="composite3" presStyleCnt="0"/>
      <dgm:spPr/>
    </dgm:pt>
    <dgm:pt modelId="{CC61F976-4C1B-5D4E-A71E-9C7151C1278A}" type="pres">
      <dgm:prSet presAssocID="{F2159F65-92CF-3A4B-A9E0-3631DDD4F90B}" presName="background3" presStyleLbl="node3" presStyleIdx="7" presStyleCnt="8"/>
      <dgm:spPr/>
    </dgm:pt>
    <dgm:pt modelId="{21788652-FC7B-A147-B018-70044A98F57D}" type="pres">
      <dgm:prSet presAssocID="{F2159F65-92CF-3A4B-A9E0-3631DDD4F90B}" presName="text3" presStyleLbl="fgAcc3" presStyleIdx="7" presStyleCnt="8" custScaleX="129538" custScaleY="103158">
        <dgm:presLayoutVars>
          <dgm:chPref val="3"/>
        </dgm:presLayoutVars>
      </dgm:prSet>
      <dgm:spPr/>
    </dgm:pt>
    <dgm:pt modelId="{9DD28498-27A0-4847-9773-C4E0A59C9887}" type="pres">
      <dgm:prSet presAssocID="{F2159F65-92CF-3A4B-A9E0-3631DDD4F90B}" presName="hierChild4" presStyleCnt="0"/>
      <dgm:spPr/>
    </dgm:pt>
  </dgm:ptLst>
  <dgm:cxnLst>
    <dgm:cxn modelId="{4451250B-B20B-7448-AB3E-D6403871CCCA}" type="presOf" srcId="{568F1975-2B0B-A040-AF3D-6E9E83E81127}" destId="{F583159C-29A5-8C4F-9576-5F21AE8FCBCF}" srcOrd="0" destOrd="0" presId="urn:microsoft.com/office/officeart/2005/8/layout/hierarchy1"/>
    <dgm:cxn modelId="{BC51FB0D-4945-5942-BA62-B89F01CA42F5}" type="presOf" srcId="{3126BBC6-4C8D-2F45-85E7-81BF596C671E}" destId="{D9C8CF62-8F5E-E54C-9315-8BEA71E31F2A}" srcOrd="0" destOrd="0" presId="urn:microsoft.com/office/officeart/2005/8/layout/hierarchy1"/>
    <dgm:cxn modelId="{342E171B-C71F-F04F-BB4F-2673DB530400}" srcId="{2306E6D3-028E-4047-95FF-746AAF71F830}" destId="{28ED169D-6AFD-464D-A773-B1C12E32EC4A}" srcOrd="0" destOrd="0" parTransId="{FA08A166-D068-E845-A91C-7E3C4D325229}" sibTransId="{4899A532-68F7-004F-98B0-6325DFA34649}"/>
    <dgm:cxn modelId="{751EC61C-1238-E94B-8074-8061D8C913EB}" type="presOf" srcId="{2306E6D3-028E-4047-95FF-746AAF71F830}" destId="{866A4AC0-8EE2-D145-B7DD-041B9D07F2D4}" srcOrd="0" destOrd="0" presId="urn:microsoft.com/office/officeart/2005/8/layout/hierarchy1"/>
    <dgm:cxn modelId="{824FCF1D-CF69-CA45-90E3-1712FCA43794}" type="presOf" srcId="{28ED169D-6AFD-464D-A773-B1C12E32EC4A}" destId="{F342F1AB-8596-C94C-87E8-D23F2C8E09C1}" srcOrd="0" destOrd="0" presId="urn:microsoft.com/office/officeart/2005/8/layout/hierarchy1"/>
    <dgm:cxn modelId="{8E45E220-73FB-CB41-BE63-32FE0A36D30B}" srcId="{26F8437A-CA68-834D-97B0-A787282EDD19}" destId="{FAE056D0-5B27-244C-9FA9-5E0CC4351905}" srcOrd="0" destOrd="0" parTransId="{DAACCB1B-5C7C-1A4F-A3FD-D6C66687747B}" sibTransId="{658BE519-A0B9-114C-9D82-3BF1E3E0A1BD}"/>
    <dgm:cxn modelId="{42F86429-54AD-AA4B-9352-C596324CEC83}" type="presOf" srcId="{77EB6A2B-BE3D-7842-8771-58307D426443}" destId="{734B1220-FD88-E644-A83B-EEC6FFB3A400}" srcOrd="0" destOrd="0" presId="urn:microsoft.com/office/officeart/2005/8/layout/hierarchy1"/>
    <dgm:cxn modelId="{7AA3B72A-AB18-B64B-B084-2B21B1BF3090}" type="presOf" srcId="{95F97E6F-E5BD-0F46-BE8B-DD30300BBE28}" destId="{86D760F5-A2CA-CB45-A72F-B6C625EFB755}" srcOrd="0" destOrd="0" presId="urn:microsoft.com/office/officeart/2005/8/layout/hierarchy1"/>
    <dgm:cxn modelId="{485B262B-6E4D-7449-9F18-F1B85E019A57}" type="presOf" srcId="{1911DA30-CDA7-5B48-99C5-59BE034E0EBD}" destId="{67935F00-E7EA-3443-8DDF-608CBFD14F2C}" srcOrd="0" destOrd="0" presId="urn:microsoft.com/office/officeart/2005/8/layout/hierarchy1"/>
    <dgm:cxn modelId="{47DBB32C-845B-664F-8827-E99FBFF0D382}" type="presOf" srcId="{DBA88AF9-11F9-164F-B48B-97C665B88932}" destId="{B7BBDF26-240A-CC42-828A-9831FDFEF60B}" srcOrd="0" destOrd="0" presId="urn:microsoft.com/office/officeart/2005/8/layout/hierarchy1"/>
    <dgm:cxn modelId="{6D890440-3FC2-7A42-A153-50DF61341388}" type="presOf" srcId="{05A1F4B7-C454-134E-B97D-21A8997391A6}" destId="{2C60DCF5-F9A1-F343-B428-25CE27AADEC6}" srcOrd="0" destOrd="0" presId="urn:microsoft.com/office/officeart/2005/8/layout/hierarchy1"/>
    <dgm:cxn modelId="{A542E443-0E11-EF43-A0AD-C8EAE2C8AFA1}" srcId="{2CC64686-A401-F44D-A4E8-8F0EE14B7371}" destId="{26F8437A-CA68-834D-97B0-A787282EDD19}" srcOrd="1" destOrd="0" parTransId="{24CA404C-2B31-6046-99E1-B0A34D913821}" sibTransId="{BE4B0EAB-EC84-2047-94FC-BC12967B6460}"/>
    <dgm:cxn modelId="{D8B71F4E-3028-C14B-BD25-F9ACC040FBDD}" type="presOf" srcId="{26F8437A-CA68-834D-97B0-A787282EDD19}" destId="{FAF840D0-D8C9-0247-99D0-C75C0AEADD0C}" srcOrd="0" destOrd="0" presId="urn:microsoft.com/office/officeart/2005/8/layout/hierarchy1"/>
    <dgm:cxn modelId="{3DD6605F-D69A-1D4A-840C-0904290B88F0}" type="presOf" srcId="{01FCD026-3942-384D-9608-CA21C2CE93E4}" destId="{7FD167D0-609C-1E44-8AFA-E2C266ED360A}" srcOrd="0" destOrd="0" presId="urn:microsoft.com/office/officeart/2005/8/layout/hierarchy1"/>
    <dgm:cxn modelId="{3A56A067-35F3-2742-B121-2BE4D12A8A46}" srcId="{26F8437A-CA68-834D-97B0-A787282EDD19}" destId="{95F97E6F-E5BD-0F46-BE8B-DD30300BBE28}" srcOrd="1" destOrd="0" parTransId="{E84ABB58-B28E-504F-8304-99C56A887DAA}" sibTransId="{185222B7-6F3C-3449-AF51-729533EA58B8}"/>
    <dgm:cxn modelId="{EC4E2E6A-887F-9443-9B4F-1E7CA88E105A}" type="presOf" srcId="{DAACCB1B-5C7C-1A4F-A3FD-D6C66687747B}" destId="{438C9B26-4238-B648-81B1-6363C9B18A64}" srcOrd="0" destOrd="0" presId="urn:microsoft.com/office/officeart/2005/8/layout/hierarchy1"/>
    <dgm:cxn modelId="{9FB0DF73-B77B-4249-946A-3CD2FEB38F53}" type="presOf" srcId="{967E6268-9540-DC4F-9004-520E89478D45}" destId="{1505424B-6694-DC46-8EA9-0F8944EB7C8B}" srcOrd="0" destOrd="0" presId="urn:microsoft.com/office/officeart/2005/8/layout/hierarchy1"/>
    <dgm:cxn modelId="{9314A578-F971-7748-A0E6-6EB7181ABFC6}" srcId="{2306E6D3-028E-4047-95FF-746AAF71F830}" destId="{1685B86C-EE42-504E-8F5D-B16887C55164}" srcOrd="1" destOrd="0" parTransId="{05A1F4B7-C454-134E-B97D-21A8997391A6}" sibTransId="{B9234622-7B8C-EE45-BA15-C1ACE30E428B}"/>
    <dgm:cxn modelId="{E2691879-1D5C-9B45-8B19-D9D271EC43A8}" srcId="{2CC64686-A401-F44D-A4E8-8F0EE14B7371}" destId="{2306E6D3-028E-4047-95FF-746AAF71F830}" srcOrd="0" destOrd="0" parTransId="{7EEE17BE-EE04-194E-AFB1-6BCBDCE3AA2C}" sibTransId="{C85AF7B3-A903-714F-82F0-FCED5284C48B}"/>
    <dgm:cxn modelId="{A8CB1383-4CEB-C844-9E5E-55F3C37CE1B9}" srcId="{FAE056D0-5B27-244C-9FA9-5E0CC4351905}" destId="{8C4645EE-343A-3E43-9244-D9AA55B7390E}" srcOrd="0" destOrd="0" parTransId="{3126BBC6-4C8D-2F45-85E7-81BF596C671E}" sibTransId="{B61F2DA0-805F-FC4C-9346-4F013F391E79}"/>
    <dgm:cxn modelId="{1AAA8A8B-34BF-0A41-B0E7-E25E135B8FB1}" type="presOf" srcId="{1685B86C-EE42-504E-8F5D-B16887C55164}" destId="{A1EDFEE0-5D1F-D148-9EA3-7740C86586D1}" srcOrd="0" destOrd="0" presId="urn:microsoft.com/office/officeart/2005/8/layout/hierarchy1"/>
    <dgm:cxn modelId="{0A3FAB8E-0070-1C48-9E3E-C442654B389E}" type="presOf" srcId="{FA08A166-D068-E845-A91C-7E3C4D325229}" destId="{E6391F27-2518-8A4A-AFE2-3E697DD67B4A}" srcOrd="0" destOrd="0" presId="urn:microsoft.com/office/officeart/2005/8/layout/hierarchy1"/>
    <dgm:cxn modelId="{D6A6599D-0ED7-D441-8881-F73560CCE398}" type="presOf" srcId="{D2FD6352-CE0F-BB4E-B7BC-8E4A72FEF5AE}" destId="{D6E45B1E-59A2-4D43-B4DE-3586A6897943}" srcOrd="0" destOrd="0" presId="urn:microsoft.com/office/officeart/2005/8/layout/hierarchy1"/>
    <dgm:cxn modelId="{5C4630A3-AC38-2941-9BDA-4E6F260B3208}" srcId="{28ED169D-6AFD-464D-A773-B1C12E32EC4A}" destId="{967E6268-9540-DC4F-9004-520E89478D45}" srcOrd="2" destOrd="0" parTransId="{BCE96D6D-774C-634D-9BCE-D9D541F9B584}" sibTransId="{F222624A-07BF-2741-A727-F0954E596C1F}"/>
    <dgm:cxn modelId="{46CD35A6-8DD4-7F47-82A9-B1ADC4CEC10D}" type="presOf" srcId="{2CC64686-A401-F44D-A4E8-8F0EE14B7371}" destId="{7E372EA7-2E55-3B44-A956-B11233699CFD}" srcOrd="0" destOrd="0" presId="urn:microsoft.com/office/officeart/2005/8/layout/hierarchy1"/>
    <dgm:cxn modelId="{5BFF18AB-BF3C-F640-BE6B-6138DB694A4C}" type="presOf" srcId="{8C4645EE-343A-3E43-9244-D9AA55B7390E}" destId="{E6448DAD-6AA8-4F44-AD2B-46A6230DFCA7}" srcOrd="0" destOrd="0" presId="urn:microsoft.com/office/officeart/2005/8/layout/hierarchy1"/>
    <dgm:cxn modelId="{7D84CCB0-A4C7-9D44-AD69-AE6A53AEACD1}" type="presOf" srcId="{56C61229-7AF7-FF4D-AA6F-9A3D0D29B77B}" destId="{E216CF95-458B-6B4C-B1A4-B29785A98C1F}" srcOrd="0" destOrd="0" presId="urn:microsoft.com/office/officeart/2005/8/layout/hierarchy1"/>
    <dgm:cxn modelId="{43BC7AB6-A2D2-AF41-A535-FD8508D4588B}" type="presOf" srcId="{3195FC97-85AA-6941-8AFD-4B72DAEF7931}" destId="{134616DC-574B-1849-9AA7-DB919203A1AA}" srcOrd="0" destOrd="0" presId="urn:microsoft.com/office/officeart/2005/8/layout/hierarchy1"/>
    <dgm:cxn modelId="{B29BF1BA-C47D-F042-B9BB-416A1B2395BE}" type="presOf" srcId="{FAE056D0-5B27-244C-9FA9-5E0CC4351905}" destId="{5950C455-9D0E-1841-BD89-8B18087E3AA3}" srcOrd="0" destOrd="0" presId="urn:microsoft.com/office/officeart/2005/8/layout/hierarchy1"/>
    <dgm:cxn modelId="{40CDB8C8-98E9-F747-AF26-975CAA705C28}" type="presOf" srcId="{BCE96D6D-774C-634D-9BCE-D9D541F9B584}" destId="{77C4D6AB-F828-B94D-AFB6-C0B5DB207C9C}" srcOrd="0" destOrd="0" presId="urn:microsoft.com/office/officeart/2005/8/layout/hierarchy1"/>
    <dgm:cxn modelId="{B0321CC9-F18D-754E-B9BA-886EAF5CDDE8}" srcId="{95F97E6F-E5BD-0F46-BE8B-DD30300BBE28}" destId="{F2159F65-92CF-3A4B-A9E0-3631DDD4F90B}" srcOrd="0" destOrd="0" parTransId="{3195FC97-85AA-6941-8AFD-4B72DAEF7931}" sibTransId="{8214CB0C-EC2C-264C-A9BD-4F2E9BFC8F2B}"/>
    <dgm:cxn modelId="{64B8EBC9-E069-A94D-BA2C-3883991DEE75}" srcId="{1685B86C-EE42-504E-8F5D-B16887C55164}" destId="{1681B60A-F8CB-9C43-9F37-AF53D01DD192}" srcOrd="1" destOrd="0" parTransId="{D2FD6352-CE0F-BB4E-B7BC-8E4A72FEF5AE}" sibTransId="{94396C92-9DFD-CC43-AD28-2789C9335AFC}"/>
    <dgm:cxn modelId="{51FCBFD2-D8A6-254C-9C40-867A2F70E8D6}" srcId="{28ED169D-6AFD-464D-A773-B1C12E32EC4A}" destId="{2066A84E-13A9-AC42-893E-C428B4115AC9}" srcOrd="3" destOrd="0" parTransId="{212E9683-9A29-324D-AEDD-EB84BEA6E6E4}" sibTransId="{946E61F6-C629-5C4D-AA99-4F742BC14E47}"/>
    <dgm:cxn modelId="{09608AD4-901A-4E4E-9880-705E244E30F7}" type="presOf" srcId="{F2159F65-92CF-3A4B-A9E0-3631DDD4F90B}" destId="{21788652-FC7B-A147-B018-70044A98F57D}" srcOrd="0" destOrd="0" presId="urn:microsoft.com/office/officeart/2005/8/layout/hierarchy1"/>
    <dgm:cxn modelId="{966F12D5-ACFF-2545-B98F-B61718B352ED}" type="presOf" srcId="{2066A84E-13A9-AC42-893E-C428B4115AC9}" destId="{815B88EE-16E1-274E-93F3-28E458DAB2C7}" srcOrd="0" destOrd="0" presId="urn:microsoft.com/office/officeart/2005/8/layout/hierarchy1"/>
    <dgm:cxn modelId="{F1A724DA-706D-6340-B9CB-23C0E7819CB3}" type="presOf" srcId="{1681B60A-F8CB-9C43-9F37-AF53D01DD192}" destId="{ECF567BA-4145-3F43-8859-95D8C69600E8}" srcOrd="0" destOrd="0" presId="urn:microsoft.com/office/officeart/2005/8/layout/hierarchy1"/>
    <dgm:cxn modelId="{787444DD-8C1F-3B47-AE50-C33448C9AC07}" type="presOf" srcId="{E84ABB58-B28E-504F-8304-99C56A887DAA}" destId="{4766DC5A-2335-5246-84D1-E1475B13200B}" srcOrd="0" destOrd="0" presId="urn:microsoft.com/office/officeart/2005/8/layout/hierarchy1"/>
    <dgm:cxn modelId="{D149C7E6-195D-3A4E-864A-6B25116E4738}" srcId="{28ED169D-6AFD-464D-A773-B1C12E32EC4A}" destId="{568F1975-2B0B-A040-AF3D-6E9E83E81127}" srcOrd="0" destOrd="0" parTransId="{1911DA30-CDA7-5B48-99C5-59BE034E0EBD}" sibTransId="{DAF3D427-C42B-BB42-A9EC-142CE6521774}"/>
    <dgm:cxn modelId="{D19548ED-9A86-CD44-B0A0-3C8224C7C98D}" srcId="{1685B86C-EE42-504E-8F5D-B16887C55164}" destId="{56C61229-7AF7-FF4D-AA6F-9A3D0D29B77B}" srcOrd="0" destOrd="0" parTransId="{DBA88AF9-11F9-164F-B48B-97C665B88932}" sibTransId="{D141D30C-BD37-6A4C-BB9D-99E4A0026504}"/>
    <dgm:cxn modelId="{16D4D6EE-5E5F-6441-A585-742EA9CCD160}" srcId="{28ED169D-6AFD-464D-A773-B1C12E32EC4A}" destId="{01FCD026-3942-384D-9608-CA21C2CE93E4}" srcOrd="1" destOrd="0" parTransId="{77EB6A2B-BE3D-7842-8771-58307D426443}" sibTransId="{301449B1-F705-014E-9968-73184F7EE920}"/>
    <dgm:cxn modelId="{326D24F1-AB0A-B446-A695-82839C946702}" type="presOf" srcId="{212E9683-9A29-324D-AEDD-EB84BEA6E6E4}" destId="{21D5BB83-8AE7-2B49-9F9F-3FF5C94BDA94}" srcOrd="0" destOrd="0" presId="urn:microsoft.com/office/officeart/2005/8/layout/hierarchy1"/>
    <dgm:cxn modelId="{EFB1F5D9-F876-034B-963B-F86A196DED38}" type="presParOf" srcId="{7E372EA7-2E55-3B44-A956-B11233699CFD}" destId="{C03771F8-927F-4C4D-9D80-D42D89FBCBF9}" srcOrd="0" destOrd="0" presId="urn:microsoft.com/office/officeart/2005/8/layout/hierarchy1"/>
    <dgm:cxn modelId="{A9AAC1A6-15C3-2A42-A071-C2ED3FF10D46}" type="presParOf" srcId="{C03771F8-927F-4C4D-9D80-D42D89FBCBF9}" destId="{88B933CC-4303-7245-BEAE-7F92AFC0C51C}" srcOrd="0" destOrd="0" presId="urn:microsoft.com/office/officeart/2005/8/layout/hierarchy1"/>
    <dgm:cxn modelId="{11580C5D-545D-FF46-A402-241E66C1351D}" type="presParOf" srcId="{88B933CC-4303-7245-BEAE-7F92AFC0C51C}" destId="{04A0CA1A-AFBB-0147-89B1-7BD7930278BF}" srcOrd="0" destOrd="0" presId="urn:microsoft.com/office/officeart/2005/8/layout/hierarchy1"/>
    <dgm:cxn modelId="{814CF03C-EAE9-7141-B1B6-9478BD45971D}" type="presParOf" srcId="{88B933CC-4303-7245-BEAE-7F92AFC0C51C}" destId="{866A4AC0-8EE2-D145-B7DD-041B9D07F2D4}" srcOrd="1" destOrd="0" presId="urn:microsoft.com/office/officeart/2005/8/layout/hierarchy1"/>
    <dgm:cxn modelId="{E153A880-4E87-914D-9ADF-001AEB072369}" type="presParOf" srcId="{C03771F8-927F-4C4D-9D80-D42D89FBCBF9}" destId="{3F2DCC03-5518-9F40-9DE5-2E9FC4643C76}" srcOrd="1" destOrd="0" presId="urn:microsoft.com/office/officeart/2005/8/layout/hierarchy1"/>
    <dgm:cxn modelId="{03635B12-258E-294A-903B-1ACD3F32B863}" type="presParOf" srcId="{3F2DCC03-5518-9F40-9DE5-2E9FC4643C76}" destId="{E6391F27-2518-8A4A-AFE2-3E697DD67B4A}" srcOrd="0" destOrd="0" presId="urn:microsoft.com/office/officeart/2005/8/layout/hierarchy1"/>
    <dgm:cxn modelId="{42216400-22CC-9644-A8FD-3B9F0A066999}" type="presParOf" srcId="{3F2DCC03-5518-9F40-9DE5-2E9FC4643C76}" destId="{B8266BD3-6D64-4B4C-B17A-85235BC618BE}" srcOrd="1" destOrd="0" presId="urn:microsoft.com/office/officeart/2005/8/layout/hierarchy1"/>
    <dgm:cxn modelId="{3FB07BC9-B4A2-1D4A-B444-7EAFB38436A2}" type="presParOf" srcId="{B8266BD3-6D64-4B4C-B17A-85235BC618BE}" destId="{8A58B783-0086-6C4A-AE67-78CD20046B36}" srcOrd="0" destOrd="0" presId="urn:microsoft.com/office/officeart/2005/8/layout/hierarchy1"/>
    <dgm:cxn modelId="{FBB4BF02-5923-8343-A8FC-E05089CCD853}" type="presParOf" srcId="{8A58B783-0086-6C4A-AE67-78CD20046B36}" destId="{4095E0B0-D2EB-304F-BC16-4ED342AEB55B}" srcOrd="0" destOrd="0" presId="urn:microsoft.com/office/officeart/2005/8/layout/hierarchy1"/>
    <dgm:cxn modelId="{94206A8D-3905-CF44-9ECF-0960298C9BD8}" type="presParOf" srcId="{8A58B783-0086-6C4A-AE67-78CD20046B36}" destId="{F342F1AB-8596-C94C-87E8-D23F2C8E09C1}" srcOrd="1" destOrd="0" presId="urn:microsoft.com/office/officeart/2005/8/layout/hierarchy1"/>
    <dgm:cxn modelId="{1D4AF438-6DF5-5C4F-A2C9-07B0CB6D3415}" type="presParOf" srcId="{B8266BD3-6D64-4B4C-B17A-85235BC618BE}" destId="{79C4A6A8-8E33-A84B-98BB-A732EAFE163D}" srcOrd="1" destOrd="0" presId="urn:microsoft.com/office/officeart/2005/8/layout/hierarchy1"/>
    <dgm:cxn modelId="{021751F3-84B7-F149-BA1F-61D991F53492}" type="presParOf" srcId="{79C4A6A8-8E33-A84B-98BB-A732EAFE163D}" destId="{67935F00-E7EA-3443-8DDF-608CBFD14F2C}" srcOrd="0" destOrd="0" presId="urn:microsoft.com/office/officeart/2005/8/layout/hierarchy1"/>
    <dgm:cxn modelId="{51E9D097-5033-2B43-A403-D571495B745A}" type="presParOf" srcId="{79C4A6A8-8E33-A84B-98BB-A732EAFE163D}" destId="{C4E0CEC8-2B8B-2145-8F9E-83A4089FF0E2}" srcOrd="1" destOrd="0" presId="urn:microsoft.com/office/officeart/2005/8/layout/hierarchy1"/>
    <dgm:cxn modelId="{558EAA3D-436C-844F-960E-432A89F26BAE}" type="presParOf" srcId="{C4E0CEC8-2B8B-2145-8F9E-83A4089FF0E2}" destId="{C4009918-D0D3-1F45-9C81-9CC08F8CD305}" srcOrd="0" destOrd="0" presId="urn:microsoft.com/office/officeart/2005/8/layout/hierarchy1"/>
    <dgm:cxn modelId="{1786FA59-C335-F64B-980C-DED69346B3BF}" type="presParOf" srcId="{C4009918-D0D3-1F45-9C81-9CC08F8CD305}" destId="{CA67728E-14ED-1749-B8A8-E4BF268AFB22}" srcOrd="0" destOrd="0" presId="urn:microsoft.com/office/officeart/2005/8/layout/hierarchy1"/>
    <dgm:cxn modelId="{D64635B0-7DD8-A746-A8A3-6A1CB5C264D8}" type="presParOf" srcId="{C4009918-D0D3-1F45-9C81-9CC08F8CD305}" destId="{F583159C-29A5-8C4F-9576-5F21AE8FCBCF}" srcOrd="1" destOrd="0" presId="urn:microsoft.com/office/officeart/2005/8/layout/hierarchy1"/>
    <dgm:cxn modelId="{BD335B76-A449-6C4C-8C38-BF0FA177517D}" type="presParOf" srcId="{C4E0CEC8-2B8B-2145-8F9E-83A4089FF0E2}" destId="{C70B1D9E-041E-8042-BEB8-7D6BDEA65F37}" srcOrd="1" destOrd="0" presId="urn:microsoft.com/office/officeart/2005/8/layout/hierarchy1"/>
    <dgm:cxn modelId="{15FE7DB1-53B2-3C4C-BEBA-BF922F1EB8CE}" type="presParOf" srcId="{79C4A6A8-8E33-A84B-98BB-A732EAFE163D}" destId="{734B1220-FD88-E644-A83B-EEC6FFB3A400}" srcOrd="2" destOrd="0" presId="urn:microsoft.com/office/officeart/2005/8/layout/hierarchy1"/>
    <dgm:cxn modelId="{A88A1DB5-20E1-7946-9B89-948E648E341C}" type="presParOf" srcId="{79C4A6A8-8E33-A84B-98BB-A732EAFE163D}" destId="{9CE6865C-73AB-B343-B9D4-B9B592299752}" srcOrd="3" destOrd="0" presId="urn:microsoft.com/office/officeart/2005/8/layout/hierarchy1"/>
    <dgm:cxn modelId="{EDF73E39-20C1-FA4C-A9EE-4E7C12648A94}" type="presParOf" srcId="{9CE6865C-73AB-B343-B9D4-B9B592299752}" destId="{19E47878-3551-B941-81A4-C529E808F7C8}" srcOrd="0" destOrd="0" presId="urn:microsoft.com/office/officeart/2005/8/layout/hierarchy1"/>
    <dgm:cxn modelId="{E0A040D2-4BC3-3742-A391-CB7B23E3FBC1}" type="presParOf" srcId="{19E47878-3551-B941-81A4-C529E808F7C8}" destId="{76D54830-C455-544E-BD0E-918E5F7F0929}" srcOrd="0" destOrd="0" presId="urn:microsoft.com/office/officeart/2005/8/layout/hierarchy1"/>
    <dgm:cxn modelId="{47499052-BE0F-D644-822A-8534A649C6F5}" type="presParOf" srcId="{19E47878-3551-B941-81A4-C529E808F7C8}" destId="{7FD167D0-609C-1E44-8AFA-E2C266ED360A}" srcOrd="1" destOrd="0" presId="urn:microsoft.com/office/officeart/2005/8/layout/hierarchy1"/>
    <dgm:cxn modelId="{FE3ED4C8-57F7-8D45-9A39-A70B6FC4A0D8}" type="presParOf" srcId="{9CE6865C-73AB-B343-B9D4-B9B592299752}" destId="{1AD9A22C-7AD1-8242-BE07-9047D60EF25F}" srcOrd="1" destOrd="0" presId="urn:microsoft.com/office/officeart/2005/8/layout/hierarchy1"/>
    <dgm:cxn modelId="{FC84937A-D198-1E46-9781-B227056EA926}" type="presParOf" srcId="{79C4A6A8-8E33-A84B-98BB-A732EAFE163D}" destId="{77C4D6AB-F828-B94D-AFB6-C0B5DB207C9C}" srcOrd="4" destOrd="0" presId="urn:microsoft.com/office/officeart/2005/8/layout/hierarchy1"/>
    <dgm:cxn modelId="{6975EA68-4662-4B4C-8C0B-5E6FF623B7D6}" type="presParOf" srcId="{79C4A6A8-8E33-A84B-98BB-A732EAFE163D}" destId="{5A4555C0-022B-F54F-917A-3167DDF80F92}" srcOrd="5" destOrd="0" presId="urn:microsoft.com/office/officeart/2005/8/layout/hierarchy1"/>
    <dgm:cxn modelId="{181A34B3-1436-DB4E-B5FA-DD8710E42BA7}" type="presParOf" srcId="{5A4555C0-022B-F54F-917A-3167DDF80F92}" destId="{22B12C44-433A-5F4E-8834-44435C05261B}" srcOrd="0" destOrd="0" presId="urn:microsoft.com/office/officeart/2005/8/layout/hierarchy1"/>
    <dgm:cxn modelId="{E5B910E2-1923-4C4D-80C8-EBA0102F76F2}" type="presParOf" srcId="{22B12C44-433A-5F4E-8834-44435C05261B}" destId="{5487E0EE-F21A-184B-B52E-7EE80D07247D}" srcOrd="0" destOrd="0" presId="urn:microsoft.com/office/officeart/2005/8/layout/hierarchy1"/>
    <dgm:cxn modelId="{DB2483D4-A565-0D43-807B-58AE7F78CF0F}" type="presParOf" srcId="{22B12C44-433A-5F4E-8834-44435C05261B}" destId="{1505424B-6694-DC46-8EA9-0F8944EB7C8B}" srcOrd="1" destOrd="0" presId="urn:microsoft.com/office/officeart/2005/8/layout/hierarchy1"/>
    <dgm:cxn modelId="{FEE766AB-6DDA-4E42-8E36-EB690878DD8A}" type="presParOf" srcId="{5A4555C0-022B-F54F-917A-3167DDF80F92}" destId="{BE656A40-3F22-6441-8EAC-C7012D428B86}" srcOrd="1" destOrd="0" presId="urn:microsoft.com/office/officeart/2005/8/layout/hierarchy1"/>
    <dgm:cxn modelId="{F6E7A608-353F-694A-9306-C01680ACECE5}" type="presParOf" srcId="{79C4A6A8-8E33-A84B-98BB-A732EAFE163D}" destId="{21D5BB83-8AE7-2B49-9F9F-3FF5C94BDA94}" srcOrd="6" destOrd="0" presId="urn:microsoft.com/office/officeart/2005/8/layout/hierarchy1"/>
    <dgm:cxn modelId="{A52C470B-80B2-C34A-B1AD-B69AEC4B4678}" type="presParOf" srcId="{79C4A6A8-8E33-A84B-98BB-A732EAFE163D}" destId="{181B1F16-4518-F149-8423-803CC7C604E4}" srcOrd="7" destOrd="0" presId="urn:microsoft.com/office/officeart/2005/8/layout/hierarchy1"/>
    <dgm:cxn modelId="{10BD8146-EE06-884E-A704-BE851F9A231B}" type="presParOf" srcId="{181B1F16-4518-F149-8423-803CC7C604E4}" destId="{948FC311-5E27-F648-A9C3-2ECA03AEF2BB}" srcOrd="0" destOrd="0" presId="urn:microsoft.com/office/officeart/2005/8/layout/hierarchy1"/>
    <dgm:cxn modelId="{6C2154A8-4B79-E64D-BECE-6E9B6D732D0D}" type="presParOf" srcId="{948FC311-5E27-F648-A9C3-2ECA03AEF2BB}" destId="{3A14B876-F06A-E94B-B842-79AD870BE95A}" srcOrd="0" destOrd="0" presId="urn:microsoft.com/office/officeart/2005/8/layout/hierarchy1"/>
    <dgm:cxn modelId="{CEF52044-528A-084C-B63C-7DC34761A074}" type="presParOf" srcId="{948FC311-5E27-F648-A9C3-2ECA03AEF2BB}" destId="{815B88EE-16E1-274E-93F3-28E458DAB2C7}" srcOrd="1" destOrd="0" presId="urn:microsoft.com/office/officeart/2005/8/layout/hierarchy1"/>
    <dgm:cxn modelId="{E8615D8E-A359-B14A-89FA-CBE087131529}" type="presParOf" srcId="{181B1F16-4518-F149-8423-803CC7C604E4}" destId="{C48EEFB8-7A39-154D-8D25-FE584008D678}" srcOrd="1" destOrd="0" presId="urn:microsoft.com/office/officeart/2005/8/layout/hierarchy1"/>
    <dgm:cxn modelId="{F2D20DD2-FD57-734E-9852-AF807EF99659}" type="presParOf" srcId="{3F2DCC03-5518-9F40-9DE5-2E9FC4643C76}" destId="{2C60DCF5-F9A1-F343-B428-25CE27AADEC6}" srcOrd="2" destOrd="0" presId="urn:microsoft.com/office/officeart/2005/8/layout/hierarchy1"/>
    <dgm:cxn modelId="{37E1FD30-8E27-0746-9D62-7D511B6B4C3C}" type="presParOf" srcId="{3F2DCC03-5518-9F40-9DE5-2E9FC4643C76}" destId="{435B5627-B9C1-504B-ABE5-36C49A648351}" srcOrd="3" destOrd="0" presId="urn:microsoft.com/office/officeart/2005/8/layout/hierarchy1"/>
    <dgm:cxn modelId="{A2648166-406D-674C-8433-C6FEDF583267}" type="presParOf" srcId="{435B5627-B9C1-504B-ABE5-36C49A648351}" destId="{F2D026DD-273D-0B4A-BD1F-8022886CFB0F}" srcOrd="0" destOrd="0" presId="urn:microsoft.com/office/officeart/2005/8/layout/hierarchy1"/>
    <dgm:cxn modelId="{E423837C-35C0-B845-8F06-0A66E8B54B1A}" type="presParOf" srcId="{F2D026DD-273D-0B4A-BD1F-8022886CFB0F}" destId="{E76CA7EB-3C4A-6A40-941A-7FF370F1850F}" srcOrd="0" destOrd="0" presId="urn:microsoft.com/office/officeart/2005/8/layout/hierarchy1"/>
    <dgm:cxn modelId="{DAFD6FD8-F7B2-0549-8BDB-47FDA67B0C7B}" type="presParOf" srcId="{F2D026DD-273D-0B4A-BD1F-8022886CFB0F}" destId="{A1EDFEE0-5D1F-D148-9EA3-7740C86586D1}" srcOrd="1" destOrd="0" presId="urn:microsoft.com/office/officeart/2005/8/layout/hierarchy1"/>
    <dgm:cxn modelId="{63B2837C-647A-1943-96A5-77987BEEEA44}" type="presParOf" srcId="{435B5627-B9C1-504B-ABE5-36C49A648351}" destId="{0F9260BD-884B-A247-81A1-23A521FD93B7}" srcOrd="1" destOrd="0" presId="urn:microsoft.com/office/officeart/2005/8/layout/hierarchy1"/>
    <dgm:cxn modelId="{697F5D2A-220F-1A43-A3CD-471C9A57B848}" type="presParOf" srcId="{0F9260BD-884B-A247-81A1-23A521FD93B7}" destId="{B7BBDF26-240A-CC42-828A-9831FDFEF60B}" srcOrd="0" destOrd="0" presId="urn:microsoft.com/office/officeart/2005/8/layout/hierarchy1"/>
    <dgm:cxn modelId="{6D5A6A90-AB6F-8B49-BC03-0E7D7335ED08}" type="presParOf" srcId="{0F9260BD-884B-A247-81A1-23A521FD93B7}" destId="{5CCDA5A2-2478-7740-BA15-6C9790C0D3AD}" srcOrd="1" destOrd="0" presId="urn:microsoft.com/office/officeart/2005/8/layout/hierarchy1"/>
    <dgm:cxn modelId="{867BBEBF-0270-674E-AAEE-87651121F84A}" type="presParOf" srcId="{5CCDA5A2-2478-7740-BA15-6C9790C0D3AD}" destId="{A5C69C68-0408-2346-B033-29AA8A0DC241}" srcOrd="0" destOrd="0" presId="urn:microsoft.com/office/officeart/2005/8/layout/hierarchy1"/>
    <dgm:cxn modelId="{B81EA3FD-D282-0548-842B-B72D3A3A048A}" type="presParOf" srcId="{A5C69C68-0408-2346-B033-29AA8A0DC241}" destId="{2852262C-F74C-C241-8F3B-B68C75B34348}" srcOrd="0" destOrd="0" presId="urn:microsoft.com/office/officeart/2005/8/layout/hierarchy1"/>
    <dgm:cxn modelId="{94C13EA4-C194-8C49-9F81-33EF4FAD3B98}" type="presParOf" srcId="{A5C69C68-0408-2346-B033-29AA8A0DC241}" destId="{E216CF95-458B-6B4C-B1A4-B29785A98C1F}" srcOrd="1" destOrd="0" presId="urn:microsoft.com/office/officeart/2005/8/layout/hierarchy1"/>
    <dgm:cxn modelId="{670573D3-0DE3-D74D-B621-CDB2573EC470}" type="presParOf" srcId="{5CCDA5A2-2478-7740-BA15-6C9790C0D3AD}" destId="{BD3962CA-8742-DD4E-8E6D-5603BEC75325}" srcOrd="1" destOrd="0" presId="urn:microsoft.com/office/officeart/2005/8/layout/hierarchy1"/>
    <dgm:cxn modelId="{786091D8-9327-004A-B041-8BCA50F96359}" type="presParOf" srcId="{0F9260BD-884B-A247-81A1-23A521FD93B7}" destId="{D6E45B1E-59A2-4D43-B4DE-3586A6897943}" srcOrd="2" destOrd="0" presId="urn:microsoft.com/office/officeart/2005/8/layout/hierarchy1"/>
    <dgm:cxn modelId="{0EF7F2DD-40AD-554E-B867-921ADFFCA1CE}" type="presParOf" srcId="{0F9260BD-884B-A247-81A1-23A521FD93B7}" destId="{C1C98D55-E77E-DF4A-90B8-5A2CEAED8EE0}" srcOrd="3" destOrd="0" presId="urn:microsoft.com/office/officeart/2005/8/layout/hierarchy1"/>
    <dgm:cxn modelId="{92947E7C-C1FD-EB4B-8032-7F909485B362}" type="presParOf" srcId="{C1C98D55-E77E-DF4A-90B8-5A2CEAED8EE0}" destId="{EACD10CD-919F-BB4B-A7FA-4106BA7D7C52}" srcOrd="0" destOrd="0" presId="urn:microsoft.com/office/officeart/2005/8/layout/hierarchy1"/>
    <dgm:cxn modelId="{FFCEF4E9-8212-1D47-BA92-68F56AA3BCA3}" type="presParOf" srcId="{EACD10CD-919F-BB4B-A7FA-4106BA7D7C52}" destId="{81C68CAB-9206-8B47-AE16-4B2E88647B79}" srcOrd="0" destOrd="0" presId="urn:microsoft.com/office/officeart/2005/8/layout/hierarchy1"/>
    <dgm:cxn modelId="{6BF9BCEF-F12C-4846-B613-BAB1026DDA08}" type="presParOf" srcId="{EACD10CD-919F-BB4B-A7FA-4106BA7D7C52}" destId="{ECF567BA-4145-3F43-8859-95D8C69600E8}" srcOrd="1" destOrd="0" presId="urn:microsoft.com/office/officeart/2005/8/layout/hierarchy1"/>
    <dgm:cxn modelId="{05EE5FC1-D9FC-B24D-9940-0F5967E6C189}" type="presParOf" srcId="{C1C98D55-E77E-DF4A-90B8-5A2CEAED8EE0}" destId="{91455880-4987-0A43-9A65-235C30C64CDC}" srcOrd="1" destOrd="0" presId="urn:microsoft.com/office/officeart/2005/8/layout/hierarchy1"/>
    <dgm:cxn modelId="{11F2A74D-F3E4-4945-88DE-92C9D4EB4050}" type="presParOf" srcId="{7E372EA7-2E55-3B44-A956-B11233699CFD}" destId="{8FCC2E83-49A5-E447-864D-F904F1511B1D}" srcOrd="1" destOrd="0" presId="urn:microsoft.com/office/officeart/2005/8/layout/hierarchy1"/>
    <dgm:cxn modelId="{216B8C96-24C6-DC46-9043-679BA0A1B318}" type="presParOf" srcId="{8FCC2E83-49A5-E447-864D-F904F1511B1D}" destId="{699E3626-FC2A-F449-87B0-DDF854E0AC8B}" srcOrd="0" destOrd="0" presId="urn:microsoft.com/office/officeart/2005/8/layout/hierarchy1"/>
    <dgm:cxn modelId="{BD24454B-2C49-0B4E-9C3D-ABBC74552C69}" type="presParOf" srcId="{699E3626-FC2A-F449-87B0-DDF854E0AC8B}" destId="{F93E438C-FF7F-8C47-87E3-4029BEEB4838}" srcOrd="0" destOrd="0" presId="urn:microsoft.com/office/officeart/2005/8/layout/hierarchy1"/>
    <dgm:cxn modelId="{2CC79464-3B67-8C43-A9FD-0D75E779AB68}" type="presParOf" srcId="{699E3626-FC2A-F449-87B0-DDF854E0AC8B}" destId="{FAF840D0-D8C9-0247-99D0-C75C0AEADD0C}" srcOrd="1" destOrd="0" presId="urn:microsoft.com/office/officeart/2005/8/layout/hierarchy1"/>
    <dgm:cxn modelId="{FFA0F8A4-14BA-2841-829F-F2E78930999E}" type="presParOf" srcId="{8FCC2E83-49A5-E447-864D-F904F1511B1D}" destId="{0054DDE4-E8FB-074E-BDC7-528C9755A3DB}" srcOrd="1" destOrd="0" presId="urn:microsoft.com/office/officeart/2005/8/layout/hierarchy1"/>
    <dgm:cxn modelId="{83203979-12F8-5941-8B52-FD1646F6AD0B}" type="presParOf" srcId="{0054DDE4-E8FB-074E-BDC7-528C9755A3DB}" destId="{438C9B26-4238-B648-81B1-6363C9B18A64}" srcOrd="0" destOrd="0" presId="urn:microsoft.com/office/officeart/2005/8/layout/hierarchy1"/>
    <dgm:cxn modelId="{88732F75-A744-8D49-BE04-DB9EEA3916F3}" type="presParOf" srcId="{0054DDE4-E8FB-074E-BDC7-528C9755A3DB}" destId="{B6236524-8160-F04D-941E-29956A8B34B8}" srcOrd="1" destOrd="0" presId="urn:microsoft.com/office/officeart/2005/8/layout/hierarchy1"/>
    <dgm:cxn modelId="{4BDE606D-A460-4C4B-9ACE-9EEF258CC4AA}" type="presParOf" srcId="{B6236524-8160-F04D-941E-29956A8B34B8}" destId="{012526DD-B2A2-7646-B7C1-01305F967EED}" srcOrd="0" destOrd="0" presId="urn:microsoft.com/office/officeart/2005/8/layout/hierarchy1"/>
    <dgm:cxn modelId="{92AFBEEE-21DA-9F46-8125-7BC05EF06957}" type="presParOf" srcId="{012526DD-B2A2-7646-B7C1-01305F967EED}" destId="{F9AA9E42-676E-B94F-85E1-5131A1E28E29}" srcOrd="0" destOrd="0" presId="urn:microsoft.com/office/officeart/2005/8/layout/hierarchy1"/>
    <dgm:cxn modelId="{7A12BA7D-C6B3-1B43-BDC0-548B693ABF2C}" type="presParOf" srcId="{012526DD-B2A2-7646-B7C1-01305F967EED}" destId="{5950C455-9D0E-1841-BD89-8B18087E3AA3}" srcOrd="1" destOrd="0" presId="urn:microsoft.com/office/officeart/2005/8/layout/hierarchy1"/>
    <dgm:cxn modelId="{BB4613BD-A199-AF45-9BE5-AA1902F5610C}" type="presParOf" srcId="{B6236524-8160-F04D-941E-29956A8B34B8}" destId="{492A5B1F-B3F2-774C-B831-DECD3CA2BF14}" srcOrd="1" destOrd="0" presId="urn:microsoft.com/office/officeart/2005/8/layout/hierarchy1"/>
    <dgm:cxn modelId="{8BBA5D0F-8549-8A4D-80CD-C5C438E41FF5}" type="presParOf" srcId="{492A5B1F-B3F2-774C-B831-DECD3CA2BF14}" destId="{D9C8CF62-8F5E-E54C-9315-8BEA71E31F2A}" srcOrd="0" destOrd="0" presId="urn:microsoft.com/office/officeart/2005/8/layout/hierarchy1"/>
    <dgm:cxn modelId="{23D7AED4-48F6-BB46-88B5-6A7875036AB3}" type="presParOf" srcId="{492A5B1F-B3F2-774C-B831-DECD3CA2BF14}" destId="{9E1FFE95-098F-1348-A5D0-5D65401D4561}" srcOrd="1" destOrd="0" presId="urn:microsoft.com/office/officeart/2005/8/layout/hierarchy1"/>
    <dgm:cxn modelId="{BE2DD816-3BC8-4048-A251-CE7C06163380}" type="presParOf" srcId="{9E1FFE95-098F-1348-A5D0-5D65401D4561}" destId="{4BB632F2-2123-D546-A99A-E4D955C650C8}" srcOrd="0" destOrd="0" presId="urn:microsoft.com/office/officeart/2005/8/layout/hierarchy1"/>
    <dgm:cxn modelId="{8ACA7DE5-AA04-344D-95AC-0FF5C1E91CD2}" type="presParOf" srcId="{4BB632F2-2123-D546-A99A-E4D955C650C8}" destId="{1C2DC7D6-7E68-A244-8E18-053DEA5986CD}" srcOrd="0" destOrd="0" presId="urn:microsoft.com/office/officeart/2005/8/layout/hierarchy1"/>
    <dgm:cxn modelId="{504BD498-F4CE-274B-A2F1-5FECA0933606}" type="presParOf" srcId="{4BB632F2-2123-D546-A99A-E4D955C650C8}" destId="{E6448DAD-6AA8-4F44-AD2B-46A6230DFCA7}" srcOrd="1" destOrd="0" presId="urn:microsoft.com/office/officeart/2005/8/layout/hierarchy1"/>
    <dgm:cxn modelId="{04D7DB7D-7291-444B-9B9E-109295A58A94}" type="presParOf" srcId="{9E1FFE95-098F-1348-A5D0-5D65401D4561}" destId="{0A1CF395-4855-2640-A54B-7A7F7FE954BD}" srcOrd="1" destOrd="0" presId="urn:microsoft.com/office/officeart/2005/8/layout/hierarchy1"/>
    <dgm:cxn modelId="{5D40BCF0-1BDF-7548-A835-B3A83C3EB80A}" type="presParOf" srcId="{0054DDE4-E8FB-074E-BDC7-528C9755A3DB}" destId="{4766DC5A-2335-5246-84D1-E1475B13200B}" srcOrd="2" destOrd="0" presId="urn:microsoft.com/office/officeart/2005/8/layout/hierarchy1"/>
    <dgm:cxn modelId="{7159BE05-05D7-9B42-A7F0-6BC26CD4EF94}" type="presParOf" srcId="{0054DDE4-E8FB-074E-BDC7-528C9755A3DB}" destId="{4C70A05E-3DEA-9743-B103-8E07F3B268E5}" srcOrd="3" destOrd="0" presId="urn:microsoft.com/office/officeart/2005/8/layout/hierarchy1"/>
    <dgm:cxn modelId="{CBAF90F6-9EBE-CF42-A45B-4082639F0B92}" type="presParOf" srcId="{4C70A05E-3DEA-9743-B103-8E07F3B268E5}" destId="{E24D3824-DE25-ED43-B2DE-5C6108A182F3}" srcOrd="0" destOrd="0" presId="urn:microsoft.com/office/officeart/2005/8/layout/hierarchy1"/>
    <dgm:cxn modelId="{81DB7B9E-AC17-8941-916F-2E96014F0535}" type="presParOf" srcId="{E24D3824-DE25-ED43-B2DE-5C6108A182F3}" destId="{272D0D9C-41E3-E74E-95C3-E57A13EE1ED8}" srcOrd="0" destOrd="0" presId="urn:microsoft.com/office/officeart/2005/8/layout/hierarchy1"/>
    <dgm:cxn modelId="{3542EFEC-B7C1-B141-B9AE-DE202E0F3FB2}" type="presParOf" srcId="{E24D3824-DE25-ED43-B2DE-5C6108A182F3}" destId="{86D760F5-A2CA-CB45-A72F-B6C625EFB755}" srcOrd="1" destOrd="0" presId="urn:microsoft.com/office/officeart/2005/8/layout/hierarchy1"/>
    <dgm:cxn modelId="{B3E27932-39B8-3E45-BB36-99137F564389}" type="presParOf" srcId="{4C70A05E-3DEA-9743-B103-8E07F3B268E5}" destId="{6F99E1B5-499D-8740-BE02-251B8B594548}" srcOrd="1" destOrd="0" presId="urn:microsoft.com/office/officeart/2005/8/layout/hierarchy1"/>
    <dgm:cxn modelId="{319F259C-6AA5-AB4E-9454-526164673AFC}" type="presParOf" srcId="{6F99E1B5-499D-8740-BE02-251B8B594548}" destId="{134616DC-574B-1849-9AA7-DB919203A1AA}" srcOrd="0" destOrd="0" presId="urn:microsoft.com/office/officeart/2005/8/layout/hierarchy1"/>
    <dgm:cxn modelId="{9DBDFE80-AF53-3245-A621-8547CAB6EE59}" type="presParOf" srcId="{6F99E1B5-499D-8740-BE02-251B8B594548}" destId="{DBB867BC-3E11-F94E-BD9B-B70B4442AAA2}" srcOrd="1" destOrd="0" presId="urn:microsoft.com/office/officeart/2005/8/layout/hierarchy1"/>
    <dgm:cxn modelId="{4A0128DA-8F1C-574F-B251-E5FCB60E8122}" type="presParOf" srcId="{DBB867BC-3E11-F94E-BD9B-B70B4442AAA2}" destId="{486F0F19-8675-D140-BFFD-049203E5BA76}" srcOrd="0" destOrd="0" presId="urn:microsoft.com/office/officeart/2005/8/layout/hierarchy1"/>
    <dgm:cxn modelId="{9579F7A3-8050-F841-9F38-60C74B798F49}" type="presParOf" srcId="{486F0F19-8675-D140-BFFD-049203E5BA76}" destId="{CC61F976-4C1B-5D4E-A71E-9C7151C1278A}" srcOrd="0" destOrd="0" presId="urn:microsoft.com/office/officeart/2005/8/layout/hierarchy1"/>
    <dgm:cxn modelId="{BC0DA82D-397A-BE42-AC2A-9F23B414E1CB}" type="presParOf" srcId="{486F0F19-8675-D140-BFFD-049203E5BA76}" destId="{21788652-FC7B-A147-B018-70044A98F57D}" srcOrd="1" destOrd="0" presId="urn:microsoft.com/office/officeart/2005/8/layout/hierarchy1"/>
    <dgm:cxn modelId="{7C778057-421A-7A46-B3F1-EEC88360D3BD}" type="presParOf" srcId="{DBB867BC-3E11-F94E-BD9B-B70B4442AAA2}" destId="{9DD28498-27A0-4847-9773-C4E0A59C988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B653D-C4D0-9142-BA29-0D77B8C03F18}">
      <dsp:nvSpPr>
        <dsp:cNvPr id="0" name=""/>
        <dsp:cNvSpPr/>
      </dsp:nvSpPr>
      <dsp:spPr>
        <a:xfrm>
          <a:off x="4069162" y="2514599"/>
          <a:ext cx="4520539" cy="3916490"/>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Specialist Teachers deliver training to four hub schools. Via Monthly </a:t>
          </a:r>
          <a:r>
            <a:rPr lang="en-US" sz="2400" i="1" kern="1200" dirty="0"/>
            <a:t>Teacher Research Groups, lesson observation &amp; discussion, resource creation, annual Hub conference</a:t>
          </a:r>
        </a:p>
      </dsp:txBody>
      <dsp:txXfrm>
        <a:off x="4932845" y="3432018"/>
        <a:ext cx="2793173" cy="2013157"/>
      </dsp:txXfrm>
    </dsp:sp>
    <dsp:sp modelId="{7E06206F-C0DE-5040-A9A1-EC8C6F158297}">
      <dsp:nvSpPr>
        <dsp:cNvPr id="0" name=""/>
        <dsp:cNvSpPr/>
      </dsp:nvSpPr>
      <dsp:spPr>
        <a:xfrm>
          <a:off x="580206" y="1913291"/>
          <a:ext cx="3837844" cy="319809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NCELP delivers monthly half-day CPD on research &amp; resources to Specialist Teachers</a:t>
          </a:r>
        </a:p>
      </dsp:txBody>
      <dsp:txXfrm>
        <a:off x="1478331" y="2723287"/>
        <a:ext cx="2041594" cy="1578104"/>
      </dsp:txXfrm>
    </dsp:sp>
    <dsp:sp modelId="{4562DB92-5566-FC48-8EF1-E3E92135AA94}">
      <dsp:nvSpPr>
        <dsp:cNvPr id="0" name=""/>
        <dsp:cNvSpPr/>
      </dsp:nvSpPr>
      <dsp:spPr>
        <a:xfrm rot="20700000">
          <a:off x="3485449" y="309942"/>
          <a:ext cx="2717223" cy="244712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NCELP </a:t>
          </a:r>
          <a:r>
            <a:rPr lang="en-US" sz="2400" i="1" kern="1200" dirty="0"/>
            <a:t>residential for Specialist Teachers</a:t>
          </a:r>
        </a:p>
      </dsp:txBody>
      <dsp:txXfrm rot="-20700000">
        <a:off x="4097436" y="830649"/>
        <a:ext cx="1493249" cy="1405713"/>
      </dsp:txXfrm>
    </dsp:sp>
    <dsp:sp modelId="{132F1516-3373-3540-A499-4291B0D113D1}">
      <dsp:nvSpPr>
        <dsp:cNvPr id="0" name=""/>
        <dsp:cNvSpPr/>
      </dsp:nvSpPr>
      <dsp:spPr>
        <a:xfrm>
          <a:off x="4261256" y="2118335"/>
          <a:ext cx="4739675" cy="4739675"/>
        </a:xfrm>
        <a:prstGeom prst="circularArrow">
          <a:avLst>
            <a:gd name="adj1" fmla="val 4688"/>
            <a:gd name="adj2" fmla="val 299029"/>
            <a:gd name="adj3" fmla="val 2555491"/>
            <a:gd name="adj4" fmla="val 157790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074BE7-91E2-2E44-8DAE-AFF583908E6C}">
      <dsp:nvSpPr>
        <dsp:cNvPr id="0" name=""/>
        <dsp:cNvSpPr/>
      </dsp:nvSpPr>
      <dsp:spPr>
        <a:xfrm>
          <a:off x="459189" y="1340723"/>
          <a:ext cx="3443670" cy="34436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21DC7D-3EE5-9F4D-99AC-9E0775BA8062}">
      <dsp:nvSpPr>
        <dsp:cNvPr id="0" name=""/>
        <dsp:cNvSpPr/>
      </dsp:nvSpPr>
      <dsp:spPr>
        <a:xfrm>
          <a:off x="2961644" y="-442094"/>
          <a:ext cx="3712970" cy="371297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616DC-574B-1849-9AA7-DB919203A1AA}">
      <dsp:nvSpPr>
        <dsp:cNvPr id="0" name=""/>
        <dsp:cNvSpPr/>
      </dsp:nvSpPr>
      <dsp:spPr>
        <a:xfrm>
          <a:off x="10966107" y="2480374"/>
          <a:ext cx="91440" cy="286793"/>
        </a:xfrm>
        <a:custGeom>
          <a:avLst/>
          <a:gdLst/>
          <a:ahLst/>
          <a:cxnLst/>
          <a:rect l="0" t="0" r="0" b="0"/>
          <a:pathLst>
            <a:path>
              <a:moveTo>
                <a:pt x="45720" y="0"/>
              </a:moveTo>
              <a:lnTo>
                <a:pt x="4572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66DC5A-2335-5246-84D1-E1475B13200B}">
      <dsp:nvSpPr>
        <dsp:cNvPr id="0" name=""/>
        <dsp:cNvSpPr/>
      </dsp:nvSpPr>
      <dsp:spPr>
        <a:xfrm>
          <a:off x="10160474" y="1456292"/>
          <a:ext cx="851353" cy="397902"/>
        </a:xfrm>
        <a:custGeom>
          <a:avLst/>
          <a:gdLst/>
          <a:ahLst/>
          <a:cxnLst/>
          <a:rect l="0" t="0" r="0" b="0"/>
          <a:pathLst>
            <a:path>
              <a:moveTo>
                <a:pt x="0" y="0"/>
              </a:moveTo>
              <a:lnTo>
                <a:pt x="0" y="306550"/>
              </a:lnTo>
              <a:lnTo>
                <a:pt x="851353" y="306550"/>
              </a:lnTo>
              <a:lnTo>
                <a:pt x="851353" y="3979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C8CF62-8F5E-E54C-9315-8BEA71E31F2A}">
      <dsp:nvSpPr>
        <dsp:cNvPr id="0" name=""/>
        <dsp:cNvSpPr/>
      </dsp:nvSpPr>
      <dsp:spPr>
        <a:xfrm>
          <a:off x="9178649" y="2480374"/>
          <a:ext cx="91440" cy="286793"/>
        </a:xfrm>
        <a:custGeom>
          <a:avLst/>
          <a:gdLst/>
          <a:ahLst/>
          <a:cxnLst/>
          <a:rect l="0" t="0" r="0" b="0"/>
          <a:pathLst>
            <a:path>
              <a:moveTo>
                <a:pt x="45720" y="0"/>
              </a:moveTo>
              <a:lnTo>
                <a:pt x="4572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8C9B26-4238-B648-81B1-6363C9B18A64}">
      <dsp:nvSpPr>
        <dsp:cNvPr id="0" name=""/>
        <dsp:cNvSpPr/>
      </dsp:nvSpPr>
      <dsp:spPr>
        <a:xfrm>
          <a:off x="9224369" y="1456292"/>
          <a:ext cx="936104" cy="397902"/>
        </a:xfrm>
        <a:custGeom>
          <a:avLst/>
          <a:gdLst/>
          <a:ahLst/>
          <a:cxnLst/>
          <a:rect l="0" t="0" r="0" b="0"/>
          <a:pathLst>
            <a:path>
              <a:moveTo>
                <a:pt x="936104" y="0"/>
              </a:moveTo>
              <a:lnTo>
                <a:pt x="936104" y="306550"/>
              </a:lnTo>
              <a:lnTo>
                <a:pt x="0" y="306550"/>
              </a:lnTo>
              <a:lnTo>
                <a:pt x="0" y="3979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E45B1E-59A2-4D43-B4DE-3586A6897943}">
      <dsp:nvSpPr>
        <dsp:cNvPr id="0" name=""/>
        <dsp:cNvSpPr/>
      </dsp:nvSpPr>
      <dsp:spPr>
        <a:xfrm>
          <a:off x="6904840" y="2480374"/>
          <a:ext cx="750124" cy="286793"/>
        </a:xfrm>
        <a:custGeom>
          <a:avLst/>
          <a:gdLst/>
          <a:ahLst/>
          <a:cxnLst/>
          <a:rect l="0" t="0" r="0" b="0"/>
          <a:pathLst>
            <a:path>
              <a:moveTo>
                <a:pt x="0" y="0"/>
              </a:moveTo>
              <a:lnTo>
                <a:pt x="0" y="195441"/>
              </a:lnTo>
              <a:lnTo>
                <a:pt x="750124" y="195441"/>
              </a:lnTo>
              <a:lnTo>
                <a:pt x="750124"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BBDF26-240A-CC42-828A-9831FDFEF60B}">
      <dsp:nvSpPr>
        <dsp:cNvPr id="0" name=""/>
        <dsp:cNvSpPr/>
      </dsp:nvSpPr>
      <dsp:spPr>
        <a:xfrm>
          <a:off x="6252167" y="2480374"/>
          <a:ext cx="652672" cy="286793"/>
        </a:xfrm>
        <a:custGeom>
          <a:avLst/>
          <a:gdLst/>
          <a:ahLst/>
          <a:cxnLst/>
          <a:rect l="0" t="0" r="0" b="0"/>
          <a:pathLst>
            <a:path>
              <a:moveTo>
                <a:pt x="652672" y="0"/>
              </a:moveTo>
              <a:lnTo>
                <a:pt x="652672" y="195441"/>
              </a:lnTo>
              <a:lnTo>
                <a:pt x="0" y="195441"/>
              </a:lnTo>
              <a:lnTo>
                <a:pt x="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60DCF5-F9A1-F343-B428-25CE27AADEC6}">
      <dsp:nvSpPr>
        <dsp:cNvPr id="0" name=""/>
        <dsp:cNvSpPr/>
      </dsp:nvSpPr>
      <dsp:spPr>
        <a:xfrm>
          <a:off x="4725246" y="1438922"/>
          <a:ext cx="2179593" cy="415272"/>
        </a:xfrm>
        <a:custGeom>
          <a:avLst/>
          <a:gdLst/>
          <a:ahLst/>
          <a:cxnLst/>
          <a:rect l="0" t="0" r="0" b="0"/>
          <a:pathLst>
            <a:path>
              <a:moveTo>
                <a:pt x="0" y="0"/>
              </a:moveTo>
              <a:lnTo>
                <a:pt x="0" y="323920"/>
              </a:lnTo>
              <a:lnTo>
                <a:pt x="2179593" y="323920"/>
              </a:lnTo>
              <a:lnTo>
                <a:pt x="2179593" y="4152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D5BB83-8AE7-2B49-9F9F-3FF5C94BDA94}">
      <dsp:nvSpPr>
        <dsp:cNvPr id="0" name=""/>
        <dsp:cNvSpPr/>
      </dsp:nvSpPr>
      <dsp:spPr>
        <a:xfrm>
          <a:off x="2698160" y="2480374"/>
          <a:ext cx="2038774" cy="286793"/>
        </a:xfrm>
        <a:custGeom>
          <a:avLst/>
          <a:gdLst/>
          <a:ahLst/>
          <a:cxnLst/>
          <a:rect l="0" t="0" r="0" b="0"/>
          <a:pathLst>
            <a:path>
              <a:moveTo>
                <a:pt x="0" y="0"/>
              </a:moveTo>
              <a:lnTo>
                <a:pt x="0" y="195441"/>
              </a:lnTo>
              <a:lnTo>
                <a:pt x="2038774" y="195441"/>
              </a:lnTo>
              <a:lnTo>
                <a:pt x="2038774"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C4D6AB-F828-B94D-AFB6-C0B5DB207C9C}">
      <dsp:nvSpPr>
        <dsp:cNvPr id="0" name=""/>
        <dsp:cNvSpPr/>
      </dsp:nvSpPr>
      <dsp:spPr>
        <a:xfrm>
          <a:off x="2698160" y="2480374"/>
          <a:ext cx="671043" cy="286793"/>
        </a:xfrm>
        <a:custGeom>
          <a:avLst/>
          <a:gdLst/>
          <a:ahLst/>
          <a:cxnLst/>
          <a:rect l="0" t="0" r="0" b="0"/>
          <a:pathLst>
            <a:path>
              <a:moveTo>
                <a:pt x="0" y="0"/>
              </a:moveTo>
              <a:lnTo>
                <a:pt x="0" y="195441"/>
              </a:lnTo>
              <a:lnTo>
                <a:pt x="671043" y="195441"/>
              </a:lnTo>
              <a:lnTo>
                <a:pt x="671043"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4B1220-FD88-E644-A83B-EEC6FFB3A400}">
      <dsp:nvSpPr>
        <dsp:cNvPr id="0" name=""/>
        <dsp:cNvSpPr/>
      </dsp:nvSpPr>
      <dsp:spPr>
        <a:xfrm>
          <a:off x="2163959" y="2480374"/>
          <a:ext cx="534201" cy="286793"/>
        </a:xfrm>
        <a:custGeom>
          <a:avLst/>
          <a:gdLst/>
          <a:ahLst/>
          <a:cxnLst/>
          <a:rect l="0" t="0" r="0" b="0"/>
          <a:pathLst>
            <a:path>
              <a:moveTo>
                <a:pt x="534201" y="0"/>
              </a:moveTo>
              <a:lnTo>
                <a:pt x="534201" y="195441"/>
              </a:lnTo>
              <a:lnTo>
                <a:pt x="0" y="195441"/>
              </a:lnTo>
              <a:lnTo>
                <a:pt x="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935F00-E7EA-3443-8DDF-608CBFD14F2C}">
      <dsp:nvSpPr>
        <dsp:cNvPr id="0" name=""/>
        <dsp:cNvSpPr/>
      </dsp:nvSpPr>
      <dsp:spPr>
        <a:xfrm>
          <a:off x="727807" y="2480374"/>
          <a:ext cx="1970353" cy="286793"/>
        </a:xfrm>
        <a:custGeom>
          <a:avLst/>
          <a:gdLst/>
          <a:ahLst/>
          <a:cxnLst/>
          <a:rect l="0" t="0" r="0" b="0"/>
          <a:pathLst>
            <a:path>
              <a:moveTo>
                <a:pt x="1970353" y="0"/>
              </a:moveTo>
              <a:lnTo>
                <a:pt x="1970353" y="195441"/>
              </a:lnTo>
              <a:lnTo>
                <a:pt x="0" y="195441"/>
              </a:lnTo>
              <a:lnTo>
                <a:pt x="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391F27-2518-8A4A-AFE2-3E697DD67B4A}">
      <dsp:nvSpPr>
        <dsp:cNvPr id="0" name=""/>
        <dsp:cNvSpPr/>
      </dsp:nvSpPr>
      <dsp:spPr>
        <a:xfrm>
          <a:off x="2698160" y="1438922"/>
          <a:ext cx="2027086" cy="415272"/>
        </a:xfrm>
        <a:custGeom>
          <a:avLst/>
          <a:gdLst/>
          <a:ahLst/>
          <a:cxnLst/>
          <a:rect l="0" t="0" r="0" b="0"/>
          <a:pathLst>
            <a:path>
              <a:moveTo>
                <a:pt x="2027086" y="0"/>
              </a:moveTo>
              <a:lnTo>
                <a:pt x="2027086" y="323920"/>
              </a:lnTo>
              <a:lnTo>
                <a:pt x="0" y="323920"/>
              </a:lnTo>
              <a:lnTo>
                <a:pt x="0" y="4152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0CA1A-AFBB-0147-89B1-7BD7930278BF}">
      <dsp:nvSpPr>
        <dsp:cNvPr id="0" name=""/>
        <dsp:cNvSpPr/>
      </dsp:nvSpPr>
      <dsp:spPr>
        <a:xfrm>
          <a:off x="3637425" y="812743"/>
          <a:ext cx="2175642"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A4AC0-8EE2-D145-B7DD-041B9D07F2D4}">
      <dsp:nvSpPr>
        <dsp:cNvPr id="0" name=""/>
        <dsp:cNvSpPr/>
      </dsp:nvSpPr>
      <dsp:spPr>
        <a:xfrm>
          <a:off x="3746993" y="916832"/>
          <a:ext cx="2175642"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Organisational</a:t>
          </a:r>
          <a:r>
            <a:rPr lang="en-US" sz="1200" kern="1200" dirty="0"/>
            <a:t> </a:t>
          </a:r>
          <a:r>
            <a:rPr lang="en-US" sz="1600" kern="1200" dirty="0"/>
            <a:t>Competence</a:t>
          </a:r>
          <a:endParaRPr lang="en-US" sz="1200" kern="1200" dirty="0"/>
        </a:p>
      </dsp:txBody>
      <dsp:txXfrm>
        <a:off x="3765333" y="935172"/>
        <a:ext cx="2138962" cy="589499"/>
      </dsp:txXfrm>
    </dsp:sp>
    <dsp:sp modelId="{4095E0B0-D2EB-304F-BC16-4ED342AEB55B}">
      <dsp:nvSpPr>
        <dsp:cNvPr id="0" name=""/>
        <dsp:cNvSpPr/>
      </dsp:nvSpPr>
      <dsp:spPr>
        <a:xfrm>
          <a:off x="1844658" y="1854195"/>
          <a:ext cx="1707004"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2F1AB-8596-C94C-87E8-D23F2C8E09C1}">
      <dsp:nvSpPr>
        <dsp:cNvPr id="0" name=""/>
        <dsp:cNvSpPr/>
      </dsp:nvSpPr>
      <dsp:spPr>
        <a:xfrm>
          <a:off x="1954226" y="1958284"/>
          <a:ext cx="1707004"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Grammatical Competence</a:t>
          </a:r>
        </a:p>
      </dsp:txBody>
      <dsp:txXfrm>
        <a:off x="1972566" y="1976624"/>
        <a:ext cx="1670324" cy="589499"/>
      </dsp:txXfrm>
    </dsp:sp>
    <dsp:sp modelId="{CA67728E-14ED-1749-B8A8-E4BF268AFB22}">
      <dsp:nvSpPr>
        <dsp:cNvPr id="0" name=""/>
        <dsp:cNvSpPr/>
      </dsp:nvSpPr>
      <dsp:spPr>
        <a:xfrm>
          <a:off x="3845" y="2767168"/>
          <a:ext cx="1447923"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3159C-29A5-8C4F-9576-5F21AE8FCBCF}">
      <dsp:nvSpPr>
        <dsp:cNvPr id="0" name=""/>
        <dsp:cNvSpPr/>
      </dsp:nvSpPr>
      <dsp:spPr>
        <a:xfrm>
          <a:off x="113413" y="2871257"/>
          <a:ext cx="1447923"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Morphology</a:t>
          </a:r>
        </a:p>
      </dsp:txBody>
      <dsp:txXfrm>
        <a:off x="131753" y="2889597"/>
        <a:ext cx="1411243" cy="589499"/>
      </dsp:txXfrm>
    </dsp:sp>
    <dsp:sp modelId="{76D54830-C455-544E-BD0E-918E5F7F0929}">
      <dsp:nvSpPr>
        <dsp:cNvPr id="0" name=""/>
        <dsp:cNvSpPr/>
      </dsp:nvSpPr>
      <dsp:spPr>
        <a:xfrm>
          <a:off x="1670904" y="2767168"/>
          <a:ext cx="98610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167D0-609C-1E44-8AFA-E2C266ED360A}">
      <dsp:nvSpPr>
        <dsp:cNvPr id="0" name=""/>
        <dsp:cNvSpPr/>
      </dsp:nvSpPr>
      <dsp:spPr>
        <a:xfrm>
          <a:off x="1780472" y="2871257"/>
          <a:ext cx="98610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Syntax</a:t>
          </a:r>
        </a:p>
      </dsp:txBody>
      <dsp:txXfrm>
        <a:off x="1798812" y="2889597"/>
        <a:ext cx="949429" cy="589499"/>
      </dsp:txXfrm>
    </dsp:sp>
    <dsp:sp modelId="{5487E0EE-F21A-184B-B52E-7EE80D07247D}">
      <dsp:nvSpPr>
        <dsp:cNvPr id="0" name=""/>
        <dsp:cNvSpPr/>
      </dsp:nvSpPr>
      <dsp:spPr>
        <a:xfrm>
          <a:off x="2876149" y="2767168"/>
          <a:ext cx="98610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05424B-6694-DC46-8EA9-0F8944EB7C8B}">
      <dsp:nvSpPr>
        <dsp:cNvPr id="0" name=""/>
        <dsp:cNvSpPr/>
      </dsp:nvSpPr>
      <dsp:spPr>
        <a:xfrm>
          <a:off x="2985717" y="2871257"/>
          <a:ext cx="98610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Vocab</a:t>
          </a:r>
        </a:p>
      </dsp:txBody>
      <dsp:txXfrm>
        <a:off x="3004057" y="2889597"/>
        <a:ext cx="949429" cy="589499"/>
      </dsp:txXfrm>
    </dsp:sp>
    <dsp:sp modelId="{3A14B876-F06A-E94B-B842-79AD870BE95A}">
      <dsp:nvSpPr>
        <dsp:cNvPr id="0" name=""/>
        <dsp:cNvSpPr/>
      </dsp:nvSpPr>
      <dsp:spPr>
        <a:xfrm>
          <a:off x="4081394" y="2767168"/>
          <a:ext cx="1311081"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B88EE-16E1-274E-93F3-28E458DAB2C7}">
      <dsp:nvSpPr>
        <dsp:cNvPr id="0" name=""/>
        <dsp:cNvSpPr/>
      </dsp:nvSpPr>
      <dsp:spPr>
        <a:xfrm>
          <a:off x="4190961" y="2871257"/>
          <a:ext cx="1311081"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Phonology/</a:t>
          </a:r>
        </a:p>
        <a:p>
          <a:pPr marL="0" lvl="0" indent="0" algn="ctr" defTabSz="711200">
            <a:lnSpc>
              <a:spcPct val="90000"/>
            </a:lnSpc>
            <a:spcBef>
              <a:spcPct val="0"/>
            </a:spcBef>
            <a:spcAft>
              <a:spcPct val="35000"/>
            </a:spcAft>
            <a:buNone/>
          </a:pPr>
          <a:r>
            <a:rPr lang="en-US" sz="1600" kern="1200" dirty="0"/>
            <a:t>Graphology</a:t>
          </a:r>
        </a:p>
      </dsp:txBody>
      <dsp:txXfrm>
        <a:off x="4209301" y="2889597"/>
        <a:ext cx="1274401" cy="589499"/>
      </dsp:txXfrm>
    </dsp:sp>
    <dsp:sp modelId="{E76CA7EB-3C4A-6A40-941A-7FF370F1850F}">
      <dsp:nvSpPr>
        <dsp:cNvPr id="0" name=""/>
        <dsp:cNvSpPr/>
      </dsp:nvSpPr>
      <dsp:spPr>
        <a:xfrm>
          <a:off x="6059300" y="1854195"/>
          <a:ext cx="1691078"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DFEE0-5D1F-D148-9EA3-7740C86586D1}">
      <dsp:nvSpPr>
        <dsp:cNvPr id="0" name=""/>
        <dsp:cNvSpPr/>
      </dsp:nvSpPr>
      <dsp:spPr>
        <a:xfrm>
          <a:off x="6168868" y="1958284"/>
          <a:ext cx="1691078"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Textual Competence</a:t>
          </a:r>
        </a:p>
      </dsp:txBody>
      <dsp:txXfrm>
        <a:off x="6187208" y="1976624"/>
        <a:ext cx="1654398" cy="589499"/>
      </dsp:txXfrm>
    </dsp:sp>
    <dsp:sp modelId="{2852262C-F74C-C241-8F3B-B68C75B34348}">
      <dsp:nvSpPr>
        <dsp:cNvPr id="0" name=""/>
        <dsp:cNvSpPr/>
      </dsp:nvSpPr>
      <dsp:spPr>
        <a:xfrm>
          <a:off x="5611610" y="2767168"/>
          <a:ext cx="1281113"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16CF95-458B-6B4C-B1A4-B29785A98C1F}">
      <dsp:nvSpPr>
        <dsp:cNvPr id="0" name=""/>
        <dsp:cNvSpPr/>
      </dsp:nvSpPr>
      <dsp:spPr>
        <a:xfrm>
          <a:off x="5721178" y="2871257"/>
          <a:ext cx="1281113"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Cohesion</a:t>
          </a:r>
        </a:p>
      </dsp:txBody>
      <dsp:txXfrm>
        <a:off x="5739518" y="2889597"/>
        <a:ext cx="1244433" cy="589499"/>
      </dsp:txXfrm>
    </dsp:sp>
    <dsp:sp modelId="{81C68CAB-9206-8B47-AE16-4B2E88647B79}">
      <dsp:nvSpPr>
        <dsp:cNvPr id="0" name=""/>
        <dsp:cNvSpPr/>
      </dsp:nvSpPr>
      <dsp:spPr>
        <a:xfrm>
          <a:off x="7111859" y="2767168"/>
          <a:ext cx="108620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567BA-4145-3F43-8859-95D8C69600E8}">
      <dsp:nvSpPr>
        <dsp:cNvPr id="0" name=""/>
        <dsp:cNvSpPr/>
      </dsp:nvSpPr>
      <dsp:spPr>
        <a:xfrm>
          <a:off x="7221427" y="2871257"/>
          <a:ext cx="108620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Rhetoric</a:t>
          </a:r>
        </a:p>
      </dsp:txBody>
      <dsp:txXfrm>
        <a:off x="7239767" y="2889597"/>
        <a:ext cx="1049529" cy="589499"/>
      </dsp:txXfrm>
    </dsp:sp>
    <dsp:sp modelId="{F93E438C-FF7F-8C47-87E3-4029BEEB4838}">
      <dsp:nvSpPr>
        <dsp:cNvPr id="0" name=""/>
        <dsp:cNvSpPr/>
      </dsp:nvSpPr>
      <dsp:spPr>
        <a:xfrm>
          <a:off x="9354162" y="830113"/>
          <a:ext cx="1612623"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840D0-D8C9-0247-99D0-C75C0AEADD0C}">
      <dsp:nvSpPr>
        <dsp:cNvPr id="0" name=""/>
        <dsp:cNvSpPr/>
      </dsp:nvSpPr>
      <dsp:spPr>
        <a:xfrm>
          <a:off x="9463729" y="934202"/>
          <a:ext cx="1612623"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Pragmatic Competence</a:t>
          </a:r>
        </a:p>
      </dsp:txBody>
      <dsp:txXfrm>
        <a:off x="9482069" y="952542"/>
        <a:ext cx="1575943" cy="589499"/>
      </dsp:txXfrm>
    </dsp:sp>
    <dsp:sp modelId="{F9AA9E42-676E-B94F-85E1-5131A1E28E29}">
      <dsp:nvSpPr>
        <dsp:cNvPr id="0" name=""/>
        <dsp:cNvSpPr/>
      </dsp:nvSpPr>
      <dsp:spPr>
        <a:xfrm>
          <a:off x="8482583" y="1854195"/>
          <a:ext cx="1483571"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50C455-9D0E-1841-BD89-8B18087E3AA3}">
      <dsp:nvSpPr>
        <dsp:cNvPr id="0" name=""/>
        <dsp:cNvSpPr/>
      </dsp:nvSpPr>
      <dsp:spPr>
        <a:xfrm>
          <a:off x="8592151" y="1958284"/>
          <a:ext cx="1483571"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Illocutionary Competence</a:t>
          </a:r>
        </a:p>
      </dsp:txBody>
      <dsp:txXfrm>
        <a:off x="8610491" y="1976624"/>
        <a:ext cx="1446891" cy="589499"/>
      </dsp:txXfrm>
    </dsp:sp>
    <dsp:sp modelId="{1C2DC7D6-7E68-A244-8E18-053DEA5986CD}">
      <dsp:nvSpPr>
        <dsp:cNvPr id="0" name=""/>
        <dsp:cNvSpPr/>
      </dsp:nvSpPr>
      <dsp:spPr>
        <a:xfrm>
          <a:off x="8417204" y="2767168"/>
          <a:ext cx="161432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448DAD-6AA8-4F44-AD2B-46A6230DFCA7}">
      <dsp:nvSpPr>
        <dsp:cNvPr id="0" name=""/>
        <dsp:cNvSpPr/>
      </dsp:nvSpPr>
      <dsp:spPr>
        <a:xfrm>
          <a:off x="8526772" y="2871257"/>
          <a:ext cx="161432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Functions of language</a:t>
          </a:r>
        </a:p>
      </dsp:txBody>
      <dsp:txXfrm>
        <a:off x="8545112" y="2889597"/>
        <a:ext cx="1577649" cy="589499"/>
      </dsp:txXfrm>
    </dsp:sp>
    <dsp:sp modelId="{272D0D9C-41E3-E74E-95C3-E57A13EE1ED8}">
      <dsp:nvSpPr>
        <dsp:cNvPr id="0" name=""/>
        <dsp:cNvSpPr/>
      </dsp:nvSpPr>
      <dsp:spPr>
        <a:xfrm>
          <a:off x="10185290" y="1854195"/>
          <a:ext cx="1653074"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760F5-A2CA-CB45-A72F-B6C625EFB755}">
      <dsp:nvSpPr>
        <dsp:cNvPr id="0" name=""/>
        <dsp:cNvSpPr/>
      </dsp:nvSpPr>
      <dsp:spPr>
        <a:xfrm>
          <a:off x="10294858" y="1958284"/>
          <a:ext cx="1653074"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Sociolinguistic Competence</a:t>
          </a:r>
        </a:p>
      </dsp:txBody>
      <dsp:txXfrm>
        <a:off x="10313198" y="1976624"/>
        <a:ext cx="1616394" cy="589499"/>
      </dsp:txXfrm>
    </dsp:sp>
    <dsp:sp modelId="{CC61F976-4C1B-5D4E-A71E-9C7151C1278A}">
      <dsp:nvSpPr>
        <dsp:cNvPr id="0" name=""/>
        <dsp:cNvSpPr/>
      </dsp:nvSpPr>
      <dsp:spPr>
        <a:xfrm>
          <a:off x="10373134" y="2767168"/>
          <a:ext cx="1277386" cy="6459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88652-FC7B-A147-B018-70044A98F57D}">
      <dsp:nvSpPr>
        <dsp:cNvPr id="0" name=""/>
        <dsp:cNvSpPr/>
      </dsp:nvSpPr>
      <dsp:spPr>
        <a:xfrm>
          <a:off x="10482702" y="2871257"/>
          <a:ext cx="1277386" cy="6459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kern="1200" dirty="0"/>
            <a:t>Register/</a:t>
          </a:r>
        </a:p>
        <a:p>
          <a:pPr marL="0" lvl="0" indent="0" algn="ctr" defTabSz="622300">
            <a:lnSpc>
              <a:spcPct val="100000"/>
            </a:lnSpc>
            <a:spcBef>
              <a:spcPct val="0"/>
            </a:spcBef>
            <a:spcAft>
              <a:spcPts val="0"/>
            </a:spcAft>
            <a:buNone/>
          </a:pPr>
          <a:r>
            <a:rPr lang="en-US" sz="1400" kern="1200" dirty="0"/>
            <a:t>Genre / Dialect</a:t>
          </a:r>
        </a:p>
      </dsp:txBody>
      <dsp:txXfrm>
        <a:off x="10501621" y="2890176"/>
        <a:ext cx="1239548" cy="6081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283129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resources that are on our database are linked to summaries of relevant research. Of course, the summaries do not provide a direct link – they provide an opportunity for teachers to reflect on some of the evidence informing the resources. </a:t>
            </a:r>
          </a:p>
          <a:p>
            <a:endParaRPr lang="en-US" dirty="0"/>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11</a:t>
            </a:fld>
            <a:endParaRPr lang="en-GB"/>
          </a:p>
        </p:txBody>
      </p:sp>
    </p:spTree>
    <p:extLst>
      <p:ext uri="{BB962C8B-B14F-4D97-AF65-F5344CB8AC3E}">
        <p14:creationId xmlns:p14="http://schemas.microsoft.com/office/powerpoint/2010/main" val="1217373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325822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13</a:t>
            </a:fld>
            <a:endParaRPr lang="en-GB"/>
          </a:p>
        </p:txBody>
      </p:sp>
    </p:spTree>
    <p:extLst>
      <p:ext uri="{BB962C8B-B14F-4D97-AF65-F5344CB8AC3E}">
        <p14:creationId xmlns:p14="http://schemas.microsoft.com/office/powerpoint/2010/main" val="832219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69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 frequency – so, the most likely to be the most useful</a:t>
            </a:r>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865093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illustrate, I will show some of the kinds of activities we are moving away from – as sometimes to define something, it is useful to look at what it is NOT. </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1088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reading tasks asks learners questions about a text in the past tense which requires them only to understand key nouns Samedi and elephant – in fact the unit was about the past tense and right after this task, the text book provides a full writing activity to write their own account in the past tense. </a:t>
            </a:r>
          </a:p>
        </p:txBody>
      </p:sp>
      <p:sp>
        <p:nvSpPr>
          <p:cNvPr id="4" name="Slide Number Placeholder 3"/>
          <p:cNvSpPr>
            <a:spLocks noGrp="1"/>
          </p:cNvSpPr>
          <p:nvPr>
            <p:ph type="sldNum" sz="quarter" idx="5"/>
          </p:nvPr>
        </p:nvSpPr>
        <p:spPr/>
        <p:txBody>
          <a:bodyPr/>
          <a:lstStyle/>
          <a:p>
            <a:fld id="{E4F3B4CF-9A56-044B-B15C-843E30095066}" type="slidenum">
              <a:rPr lang="en-US" smtClean="0"/>
              <a:t>17</a:t>
            </a:fld>
            <a:endParaRPr lang="en-US"/>
          </a:p>
        </p:txBody>
      </p:sp>
    </p:spTree>
    <p:extLst>
      <p:ext uri="{BB962C8B-B14F-4D97-AF65-F5344CB8AC3E}">
        <p14:creationId xmlns:p14="http://schemas.microsoft.com/office/powerpoint/2010/main" val="115185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whole chunks and phrases without de-composing the component parts</a:t>
            </a:r>
          </a:p>
        </p:txBody>
      </p:sp>
      <p:sp>
        <p:nvSpPr>
          <p:cNvPr id="4" name="Slide Number Placeholder 3"/>
          <p:cNvSpPr>
            <a:spLocks noGrp="1"/>
          </p:cNvSpPr>
          <p:nvPr>
            <p:ph type="sldNum" sz="quarter" idx="5"/>
          </p:nvPr>
        </p:nvSpPr>
        <p:spPr/>
        <p:txBody>
          <a:bodyPr/>
          <a:lstStyle/>
          <a:p>
            <a:fld id="{61ABF484-F745-43F4-9D6D-713D51D36B5C}" type="slidenum">
              <a:rPr lang="en-GB" smtClean="0"/>
              <a:t>18</a:t>
            </a:fld>
            <a:endParaRPr lang="en-GB"/>
          </a:p>
        </p:txBody>
      </p:sp>
    </p:spTree>
    <p:extLst>
      <p:ext uri="{BB962C8B-B14F-4D97-AF65-F5344CB8AC3E}">
        <p14:creationId xmlns:p14="http://schemas.microsoft.com/office/powerpoint/2010/main" val="1670321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Overload with grammar  - too much all at once </a:t>
            </a:r>
          </a:p>
          <a:p>
            <a:r>
              <a:rPr lang="en-US" dirty="0"/>
              <a:t>With little practice</a:t>
            </a:r>
          </a:p>
        </p:txBody>
      </p:sp>
      <p:sp>
        <p:nvSpPr>
          <p:cNvPr id="4" name="Slide Number Placeholder 3"/>
          <p:cNvSpPr>
            <a:spLocks noGrp="1"/>
          </p:cNvSpPr>
          <p:nvPr>
            <p:ph type="sldNum" sz="quarter" idx="5"/>
          </p:nvPr>
        </p:nvSpPr>
        <p:spPr/>
        <p:txBody>
          <a:bodyPr/>
          <a:lstStyle/>
          <a:p>
            <a:fld id="{61ABF484-F745-43F4-9D6D-713D51D36B5C}" type="slidenum">
              <a:rPr lang="en-GB" smtClean="0"/>
              <a:t>19</a:t>
            </a:fld>
            <a:endParaRPr lang="en-GB"/>
          </a:p>
        </p:txBody>
      </p:sp>
    </p:spTree>
    <p:extLst>
      <p:ext uri="{BB962C8B-B14F-4D97-AF65-F5344CB8AC3E}">
        <p14:creationId xmlns:p14="http://schemas.microsoft.com/office/powerpoint/2010/main" val="370682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1ABF484-F745-43F4-9D6D-713D51D36B5C}" type="slidenum">
              <a:rPr lang="en-GB" smtClean="0"/>
              <a:t>2</a:t>
            </a:fld>
            <a:endParaRPr lang="en-GB"/>
          </a:p>
        </p:txBody>
      </p:sp>
    </p:spTree>
    <p:extLst>
      <p:ext uri="{BB962C8B-B14F-4D97-AF65-F5344CB8AC3E}">
        <p14:creationId xmlns:p14="http://schemas.microsoft.com/office/powerpoint/2010/main" val="2672770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early practice peppered with irregulars, straightaway (far too soon)</a:t>
            </a:r>
          </a:p>
        </p:txBody>
      </p:sp>
      <p:sp>
        <p:nvSpPr>
          <p:cNvPr id="4" name="Slide Number Placeholder 3"/>
          <p:cNvSpPr>
            <a:spLocks noGrp="1"/>
          </p:cNvSpPr>
          <p:nvPr>
            <p:ph type="sldNum" sz="quarter" idx="5"/>
          </p:nvPr>
        </p:nvSpPr>
        <p:spPr/>
        <p:txBody>
          <a:bodyPr/>
          <a:lstStyle/>
          <a:p>
            <a:fld id="{61ABF484-F745-43F4-9D6D-713D51D36B5C}" type="slidenum">
              <a:rPr lang="en-GB" smtClean="0"/>
              <a:t>20</a:t>
            </a:fld>
            <a:endParaRPr lang="en-GB"/>
          </a:p>
        </p:txBody>
      </p:sp>
    </p:spTree>
    <p:extLst>
      <p:ext uri="{BB962C8B-B14F-4D97-AF65-F5344CB8AC3E}">
        <p14:creationId xmlns:p14="http://schemas.microsoft.com/office/powerpoint/2010/main" val="2831813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example of withholding</a:t>
            </a:r>
            <a:r>
              <a:rPr lang="en-GB" baseline="0" dirty="0"/>
              <a:t> the ‘clues’ that can take learner attention away from grammatical structure and enable them to get at the meaning through other means – e.g. the time phrase as in this example</a:t>
            </a:r>
          </a:p>
          <a:p>
            <a:r>
              <a:rPr lang="en-GB" b="1" baseline="0" dirty="0"/>
              <a:t>Can be applied to a very wide range of grammatical systems, both morphology and syntax, including S V inversion, verb 2</a:t>
            </a:r>
            <a:r>
              <a:rPr lang="en-GB" b="1" baseline="30000" dirty="0"/>
              <a:t>nd</a:t>
            </a:r>
          </a:p>
          <a:p>
            <a:r>
              <a:rPr lang="en-GB" sz="1200" b="1" dirty="0">
                <a:solidFill>
                  <a:srgbClr val="104F75"/>
                </a:solidFill>
                <a:latin typeface="+mn-lt"/>
                <a:ea typeface="Calibri"/>
                <a:cs typeface="Calibri"/>
                <a:sym typeface="Calibri"/>
              </a:rPr>
              <a:t>and</a:t>
            </a:r>
          </a:p>
          <a:p>
            <a:r>
              <a:rPr lang="en-GB" sz="1200" dirty="0">
                <a:solidFill>
                  <a:srgbClr val="104F75"/>
                </a:solidFill>
                <a:latin typeface="+mn-lt"/>
                <a:ea typeface="Calibri"/>
                <a:cs typeface="Calibri"/>
                <a:sym typeface="Calibri"/>
              </a:rPr>
              <a:t>Note in this example, we kept main verb constant (e.g. </a:t>
            </a:r>
            <a:r>
              <a:rPr lang="en-GB" sz="1200" i="1" dirty="0" err="1">
                <a:solidFill>
                  <a:srgbClr val="104F75"/>
                </a:solidFill>
                <a:latin typeface="+mn-lt"/>
                <a:ea typeface="Calibri"/>
                <a:cs typeface="Calibri"/>
                <a:sym typeface="Calibri"/>
              </a:rPr>
              <a:t>fais</a:t>
            </a:r>
            <a:r>
              <a:rPr lang="en-GB" sz="1200" i="1" dirty="0">
                <a:solidFill>
                  <a:srgbClr val="104F75"/>
                </a:solidFill>
                <a:latin typeface="+mn-lt"/>
                <a:ea typeface="Calibri"/>
                <a:cs typeface="Calibri"/>
                <a:sym typeface="Calibri"/>
              </a:rPr>
              <a:t> </a:t>
            </a:r>
            <a:r>
              <a:rPr lang="en-GB" sz="1200" dirty="0">
                <a:solidFill>
                  <a:srgbClr val="104F75"/>
                </a:solidFill>
                <a:latin typeface="+mn-lt"/>
                <a:ea typeface="Calibri"/>
                <a:cs typeface="Calibri"/>
                <a:sym typeface="Calibri"/>
              </a:rPr>
              <a:t>vs. </a:t>
            </a:r>
            <a:r>
              <a:rPr lang="en-GB" sz="1200" i="1" dirty="0">
                <a:solidFill>
                  <a:srgbClr val="104F75"/>
                </a:solidFill>
                <a:latin typeface="+mn-lt"/>
                <a:ea typeface="Calibri"/>
                <a:cs typeface="Calibri"/>
                <a:sym typeface="Calibri"/>
              </a:rPr>
              <a:t>fait</a:t>
            </a:r>
            <a:r>
              <a:rPr lang="en-GB" sz="1200" dirty="0">
                <a:solidFill>
                  <a:srgbClr val="104F75"/>
                </a:solidFill>
                <a:latin typeface="+mn-lt"/>
                <a:ea typeface="Calibri"/>
                <a:cs typeface="Calibri"/>
                <a:sym typeface="Calibri"/>
              </a:rPr>
              <a:t>), so the past participle can’t even give the tense away (</a:t>
            </a:r>
            <a:r>
              <a:rPr lang="en-GB" sz="1200" b="1" u="sng" dirty="0">
                <a:solidFill>
                  <a:srgbClr val="104F75"/>
                </a:solidFill>
                <a:latin typeface="+mn-lt"/>
                <a:ea typeface="Calibri"/>
                <a:cs typeface="Calibri"/>
                <a:sym typeface="Calibri"/>
              </a:rPr>
              <a:t>tense </a:t>
            </a:r>
            <a:r>
              <a:rPr lang="en-GB" sz="1200" dirty="0">
                <a:solidFill>
                  <a:srgbClr val="104F75"/>
                </a:solidFill>
                <a:latin typeface="+mn-lt"/>
                <a:ea typeface="Calibri"/>
                <a:cs typeface="Calibri"/>
                <a:sym typeface="Calibri"/>
              </a:rPr>
              <a:t>is conveyed by that auxiliary – not the past participle, which can be used in lots of other tenses (future perfect) and as an adjective etc)</a:t>
            </a:r>
            <a:endParaRPr lang="en-GB" sz="1000" dirty="0">
              <a:solidFill>
                <a:srgbClr val="104F75"/>
              </a:solidFill>
              <a:latin typeface="Arial"/>
              <a:ea typeface="Arial"/>
              <a:cs typeface="Arial"/>
              <a:sym typeface="Arial"/>
            </a:endParaRPr>
          </a:p>
          <a:p>
            <a:endParaRPr lang="en-GB" b="1" baseline="0" dirty="0"/>
          </a:p>
        </p:txBody>
      </p:sp>
      <p:sp>
        <p:nvSpPr>
          <p:cNvPr id="4" name="Slide Number Placeholder 3"/>
          <p:cNvSpPr>
            <a:spLocks noGrp="1"/>
          </p:cNvSpPr>
          <p:nvPr>
            <p:ph type="sldNum" sz="quarter" idx="10"/>
          </p:nvPr>
        </p:nvSpPr>
        <p:spPr/>
        <p:txBody>
          <a:bodyPr/>
          <a:lstStyle/>
          <a:p>
            <a:fld id="{61ABF484-F745-43F4-9D6D-713D51D36B5C}" type="slidenum">
              <a:rPr lang="en-GB" smtClean="0"/>
              <a:t>21</a:t>
            </a:fld>
            <a:endParaRPr lang="en-GB"/>
          </a:p>
        </p:txBody>
      </p:sp>
    </p:spTree>
    <p:extLst>
      <p:ext uri="{BB962C8B-B14F-4D97-AF65-F5344CB8AC3E}">
        <p14:creationId xmlns:p14="http://schemas.microsoft.com/office/powerpoint/2010/main" val="1530325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NCELP have also created production activities that TRAP the form – make it 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draws on a huge body of research about task design to help teachers design tasks that really try to coerce (elicit) certain forms. The aim is to avoid mechanical repetition that doesn’t require active choice of grammar or vocabulary, and that doesn’t force recall of specific grammar.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are also selecting and developing classroom-ready ‘challenging texts’.</a:t>
            </a:r>
            <a:endParaRPr lang="en-GB" dirty="0"/>
          </a:p>
        </p:txBody>
      </p:sp>
      <p:sp>
        <p:nvSpPr>
          <p:cNvPr id="4" name="Slide Number Placeholder 3"/>
          <p:cNvSpPr>
            <a:spLocks noGrp="1"/>
          </p:cNvSpPr>
          <p:nvPr>
            <p:ph type="sldNum" sz="quarter" idx="5"/>
          </p:nvPr>
        </p:nvSpPr>
        <p:spPr/>
        <p:txBody>
          <a:bodyPr/>
          <a:lstStyle/>
          <a:p>
            <a:fld id="{61ABF484-F745-43F4-9D6D-713D51D36B5C}" type="slidenum">
              <a:rPr lang="en-GB" smtClean="0"/>
              <a:t>22</a:t>
            </a:fld>
            <a:endParaRPr lang="en-GB"/>
          </a:p>
        </p:txBody>
      </p:sp>
    </p:spTree>
    <p:extLst>
      <p:ext uri="{BB962C8B-B14F-4D97-AF65-F5344CB8AC3E}">
        <p14:creationId xmlns:p14="http://schemas.microsoft.com/office/powerpoint/2010/main" val="1878605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Grammar spine leading the way</a:t>
            </a:r>
          </a:p>
          <a:p>
            <a:r>
              <a:rPr lang="en-US" dirty="0"/>
              <a:t>Vocab sets – mixed classes</a:t>
            </a:r>
          </a:p>
          <a:p>
            <a:r>
              <a:rPr lang="en-US" dirty="0"/>
              <a:t>Which vocab will be renewed (about one a month, about once a term)</a:t>
            </a:r>
          </a:p>
          <a:p>
            <a:r>
              <a:rPr lang="en-US" dirty="0"/>
              <a:t>Phonics- which will be taught</a:t>
            </a:r>
          </a:p>
          <a:p>
            <a:r>
              <a:rPr lang="en-US" dirty="0"/>
              <a:t>Context- purpose – describing location of things and people</a:t>
            </a:r>
          </a:p>
          <a:p>
            <a:r>
              <a:rPr lang="en-US" dirty="0"/>
              <a:t>Grammar tracking – gives an overview of what will be taught each week</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522835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Fully searchable and has all of the CPD ppts that have been delivered, all of the rationale documents mentioned, and all of the resources.</a:t>
            </a:r>
          </a:p>
          <a:p>
            <a:r>
              <a:rPr lang="en-GB" baseline="0" dirty="0"/>
              <a:t>This is all freely accessible to any teacher, any school, not just those involved in the project.</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24</a:t>
            </a:fld>
            <a:endParaRPr lang="en-GB"/>
          </a:p>
        </p:txBody>
      </p:sp>
    </p:spTree>
    <p:extLst>
      <p:ext uri="{BB962C8B-B14F-4D97-AF65-F5344CB8AC3E}">
        <p14:creationId xmlns:p14="http://schemas.microsoft.com/office/powerpoint/2010/main" val="1354850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t>165 / 193 </a:t>
            </a:r>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26</a:t>
            </a:fld>
            <a:endParaRPr lang="en-GB"/>
          </a:p>
        </p:txBody>
      </p:sp>
    </p:spTree>
    <p:extLst>
      <p:ext uri="{BB962C8B-B14F-4D97-AF65-F5344CB8AC3E}">
        <p14:creationId xmlns:p14="http://schemas.microsoft.com/office/powerpoint/2010/main" val="1381407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role for research in articulating &amp; changing pedagogy</a:t>
            </a:r>
          </a:p>
          <a:p>
            <a:pPr marL="0" indent="0">
              <a:buNone/>
            </a:pPr>
            <a:endParaRPr lang="en-US" dirty="0"/>
          </a:p>
          <a:p>
            <a:pPr marL="0" indent="0">
              <a:buNone/>
            </a:pPr>
            <a:r>
              <a:rPr lang="en-US" dirty="0"/>
              <a:t>But research is difficult to:</a:t>
            </a:r>
          </a:p>
          <a:p>
            <a:pPr marL="742950" indent="-742950">
              <a:buAutoNum type="alphaLcParenBoth"/>
            </a:pPr>
            <a:r>
              <a:rPr lang="en-US" dirty="0"/>
              <a:t>get hold of</a:t>
            </a:r>
          </a:p>
          <a:p>
            <a:pPr marL="742950" indent="-742950">
              <a:buAutoNum type="alphaLcParenBoth"/>
            </a:pPr>
            <a:r>
              <a:rPr lang="en-US" dirty="0"/>
              <a:t>get time to read</a:t>
            </a:r>
          </a:p>
          <a:p>
            <a:pPr marL="742950" indent="-742950">
              <a:buAutoNum type="alphaLcParenBoth"/>
            </a:pPr>
            <a:r>
              <a:rPr lang="en-US" dirty="0"/>
              <a:t>get training to understand</a:t>
            </a:r>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3</a:t>
            </a:fld>
            <a:endParaRPr lang="en-GB"/>
          </a:p>
        </p:txBody>
      </p:sp>
    </p:spTree>
    <p:extLst>
      <p:ext uri="{BB962C8B-B14F-4D97-AF65-F5344CB8AC3E}">
        <p14:creationId xmlns:p14="http://schemas.microsoft.com/office/powerpoint/2010/main" val="132039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Began with Teaching Schools Council Report, published Nov 2016</a:t>
            </a:r>
          </a:p>
          <a:p>
            <a:endParaRPr lang="en-US" sz="1200" dirty="0"/>
          </a:p>
          <a:p>
            <a:r>
              <a:rPr lang="en-US" sz="1200" dirty="0"/>
              <a:t>The DfE issued an Invitation to Tender for Centre for Excellence, June 2018</a:t>
            </a:r>
          </a:p>
          <a:p>
            <a:endParaRPr lang="en-US" sz="1200" dirty="0"/>
          </a:p>
          <a:p>
            <a:r>
              <a:rPr lang="en-US" sz="1200" dirty="0"/>
              <a:t>Centre began 10 months ago in December 2018</a:t>
            </a:r>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4</a:t>
            </a:fld>
            <a:endParaRPr lang="en-GB"/>
          </a:p>
        </p:txBody>
      </p:sp>
    </p:spTree>
    <p:extLst>
      <p:ext uri="{BB962C8B-B14F-4D97-AF65-F5344CB8AC3E}">
        <p14:creationId xmlns:p14="http://schemas.microsoft.com/office/powerpoint/2010/main" val="27464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5</a:t>
            </a:fld>
            <a:endParaRPr lang="en-GB"/>
          </a:p>
        </p:txBody>
      </p:sp>
    </p:spTree>
    <p:extLst>
      <p:ext uri="{BB962C8B-B14F-4D97-AF65-F5344CB8AC3E}">
        <p14:creationId xmlns:p14="http://schemas.microsoft.com/office/powerpoint/2010/main" val="897578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178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describe NCELP’s work, I would like to put FL language learning in context </a:t>
            </a:r>
          </a:p>
          <a:p>
            <a:r>
              <a:rPr lang="en-US" dirty="0"/>
              <a:t>In order to justify why we have taken many of our decisions</a:t>
            </a:r>
          </a:p>
        </p:txBody>
      </p:sp>
      <p:sp>
        <p:nvSpPr>
          <p:cNvPr id="4" name="Slide Number Placeholder 3"/>
          <p:cNvSpPr>
            <a:spLocks noGrp="1"/>
          </p:cNvSpPr>
          <p:nvPr>
            <p:ph type="sldNum" sz="quarter" idx="5"/>
          </p:nvPr>
        </p:nvSpPr>
        <p:spPr/>
        <p:txBody>
          <a:bodyPr/>
          <a:lstStyle/>
          <a:p>
            <a:fld id="{61ABF484-F745-43F4-9D6D-713D51D36B5C}" type="slidenum">
              <a:rPr lang="en-GB" smtClean="0"/>
              <a:t>7</a:t>
            </a:fld>
            <a:endParaRPr lang="en-GB"/>
          </a:p>
        </p:txBody>
      </p:sp>
    </p:spTree>
    <p:extLst>
      <p:ext uri="{BB962C8B-B14F-4D97-AF65-F5344CB8AC3E}">
        <p14:creationId xmlns:p14="http://schemas.microsoft.com/office/powerpoint/2010/main" val="254204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cognitive models of learning emphasize the role of knowledge </a:t>
            </a:r>
          </a:p>
          <a:p>
            <a:r>
              <a:rPr lang="en-US" dirty="0"/>
              <a:t>Given this very limited time, we need short cuts to this knowledge – we need to be extremely efficient – every decision about which words to teach, which sounds to practice and which grammar to focus on. So what do we choose out of the huge range of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802550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4472C4">
                    <a:lumMod val="50000"/>
                  </a:srgbClr>
                </a:solidFill>
              </a:rPr>
              <a:t>NCELP: defining this body of knowledge and providing planned and meaningful practice</a:t>
            </a:r>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9</a:t>
            </a:fld>
            <a:endParaRPr lang="en-GB"/>
          </a:p>
        </p:txBody>
      </p:sp>
    </p:spTree>
    <p:extLst>
      <p:ext uri="{BB962C8B-B14F-4D97-AF65-F5344CB8AC3E}">
        <p14:creationId xmlns:p14="http://schemas.microsoft.com/office/powerpoint/2010/main" val="3639706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s://oasis-database.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resources.ncelp.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14.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ncelp.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centaur.reading.ac.uk/view/creators/90001701.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oasis-database.org/concern/summaries/n296wz13w?locale=e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oasis-database.org/concern/summaries/r207tp32d?locale=e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www.broxbourne.herts.sch.uk/" TargetMode="External"/><Relationship Id="rId3" Type="http://schemas.openxmlformats.org/officeDocument/2006/relationships/hyperlink" Target="https://www.dartfordgrammarschool.org.uk/" TargetMode="External"/><Relationship Id="rId7" Type="http://schemas.openxmlformats.org/officeDocument/2006/relationships/hyperlink" Target="https://www.stjamesexeter.co.uk/" TargetMode="External"/><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swbgs.com/" TargetMode="External"/><Relationship Id="rId11" Type="http://schemas.openxmlformats.org/officeDocument/2006/relationships/hyperlink" Target="http://www.cardinalhume.com/" TargetMode="External"/><Relationship Id="rId5" Type="http://schemas.openxmlformats.org/officeDocument/2006/relationships/hyperlink" Target="http://www.presdales.herts.sch.uk/" TargetMode="External"/><Relationship Id="rId10" Type="http://schemas.openxmlformats.org/officeDocument/2006/relationships/hyperlink" Target="https://www.blatchingtonmill.org.uk/" TargetMode="External"/><Relationship Id="rId4" Type="http://schemas.openxmlformats.org/officeDocument/2006/relationships/hyperlink" Target="http://www.dixonska.com/" TargetMode="External"/><Relationship Id="rId9" Type="http://schemas.openxmlformats.org/officeDocument/2006/relationships/hyperlink" Target="https://www.archbishoptemple.lancs.sch.uk/"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232228"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20081"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189281" y="367816"/>
            <a:ext cx="9467675" cy="4247317"/>
          </a:xfrm>
          <a:prstGeom prst="rect">
            <a:avLst/>
          </a:prstGeom>
          <a:noFill/>
        </p:spPr>
        <p:txBody>
          <a:bodyPr wrap="square" rtlCol="0">
            <a:spAutoFit/>
          </a:bodyPr>
          <a:lstStyle/>
          <a:p>
            <a:r>
              <a:rPr lang="en-US" sz="5400" i="1" dirty="0">
                <a:solidFill>
                  <a:schemeClr val="bg1"/>
                </a:solidFill>
              </a:rPr>
              <a:t>The National Centre for Excellence for Language Pedagogy</a:t>
            </a:r>
            <a:br>
              <a:rPr lang="en-US" sz="5400" dirty="0">
                <a:solidFill>
                  <a:schemeClr val="bg1"/>
                </a:solidFill>
              </a:rPr>
            </a:br>
            <a:r>
              <a:rPr lang="en-US" sz="5400" dirty="0">
                <a:solidFill>
                  <a:schemeClr val="bg1"/>
                </a:solidFill>
              </a:rPr>
              <a:t>(NCELP):</a:t>
            </a:r>
            <a:br>
              <a:rPr lang="en-US" sz="4000" dirty="0">
                <a:solidFill>
                  <a:schemeClr val="bg1"/>
                </a:solidFill>
              </a:rPr>
            </a:br>
            <a:r>
              <a:rPr lang="en-US" sz="3600" dirty="0">
                <a:solidFill>
                  <a:schemeClr val="bg1"/>
                </a:solidFill>
              </a:rPr>
              <a:t>Linking research on language learning </a:t>
            </a:r>
          </a:p>
          <a:p>
            <a:r>
              <a:rPr lang="en-US" sz="3600" dirty="0">
                <a:solidFill>
                  <a:schemeClr val="bg1"/>
                </a:solidFill>
              </a:rPr>
              <a:t>and teaching with classroom practice </a:t>
            </a:r>
          </a:p>
          <a:p>
            <a:r>
              <a:rPr lang="en-US" sz="3600" dirty="0">
                <a:solidFill>
                  <a:schemeClr val="bg1"/>
                </a:solidFill>
              </a:rPr>
              <a:t>and curriculum design</a:t>
            </a:r>
            <a:endParaRPr lang="en-GB" sz="4000" b="1" dirty="0">
              <a:solidFill>
                <a:schemeClr val="bg1"/>
              </a:solidFill>
              <a:latin typeface="Century Gothic" panose="020B0502020202020204" pitchFamily="34" charset="0"/>
            </a:endParaRPr>
          </a:p>
        </p:txBody>
      </p:sp>
      <p:sp>
        <p:nvSpPr>
          <p:cNvPr id="14" name="Title 3"/>
          <p:cNvSpPr txBox="1">
            <a:spLocks/>
          </p:cNvSpPr>
          <p:nvPr/>
        </p:nvSpPr>
        <p:spPr>
          <a:xfrm>
            <a:off x="6427030" y="4696303"/>
            <a:ext cx="5320595" cy="140397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US" sz="3200" dirty="0"/>
              <a:t>Prof. Emma Marsden, </a:t>
            </a:r>
          </a:p>
          <a:p>
            <a:r>
              <a:rPr lang="en-US" sz="3200" dirty="0"/>
              <a:t>Director NCELP </a:t>
            </a:r>
          </a:p>
          <a:p>
            <a:r>
              <a:rPr lang="en-US" sz="3200" dirty="0"/>
              <a:t>University of York</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635" y="163731"/>
            <a:ext cx="10515600" cy="1325563"/>
          </a:xfrm>
        </p:spPr>
        <p:txBody>
          <a:bodyPr/>
          <a:lstStyle/>
          <a:p>
            <a:r>
              <a:rPr lang="en-GB" dirty="0"/>
              <a:t>NCELP pedagogy</a:t>
            </a:r>
          </a:p>
        </p:txBody>
      </p:sp>
      <p:sp>
        <p:nvSpPr>
          <p:cNvPr id="5" name="Content Placeholder 2"/>
          <p:cNvSpPr txBox="1">
            <a:spLocks/>
          </p:cNvSpPr>
          <p:nvPr/>
        </p:nvSpPr>
        <p:spPr>
          <a:xfrm>
            <a:off x="959069" y="176863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4472C4">
                  <a:lumMod val="50000"/>
                </a:srgbClr>
              </a:solidFill>
            </a:endParaRPr>
          </a:p>
          <a:p>
            <a:endParaRPr lang="en-GB" dirty="0">
              <a:solidFill>
                <a:srgbClr val="4472C4">
                  <a:lumMod val="50000"/>
                </a:srgbClr>
              </a:solidFill>
            </a:endParaRPr>
          </a:p>
        </p:txBody>
      </p:sp>
      <p:sp>
        <p:nvSpPr>
          <p:cNvPr id="6" name="Content Placeholder 2"/>
          <p:cNvSpPr txBox="1">
            <a:spLocks/>
          </p:cNvSpPr>
          <p:nvPr/>
        </p:nvSpPr>
        <p:spPr>
          <a:xfrm>
            <a:off x="640668" y="3068541"/>
            <a:ext cx="10515600" cy="3110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dirty="0">
                <a:solidFill>
                  <a:srgbClr val="4472C4">
                    <a:lumMod val="50000"/>
                  </a:srgbClr>
                </a:solidFill>
              </a:rPr>
              <a:t>Phonics</a:t>
            </a:r>
          </a:p>
          <a:p>
            <a:pPr>
              <a:lnSpc>
                <a:spcPct val="150000"/>
              </a:lnSpc>
            </a:pPr>
            <a:r>
              <a:rPr lang="en-GB" dirty="0">
                <a:solidFill>
                  <a:srgbClr val="4472C4">
                    <a:lumMod val="50000"/>
                  </a:srgbClr>
                </a:solidFill>
              </a:rPr>
              <a:t>Vocabulary</a:t>
            </a:r>
          </a:p>
          <a:p>
            <a:pPr>
              <a:lnSpc>
                <a:spcPct val="150000"/>
              </a:lnSpc>
            </a:pPr>
            <a:r>
              <a:rPr lang="en-GB" dirty="0">
                <a:solidFill>
                  <a:srgbClr val="4472C4">
                    <a:lumMod val="50000"/>
                  </a:srgbClr>
                </a:solidFill>
              </a:rPr>
              <a:t>Grammar</a:t>
            </a:r>
          </a:p>
          <a:p>
            <a:pPr>
              <a:lnSpc>
                <a:spcPct val="150000"/>
              </a:lnSpc>
            </a:pPr>
            <a:r>
              <a:rPr lang="en-GB" dirty="0">
                <a:solidFill>
                  <a:srgbClr val="4472C4">
                    <a:lumMod val="50000"/>
                  </a:srgbClr>
                </a:solidFill>
              </a:rPr>
              <a:t>Planned and sequenced meaningful practice</a:t>
            </a:r>
          </a:p>
          <a:p>
            <a:pPr>
              <a:lnSpc>
                <a:spcPct val="150000"/>
              </a:lnSpc>
            </a:pPr>
            <a:endParaRPr lang="en-GB" dirty="0">
              <a:solidFill>
                <a:srgbClr val="4472C4">
                  <a:lumMod val="50000"/>
                </a:srgbClr>
              </a:solidFill>
            </a:endParaRPr>
          </a:p>
        </p:txBody>
      </p:sp>
      <p:sp>
        <p:nvSpPr>
          <p:cNvPr id="3" name="Rectangle 2"/>
          <p:cNvSpPr/>
          <p:nvPr/>
        </p:nvSpPr>
        <p:spPr>
          <a:xfrm>
            <a:off x="513152" y="1285139"/>
            <a:ext cx="11374048" cy="1946576"/>
          </a:xfrm>
          <a:prstGeom prst="rect">
            <a:avLst/>
          </a:prstGeom>
          <a:ln>
            <a:solidFill>
              <a:schemeClr val="accent5">
                <a:lumMod val="50000"/>
              </a:schemeClr>
            </a:solidFill>
          </a:ln>
        </p:spPr>
        <p:txBody>
          <a:bodyPr wrap="square">
            <a:spAutoFit/>
          </a:bodyPr>
          <a:lstStyle/>
          <a:p>
            <a:pPr>
              <a:lnSpc>
                <a:spcPct val="150000"/>
              </a:lnSpc>
            </a:pPr>
            <a:r>
              <a:rPr lang="en-GB" sz="2000" i="1" dirty="0">
                <a:solidFill>
                  <a:schemeClr val="accent5">
                    <a:lumMod val="75000"/>
                  </a:schemeClr>
                </a:solidFill>
                <a:latin typeface="Century Gothic" panose="020B0502020202020204" pitchFamily="34" charset="0"/>
              </a:rPr>
              <a:t>Pupils need to gain systematic knowledge of the </a:t>
            </a:r>
            <a:r>
              <a:rPr lang="en-GB" sz="2000" b="1" i="1" dirty="0">
                <a:solidFill>
                  <a:schemeClr val="accent5">
                    <a:lumMod val="75000"/>
                  </a:schemeClr>
                </a:solidFill>
                <a:latin typeface="Century Gothic" panose="020B0502020202020204" pitchFamily="34" charset="0"/>
              </a:rPr>
              <a:t>vocabulary</a:t>
            </a:r>
            <a:r>
              <a:rPr lang="en-GB" sz="2000" i="1" dirty="0">
                <a:solidFill>
                  <a:schemeClr val="accent5">
                    <a:lumMod val="75000"/>
                  </a:schemeClr>
                </a:solidFill>
                <a:latin typeface="Century Gothic" panose="020B0502020202020204" pitchFamily="34" charset="0"/>
              </a:rPr>
              <a:t>, </a:t>
            </a:r>
            <a:r>
              <a:rPr lang="en-GB" sz="2000" b="1" i="1" dirty="0">
                <a:solidFill>
                  <a:schemeClr val="accent5">
                    <a:lumMod val="75000"/>
                  </a:schemeClr>
                </a:solidFill>
                <a:latin typeface="Century Gothic" panose="020B0502020202020204" pitchFamily="34" charset="0"/>
              </a:rPr>
              <a:t>grammar</a:t>
            </a:r>
            <a:r>
              <a:rPr lang="en-GB" sz="2000" i="1" dirty="0">
                <a:solidFill>
                  <a:schemeClr val="accent5">
                    <a:lumMod val="75000"/>
                  </a:schemeClr>
                </a:solidFill>
                <a:latin typeface="Century Gothic" panose="020B0502020202020204" pitchFamily="34" charset="0"/>
              </a:rPr>
              <a:t>, and sound and spelling systems (</a:t>
            </a:r>
            <a:r>
              <a:rPr lang="en-GB" sz="2000" b="1" i="1" dirty="0">
                <a:solidFill>
                  <a:schemeClr val="accent5">
                    <a:lumMod val="75000"/>
                  </a:schemeClr>
                </a:solidFill>
                <a:latin typeface="Century Gothic" panose="020B0502020202020204" pitchFamily="34" charset="0"/>
              </a:rPr>
              <a:t>phonics</a:t>
            </a:r>
            <a:r>
              <a:rPr lang="en-GB" sz="2000" i="1" dirty="0">
                <a:solidFill>
                  <a:schemeClr val="accent5">
                    <a:lumMod val="75000"/>
                  </a:schemeClr>
                </a:solidFill>
                <a:latin typeface="Century Gothic" panose="020B0502020202020204" pitchFamily="34" charset="0"/>
              </a:rPr>
              <a:t>) of their new language, and how these are used by speakers of the language. They need to reinforce this knowledge with </a:t>
            </a:r>
            <a:r>
              <a:rPr lang="en-GB" sz="2000" b="1" i="1" dirty="0">
                <a:solidFill>
                  <a:schemeClr val="accent5">
                    <a:lumMod val="75000"/>
                  </a:schemeClr>
                </a:solidFill>
                <a:latin typeface="Century Gothic" panose="020B0502020202020204" pitchFamily="34" charset="0"/>
              </a:rPr>
              <a:t>extensive planned practice</a:t>
            </a:r>
            <a:r>
              <a:rPr lang="en-GB" sz="2000" i="1" dirty="0">
                <a:solidFill>
                  <a:schemeClr val="accent5">
                    <a:lumMod val="75000"/>
                  </a:schemeClr>
                </a:solidFill>
                <a:latin typeface="Century Gothic" panose="020B0502020202020204" pitchFamily="34" charset="0"/>
              </a:rPr>
              <a:t> and use it in order to build the skills needed for communication. </a:t>
            </a:r>
            <a:r>
              <a:rPr lang="en-GB" sz="1600" dirty="0">
                <a:solidFill>
                  <a:schemeClr val="accent5">
                    <a:lumMod val="75000"/>
                  </a:schemeClr>
                </a:solidFill>
                <a:latin typeface="Century Gothic" panose="020B0502020202020204" pitchFamily="34" charset="0"/>
              </a:rPr>
              <a:t>(MFL Pedagogy Review, p.3)</a:t>
            </a:r>
          </a:p>
        </p:txBody>
      </p:sp>
    </p:spTree>
    <p:extLst>
      <p:ext uri="{BB962C8B-B14F-4D97-AF65-F5344CB8AC3E}">
        <p14:creationId xmlns:p14="http://schemas.microsoft.com/office/powerpoint/2010/main" val="327082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DC1A3D-9082-CD4D-AEBF-F6EB9A468828}"/>
              </a:ext>
            </a:extLst>
          </p:cNvPr>
          <p:cNvPicPr>
            <a:picLocks noChangeAspect="1"/>
          </p:cNvPicPr>
          <p:nvPr/>
        </p:nvPicPr>
        <p:blipFill>
          <a:blip r:embed="rId3"/>
          <a:stretch>
            <a:fillRect/>
          </a:stretch>
        </p:blipFill>
        <p:spPr>
          <a:xfrm>
            <a:off x="166151" y="232733"/>
            <a:ext cx="4625583" cy="3028259"/>
          </a:xfrm>
          <a:prstGeom prst="rect">
            <a:avLst/>
          </a:prstGeom>
        </p:spPr>
      </p:pic>
      <p:pic>
        <p:nvPicPr>
          <p:cNvPr id="7" name="Picture 6">
            <a:extLst>
              <a:ext uri="{FF2B5EF4-FFF2-40B4-BE49-F238E27FC236}">
                <a16:creationId xmlns:a16="http://schemas.microsoft.com/office/drawing/2014/main" id="{0144D85F-D8E2-1D4B-A11E-BCD27E6BF8A6}"/>
              </a:ext>
            </a:extLst>
          </p:cNvPr>
          <p:cNvPicPr>
            <a:picLocks noChangeAspect="1"/>
          </p:cNvPicPr>
          <p:nvPr/>
        </p:nvPicPr>
        <p:blipFill rotWithShape="1">
          <a:blip r:embed="rId4">
            <a:extLst>
              <a:ext uri="{28A0092B-C50C-407E-A947-70E740481C1C}">
                <a14:useLocalDpi xmlns:a14="http://schemas.microsoft.com/office/drawing/2010/main" val="0"/>
              </a:ext>
            </a:extLst>
          </a:blip>
          <a:srcRect r="2936" b="55817"/>
          <a:stretch/>
        </p:blipFill>
        <p:spPr>
          <a:xfrm>
            <a:off x="6275088" y="123319"/>
            <a:ext cx="5916912" cy="3458690"/>
          </a:xfrm>
          <a:prstGeom prst="rect">
            <a:avLst/>
          </a:prstGeom>
        </p:spPr>
      </p:pic>
      <p:pic>
        <p:nvPicPr>
          <p:cNvPr id="9" name="Picture 8">
            <a:extLst>
              <a:ext uri="{FF2B5EF4-FFF2-40B4-BE49-F238E27FC236}">
                <a16:creationId xmlns:a16="http://schemas.microsoft.com/office/drawing/2014/main" id="{83E2724E-181F-5F45-8AFF-EBFCF45E6A4C}"/>
              </a:ext>
            </a:extLst>
          </p:cNvPr>
          <p:cNvPicPr>
            <a:picLocks noChangeAspect="1"/>
          </p:cNvPicPr>
          <p:nvPr/>
        </p:nvPicPr>
        <p:blipFill rotWithShape="1">
          <a:blip r:embed="rId5"/>
          <a:srcRect t="8631"/>
          <a:stretch/>
        </p:blipFill>
        <p:spPr>
          <a:xfrm>
            <a:off x="289441" y="2901438"/>
            <a:ext cx="5803135" cy="3719984"/>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EC8E0890-CDBD-8C43-8333-1137E4EF972F}"/>
              </a:ext>
            </a:extLst>
          </p:cNvPr>
          <p:cNvPicPr>
            <a:picLocks noChangeAspect="1"/>
          </p:cNvPicPr>
          <p:nvPr/>
        </p:nvPicPr>
        <p:blipFill>
          <a:blip r:embed="rId6"/>
          <a:stretch>
            <a:fillRect/>
          </a:stretch>
        </p:blipFill>
        <p:spPr>
          <a:xfrm>
            <a:off x="3426241" y="123319"/>
            <a:ext cx="4034937" cy="5732807"/>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4317EFA2-CB2B-F743-BAA1-A17968636084}"/>
              </a:ext>
            </a:extLst>
          </p:cNvPr>
          <p:cNvPicPr>
            <a:picLocks noChangeAspect="1"/>
          </p:cNvPicPr>
          <p:nvPr/>
        </p:nvPicPr>
        <p:blipFill rotWithShape="1">
          <a:blip r:embed="rId7">
            <a:extLst>
              <a:ext uri="{28A0092B-C50C-407E-A947-70E740481C1C}">
                <a14:useLocalDpi xmlns:a14="http://schemas.microsoft.com/office/drawing/2010/main" val="0"/>
              </a:ext>
            </a:extLst>
          </a:blip>
          <a:srcRect r="-255" b="56077"/>
          <a:stretch/>
        </p:blipFill>
        <p:spPr>
          <a:xfrm>
            <a:off x="220261" y="908907"/>
            <a:ext cx="6229448" cy="3684404"/>
          </a:xfrm>
          <a:prstGeom prst="rect">
            <a:avLst/>
          </a:prstGeom>
        </p:spPr>
      </p:pic>
      <p:pic>
        <p:nvPicPr>
          <p:cNvPr id="3" name="Picture 2">
            <a:extLst>
              <a:ext uri="{FF2B5EF4-FFF2-40B4-BE49-F238E27FC236}">
                <a16:creationId xmlns:a16="http://schemas.microsoft.com/office/drawing/2014/main" id="{2AE7C809-A96F-6B49-8F52-872809F02D1E}"/>
              </a:ext>
            </a:extLst>
          </p:cNvPr>
          <p:cNvPicPr>
            <a:picLocks noChangeAspect="1"/>
          </p:cNvPicPr>
          <p:nvPr/>
        </p:nvPicPr>
        <p:blipFill rotWithShape="1">
          <a:blip r:embed="rId8">
            <a:extLst>
              <a:ext uri="{28A0092B-C50C-407E-A947-70E740481C1C}">
                <a14:useLocalDpi xmlns:a14="http://schemas.microsoft.com/office/drawing/2010/main" val="0"/>
              </a:ext>
            </a:extLst>
          </a:blip>
          <a:srcRect b="53664"/>
          <a:stretch/>
        </p:blipFill>
        <p:spPr>
          <a:xfrm>
            <a:off x="-3424" y="2989722"/>
            <a:ext cx="12192000" cy="3691473"/>
          </a:xfrm>
          <a:prstGeom prst="rect">
            <a:avLst/>
          </a:prstGeom>
        </p:spPr>
      </p:pic>
      <p:sp>
        <p:nvSpPr>
          <p:cNvPr id="8" name="Rectangle 7">
            <a:extLst>
              <a:ext uri="{FF2B5EF4-FFF2-40B4-BE49-F238E27FC236}">
                <a16:creationId xmlns:a16="http://schemas.microsoft.com/office/drawing/2014/main" id="{C1EFADAB-CA2A-2A4C-BDA4-1CCACF3140DB}"/>
              </a:ext>
            </a:extLst>
          </p:cNvPr>
          <p:cNvSpPr/>
          <p:nvPr/>
        </p:nvSpPr>
        <p:spPr>
          <a:xfrm>
            <a:off x="3850175" y="2989722"/>
            <a:ext cx="5646438" cy="738664"/>
          </a:xfrm>
          <a:prstGeom prst="rect">
            <a:avLst/>
          </a:prstGeom>
          <a:solidFill>
            <a:schemeClr val="accent2">
              <a:lumMod val="60000"/>
              <a:lumOff val="40000"/>
            </a:schemeClr>
          </a:solidFill>
        </p:spPr>
        <p:txBody>
          <a:bodyPr wrap="square">
            <a:spAutoFit/>
          </a:bodyPr>
          <a:lstStyle/>
          <a:p>
            <a:r>
              <a:rPr lang="en-US" sz="2400" b="1" dirty="0">
                <a:solidFill>
                  <a:schemeClr val="accent5">
                    <a:lumMod val="75000"/>
                  </a:schemeClr>
                </a:solidFill>
                <a:latin typeface="Century Gothic" panose="020B0502020202020204" pitchFamily="34" charset="0"/>
              </a:rPr>
              <a:t>OASIS</a:t>
            </a:r>
            <a:r>
              <a:rPr lang="en-US" sz="2400" dirty="0">
                <a:solidFill>
                  <a:schemeClr val="accent5">
                    <a:lumMod val="75000"/>
                  </a:schemeClr>
                </a:solidFill>
                <a:latin typeface="Century Gothic" panose="020B0502020202020204" pitchFamily="34" charset="0"/>
              </a:rPr>
              <a:t>: </a:t>
            </a:r>
            <a:r>
              <a:rPr lang="en-US" sz="2400" dirty="0">
                <a:solidFill>
                  <a:schemeClr val="accent5">
                    <a:lumMod val="75000"/>
                  </a:schemeClr>
                </a:solidFill>
                <a:latin typeface="Century Gothic" panose="020B0502020202020204" pitchFamily="34" charset="0"/>
                <a:hlinkClick r:id="rId9"/>
              </a:rPr>
              <a:t>https://oasis-database.org</a:t>
            </a:r>
            <a:endParaRPr lang="en-US" sz="2400" dirty="0">
              <a:solidFill>
                <a:schemeClr val="accent5">
                  <a:lumMod val="75000"/>
                </a:schemeClr>
              </a:solidFill>
              <a:latin typeface="Century Gothic" panose="020B0502020202020204" pitchFamily="34" charset="0"/>
            </a:endParaRPr>
          </a:p>
          <a:p>
            <a:r>
              <a:rPr lang="en-US" dirty="0">
                <a:solidFill>
                  <a:schemeClr val="accent5">
                    <a:lumMod val="75000"/>
                  </a:schemeClr>
                </a:solidFill>
                <a:latin typeface="Century Gothic" panose="020B0502020202020204" pitchFamily="34" charset="0"/>
              </a:rPr>
              <a:t>Open Accessible Summaries in Language Studies</a:t>
            </a:r>
          </a:p>
        </p:txBody>
      </p:sp>
    </p:spTree>
    <p:extLst>
      <p:ext uri="{BB962C8B-B14F-4D97-AF65-F5344CB8AC3E}">
        <p14:creationId xmlns:p14="http://schemas.microsoft.com/office/powerpoint/2010/main" val="230832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445" y="0"/>
            <a:ext cx="12838994" cy="6991350"/>
            <a:chOff x="-56445" y="0"/>
            <a:chExt cx="12838994" cy="699135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5042870" y="-748330"/>
              <a:ext cx="6991348" cy="8488011"/>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0" y="4273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PHONICS</a:t>
            </a:r>
          </a:p>
        </p:txBody>
      </p:sp>
      <p:sp>
        <p:nvSpPr>
          <p:cNvPr id="14" name="Title 3"/>
          <p:cNvSpPr txBox="1">
            <a:spLocks/>
          </p:cNvSpPr>
          <p:nvPr/>
        </p:nvSpPr>
        <p:spPr>
          <a:xfrm>
            <a:off x="0" y="750620"/>
            <a:ext cx="11982450" cy="267124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3000" dirty="0">
                <a:solidFill>
                  <a:prstClr val="white"/>
                </a:solidFill>
                <a:latin typeface="Century Gothic" panose="020B0502020202020204" pitchFamily="34" charset="0"/>
              </a:rPr>
              <a:t>selection &amp; sequencing of symbol-sound correspondences (SSCs)</a:t>
            </a:r>
          </a:p>
          <a:p>
            <a:pPr marL="457200" indent="-457200">
              <a:buFont typeface="Wingdings" panose="05000000000000000000" pitchFamily="2" charset="2"/>
              <a:buChar char="§"/>
            </a:pPr>
            <a:r>
              <a:rPr lang="en-GB" sz="3000" dirty="0">
                <a:solidFill>
                  <a:prstClr val="white"/>
                </a:solidFill>
                <a:latin typeface="Century Gothic" panose="020B0502020202020204" pitchFamily="34" charset="0"/>
              </a:rPr>
              <a:t>high-frequency ‘source’ and ‘cluster’ words</a:t>
            </a:r>
          </a:p>
          <a:p>
            <a:pPr marL="457200" indent="-457200">
              <a:buFont typeface="Wingdings" panose="05000000000000000000" pitchFamily="2" charset="2"/>
              <a:buChar char="§"/>
            </a:pPr>
            <a:r>
              <a:rPr lang="en-GB" sz="3000" dirty="0">
                <a:solidFill>
                  <a:prstClr val="white"/>
                </a:solidFill>
                <a:latin typeface="Century Gothic" panose="020B0502020202020204" pitchFamily="34" charset="0"/>
              </a:rPr>
              <a:t>staged roll out, with more intensive initial practice </a:t>
            </a:r>
          </a:p>
          <a:p>
            <a:r>
              <a:rPr lang="en-GB" sz="3000" dirty="0">
                <a:solidFill>
                  <a:prstClr val="white"/>
                </a:solidFill>
                <a:latin typeface="Century Gothic" panose="020B0502020202020204" pitchFamily="34" charset="0"/>
              </a:rPr>
              <a:t>	and </a:t>
            </a:r>
            <a:r>
              <a:rPr lang="en-GB" sz="3000" b="1" dirty="0">
                <a:solidFill>
                  <a:prstClr val="white"/>
                </a:solidFill>
                <a:latin typeface="Century Gothic" panose="020B0502020202020204" pitchFamily="34" charset="0"/>
              </a:rPr>
              <a:t>systematic</a:t>
            </a:r>
            <a:r>
              <a:rPr lang="en-GB" sz="3000" dirty="0">
                <a:solidFill>
                  <a:prstClr val="white"/>
                </a:solidFill>
                <a:latin typeface="Century Gothic" panose="020B0502020202020204" pitchFamily="34" charset="0"/>
              </a:rPr>
              <a:t> revisiting</a:t>
            </a:r>
          </a:p>
          <a:p>
            <a:pPr marL="457200" indent="-457200">
              <a:buFont typeface="Wingdings" panose="05000000000000000000" pitchFamily="2" charset="2"/>
              <a:buChar char="§"/>
            </a:pPr>
            <a:r>
              <a:rPr lang="en-GB" sz="3000" dirty="0">
                <a:solidFill>
                  <a:prstClr val="white"/>
                </a:solidFill>
                <a:latin typeface="Century Gothic" panose="020B0502020202020204" pitchFamily="34" charset="0"/>
              </a:rPr>
              <a:t>much more time for French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326" y="6429484"/>
            <a:ext cx="3077513" cy="288077"/>
          </a:xfrm>
          <a:prstGeom prst="rect">
            <a:avLst/>
          </a:prstGeom>
        </p:spPr>
      </p:pic>
      <p:sp>
        <p:nvSpPr>
          <p:cNvPr id="3" name="Rectangle 2"/>
          <p:cNvSpPr/>
          <p:nvPr/>
        </p:nvSpPr>
        <p:spPr>
          <a:xfrm>
            <a:off x="382500" y="3657555"/>
            <a:ext cx="11453017" cy="263149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100" dirty="0" err="1">
                <a:latin typeface="Century Gothic" panose="020B0502020202020204" pitchFamily="34" charset="0"/>
              </a:rPr>
              <a:t>Erler</a:t>
            </a:r>
            <a:r>
              <a:rPr lang="en-GB" sz="1100" dirty="0">
                <a:latin typeface="Century Gothic" panose="020B0502020202020204" pitchFamily="34" charset="0"/>
              </a:rPr>
              <a:t>, L. and </a:t>
            </a:r>
            <a:r>
              <a:rPr lang="en-GB" sz="1100" dirty="0" err="1">
                <a:latin typeface="Century Gothic" panose="020B0502020202020204" pitchFamily="34" charset="0"/>
              </a:rPr>
              <a:t>Macaro</a:t>
            </a:r>
            <a:r>
              <a:rPr lang="en-GB" sz="1100" dirty="0">
                <a:latin typeface="Century Gothic" panose="020B0502020202020204" pitchFamily="34" charset="0"/>
              </a:rPr>
              <a:t>, E. (2012) ‘Decoding Ability in French as a Foreign Language and Language Learning Motivation’. The Modern Language Journal, 95(4): 496-518.</a:t>
            </a:r>
          </a:p>
          <a:p>
            <a:r>
              <a:rPr lang="en-GB" sz="1100" dirty="0">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100" dirty="0" err="1">
                <a:latin typeface="Century Gothic" panose="020B0502020202020204" pitchFamily="34" charset="0"/>
              </a:rPr>
              <a:t>Woore</a:t>
            </a:r>
            <a:r>
              <a:rPr lang="en-GB" sz="1100" dirty="0">
                <a:latin typeface="Century Gothic" panose="020B0502020202020204" pitchFamily="34" charset="0"/>
              </a:rPr>
              <a:t>, R. (2007) ‘“</a:t>
            </a:r>
            <a:r>
              <a:rPr lang="en-GB" sz="1100" dirty="0" err="1">
                <a:latin typeface="Century Gothic" panose="020B0502020202020204" pitchFamily="34" charset="0"/>
              </a:rPr>
              <a:t>Weisse</a:t>
            </a:r>
            <a:r>
              <a:rPr lang="en-GB" sz="1100" dirty="0">
                <a:latin typeface="Century Gothic" panose="020B0502020202020204" pitchFamily="34" charset="0"/>
              </a:rPr>
              <a:t> </a:t>
            </a:r>
            <a:r>
              <a:rPr lang="en-GB" sz="1100" dirty="0" err="1">
                <a:latin typeface="Century Gothic" panose="020B0502020202020204" pitchFamily="34" charset="0"/>
              </a:rPr>
              <a:t>Maus</a:t>
            </a:r>
            <a:r>
              <a:rPr lang="en-GB" sz="1100" dirty="0">
                <a:latin typeface="Century Gothic" panose="020B0502020202020204" pitchFamily="34" charset="0"/>
              </a:rPr>
              <a:t> in </a:t>
            </a:r>
            <a:r>
              <a:rPr lang="en-GB" sz="1100" dirty="0" err="1">
                <a:latin typeface="Century Gothic" panose="020B0502020202020204" pitchFamily="34" charset="0"/>
              </a:rPr>
              <a:t>Meinem</a:t>
            </a:r>
            <a:r>
              <a:rPr lang="en-GB" sz="1100" dirty="0">
                <a:latin typeface="Century Gothic" panose="020B0502020202020204" pitchFamily="34" charset="0"/>
              </a:rPr>
              <a:t> </a:t>
            </a:r>
            <a:r>
              <a:rPr lang="en-GB" sz="1100" dirty="0" err="1">
                <a:latin typeface="Century Gothic" panose="020B0502020202020204" pitchFamily="34" charset="0"/>
              </a:rPr>
              <a:t>Haus</a:t>
            </a:r>
            <a:r>
              <a:rPr lang="en-GB" sz="1100" dirty="0">
                <a:latin typeface="Century Gothic" panose="020B0502020202020204" pitchFamily="34" charset="0"/>
              </a:rPr>
              <a:t>”: Using Poems and Learner Strategies to Help Learners Decode the Sounds of the L2’. Language Learning Journal, vol. 35, no. 2, pp. 175-188.</a:t>
            </a:r>
          </a:p>
          <a:p>
            <a:r>
              <a:rPr lang="en-GB" sz="1100" dirty="0" err="1">
                <a:latin typeface="Century Gothic" panose="020B0502020202020204" pitchFamily="34" charset="0"/>
              </a:rPr>
              <a:t>Woore</a:t>
            </a:r>
            <a:r>
              <a:rPr lang="en-GB" sz="1100"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100" dirty="0" err="1">
                <a:latin typeface="Century Gothic" panose="020B0502020202020204" pitchFamily="34" charset="0"/>
              </a:rPr>
              <a:t>Woore</a:t>
            </a:r>
            <a:r>
              <a:rPr lang="en-GB" sz="1100"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100" dirty="0" err="1">
                <a:latin typeface="Century Gothic" panose="020B0502020202020204" pitchFamily="34" charset="0"/>
              </a:rPr>
              <a:t>Woore</a:t>
            </a:r>
            <a:r>
              <a:rPr lang="en-GB" sz="1100"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100" dirty="0" err="1">
                <a:latin typeface="Century Gothic" panose="020B0502020202020204" pitchFamily="34" charset="0"/>
              </a:rPr>
              <a:t>Woore</a:t>
            </a:r>
            <a:r>
              <a:rPr lang="en-GB" sz="1100"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100" dirty="0" err="1">
                <a:latin typeface="Century Gothic" panose="020B0502020202020204" pitchFamily="34" charset="0"/>
              </a:rPr>
              <a:t>Woore</a:t>
            </a:r>
            <a:r>
              <a:rPr lang="en-GB" sz="1100" dirty="0">
                <a:latin typeface="Century Gothic" panose="020B0502020202020204" pitchFamily="34" charset="0"/>
              </a:rPr>
              <a:t>, R., Graham, S., Porter, A., Courtney, L. and </a:t>
            </a:r>
            <a:r>
              <a:rPr lang="en-GB" sz="1100" dirty="0" err="1">
                <a:latin typeface="Century Gothic" panose="020B0502020202020204" pitchFamily="34" charset="0"/>
              </a:rPr>
              <a:t>Savory</a:t>
            </a:r>
            <a:r>
              <a:rPr lang="en-GB" sz="1100"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154530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213" y="570285"/>
            <a:ext cx="8434873" cy="1417383"/>
          </a:xfrm>
        </p:spPr>
        <p:txBody>
          <a:bodyPr>
            <a:normAutofit/>
          </a:bodyPr>
          <a:lstStyle/>
          <a:p>
            <a:r>
              <a:rPr lang="en-GB" sz="4000" b="1" dirty="0">
                <a:solidFill>
                  <a:srgbClr val="FF9900"/>
                </a:solidFill>
              </a:rPr>
              <a:t>Why teach phonics in a foreign language? </a:t>
            </a:r>
            <a:endParaRPr lang="en-GB" b="1" dirty="0">
              <a:solidFill>
                <a:srgbClr val="FF9900"/>
              </a:solidFill>
            </a:endParaRPr>
          </a:p>
        </p:txBody>
      </p:sp>
      <p:sp>
        <p:nvSpPr>
          <p:cNvPr id="3" name="Content Placeholder 2"/>
          <p:cNvSpPr>
            <a:spLocks noGrp="1"/>
          </p:cNvSpPr>
          <p:nvPr>
            <p:ph idx="1"/>
          </p:nvPr>
        </p:nvSpPr>
        <p:spPr>
          <a:xfrm>
            <a:off x="216214" y="2230264"/>
            <a:ext cx="7371184" cy="3592038"/>
          </a:xfrm>
        </p:spPr>
        <p:txBody>
          <a:bodyPr>
            <a:normAutofit fontScale="92500" lnSpcReduction="10000"/>
          </a:bodyPr>
          <a:lstStyle/>
          <a:p>
            <a:r>
              <a:rPr lang="en-GB" sz="3200" dirty="0"/>
              <a:t>without </a:t>
            </a:r>
            <a:r>
              <a:rPr lang="en-GB" sz="3200" i="1" dirty="0"/>
              <a:t>explicit </a:t>
            </a:r>
            <a:r>
              <a:rPr lang="en-GB" sz="3200" dirty="0"/>
              <a:t>phonics teaching, decoding (letters to sounds) limited </a:t>
            </a:r>
            <a:r>
              <a:rPr lang="en-GB" sz="1800" dirty="0"/>
              <a:t>(</a:t>
            </a:r>
          </a:p>
          <a:p>
            <a:r>
              <a:rPr lang="en-GB" sz="3200" dirty="0"/>
              <a:t>decoding associated positively with motivation</a:t>
            </a:r>
          </a:p>
          <a:p>
            <a:r>
              <a:rPr lang="en-GB" sz="3200" dirty="0"/>
              <a:t>helps access new written and spoken language autonomously and accurately</a:t>
            </a:r>
          </a:p>
          <a:p>
            <a:r>
              <a:rPr lang="en-GB" sz="3200" dirty="0"/>
              <a:t>supports vocabulary learning</a:t>
            </a:r>
          </a:p>
        </p:txBody>
      </p:sp>
      <p:pic>
        <p:nvPicPr>
          <p:cNvPr id="4" name="Picture 3"/>
          <p:cNvPicPr>
            <a:picLocks noChangeAspect="1"/>
          </p:cNvPicPr>
          <p:nvPr/>
        </p:nvPicPr>
        <p:blipFill rotWithShape="1">
          <a:blip r:embed="rId3"/>
          <a:srcRect l="28987" t="210" r="29240" b="548"/>
          <a:stretch/>
        </p:blipFill>
        <p:spPr>
          <a:xfrm rot="412052">
            <a:off x="8115471" y="1406341"/>
            <a:ext cx="3349224" cy="4475783"/>
          </a:xfrm>
          <a:prstGeom prst="rect">
            <a:avLst/>
          </a:prstGeom>
          <a:ln w="31750">
            <a:solidFill>
              <a:schemeClr val="accent1">
                <a:lumMod val="50000"/>
              </a:schemeClr>
            </a:solidFill>
          </a:ln>
        </p:spPr>
      </p:pic>
      <p:sp>
        <p:nvSpPr>
          <p:cNvPr id="5" name="Rectangle 4"/>
          <p:cNvSpPr/>
          <p:nvPr/>
        </p:nvSpPr>
        <p:spPr>
          <a:xfrm>
            <a:off x="7587398" y="5993898"/>
            <a:ext cx="2728824" cy="369332"/>
          </a:xfrm>
          <a:prstGeom prst="rect">
            <a:avLst/>
          </a:prstGeom>
        </p:spPr>
        <p:txBody>
          <a:bodyPr wrap="none">
            <a:spAutoFit/>
          </a:bodyPr>
          <a:lstStyle/>
          <a:p>
            <a:r>
              <a:rPr lang="en-GB" dirty="0">
                <a:hlinkClick r:id="rId4"/>
              </a:rPr>
              <a:t>https://resources.ncelp.org/</a:t>
            </a:r>
            <a:endParaRPr lang="en-GB" dirty="0">
              <a:solidFill>
                <a:prstClr val="black"/>
              </a:solidFill>
            </a:endParaRPr>
          </a:p>
        </p:txBody>
      </p:sp>
    </p:spTree>
    <p:extLst>
      <p:ext uri="{BB962C8B-B14F-4D97-AF65-F5344CB8AC3E}">
        <p14:creationId xmlns:p14="http://schemas.microsoft.com/office/powerpoint/2010/main" val="425254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B00EE11-9068-4E74-8438-3F6BE68244BD}"/>
              </a:ext>
            </a:extLst>
          </p:cNvPr>
          <p:cNvGraphicFramePr>
            <a:graphicFrameLocks noGrp="1"/>
          </p:cNvGraphicFramePr>
          <p:nvPr>
            <p:extLst/>
          </p:nvPr>
        </p:nvGraphicFramePr>
        <p:xfrm>
          <a:off x="1738182" y="680307"/>
          <a:ext cx="8732112" cy="5769920"/>
        </p:xfrm>
        <a:graphic>
          <a:graphicData uri="http://schemas.openxmlformats.org/drawingml/2006/table">
            <a:tbl>
              <a:tblPr firstRow="1" bandRow="1">
                <a:tableStyleId>{5940675A-B579-460E-94D1-54222C63F5DA}</a:tableStyleId>
              </a:tblPr>
              <a:tblGrid>
                <a:gridCol w="1455352">
                  <a:extLst>
                    <a:ext uri="{9D8B030D-6E8A-4147-A177-3AD203B41FA5}">
                      <a16:colId xmlns:a16="http://schemas.microsoft.com/office/drawing/2014/main" val="1988045768"/>
                    </a:ext>
                  </a:extLst>
                </a:gridCol>
                <a:gridCol w="1455352">
                  <a:extLst>
                    <a:ext uri="{9D8B030D-6E8A-4147-A177-3AD203B41FA5}">
                      <a16:colId xmlns:a16="http://schemas.microsoft.com/office/drawing/2014/main" val="694569702"/>
                    </a:ext>
                  </a:extLst>
                </a:gridCol>
                <a:gridCol w="1455352">
                  <a:extLst>
                    <a:ext uri="{9D8B030D-6E8A-4147-A177-3AD203B41FA5}">
                      <a16:colId xmlns:a16="http://schemas.microsoft.com/office/drawing/2014/main" val="2268552234"/>
                    </a:ext>
                  </a:extLst>
                </a:gridCol>
                <a:gridCol w="1455352">
                  <a:extLst>
                    <a:ext uri="{9D8B030D-6E8A-4147-A177-3AD203B41FA5}">
                      <a16:colId xmlns:a16="http://schemas.microsoft.com/office/drawing/2014/main" val="2419153379"/>
                    </a:ext>
                  </a:extLst>
                </a:gridCol>
                <a:gridCol w="1455352">
                  <a:extLst>
                    <a:ext uri="{9D8B030D-6E8A-4147-A177-3AD203B41FA5}">
                      <a16:colId xmlns:a16="http://schemas.microsoft.com/office/drawing/2014/main" val="2309328029"/>
                    </a:ext>
                  </a:extLst>
                </a:gridCol>
                <a:gridCol w="1455352">
                  <a:extLst>
                    <a:ext uri="{9D8B030D-6E8A-4147-A177-3AD203B41FA5}">
                      <a16:colId xmlns:a16="http://schemas.microsoft.com/office/drawing/2014/main" val="654230178"/>
                    </a:ext>
                  </a:extLst>
                </a:gridCol>
              </a:tblGrid>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44428657"/>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12961732"/>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59905986"/>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r>
                        <a:rPr lang="en-GB" sz="1400" b="1" dirty="0" err="1">
                          <a:solidFill>
                            <a:schemeClr val="accent1">
                              <a:lumMod val="50000"/>
                            </a:schemeClr>
                          </a:solidFill>
                        </a:rPr>
                        <a:t>Francophoniques</a:t>
                      </a:r>
                      <a:endParaRPr lang="en-GB" sz="1400" b="1" dirty="0">
                        <a:solidFill>
                          <a:schemeClr val="accent1">
                            <a:lumMod val="50000"/>
                          </a:schemeClr>
                        </a:solidFill>
                      </a:endParaRPr>
                    </a:p>
                  </a:txBody>
                  <a:tcPr anchor="ctr"/>
                </a:tc>
                <a:extLst>
                  <a:ext uri="{0D108BD9-81ED-4DB2-BD59-A6C34878D82A}">
                    <a16:rowId xmlns:a16="http://schemas.microsoft.com/office/drawing/2014/main" val="2264953687"/>
                  </a:ext>
                </a:extLst>
              </a:tr>
            </a:tbl>
          </a:graphicData>
        </a:graphic>
      </p:graphicFrame>
      <p:sp>
        <p:nvSpPr>
          <p:cNvPr id="3" name="TextBox 2"/>
          <p:cNvSpPr txBox="1"/>
          <p:nvPr/>
        </p:nvSpPr>
        <p:spPr>
          <a:xfrm rot="10800000" flipV="1">
            <a:off x="1738183" y="801933"/>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dans</a:t>
            </a:r>
            <a:endParaRPr lang="en-GB" sz="3200" dirty="0">
              <a:solidFill>
                <a:srgbClr val="5B9BD5">
                  <a:lumMod val="50000"/>
                </a:srgbClr>
              </a:solidFill>
              <a:latin typeface="Tw Cen MT" panose="020B0602020104020603"/>
              <a:cs typeface="Calibri" panose="020F0502020204030204" pitchFamily="34" charset="0"/>
            </a:endParaRPr>
          </a:p>
        </p:txBody>
      </p:sp>
      <p:pic>
        <p:nvPicPr>
          <p:cNvPr id="4098"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641" y="1359460"/>
            <a:ext cx="481451" cy="6809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A4471C-BA12-42B9-A930-96E726DD97EB}"/>
              </a:ext>
            </a:extLst>
          </p:cNvPr>
          <p:cNvSpPr txBox="1"/>
          <p:nvPr/>
        </p:nvSpPr>
        <p:spPr>
          <a:xfrm>
            <a:off x="2503683" y="817976"/>
            <a:ext cx="481451" cy="646331"/>
          </a:xfrm>
          <a:prstGeom prst="rect">
            <a:avLst/>
          </a:prstGeom>
          <a:noFill/>
        </p:spPr>
        <p:txBody>
          <a:bodyPr wrap="square" rtlCol="0">
            <a:spAutoFit/>
          </a:bodyPr>
          <a:lstStyle/>
          <a:p>
            <a:pPr>
              <a:defRPr/>
            </a:pPr>
            <a:r>
              <a:rPr lang="en-GB" sz="3600" b="1" dirty="0">
                <a:solidFill>
                  <a:srgbClr val="E65D00"/>
                </a:solidFill>
                <a:latin typeface="Tw Cen MT" panose="020B0602020104020603"/>
              </a:rPr>
              <a:t>X</a:t>
            </a:r>
          </a:p>
        </p:txBody>
      </p:sp>
      <p:sp>
        <p:nvSpPr>
          <p:cNvPr id="7" name="TextBox 6">
            <a:extLst>
              <a:ext uri="{FF2B5EF4-FFF2-40B4-BE49-F238E27FC236}">
                <a16:creationId xmlns:a16="http://schemas.microsoft.com/office/drawing/2014/main" id="{27545A5E-73DA-49E9-BB52-FBAA40BA9B21}"/>
              </a:ext>
            </a:extLst>
          </p:cNvPr>
          <p:cNvSpPr txBox="1"/>
          <p:nvPr/>
        </p:nvSpPr>
        <p:spPr>
          <a:xfrm>
            <a:off x="1682932" y="618865"/>
            <a:ext cx="617838" cy="400110"/>
          </a:xfrm>
          <a:prstGeom prst="rect">
            <a:avLst/>
          </a:prstGeom>
          <a:noFill/>
        </p:spPr>
        <p:txBody>
          <a:bodyPr wrap="square" rtlCol="0">
            <a:spAutoFit/>
          </a:bodyPr>
          <a:lstStyle/>
          <a:p>
            <a:pPr>
              <a:defRPr/>
            </a:pPr>
            <a:r>
              <a:rPr lang="en-GB" sz="2000" b="1" dirty="0">
                <a:solidFill>
                  <a:srgbClr val="5B9BD5">
                    <a:lumMod val="50000"/>
                  </a:srgbClr>
                </a:solidFill>
                <a:latin typeface="Tw Cen MT" panose="020B0602020104020603"/>
              </a:rPr>
              <a:t>SFC</a:t>
            </a:r>
          </a:p>
        </p:txBody>
      </p:sp>
      <p:sp>
        <p:nvSpPr>
          <p:cNvPr id="9" name="TextBox 8">
            <a:extLst>
              <a:ext uri="{FF2B5EF4-FFF2-40B4-BE49-F238E27FC236}">
                <a16:creationId xmlns:a16="http://schemas.microsoft.com/office/drawing/2014/main" id="{39F0888F-A463-4264-913D-6587DF2B0911}"/>
              </a:ext>
            </a:extLst>
          </p:cNvPr>
          <p:cNvSpPr txBox="1"/>
          <p:nvPr/>
        </p:nvSpPr>
        <p:spPr>
          <a:xfrm>
            <a:off x="3152677" y="5337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a</a:t>
            </a:r>
          </a:p>
        </p:txBody>
      </p:sp>
      <p:sp>
        <p:nvSpPr>
          <p:cNvPr id="10" name="TextBox 9">
            <a:extLst>
              <a:ext uri="{FF2B5EF4-FFF2-40B4-BE49-F238E27FC236}">
                <a16:creationId xmlns:a16="http://schemas.microsoft.com/office/drawing/2014/main" id="{996F03CA-4393-4B59-82AE-47D2DDCE7FC2}"/>
              </a:ext>
            </a:extLst>
          </p:cNvPr>
          <p:cNvSpPr txBox="1"/>
          <p:nvPr/>
        </p:nvSpPr>
        <p:spPr>
          <a:xfrm rot="10800000" flipV="1">
            <a:off x="3263178" y="854567"/>
            <a:ext cx="1359245" cy="584775"/>
          </a:xfrm>
          <a:prstGeom prst="rect">
            <a:avLst/>
          </a:prstGeom>
          <a:noFill/>
        </p:spPr>
        <p:txBody>
          <a:bodyPr wrap="square" rtlCol="0">
            <a:spAutoFit/>
          </a:bodyPr>
          <a:lstStyle/>
          <a:p>
            <a:pPr algn="ctr">
              <a:defRPr/>
            </a:pPr>
            <a:r>
              <a:rPr lang="en-GB" sz="3200" dirty="0">
                <a:solidFill>
                  <a:srgbClr val="E65D00"/>
                </a:solidFill>
                <a:latin typeface="Tw Cen MT" panose="020B0602020104020603"/>
                <a:cs typeface="Calibri" panose="020F0502020204030204" pitchFamily="34" charset="0"/>
              </a:rPr>
              <a:t>a</a:t>
            </a:r>
            <a:r>
              <a:rPr lang="en-GB" sz="3200" dirty="0">
                <a:solidFill>
                  <a:srgbClr val="5B9BD5">
                    <a:lumMod val="50000"/>
                  </a:srgbClr>
                </a:solidFill>
                <a:latin typeface="Tw Cen MT" panose="020B0602020104020603"/>
                <a:cs typeface="Calibri" panose="020F0502020204030204" pitchFamily="34" charset="0"/>
              </a:rPr>
              <a:t>nim</a:t>
            </a:r>
            <a:r>
              <a:rPr lang="en-GB" sz="3200" dirty="0">
                <a:solidFill>
                  <a:srgbClr val="E65D00"/>
                </a:solidFill>
                <a:latin typeface="Tw Cen MT" panose="020B0602020104020603"/>
                <a:cs typeface="Calibri" panose="020F0502020204030204" pitchFamily="34" charset="0"/>
              </a:rPr>
              <a:t>a</a:t>
            </a:r>
            <a:r>
              <a:rPr lang="en-GB" sz="3200" dirty="0">
                <a:solidFill>
                  <a:srgbClr val="5B9BD5">
                    <a:lumMod val="50000"/>
                  </a:srgbClr>
                </a:solidFill>
                <a:latin typeface="Tw Cen MT" panose="020B0602020104020603"/>
                <a:cs typeface="Calibri" panose="020F0502020204030204" pitchFamily="34" charset="0"/>
              </a:rPr>
              <a:t>l</a:t>
            </a:r>
          </a:p>
        </p:txBody>
      </p:sp>
      <p:sp>
        <p:nvSpPr>
          <p:cNvPr id="11" name="TextBox 10">
            <a:extLst>
              <a:ext uri="{FF2B5EF4-FFF2-40B4-BE49-F238E27FC236}">
                <a16:creationId xmlns:a16="http://schemas.microsoft.com/office/drawing/2014/main" id="{E03C17A7-4D3C-4F7A-A902-2FFD30051486}"/>
              </a:ext>
            </a:extLst>
          </p:cNvPr>
          <p:cNvSpPr txBox="1"/>
          <p:nvPr/>
        </p:nvSpPr>
        <p:spPr>
          <a:xfrm>
            <a:off x="4613177" y="5718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i</a:t>
            </a:r>
          </a:p>
        </p:txBody>
      </p:sp>
      <p:sp>
        <p:nvSpPr>
          <p:cNvPr id="12" name="TextBox 11">
            <a:extLst>
              <a:ext uri="{FF2B5EF4-FFF2-40B4-BE49-F238E27FC236}">
                <a16:creationId xmlns:a16="http://schemas.microsoft.com/office/drawing/2014/main" id="{21965192-8A44-404D-A8A2-7FE4D3B6FB7A}"/>
              </a:ext>
            </a:extLst>
          </p:cNvPr>
          <p:cNvSpPr txBox="1"/>
          <p:nvPr/>
        </p:nvSpPr>
        <p:spPr>
          <a:xfrm rot="10800000" flipV="1">
            <a:off x="4698278" y="8418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m</a:t>
            </a:r>
            <a:r>
              <a:rPr lang="en-GB" sz="3200" dirty="0">
                <a:solidFill>
                  <a:srgbClr val="E65D00"/>
                </a:solidFill>
                <a:latin typeface="Tw Cen MT" panose="020B0602020104020603"/>
                <a:cs typeface="Calibri" panose="020F0502020204030204" pitchFamily="34" charset="0"/>
              </a:rPr>
              <a:t>i</a:t>
            </a:r>
            <a:r>
              <a:rPr lang="en-GB" sz="3200" dirty="0">
                <a:solidFill>
                  <a:srgbClr val="5B9BD5">
                    <a:lumMod val="50000"/>
                  </a:srgbClr>
                </a:solidFill>
                <a:latin typeface="Tw Cen MT" panose="020B0602020104020603"/>
                <a:cs typeface="Calibri" panose="020F0502020204030204" pitchFamily="34" charset="0"/>
              </a:rPr>
              <a:t>d</a:t>
            </a:r>
            <a:r>
              <a:rPr lang="en-GB" sz="3200" dirty="0">
                <a:solidFill>
                  <a:srgbClr val="E65D00"/>
                </a:solidFill>
                <a:latin typeface="Tw Cen MT" panose="020B0602020104020603"/>
                <a:cs typeface="Calibri" panose="020F0502020204030204" pitchFamily="34" charset="0"/>
              </a:rPr>
              <a:t>i</a:t>
            </a:r>
          </a:p>
        </p:txBody>
      </p:sp>
      <p:sp>
        <p:nvSpPr>
          <p:cNvPr id="13" name="TextBox 12">
            <a:extLst>
              <a:ext uri="{FF2B5EF4-FFF2-40B4-BE49-F238E27FC236}">
                <a16:creationId xmlns:a16="http://schemas.microsoft.com/office/drawing/2014/main" id="{56062E12-3005-440B-9F4D-0DE861F6A42E}"/>
              </a:ext>
            </a:extLst>
          </p:cNvPr>
          <p:cNvSpPr txBox="1"/>
          <p:nvPr/>
        </p:nvSpPr>
        <p:spPr>
          <a:xfrm>
            <a:off x="6048277" y="521042"/>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eu</a:t>
            </a:r>
            <a:endParaRPr lang="en-GB" sz="2800" b="1" dirty="0">
              <a:solidFill>
                <a:srgbClr val="5B9BD5">
                  <a:lumMod val="50000"/>
                </a:srgbClr>
              </a:solidFill>
              <a:latin typeface="Tw Cen MT" panose="020B0602020104020603"/>
            </a:endParaRPr>
          </a:p>
        </p:txBody>
      </p:sp>
      <p:sp>
        <p:nvSpPr>
          <p:cNvPr id="14" name="TextBox 13">
            <a:extLst>
              <a:ext uri="{FF2B5EF4-FFF2-40B4-BE49-F238E27FC236}">
                <a16:creationId xmlns:a16="http://schemas.microsoft.com/office/drawing/2014/main" id="{99C1E285-6BD0-46F7-9623-E3508D0E3514}"/>
              </a:ext>
            </a:extLst>
          </p:cNvPr>
          <p:cNvSpPr txBox="1"/>
          <p:nvPr/>
        </p:nvSpPr>
        <p:spPr>
          <a:xfrm rot="10800000" flipV="1">
            <a:off x="6158778" y="8418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d</a:t>
            </a:r>
            <a:r>
              <a:rPr lang="en-GB" sz="3200" dirty="0">
                <a:solidFill>
                  <a:srgbClr val="E65D00"/>
                </a:solidFill>
                <a:latin typeface="Tw Cen MT" panose="020B0602020104020603"/>
                <a:cs typeface="Calibri" panose="020F0502020204030204" pitchFamily="34" charset="0"/>
              </a:rPr>
              <a:t>eu</a:t>
            </a:r>
            <a:r>
              <a:rPr lang="en-GB" sz="3200" dirty="0">
                <a:solidFill>
                  <a:srgbClr val="5B9BD5">
                    <a:lumMod val="50000"/>
                  </a:srgbClr>
                </a:solidFill>
                <a:latin typeface="Tw Cen MT" panose="020B0602020104020603"/>
                <a:cs typeface="Calibri" panose="020F0502020204030204" pitchFamily="34" charset="0"/>
              </a:rPr>
              <a:t>x</a:t>
            </a:r>
          </a:p>
        </p:txBody>
      </p:sp>
      <p:sp>
        <p:nvSpPr>
          <p:cNvPr id="15" name="TextBox 14">
            <a:extLst>
              <a:ext uri="{FF2B5EF4-FFF2-40B4-BE49-F238E27FC236}">
                <a16:creationId xmlns:a16="http://schemas.microsoft.com/office/drawing/2014/main" id="{C9F86A72-63E1-4A58-8244-EBCBEBDC45B4}"/>
              </a:ext>
            </a:extLst>
          </p:cNvPr>
          <p:cNvSpPr txBox="1"/>
          <p:nvPr/>
        </p:nvSpPr>
        <p:spPr>
          <a:xfrm>
            <a:off x="7546877" y="5337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e</a:t>
            </a:r>
          </a:p>
        </p:txBody>
      </p:sp>
      <p:sp>
        <p:nvSpPr>
          <p:cNvPr id="16" name="TextBox 15">
            <a:extLst>
              <a:ext uri="{FF2B5EF4-FFF2-40B4-BE49-F238E27FC236}">
                <a16:creationId xmlns:a16="http://schemas.microsoft.com/office/drawing/2014/main" id="{21E497C2-6813-45CF-9B5F-EA40A2480F0D}"/>
              </a:ext>
            </a:extLst>
          </p:cNvPr>
          <p:cNvSpPr txBox="1"/>
          <p:nvPr/>
        </p:nvSpPr>
        <p:spPr>
          <a:xfrm rot="10800000" flipV="1">
            <a:off x="7657378" y="803767"/>
            <a:ext cx="1359245" cy="584775"/>
          </a:xfrm>
          <a:prstGeom prst="rect">
            <a:avLst/>
          </a:prstGeom>
          <a:noFill/>
        </p:spPr>
        <p:txBody>
          <a:bodyPr wrap="square" rtlCol="0">
            <a:spAutoFit/>
          </a:bodyPr>
          <a:lstStyle/>
          <a:p>
            <a:pPr algn="ctr">
              <a:defRPr/>
            </a:pPr>
            <a:r>
              <a:rPr lang="en-GB" sz="2400" dirty="0">
                <a:solidFill>
                  <a:srgbClr val="5B9BD5">
                    <a:lumMod val="50000"/>
                  </a:srgbClr>
                </a:solidFill>
                <a:latin typeface="Arial" panose="020B0604020202020204" pitchFamily="34" charset="0"/>
                <a:cs typeface="Arial" panose="020B0604020202020204" pitchFamily="34" charset="0"/>
              </a:rPr>
              <a:t>j</a:t>
            </a:r>
            <a:r>
              <a:rPr lang="en-GB" sz="3200" dirty="0">
                <a:solidFill>
                  <a:srgbClr val="E65D00"/>
                </a:solidFill>
                <a:latin typeface="Tw Cen MT" panose="020B0602020104020603"/>
                <a:cs typeface="Calibri" panose="020F0502020204030204" pitchFamily="34" charset="0"/>
              </a:rPr>
              <a:t>e</a:t>
            </a:r>
          </a:p>
        </p:txBody>
      </p:sp>
      <p:sp>
        <p:nvSpPr>
          <p:cNvPr id="17" name="TextBox 16">
            <a:extLst>
              <a:ext uri="{FF2B5EF4-FFF2-40B4-BE49-F238E27FC236}">
                <a16:creationId xmlns:a16="http://schemas.microsoft.com/office/drawing/2014/main" id="{014393F9-EBBB-46AE-A196-D335BA83A5BF}"/>
              </a:ext>
            </a:extLst>
          </p:cNvPr>
          <p:cNvSpPr txBox="1"/>
          <p:nvPr/>
        </p:nvSpPr>
        <p:spPr>
          <a:xfrm>
            <a:off x="8969277" y="5210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au</a:t>
            </a:r>
          </a:p>
        </p:txBody>
      </p:sp>
      <p:sp>
        <p:nvSpPr>
          <p:cNvPr id="18" name="TextBox 17">
            <a:extLst>
              <a:ext uri="{FF2B5EF4-FFF2-40B4-BE49-F238E27FC236}">
                <a16:creationId xmlns:a16="http://schemas.microsoft.com/office/drawing/2014/main" id="{8F5AD61F-FF38-4B02-B6A5-FD573E6CA9AA}"/>
              </a:ext>
            </a:extLst>
          </p:cNvPr>
          <p:cNvSpPr txBox="1"/>
          <p:nvPr/>
        </p:nvSpPr>
        <p:spPr>
          <a:xfrm rot="10800000" flipV="1">
            <a:off x="9079778" y="8418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g</a:t>
            </a:r>
            <a:r>
              <a:rPr lang="en-GB" sz="3200" dirty="0">
                <a:solidFill>
                  <a:srgbClr val="E65D00"/>
                </a:solidFill>
                <a:latin typeface="Tw Cen MT" panose="020B0602020104020603"/>
                <a:cs typeface="Calibri" panose="020F0502020204030204" pitchFamily="34" charset="0"/>
              </a:rPr>
              <a:t>au</a:t>
            </a:r>
            <a:r>
              <a:rPr lang="en-GB" sz="3200" dirty="0">
                <a:solidFill>
                  <a:srgbClr val="5B9BD5">
                    <a:lumMod val="50000"/>
                  </a:srgbClr>
                </a:solidFill>
                <a:latin typeface="Tw Cen MT" panose="020B0602020104020603"/>
                <a:cs typeface="Calibri" panose="020F0502020204030204" pitchFamily="34" charset="0"/>
              </a:rPr>
              <a:t>che</a:t>
            </a:r>
          </a:p>
        </p:txBody>
      </p:sp>
      <p:sp>
        <p:nvSpPr>
          <p:cNvPr id="19" name="TextBox 18">
            <a:extLst>
              <a:ext uri="{FF2B5EF4-FFF2-40B4-BE49-F238E27FC236}">
                <a16:creationId xmlns:a16="http://schemas.microsoft.com/office/drawing/2014/main" id="{A5EA739B-5F9B-49F0-9FB7-66EAED3AA8BD}"/>
              </a:ext>
            </a:extLst>
          </p:cNvPr>
          <p:cNvSpPr txBox="1"/>
          <p:nvPr/>
        </p:nvSpPr>
        <p:spPr>
          <a:xfrm>
            <a:off x="3165377" y="1956142"/>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ou</a:t>
            </a:r>
            <a:endParaRPr lang="en-GB" sz="2800" b="1" dirty="0">
              <a:solidFill>
                <a:srgbClr val="5B9BD5">
                  <a:lumMod val="50000"/>
                </a:srgbClr>
              </a:solidFill>
              <a:latin typeface="Tw Cen MT" panose="020B0602020104020603"/>
            </a:endParaRPr>
          </a:p>
        </p:txBody>
      </p:sp>
      <p:sp>
        <p:nvSpPr>
          <p:cNvPr id="20" name="TextBox 19">
            <a:extLst>
              <a:ext uri="{FF2B5EF4-FFF2-40B4-BE49-F238E27FC236}">
                <a16:creationId xmlns:a16="http://schemas.microsoft.com/office/drawing/2014/main" id="{43E99237-64FE-4D6D-A43C-959E364F8A43}"/>
              </a:ext>
            </a:extLst>
          </p:cNvPr>
          <p:cNvSpPr txBox="1"/>
          <p:nvPr/>
        </p:nvSpPr>
        <p:spPr>
          <a:xfrm rot="10800000" flipV="1">
            <a:off x="3275878" y="22769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n</a:t>
            </a:r>
            <a:r>
              <a:rPr lang="en-GB" sz="3200" dirty="0">
                <a:solidFill>
                  <a:srgbClr val="E65D00"/>
                </a:solidFill>
                <a:latin typeface="Tw Cen MT" panose="020B0602020104020603"/>
                <a:cs typeface="Calibri" panose="020F0502020204030204" pitchFamily="34" charset="0"/>
              </a:rPr>
              <a:t>ou</a:t>
            </a:r>
            <a:r>
              <a:rPr lang="en-GB" sz="3200" dirty="0">
                <a:solidFill>
                  <a:srgbClr val="5B9BD5">
                    <a:lumMod val="50000"/>
                  </a:srgbClr>
                </a:solidFill>
                <a:latin typeface="Tw Cen MT" panose="020B0602020104020603"/>
                <a:cs typeface="Calibri" panose="020F0502020204030204" pitchFamily="34" charset="0"/>
              </a:rPr>
              <a:t>s</a:t>
            </a:r>
          </a:p>
        </p:txBody>
      </p:sp>
      <p:sp>
        <p:nvSpPr>
          <p:cNvPr id="21" name="TextBox 20">
            <a:extLst>
              <a:ext uri="{FF2B5EF4-FFF2-40B4-BE49-F238E27FC236}">
                <a16:creationId xmlns:a16="http://schemas.microsoft.com/office/drawing/2014/main" id="{0C330699-1A94-4A4B-BBFC-17CFB512D299}"/>
              </a:ext>
            </a:extLst>
          </p:cNvPr>
          <p:cNvSpPr txBox="1"/>
          <p:nvPr/>
        </p:nvSpPr>
        <p:spPr>
          <a:xfrm>
            <a:off x="4585987" y="2060240"/>
            <a:ext cx="617838" cy="400110"/>
          </a:xfrm>
          <a:prstGeom prst="rect">
            <a:avLst/>
          </a:prstGeom>
          <a:noFill/>
        </p:spPr>
        <p:txBody>
          <a:bodyPr wrap="square" rtlCol="0">
            <a:spAutoFit/>
          </a:bodyPr>
          <a:lstStyle/>
          <a:p>
            <a:pPr>
              <a:defRPr/>
            </a:pPr>
            <a:r>
              <a:rPr lang="en-GB" sz="2000" b="1" dirty="0">
                <a:solidFill>
                  <a:srgbClr val="5B9BD5">
                    <a:lumMod val="50000"/>
                  </a:srgbClr>
                </a:solidFill>
                <a:latin typeface="Tw Cen MT" panose="020B0602020104020603"/>
              </a:rPr>
              <a:t>SFE</a:t>
            </a:r>
          </a:p>
        </p:txBody>
      </p:sp>
      <p:sp>
        <p:nvSpPr>
          <p:cNvPr id="22" name="TextBox 21">
            <a:extLst>
              <a:ext uri="{FF2B5EF4-FFF2-40B4-BE49-F238E27FC236}">
                <a16:creationId xmlns:a16="http://schemas.microsoft.com/office/drawing/2014/main" id="{35ED4ED2-76E4-4B1D-8687-EA430F13F0A9}"/>
              </a:ext>
            </a:extLst>
          </p:cNvPr>
          <p:cNvSpPr txBox="1"/>
          <p:nvPr/>
        </p:nvSpPr>
        <p:spPr>
          <a:xfrm rot="10800000" flipV="1">
            <a:off x="4710978" y="22642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timide</a:t>
            </a:r>
            <a:endParaRPr lang="en-GB" sz="3200" dirty="0">
              <a:solidFill>
                <a:srgbClr val="5B9BD5">
                  <a:lumMod val="50000"/>
                </a:srgbClr>
              </a:solidFill>
              <a:latin typeface="Tw Cen MT" panose="020B0602020104020603"/>
              <a:cs typeface="Calibri" panose="020F0502020204030204" pitchFamily="34" charset="0"/>
            </a:endParaRPr>
          </a:p>
        </p:txBody>
      </p:sp>
      <p:sp>
        <p:nvSpPr>
          <p:cNvPr id="23" name="TextBox 22">
            <a:extLst>
              <a:ext uri="{FF2B5EF4-FFF2-40B4-BE49-F238E27FC236}">
                <a16:creationId xmlns:a16="http://schemas.microsoft.com/office/drawing/2014/main" id="{6D5BA393-85B6-4ED4-85E5-B2EF5E5A7BDE}"/>
              </a:ext>
            </a:extLst>
          </p:cNvPr>
          <p:cNvSpPr txBox="1"/>
          <p:nvPr/>
        </p:nvSpPr>
        <p:spPr>
          <a:xfrm>
            <a:off x="6060977" y="19434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a</a:t>
            </a:r>
          </a:p>
        </p:txBody>
      </p:sp>
      <p:sp>
        <p:nvSpPr>
          <p:cNvPr id="24" name="TextBox 23">
            <a:extLst>
              <a:ext uri="{FF2B5EF4-FFF2-40B4-BE49-F238E27FC236}">
                <a16:creationId xmlns:a16="http://schemas.microsoft.com/office/drawing/2014/main" id="{CEDDBBF8-14E6-4509-8F5F-F5EF5CC01E85}"/>
              </a:ext>
            </a:extLst>
          </p:cNvPr>
          <p:cNvSpPr txBox="1"/>
          <p:nvPr/>
        </p:nvSpPr>
        <p:spPr>
          <a:xfrm rot="10800000" flipV="1">
            <a:off x="6171478" y="2264267"/>
            <a:ext cx="1359245" cy="584775"/>
          </a:xfrm>
          <a:prstGeom prst="rect">
            <a:avLst/>
          </a:prstGeom>
          <a:noFill/>
        </p:spPr>
        <p:txBody>
          <a:bodyPr wrap="square" rtlCol="0">
            <a:spAutoFit/>
          </a:bodyPr>
          <a:lstStyle/>
          <a:p>
            <a:pPr algn="ctr">
              <a:defRPr/>
            </a:pPr>
            <a:r>
              <a:rPr lang="en-GB" sz="3200" dirty="0" err="1">
                <a:solidFill>
                  <a:srgbClr val="E65D00"/>
                </a:solidFill>
                <a:latin typeface="Tw Cen MT" panose="020B0602020104020603"/>
                <a:cs typeface="Calibri" panose="020F0502020204030204" pitchFamily="34" charset="0"/>
              </a:rPr>
              <a:t>é</a:t>
            </a:r>
            <a:r>
              <a:rPr lang="en-GB" sz="3200" dirty="0" err="1">
                <a:solidFill>
                  <a:srgbClr val="5B9BD5">
                    <a:lumMod val="50000"/>
                  </a:srgbClr>
                </a:solidFill>
                <a:latin typeface="Tw Cen MT" panose="020B0602020104020603"/>
                <a:cs typeface="Calibri" panose="020F0502020204030204" pitchFamily="34" charset="0"/>
              </a:rPr>
              <a:t>crire</a:t>
            </a:r>
            <a:endParaRPr lang="en-GB" sz="3200" dirty="0">
              <a:solidFill>
                <a:srgbClr val="5B9BD5">
                  <a:lumMod val="50000"/>
                </a:srgbClr>
              </a:solidFill>
              <a:latin typeface="Tw Cen MT" panose="020B0602020104020603"/>
              <a:cs typeface="Calibri" panose="020F0502020204030204" pitchFamily="34" charset="0"/>
            </a:endParaRPr>
          </a:p>
        </p:txBody>
      </p:sp>
      <p:sp>
        <p:nvSpPr>
          <p:cNvPr id="25" name="TextBox 24">
            <a:extLst>
              <a:ext uri="{FF2B5EF4-FFF2-40B4-BE49-F238E27FC236}">
                <a16:creationId xmlns:a16="http://schemas.microsoft.com/office/drawing/2014/main" id="{1DBEB9ED-2A1F-4697-A09B-456FE6C025FE}"/>
              </a:ext>
            </a:extLst>
          </p:cNvPr>
          <p:cNvSpPr txBox="1"/>
          <p:nvPr/>
        </p:nvSpPr>
        <p:spPr>
          <a:xfrm>
            <a:off x="7559577" y="1956142"/>
            <a:ext cx="1303324"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en</a:t>
            </a:r>
            <a:r>
              <a:rPr lang="en-GB" sz="2800" b="1" dirty="0">
                <a:solidFill>
                  <a:srgbClr val="5B9BD5">
                    <a:lumMod val="50000"/>
                  </a:srgbClr>
                </a:solidFill>
                <a:latin typeface="Tw Cen MT" panose="020B0602020104020603"/>
              </a:rPr>
              <a:t>/an</a:t>
            </a:r>
          </a:p>
        </p:txBody>
      </p:sp>
      <p:sp>
        <p:nvSpPr>
          <p:cNvPr id="26" name="TextBox 25">
            <a:extLst>
              <a:ext uri="{FF2B5EF4-FFF2-40B4-BE49-F238E27FC236}">
                <a16:creationId xmlns:a16="http://schemas.microsoft.com/office/drawing/2014/main" id="{1084D522-55E2-4A5B-8A07-01AAE18E1CC8}"/>
              </a:ext>
            </a:extLst>
          </p:cNvPr>
          <p:cNvSpPr txBox="1"/>
          <p:nvPr/>
        </p:nvSpPr>
        <p:spPr>
          <a:xfrm rot="10800000" flipV="1">
            <a:off x="7670078" y="2276967"/>
            <a:ext cx="1359245" cy="584775"/>
          </a:xfrm>
          <a:prstGeom prst="rect">
            <a:avLst/>
          </a:prstGeom>
          <a:noFill/>
        </p:spPr>
        <p:txBody>
          <a:bodyPr wrap="square" rtlCol="0">
            <a:spAutoFit/>
          </a:bodyPr>
          <a:lstStyle/>
          <a:p>
            <a:pPr algn="ctr">
              <a:defRPr/>
            </a:pPr>
            <a:r>
              <a:rPr lang="en-GB" sz="3200" dirty="0">
                <a:solidFill>
                  <a:srgbClr val="E65D00"/>
                </a:solidFill>
                <a:latin typeface="Tw Cen MT" panose="020B0602020104020603"/>
                <a:cs typeface="Calibri" panose="020F0502020204030204" pitchFamily="34" charset="0"/>
              </a:rPr>
              <a:t>en</a:t>
            </a:r>
            <a:r>
              <a:rPr lang="en-GB" sz="3200" dirty="0">
                <a:solidFill>
                  <a:srgbClr val="5B9BD5">
                    <a:lumMod val="50000"/>
                  </a:srgbClr>
                </a:solidFill>
                <a:latin typeface="Tw Cen MT" panose="020B0602020104020603"/>
                <a:cs typeface="Calibri" panose="020F0502020204030204" pitchFamily="34" charset="0"/>
              </a:rPr>
              <a:t>f</a:t>
            </a:r>
            <a:r>
              <a:rPr lang="en-GB" sz="3200" dirty="0">
                <a:solidFill>
                  <a:srgbClr val="E65D00"/>
                </a:solidFill>
                <a:latin typeface="Tw Cen MT" panose="020B0602020104020603"/>
                <a:cs typeface="Calibri" panose="020F0502020204030204" pitchFamily="34" charset="0"/>
              </a:rPr>
              <a:t>an</a:t>
            </a:r>
            <a:r>
              <a:rPr lang="en-GB" sz="3200" dirty="0">
                <a:solidFill>
                  <a:srgbClr val="5B9BD5">
                    <a:lumMod val="50000"/>
                  </a:srgbClr>
                </a:solidFill>
                <a:latin typeface="Tw Cen MT" panose="020B0602020104020603"/>
                <a:cs typeface="Calibri" panose="020F0502020204030204" pitchFamily="34" charset="0"/>
              </a:rPr>
              <a:t>t</a:t>
            </a:r>
          </a:p>
        </p:txBody>
      </p:sp>
      <p:sp>
        <p:nvSpPr>
          <p:cNvPr id="27" name="TextBox 26">
            <a:extLst>
              <a:ext uri="{FF2B5EF4-FFF2-40B4-BE49-F238E27FC236}">
                <a16:creationId xmlns:a16="http://schemas.microsoft.com/office/drawing/2014/main" id="{2D84058D-C626-482F-BA91-88500C8F938A}"/>
              </a:ext>
            </a:extLst>
          </p:cNvPr>
          <p:cNvSpPr txBox="1"/>
          <p:nvPr/>
        </p:nvSpPr>
        <p:spPr>
          <a:xfrm>
            <a:off x="8981977" y="19434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on</a:t>
            </a:r>
          </a:p>
        </p:txBody>
      </p:sp>
      <p:sp>
        <p:nvSpPr>
          <p:cNvPr id="28" name="TextBox 27">
            <a:extLst>
              <a:ext uri="{FF2B5EF4-FFF2-40B4-BE49-F238E27FC236}">
                <a16:creationId xmlns:a16="http://schemas.microsoft.com/office/drawing/2014/main" id="{97A45DCB-28B8-4DF2-9802-A456A60B9B9A}"/>
              </a:ext>
            </a:extLst>
          </p:cNvPr>
          <p:cNvSpPr txBox="1"/>
          <p:nvPr/>
        </p:nvSpPr>
        <p:spPr>
          <a:xfrm rot="10800000" flipV="1">
            <a:off x="9092478" y="22642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N</a:t>
            </a:r>
            <a:r>
              <a:rPr lang="en-GB" sz="3200" dirty="0">
                <a:solidFill>
                  <a:srgbClr val="E65D00"/>
                </a:solidFill>
                <a:latin typeface="Tw Cen MT" panose="020B0602020104020603"/>
                <a:cs typeface="Calibri" panose="020F0502020204030204" pitchFamily="34" charset="0"/>
              </a:rPr>
              <a:t>on</a:t>
            </a:r>
            <a:r>
              <a:rPr lang="en-GB" sz="3200" dirty="0">
                <a:solidFill>
                  <a:srgbClr val="5B9BD5">
                    <a:lumMod val="50000"/>
                  </a:srgbClr>
                </a:solidFill>
                <a:latin typeface="Tw Cen MT" panose="020B0602020104020603"/>
                <a:cs typeface="Calibri" panose="020F0502020204030204" pitchFamily="34" charset="0"/>
              </a:rPr>
              <a:t>!</a:t>
            </a:r>
          </a:p>
        </p:txBody>
      </p:sp>
      <p:sp>
        <p:nvSpPr>
          <p:cNvPr id="29" name="TextBox 28">
            <a:extLst>
              <a:ext uri="{FF2B5EF4-FFF2-40B4-BE49-F238E27FC236}">
                <a16:creationId xmlns:a16="http://schemas.microsoft.com/office/drawing/2014/main" id="{74D7DA4E-2E3C-4902-91E3-956B2ED8568F}"/>
              </a:ext>
            </a:extLst>
          </p:cNvPr>
          <p:cNvSpPr txBox="1"/>
          <p:nvPr/>
        </p:nvSpPr>
        <p:spPr>
          <a:xfrm>
            <a:off x="3139977" y="3465934"/>
            <a:ext cx="83661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ê/è</a:t>
            </a:r>
          </a:p>
        </p:txBody>
      </p:sp>
      <p:sp>
        <p:nvSpPr>
          <p:cNvPr id="30" name="TextBox 29">
            <a:extLst>
              <a:ext uri="{FF2B5EF4-FFF2-40B4-BE49-F238E27FC236}">
                <a16:creationId xmlns:a16="http://schemas.microsoft.com/office/drawing/2014/main" id="{30EB85E3-56EB-4612-B609-3B14E89B4C41}"/>
              </a:ext>
            </a:extLst>
          </p:cNvPr>
          <p:cNvSpPr txBox="1"/>
          <p:nvPr/>
        </p:nvSpPr>
        <p:spPr>
          <a:xfrm rot="10800000" flipV="1">
            <a:off x="3250478" y="37247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t</a:t>
            </a:r>
            <a:r>
              <a:rPr lang="en-GB" sz="3200" dirty="0">
                <a:solidFill>
                  <a:srgbClr val="E65D00"/>
                </a:solidFill>
                <a:latin typeface="Tw Cen MT" panose="020B0602020104020603"/>
                <a:cs typeface="Calibri" panose="020F0502020204030204" pitchFamily="34" charset="0"/>
              </a:rPr>
              <a:t>ê</a:t>
            </a:r>
            <a:r>
              <a:rPr lang="en-GB" sz="3200" dirty="0">
                <a:solidFill>
                  <a:srgbClr val="5B9BD5">
                    <a:lumMod val="50000"/>
                  </a:srgbClr>
                </a:solidFill>
                <a:latin typeface="Tw Cen MT" panose="020B0602020104020603"/>
                <a:cs typeface="Calibri" panose="020F0502020204030204" pitchFamily="34" charset="0"/>
              </a:rPr>
              <a:t>te</a:t>
            </a:r>
          </a:p>
        </p:txBody>
      </p:sp>
      <p:sp>
        <p:nvSpPr>
          <p:cNvPr id="31" name="TextBox 30">
            <a:extLst>
              <a:ext uri="{FF2B5EF4-FFF2-40B4-BE49-F238E27FC236}">
                <a16:creationId xmlns:a16="http://schemas.microsoft.com/office/drawing/2014/main" id="{0274EA15-8BBA-40D4-BB2D-8167BA6E09E9}"/>
              </a:ext>
            </a:extLst>
          </p:cNvPr>
          <p:cNvSpPr txBox="1"/>
          <p:nvPr/>
        </p:nvSpPr>
        <p:spPr>
          <a:xfrm>
            <a:off x="4590575" y="345323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ai</a:t>
            </a:r>
          </a:p>
        </p:txBody>
      </p:sp>
      <p:sp>
        <p:nvSpPr>
          <p:cNvPr id="32" name="TextBox 31">
            <a:extLst>
              <a:ext uri="{FF2B5EF4-FFF2-40B4-BE49-F238E27FC236}">
                <a16:creationId xmlns:a16="http://schemas.microsoft.com/office/drawing/2014/main" id="{62C49B10-00BF-49E6-A895-1F83B78E6B83}"/>
              </a:ext>
            </a:extLst>
          </p:cNvPr>
          <p:cNvSpPr txBox="1"/>
          <p:nvPr/>
        </p:nvSpPr>
        <p:spPr>
          <a:xfrm rot="10800000" flipV="1">
            <a:off x="4685578" y="37120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vr</a:t>
            </a:r>
            <a:r>
              <a:rPr lang="en-GB" sz="3200" dirty="0" err="1">
                <a:solidFill>
                  <a:srgbClr val="E65D00"/>
                </a:solidFill>
                <a:latin typeface="Tw Cen MT" panose="020B0602020104020603"/>
                <a:cs typeface="Calibri" panose="020F0502020204030204" pitchFamily="34" charset="0"/>
              </a:rPr>
              <a:t>ai</a:t>
            </a:r>
            <a:endParaRPr lang="en-GB" sz="3200" dirty="0">
              <a:solidFill>
                <a:srgbClr val="E65D00"/>
              </a:solidFill>
              <a:latin typeface="Tw Cen MT" panose="020B0602020104020603"/>
              <a:cs typeface="Calibri" panose="020F0502020204030204" pitchFamily="34" charset="0"/>
            </a:endParaRPr>
          </a:p>
        </p:txBody>
      </p:sp>
      <p:sp>
        <p:nvSpPr>
          <p:cNvPr id="33" name="TextBox 32">
            <a:extLst>
              <a:ext uri="{FF2B5EF4-FFF2-40B4-BE49-F238E27FC236}">
                <a16:creationId xmlns:a16="http://schemas.microsoft.com/office/drawing/2014/main" id="{DF8E537E-0A92-4C3F-A84C-B7641CD6E24F}"/>
              </a:ext>
            </a:extLst>
          </p:cNvPr>
          <p:cNvSpPr txBox="1"/>
          <p:nvPr/>
        </p:nvSpPr>
        <p:spPr>
          <a:xfrm>
            <a:off x="6035577" y="345323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oi</a:t>
            </a:r>
          </a:p>
        </p:txBody>
      </p:sp>
      <p:sp>
        <p:nvSpPr>
          <p:cNvPr id="34" name="TextBox 33">
            <a:extLst>
              <a:ext uri="{FF2B5EF4-FFF2-40B4-BE49-F238E27FC236}">
                <a16:creationId xmlns:a16="http://schemas.microsoft.com/office/drawing/2014/main" id="{C83EC0DD-C666-4BE1-A219-EACDF3FCF29A}"/>
              </a:ext>
            </a:extLst>
          </p:cNvPr>
          <p:cNvSpPr txBox="1"/>
          <p:nvPr/>
        </p:nvSpPr>
        <p:spPr>
          <a:xfrm rot="10800000" flipV="1">
            <a:off x="6146078" y="37120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v</a:t>
            </a:r>
            <a:r>
              <a:rPr lang="en-GB" sz="3200" dirty="0" err="1">
                <a:solidFill>
                  <a:srgbClr val="E65D00"/>
                </a:solidFill>
                <a:latin typeface="Tw Cen MT" panose="020B0602020104020603"/>
                <a:cs typeface="Calibri" panose="020F0502020204030204" pitchFamily="34" charset="0"/>
              </a:rPr>
              <a:t>oi</a:t>
            </a:r>
            <a:r>
              <a:rPr lang="en-GB" sz="3200" dirty="0" err="1">
                <a:solidFill>
                  <a:srgbClr val="5B9BD5">
                    <a:lumMod val="50000"/>
                  </a:srgbClr>
                </a:solidFill>
                <a:latin typeface="Tw Cen MT" panose="020B0602020104020603"/>
                <a:cs typeface="Calibri" panose="020F0502020204030204" pitchFamily="34" charset="0"/>
              </a:rPr>
              <a:t>r</a:t>
            </a:r>
            <a:endParaRPr lang="en-GB" sz="3200" dirty="0">
              <a:solidFill>
                <a:srgbClr val="5B9BD5">
                  <a:lumMod val="50000"/>
                </a:srgbClr>
              </a:solidFill>
              <a:latin typeface="Tw Cen MT" panose="020B0602020104020603"/>
              <a:cs typeface="Calibri" panose="020F0502020204030204" pitchFamily="34" charset="0"/>
            </a:endParaRPr>
          </a:p>
        </p:txBody>
      </p:sp>
      <p:sp>
        <p:nvSpPr>
          <p:cNvPr id="35" name="TextBox 34">
            <a:extLst>
              <a:ext uri="{FF2B5EF4-FFF2-40B4-BE49-F238E27FC236}">
                <a16:creationId xmlns:a16="http://schemas.microsoft.com/office/drawing/2014/main" id="{9351C3B1-1F70-43C0-A675-D42A0D00E041}"/>
              </a:ext>
            </a:extLst>
          </p:cNvPr>
          <p:cNvSpPr txBox="1"/>
          <p:nvPr/>
        </p:nvSpPr>
        <p:spPr>
          <a:xfrm>
            <a:off x="7534177" y="3450436"/>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ch</a:t>
            </a:r>
            <a:endParaRPr lang="en-GB" sz="2800" b="1" dirty="0">
              <a:solidFill>
                <a:srgbClr val="5B9BD5">
                  <a:lumMod val="50000"/>
                </a:srgbClr>
              </a:solidFill>
              <a:latin typeface="Tw Cen MT" panose="020B0602020104020603"/>
            </a:endParaRPr>
          </a:p>
        </p:txBody>
      </p:sp>
      <p:sp>
        <p:nvSpPr>
          <p:cNvPr id="36" name="TextBox 35">
            <a:extLst>
              <a:ext uri="{FF2B5EF4-FFF2-40B4-BE49-F238E27FC236}">
                <a16:creationId xmlns:a16="http://schemas.microsoft.com/office/drawing/2014/main" id="{5D8D2485-8D4A-4D28-A36A-CC9EC8E7A802}"/>
              </a:ext>
            </a:extLst>
          </p:cNvPr>
          <p:cNvSpPr txBox="1"/>
          <p:nvPr/>
        </p:nvSpPr>
        <p:spPr>
          <a:xfrm rot="10800000" flipV="1">
            <a:off x="7513526" y="3724767"/>
            <a:ext cx="1583384" cy="584775"/>
          </a:xfrm>
          <a:prstGeom prst="rect">
            <a:avLst/>
          </a:prstGeom>
          <a:noFill/>
        </p:spPr>
        <p:txBody>
          <a:bodyPr wrap="square" rtlCol="0">
            <a:spAutoFit/>
          </a:bodyPr>
          <a:lstStyle/>
          <a:p>
            <a:pPr algn="ctr">
              <a:defRPr/>
            </a:pPr>
            <a:r>
              <a:rPr lang="en-GB" sz="3200" dirty="0" err="1">
                <a:solidFill>
                  <a:srgbClr val="E65D00"/>
                </a:solidFill>
                <a:latin typeface="Tw Cen MT" panose="020B0602020104020603"/>
                <a:cs typeface="Calibri" panose="020F0502020204030204" pitchFamily="34" charset="0"/>
              </a:rPr>
              <a:t>ch</a:t>
            </a:r>
            <a:r>
              <a:rPr lang="en-GB" sz="3200" dirty="0" err="1">
                <a:solidFill>
                  <a:srgbClr val="5B9BD5">
                    <a:lumMod val="50000"/>
                  </a:srgbClr>
                </a:solidFill>
                <a:latin typeface="Tw Cen MT" panose="020B0602020104020603"/>
                <a:cs typeface="Calibri" panose="020F0502020204030204" pitchFamily="34" charset="0"/>
              </a:rPr>
              <a:t>er</a:t>
            </a:r>
            <a:r>
              <a:rPr lang="en-GB" sz="3200" dirty="0" err="1">
                <a:solidFill>
                  <a:srgbClr val="E65D00"/>
                </a:solidFill>
                <a:latin typeface="Tw Cen MT" panose="020B0602020104020603"/>
                <a:cs typeface="Calibri" panose="020F0502020204030204" pitchFamily="34" charset="0"/>
              </a:rPr>
              <a:t>ch</a:t>
            </a:r>
            <a:r>
              <a:rPr lang="en-GB" sz="3200" dirty="0" err="1">
                <a:solidFill>
                  <a:srgbClr val="5B9BD5">
                    <a:lumMod val="50000"/>
                  </a:srgbClr>
                </a:solidFill>
                <a:latin typeface="Tw Cen MT" panose="020B0602020104020603"/>
                <a:cs typeface="Calibri" panose="020F0502020204030204" pitchFamily="34" charset="0"/>
              </a:rPr>
              <a:t>er</a:t>
            </a:r>
            <a:endParaRPr lang="en-GB" sz="3200" dirty="0">
              <a:solidFill>
                <a:srgbClr val="5B9BD5">
                  <a:lumMod val="50000"/>
                </a:srgbClr>
              </a:solidFill>
              <a:latin typeface="Tw Cen MT" panose="020B0602020104020603"/>
              <a:cs typeface="Calibri" panose="020F0502020204030204" pitchFamily="34" charset="0"/>
            </a:endParaRPr>
          </a:p>
        </p:txBody>
      </p:sp>
      <p:sp>
        <p:nvSpPr>
          <p:cNvPr id="37" name="TextBox 36">
            <a:extLst>
              <a:ext uri="{FF2B5EF4-FFF2-40B4-BE49-F238E27FC236}">
                <a16:creationId xmlns:a16="http://schemas.microsoft.com/office/drawing/2014/main" id="{2F8936E1-731C-404F-9C28-6691D4531F7B}"/>
              </a:ext>
            </a:extLst>
          </p:cNvPr>
          <p:cNvSpPr txBox="1"/>
          <p:nvPr/>
        </p:nvSpPr>
        <p:spPr>
          <a:xfrm>
            <a:off x="8972075" y="3406740"/>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c</a:t>
            </a:r>
          </a:p>
        </p:txBody>
      </p:sp>
      <p:sp>
        <p:nvSpPr>
          <p:cNvPr id="38" name="TextBox 37">
            <a:extLst>
              <a:ext uri="{FF2B5EF4-FFF2-40B4-BE49-F238E27FC236}">
                <a16:creationId xmlns:a16="http://schemas.microsoft.com/office/drawing/2014/main" id="{094B7D7E-86F8-4600-8314-92AD775DA28C}"/>
              </a:ext>
            </a:extLst>
          </p:cNvPr>
          <p:cNvSpPr txBox="1"/>
          <p:nvPr/>
        </p:nvSpPr>
        <p:spPr>
          <a:xfrm rot="10800000" flipV="1">
            <a:off x="9067078" y="37120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i</a:t>
            </a:r>
            <a:r>
              <a:rPr lang="en-GB" sz="3200" dirty="0" err="1">
                <a:solidFill>
                  <a:srgbClr val="E65D00"/>
                </a:solidFill>
                <a:latin typeface="Tw Cen MT" panose="020B0602020104020603"/>
                <a:cs typeface="Calibri" panose="020F0502020204030204" pitchFamily="34" charset="0"/>
              </a:rPr>
              <a:t>c</a:t>
            </a:r>
            <a:r>
              <a:rPr lang="en-GB" sz="3200" dirty="0" err="1">
                <a:solidFill>
                  <a:srgbClr val="5B9BD5">
                    <a:lumMod val="50000"/>
                  </a:srgbClr>
                </a:solidFill>
                <a:latin typeface="Tw Cen MT" panose="020B0602020104020603"/>
                <a:cs typeface="Calibri" panose="020F0502020204030204" pitchFamily="34" charset="0"/>
              </a:rPr>
              <a:t>i</a:t>
            </a:r>
            <a:endParaRPr lang="en-GB" sz="3200" dirty="0">
              <a:solidFill>
                <a:srgbClr val="5B9BD5">
                  <a:lumMod val="50000"/>
                </a:srgbClr>
              </a:solidFill>
              <a:latin typeface="Tw Cen MT" panose="020B0602020104020603"/>
              <a:cs typeface="Calibri" panose="020F0502020204030204" pitchFamily="34" charset="0"/>
            </a:endParaRPr>
          </a:p>
        </p:txBody>
      </p:sp>
      <p:sp>
        <p:nvSpPr>
          <p:cNvPr id="39" name="TextBox 38">
            <a:extLst>
              <a:ext uri="{FF2B5EF4-FFF2-40B4-BE49-F238E27FC236}">
                <a16:creationId xmlns:a16="http://schemas.microsoft.com/office/drawing/2014/main" id="{13542DAC-EFE5-46DC-8FA5-026CE595EAF8}"/>
              </a:ext>
            </a:extLst>
          </p:cNvPr>
          <p:cNvSpPr txBox="1"/>
          <p:nvPr/>
        </p:nvSpPr>
        <p:spPr>
          <a:xfrm>
            <a:off x="1717577" y="4839042"/>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qu</a:t>
            </a:r>
            <a:endParaRPr lang="en-GB" sz="2800" b="1" dirty="0">
              <a:solidFill>
                <a:srgbClr val="5B9BD5">
                  <a:lumMod val="50000"/>
                </a:srgbClr>
              </a:solidFill>
              <a:latin typeface="Tw Cen MT" panose="020B0602020104020603"/>
            </a:endParaRPr>
          </a:p>
        </p:txBody>
      </p:sp>
      <p:sp>
        <p:nvSpPr>
          <p:cNvPr id="40" name="TextBox 39">
            <a:extLst>
              <a:ext uri="{FF2B5EF4-FFF2-40B4-BE49-F238E27FC236}">
                <a16:creationId xmlns:a16="http://schemas.microsoft.com/office/drawing/2014/main" id="{ED96C7D3-A868-4DAB-86BD-2FE3B06701FC}"/>
              </a:ext>
            </a:extLst>
          </p:cNvPr>
          <p:cNvSpPr txBox="1"/>
          <p:nvPr/>
        </p:nvSpPr>
        <p:spPr>
          <a:xfrm rot="10800000" flipV="1">
            <a:off x="1682933" y="5144380"/>
            <a:ext cx="1633519" cy="584775"/>
          </a:xfrm>
          <a:prstGeom prst="rect">
            <a:avLst/>
          </a:prstGeom>
          <a:noFill/>
        </p:spPr>
        <p:txBody>
          <a:bodyPr wrap="square" rtlCol="0">
            <a:spAutoFit/>
          </a:bodyPr>
          <a:lstStyle/>
          <a:p>
            <a:pPr algn="ctr">
              <a:defRPr/>
            </a:pPr>
            <a:r>
              <a:rPr lang="en-GB" sz="3200" dirty="0">
                <a:solidFill>
                  <a:srgbClr val="E65D00"/>
                </a:solidFill>
                <a:latin typeface="Tw Cen MT" panose="020B0602020104020603"/>
                <a:cs typeface="Calibri" panose="020F0502020204030204" pitchFamily="34" charset="0"/>
              </a:rPr>
              <a:t>qu</a:t>
            </a:r>
            <a:r>
              <a:rPr lang="en-GB" sz="3200" dirty="0">
                <a:solidFill>
                  <a:srgbClr val="5B9BD5">
                    <a:lumMod val="50000"/>
                  </a:srgbClr>
                </a:solidFill>
                <a:latin typeface="Tw Cen MT" panose="020B0602020104020603"/>
                <a:cs typeface="Calibri" panose="020F0502020204030204" pitchFamily="34" charset="0"/>
              </a:rPr>
              <a:t>estion</a:t>
            </a:r>
          </a:p>
        </p:txBody>
      </p:sp>
      <p:sp>
        <p:nvSpPr>
          <p:cNvPr id="41" name="TextBox 40">
            <a:extLst>
              <a:ext uri="{FF2B5EF4-FFF2-40B4-BE49-F238E27FC236}">
                <a16:creationId xmlns:a16="http://schemas.microsoft.com/office/drawing/2014/main" id="{7B5C26A8-7B71-4279-9EE2-C510DFC5D38F}"/>
              </a:ext>
            </a:extLst>
          </p:cNvPr>
          <p:cNvSpPr txBox="1"/>
          <p:nvPr/>
        </p:nvSpPr>
        <p:spPr>
          <a:xfrm>
            <a:off x="3168175" y="4950327"/>
            <a:ext cx="617838" cy="461665"/>
          </a:xfrm>
          <a:prstGeom prst="rect">
            <a:avLst/>
          </a:prstGeom>
          <a:noFill/>
        </p:spPr>
        <p:txBody>
          <a:bodyPr wrap="square" rtlCol="0">
            <a:spAutoFit/>
          </a:bodyPr>
          <a:lstStyle/>
          <a:p>
            <a:pPr>
              <a:defRPr/>
            </a:pPr>
            <a:r>
              <a:rPr lang="en-GB" sz="2400" b="1" dirty="0">
                <a:solidFill>
                  <a:srgbClr val="5B9BD5">
                    <a:lumMod val="50000"/>
                  </a:srgbClr>
                </a:solidFill>
                <a:latin typeface="Arial" panose="020B0604020202020204" pitchFamily="34" charset="0"/>
                <a:cs typeface="Arial" panose="020B0604020202020204" pitchFamily="34" charset="0"/>
              </a:rPr>
              <a:t>j</a:t>
            </a:r>
          </a:p>
        </p:txBody>
      </p:sp>
      <p:sp>
        <p:nvSpPr>
          <p:cNvPr id="42" name="TextBox 41">
            <a:extLst>
              <a:ext uri="{FF2B5EF4-FFF2-40B4-BE49-F238E27FC236}">
                <a16:creationId xmlns:a16="http://schemas.microsoft.com/office/drawing/2014/main" id="{F3E63A21-1BDE-476A-92C2-8EB9BD70FE3F}"/>
              </a:ext>
            </a:extLst>
          </p:cNvPr>
          <p:cNvSpPr txBox="1"/>
          <p:nvPr/>
        </p:nvSpPr>
        <p:spPr>
          <a:xfrm rot="10800000" flipV="1">
            <a:off x="3263178" y="5147167"/>
            <a:ext cx="1359245" cy="584775"/>
          </a:xfrm>
          <a:prstGeom prst="rect">
            <a:avLst/>
          </a:prstGeom>
          <a:noFill/>
        </p:spPr>
        <p:txBody>
          <a:bodyPr wrap="square" rtlCol="0">
            <a:spAutoFit/>
          </a:bodyPr>
          <a:lstStyle/>
          <a:p>
            <a:pPr algn="ctr">
              <a:defRPr/>
            </a:pPr>
            <a:r>
              <a:rPr lang="en-GB" sz="2400" dirty="0">
                <a:solidFill>
                  <a:srgbClr val="E65D00"/>
                </a:solidFill>
                <a:latin typeface="Arial" panose="020B0604020202020204" pitchFamily="34" charset="0"/>
                <a:cs typeface="Arial" panose="020B0604020202020204" pitchFamily="34" charset="0"/>
              </a:rPr>
              <a:t>j</a:t>
            </a:r>
            <a:r>
              <a:rPr lang="en-GB" sz="3200" dirty="0">
                <a:solidFill>
                  <a:srgbClr val="5B9BD5">
                    <a:lumMod val="50000"/>
                  </a:srgbClr>
                </a:solidFill>
                <a:latin typeface="Tw Cen MT" panose="020B0602020104020603"/>
                <a:cs typeface="Calibri" panose="020F0502020204030204" pitchFamily="34" charset="0"/>
              </a:rPr>
              <a:t>our</a:t>
            </a:r>
          </a:p>
        </p:txBody>
      </p:sp>
      <p:sp>
        <p:nvSpPr>
          <p:cNvPr id="43" name="TextBox 42">
            <a:extLst>
              <a:ext uri="{FF2B5EF4-FFF2-40B4-BE49-F238E27FC236}">
                <a16:creationId xmlns:a16="http://schemas.microsoft.com/office/drawing/2014/main" id="{D41C6E57-4D35-4169-9849-ED23F8D3C62C}"/>
              </a:ext>
            </a:extLst>
          </p:cNvPr>
          <p:cNvSpPr txBox="1"/>
          <p:nvPr/>
        </p:nvSpPr>
        <p:spPr>
          <a:xfrm>
            <a:off x="4645261" y="4904920"/>
            <a:ext cx="79631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tion</a:t>
            </a:r>
            <a:endParaRPr lang="en-GB" sz="2800" b="1" dirty="0">
              <a:solidFill>
                <a:srgbClr val="5B9BD5">
                  <a:lumMod val="50000"/>
                </a:srgbClr>
              </a:solidFill>
              <a:latin typeface="Tw Cen MT" panose="020B0602020104020603"/>
            </a:endParaRPr>
          </a:p>
        </p:txBody>
      </p:sp>
      <p:sp>
        <p:nvSpPr>
          <p:cNvPr id="44" name="TextBox 43">
            <a:extLst>
              <a:ext uri="{FF2B5EF4-FFF2-40B4-BE49-F238E27FC236}">
                <a16:creationId xmlns:a16="http://schemas.microsoft.com/office/drawing/2014/main" id="{D774E798-DCC0-4A23-9F7F-2542DFEF1E6F}"/>
              </a:ext>
            </a:extLst>
          </p:cNvPr>
          <p:cNvSpPr txBox="1"/>
          <p:nvPr/>
        </p:nvSpPr>
        <p:spPr>
          <a:xfrm rot="10800000" flipV="1">
            <a:off x="4723678" y="5240806"/>
            <a:ext cx="1359245" cy="461665"/>
          </a:xfrm>
          <a:prstGeom prst="rect">
            <a:avLst/>
          </a:prstGeom>
          <a:noFill/>
        </p:spPr>
        <p:txBody>
          <a:bodyPr wrap="square" rtlCol="0">
            <a:spAutoFit/>
          </a:bodyPr>
          <a:lstStyle/>
          <a:p>
            <a:pPr algn="ctr">
              <a:defRPr/>
            </a:pPr>
            <a:r>
              <a:rPr lang="en-GB" sz="2400" dirty="0">
                <a:solidFill>
                  <a:srgbClr val="5B9BD5">
                    <a:lumMod val="50000"/>
                  </a:srgbClr>
                </a:solidFill>
                <a:latin typeface="Tw Cen MT" panose="020B0602020104020603"/>
                <a:cs typeface="Calibri" panose="020F0502020204030204" pitchFamily="34" charset="0"/>
              </a:rPr>
              <a:t>Atten</a:t>
            </a:r>
            <a:r>
              <a:rPr lang="en-GB" sz="2400" dirty="0">
                <a:solidFill>
                  <a:srgbClr val="E65D00"/>
                </a:solidFill>
                <a:latin typeface="Tw Cen MT" panose="020B0602020104020603"/>
                <a:cs typeface="Calibri" panose="020F0502020204030204" pitchFamily="34" charset="0"/>
              </a:rPr>
              <a:t>tion</a:t>
            </a:r>
            <a:r>
              <a:rPr lang="en-GB" sz="2400" dirty="0">
                <a:solidFill>
                  <a:srgbClr val="5B9BD5">
                    <a:lumMod val="50000"/>
                  </a:srgbClr>
                </a:solidFill>
                <a:latin typeface="Tw Cen MT" panose="020B0602020104020603"/>
                <a:cs typeface="Calibri" panose="020F0502020204030204" pitchFamily="34" charset="0"/>
              </a:rPr>
              <a:t>!</a:t>
            </a:r>
          </a:p>
        </p:txBody>
      </p:sp>
      <p:sp>
        <p:nvSpPr>
          <p:cNvPr id="45" name="TextBox 44">
            <a:extLst>
              <a:ext uri="{FF2B5EF4-FFF2-40B4-BE49-F238E27FC236}">
                <a16:creationId xmlns:a16="http://schemas.microsoft.com/office/drawing/2014/main" id="{763C53C1-83E6-4BCE-AC51-787BF2C39253}"/>
              </a:ext>
            </a:extLst>
          </p:cNvPr>
          <p:cNvSpPr txBox="1"/>
          <p:nvPr/>
        </p:nvSpPr>
        <p:spPr>
          <a:xfrm>
            <a:off x="6111777" y="4901034"/>
            <a:ext cx="811039"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ien</a:t>
            </a:r>
            <a:endParaRPr lang="en-GB" sz="2800" b="1" dirty="0">
              <a:solidFill>
                <a:srgbClr val="5B9BD5">
                  <a:lumMod val="50000"/>
                </a:srgbClr>
              </a:solidFill>
              <a:latin typeface="Tw Cen MT" panose="020B0602020104020603"/>
            </a:endParaRPr>
          </a:p>
        </p:txBody>
      </p:sp>
      <p:sp>
        <p:nvSpPr>
          <p:cNvPr id="46" name="TextBox 45">
            <a:extLst>
              <a:ext uri="{FF2B5EF4-FFF2-40B4-BE49-F238E27FC236}">
                <a16:creationId xmlns:a16="http://schemas.microsoft.com/office/drawing/2014/main" id="{4C4B103E-2AC9-42E0-ADCB-E68C5C630067}"/>
              </a:ext>
            </a:extLst>
          </p:cNvPr>
          <p:cNvSpPr txBox="1"/>
          <p:nvPr/>
        </p:nvSpPr>
        <p:spPr>
          <a:xfrm rot="10800000" flipV="1">
            <a:off x="6222278" y="51598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b</a:t>
            </a:r>
            <a:r>
              <a:rPr lang="en-GB" sz="3200" dirty="0">
                <a:solidFill>
                  <a:srgbClr val="E65D00"/>
                </a:solidFill>
                <a:latin typeface="Tw Cen MT" panose="020B0602020104020603"/>
                <a:cs typeface="Calibri" panose="020F0502020204030204" pitchFamily="34" charset="0"/>
              </a:rPr>
              <a:t>ien</a:t>
            </a:r>
          </a:p>
        </p:txBody>
      </p:sp>
      <p:sp>
        <p:nvSpPr>
          <p:cNvPr id="47" name="TextBox 46">
            <a:extLst>
              <a:ext uri="{FF2B5EF4-FFF2-40B4-BE49-F238E27FC236}">
                <a16:creationId xmlns:a16="http://schemas.microsoft.com/office/drawing/2014/main" id="{975B4752-88C0-49C4-8AEF-D7F978987CBF}"/>
              </a:ext>
            </a:extLst>
          </p:cNvPr>
          <p:cNvSpPr txBox="1"/>
          <p:nvPr/>
        </p:nvSpPr>
        <p:spPr>
          <a:xfrm>
            <a:off x="7534177" y="4857338"/>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un</a:t>
            </a:r>
          </a:p>
        </p:txBody>
      </p:sp>
      <p:sp>
        <p:nvSpPr>
          <p:cNvPr id="48" name="TextBox 47">
            <a:extLst>
              <a:ext uri="{FF2B5EF4-FFF2-40B4-BE49-F238E27FC236}">
                <a16:creationId xmlns:a16="http://schemas.microsoft.com/office/drawing/2014/main" id="{7B916371-9E01-470E-AAFB-F168B5C88AF7}"/>
              </a:ext>
            </a:extLst>
          </p:cNvPr>
          <p:cNvSpPr txBox="1"/>
          <p:nvPr/>
        </p:nvSpPr>
        <p:spPr>
          <a:xfrm rot="10800000" flipV="1">
            <a:off x="7644678" y="5147167"/>
            <a:ext cx="1359245" cy="584775"/>
          </a:xfrm>
          <a:prstGeom prst="rect">
            <a:avLst/>
          </a:prstGeom>
          <a:noFill/>
        </p:spPr>
        <p:txBody>
          <a:bodyPr wrap="square" rtlCol="0">
            <a:spAutoFit/>
          </a:bodyPr>
          <a:lstStyle/>
          <a:p>
            <a:pPr algn="ctr">
              <a:defRPr/>
            </a:pPr>
            <a:r>
              <a:rPr lang="en-GB" sz="3200" dirty="0">
                <a:solidFill>
                  <a:srgbClr val="E65D00"/>
                </a:solidFill>
                <a:latin typeface="Tw Cen MT" panose="020B0602020104020603"/>
                <a:cs typeface="Calibri" panose="020F0502020204030204" pitchFamily="34" charset="0"/>
              </a:rPr>
              <a:t>un</a:t>
            </a:r>
          </a:p>
        </p:txBody>
      </p:sp>
      <p:sp>
        <p:nvSpPr>
          <p:cNvPr id="49" name="TextBox 48">
            <a:extLst>
              <a:ext uri="{FF2B5EF4-FFF2-40B4-BE49-F238E27FC236}">
                <a16:creationId xmlns:a16="http://schemas.microsoft.com/office/drawing/2014/main" id="{B03DF363-E700-482A-BC53-0482F6A774B5}"/>
              </a:ext>
            </a:extLst>
          </p:cNvPr>
          <p:cNvSpPr txBox="1"/>
          <p:nvPr/>
        </p:nvSpPr>
        <p:spPr>
          <a:xfrm>
            <a:off x="1717577" y="3442042"/>
            <a:ext cx="1269357"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ain</a:t>
            </a:r>
            <a:r>
              <a:rPr lang="en-GB" sz="2800" b="1" dirty="0">
                <a:solidFill>
                  <a:srgbClr val="5B9BD5">
                    <a:lumMod val="50000"/>
                  </a:srgbClr>
                </a:solidFill>
                <a:latin typeface="Tw Cen MT" panose="020B0602020104020603"/>
              </a:rPr>
              <a:t>/in</a:t>
            </a:r>
          </a:p>
        </p:txBody>
      </p:sp>
      <p:sp>
        <p:nvSpPr>
          <p:cNvPr id="50" name="TextBox 49">
            <a:extLst>
              <a:ext uri="{FF2B5EF4-FFF2-40B4-BE49-F238E27FC236}">
                <a16:creationId xmlns:a16="http://schemas.microsoft.com/office/drawing/2014/main" id="{CFF633DF-21BB-4D80-AAFB-6FD51031B09E}"/>
              </a:ext>
            </a:extLst>
          </p:cNvPr>
          <p:cNvSpPr txBox="1"/>
          <p:nvPr/>
        </p:nvSpPr>
        <p:spPr>
          <a:xfrm rot="10800000" flipV="1">
            <a:off x="1828078" y="37247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tr</a:t>
            </a:r>
            <a:r>
              <a:rPr lang="en-GB" sz="3200" dirty="0">
                <a:solidFill>
                  <a:srgbClr val="E65D00"/>
                </a:solidFill>
                <a:latin typeface="Tw Cen MT" panose="020B0602020104020603"/>
                <a:cs typeface="Calibri" panose="020F0502020204030204" pitchFamily="34" charset="0"/>
              </a:rPr>
              <a:t>ain</a:t>
            </a:r>
          </a:p>
        </p:txBody>
      </p:sp>
      <p:sp>
        <p:nvSpPr>
          <p:cNvPr id="51" name="TextBox 50">
            <a:extLst>
              <a:ext uri="{FF2B5EF4-FFF2-40B4-BE49-F238E27FC236}">
                <a16:creationId xmlns:a16="http://schemas.microsoft.com/office/drawing/2014/main" id="{7026BCF3-722A-4F1B-A3F1-136B1C7BB54E}"/>
              </a:ext>
            </a:extLst>
          </p:cNvPr>
          <p:cNvSpPr txBox="1"/>
          <p:nvPr/>
        </p:nvSpPr>
        <p:spPr>
          <a:xfrm>
            <a:off x="1717577" y="19688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u</a:t>
            </a:r>
          </a:p>
        </p:txBody>
      </p:sp>
      <p:sp>
        <p:nvSpPr>
          <p:cNvPr id="52" name="TextBox 51">
            <a:extLst>
              <a:ext uri="{FF2B5EF4-FFF2-40B4-BE49-F238E27FC236}">
                <a16:creationId xmlns:a16="http://schemas.microsoft.com/office/drawing/2014/main" id="{CA8E401A-544D-4E74-A192-EC5C5F5D3657}"/>
              </a:ext>
            </a:extLst>
          </p:cNvPr>
          <p:cNvSpPr txBox="1"/>
          <p:nvPr/>
        </p:nvSpPr>
        <p:spPr>
          <a:xfrm rot="10800000" flipV="1">
            <a:off x="1828078" y="22896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t</a:t>
            </a:r>
            <a:r>
              <a:rPr lang="en-GB" sz="3200" dirty="0" err="1">
                <a:solidFill>
                  <a:srgbClr val="E65D00"/>
                </a:solidFill>
                <a:latin typeface="Tw Cen MT" panose="020B0602020104020603"/>
                <a:cs typeface="Calibri" panose="020F0502020204030204" pitchFamily="34" charset="0"/>
              </a:rPr>
              <a:t>u</a:t>
            </a:r>
            <a:endParaRPr lang="en-GB" sz="3200" dirty="0">
              <a:solidFill>
                <a:srgbClr val="E65D00"/>
              </a:solidFill>
              <a:latin typeface="Tw Cen MT" panose="020B0602020104020603"/>
              <a:cs typeface="Calibri" panose="020F0502020204030204" pitchFamily="34" charset="0"/>
            </a:endParaRPr>
          </a:p>
        </p:txBody>
      </p:sp>
      <p:pic>
        <p:nvPicPr>
          <p:cNvPr id="8" name="Picture 7">
            <a:extLst>
              <a:ext uri="{FF2B5EF4-FFF2-40B4-BE49-F238E27FC236}">
                <a16:creationId xmlns:a16="http://schemas.microsoft.com/office/drawing/2014/main" id="{99090549-7892-4E6B-AD51-BE1C6E619926}"/>
              </a:ext>
            </a:extLst>
          </p:cNvPr>
          <p:cNvPicPr>
            <a:picLocks noChangeAspect="1"/>
          </p:cNvPicPr>
          <p:nvPr/>
        </p:nvPicPr>
        <p:blipFill>
          <a:blip r:embed="rId4"/>
          <a:stretch>
            <a:fillRect/>
          </a:stretch>
        </p:blipFill>
        <p:spPr>
          <a:xfrm>
            <a:off x="3329099" y="1385456"/>
            <a:ext cx="1167328" cy="584776"/>
          </a:xfrm>
          <a:prstGeom prst="rect">
            <a:avLst/>
          </a:prstGeom>
        </p:spPr>
      </p:pic>
      <p:pic>
        <p:nvPicPr>
          <p:cNvPr id="54" name="Picture 53">
            <a:extLst>
              <a:ext uri="{FF2B5EF4-FFF2-40B4-BE49-F238E27FC236}">
                <a16:creationId xmlns:a16="http://schemas.microsoft.com/office/drawing/2014/main" id="{BC51C7ED-F0B9-42FB-9B0A-4887289559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1670" y="1408944"/>
            <a:ext cx="617838" cy="626244"/>
          </a:xfrm>
          <a:prstGeom prst="rect">
            <a:avLst/>
          </a:prstGeom>
        </p:spPr>
      </p:pic>
      <p:pic>
        <p:nvPicPr>
          <p:cNvPr id="55" name="Picture 4" descr="White Blue Rounded Rectangle Clip Art">
            <a:extLst>
              <a:ext uri="{FF2B5EF4-FFF2-40B4-BE49-F238E27FC236}">
                <a16:creationId xmlns:a16="http://schemas.microsoft.com/office/drawing/2014/main" id="{F1F96B8A-6E2E-4D2A-942F-758E20AA3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6770" y="1320964"/>
            <a:ext cx="617838" cy="74438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wdj\Google Drive\Primary\Y5 SoW\From Tracy\Pronouns\i.png">
            <a:extLst>
              <a:ext uri="{FF2B5EF4-FFF2-40B4-BE49-F238E27FC236}">
                <a16:creationId xmlns:a16="http://schemas.microsoft.com/office/drawing/2014/main" id="{F258159D-F05A-4259-B2CD-DDC81DA1B3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6099" y="1304020"/>
            <a:ext cx="404882" cy="7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descr="Left Blue Arrow Clip Art">
            <a:extLst>
              <a:ext uri="{FF2B5EF4-FFF2-40B4-BE49-F238E27FC236}">
                <a16:creationId xmlns:a16="http://schemas.microsoft.com/office/drawing/2014/main" id="{E114C42E-CA2F-4057-9EDF-116FD2E44A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4372" y="1385456"/>
            <a:ext cx="615454" cy="61545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wdj\Google Drive\Primary\Y5 SoW\From Tracy\Pronouns\you.png">
            <a:extLst>
              <a:ext uri="{FF2B5EF4-FFF2-40B4-BE49-F238E27FC236}">
                <a16:creationId xmlns:a16="http://schemas.microsoft.com/office/drawing/2014/main" id="{6A4467AF-C0D1-4D34-BDA7-BC1E9A96DF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10122" y="2756921"/>
            <a:ext cx="845779" cy="7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C:\Users\wdj\Google Drive\Primary\Y5 SoW\From Tracy\Pronouns\we.png">
            <a:extLst>
              <a:ext uri="{FF2B5EF4-FFF2-40B4-BE49-F238E27FC236}">
                <a16:creationId xmlns:a16="http://schemas.microsoft.com/office/drawing/2014/main" id="{ED95C482-3FF1-4677-B755-76C0D1633A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21483" y="2742764"/>
            <a:ext cx="850859" cy="6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a:extLst>
              <a:ext uri="{FF2B5EF4-FFF2-40B4-BE49-F238E27FC236}">
                <a16:creationId xmlns:a16="http://schemas.microsoft.com/office/drawing/2014/main" id="{523DC9B6-EFAC-4481-A633-5B5655C6B429}"/>
              </a:ext>
            </a:extLst>
          </p:cNvPr>
          <p:cNvSpPr txBox="1"/>
          <p:nvPr/>
        </p:nvSpPr>
        <p:spPr>
          <a:xfrm>
            <a:off x="5550672" y="2287179"/>
            <a:ext cx="481451" cy="646331"/>
          </a:xfrm>
          <a:prstGeom prst="rect">
            <a:avLst/>
          </a:prstGeom>
          <a:noFill/>
        </p:spPr>
        <p:txBody>
          <a:bodyPr wrap="square" rtlCol="0">
            <a:spAutoFit/>
          </a:bodyPr>
          <a:lstStyle/>
          <a:p>
            <a:pPr>
              <a:defRPr/>
            </a:pPr>
            <a:r>
              <a:rPr lang="en-GB" sz="3600" b="1" dirty="0">
                <a:solidFill>
                  <a:srgbClr val="E65D00"/>
                </a:solidFill>
                <a:latin typeface="Tw Cen MT" panose="020B0602020104020603"/>
              </a:rPr>
              <a:t>X</a:t>
            </a:r>
          </a:p>
        </p:txBody>
      </p:sp>
      <p:pic>
        <p:nvPicPr>
          <p:cNvPr id="61" name="Picture 2" descr="Ink Pen Clip Art">
            <a:extLst>
              <a:ext uri="{FF2B5EF4-FFF2-40B4-BE49-F238E27FC236}">
                <a16:creationId xmlns:a16="http://schemas.microsoft.com/office/drawing/2014/main" id="{14E717C6-BF25-4407-929E-D82A7D4FCD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90145" y="2800005"/>
            <a:ext cx="481451" cy="68090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Little Boy Clip Art">
            <a:extLst>
              <a:ext uri="{FF2B5EF4-FFF2-40B4-BE49-F238E27FC236}">
                <a16:creationId xmlns:a16="http://schemas.microsoft.com/office/drawing/2014/main" id="{E49D00D8-964A-46E3-8D01-A80E050888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11185" y="2800004"/>
            <a:ext cx="359702" cy="74937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999" y="2813745"/>
            <a:ext cx="481451" cy="6809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Red No Circle Clip Art">
            <a:extLst>
              <a:ext uri="{FF2B5EF4-FFF2-40B4-BE49-F238E27FC236}">
                <a16:creationId xmlns:a16="http://schemas.microsoft.com/office/drawing/2014/main" id="{6928737E-441A-465B-88EB-BE88E42D09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14289" y="2782628"/>
            <a:ext cx="694675" cy="68772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Kiddy Train Clip Art">
            <a:extLst>
              <a:ext uri="{FF2B5EF4-FFF2-40B4-BE49-F238E27FC236}">
                <a16:creationId xmlns:a16="http://schemas.microsoft.com/office/drawing/2014/main" id="{DBAE4220-9024-4353-99F2-7361C20698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2054" y="4260686"/>
            <a:ext cx="780493" cy="68683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Asian Anime Boy Head Clip Art">
            <a:extLst>
              <a:ext uri="{FF2B5EF4-FFF2-40B4-BE49-F238E27FC236}">
                <a16:creationId xmlns:a16="http://schemas.microsoft.com/office/drawing/2014/main" id="{41E19572-D3D3-48A1-8587-E7E50D041C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00950" y="4228131"/>
            <a:ext cx="617838" cy="67962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Tick1 Clip Art">
            <a:extLst>
              <a:ext uri="{FF2B5EF4-FFF2-40B4-BE49-F238E27FC236}">
                <a16:creationId xmlns:a16="http://schemas.microsoft.com/office/drawing/2014/main" id="{CD10F3F9-6E99-4BD8-9BBB-6BBC64FCA5B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76721" y="4220605"/>
            <a:ext cx="694675" cy="69467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www.clker.com/cliparts/2/n/7/1/j/V/scientist-microscope-md.png">
            <a:extLst>
              <a:ext uri="{FF2B5EF4-FFF2-40B4-BE49-F238E27FC236}">
                <a16:creationId xmlns:a16="http://schemas.microsoft.com/office/drawing/2014/main" id="{4AEA714D-1F2E-436B-8520-37418C7FB9DD}"/>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8519" y="4145615"/>
            <a:ext cx="741001" cy="90566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Simple Folder Seek Clip Art">
            <a:extLst>
              <a:ext uri="{FF2B5EF4-FFF2-40B4-BE49-F238E27FC236}">
                <a16:creationId xmlns:a16="http://schemas.microsoft.com/office/drawing/2014/main" id="{2D3E9C67-8888-4F6E-83E8-C12B09FC0DF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5201" y="4268731"/>
            <a:ext cx="789367" cy="78936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Ruffled Map Clip Art">
            <a:extLst>
              <a:ext uri="{FF2B5EF4-FFF2-40B4-BE49-F238E27FC236}">
                <a16:creationId xmlns:a16="http://schemas.microsoft.com/office/drawing/2014/main" id="{33F92BC7-6CB2-40C4-B0F2-41F5061DFA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49350" y="4200199"/>
            <a:ext cx="730477" cy="73047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Blue Question Mark Clip Art">
            <a:extLst>
              <a:ext uri="{FF2B5EF4-FFF2-40B4-BE49-F238E27FC236}">
                <a16:creationId xmlns:a16="http://schemas.microsoft.com/office/drawing/2014/main" id="{6D93D005-EBB0-4648-897F-906E7681BF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06505" y="5683087"/>
            <a:ext cx="687140" cy="67339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Smiling Sun Clip Art">
            <a:extLst>
              <a:ext uri="{FF2B5EF4-FFF2-40B4-BE49-F238E27FC236}">
                <a16:creationId xmlns:a16="http://schemas.microsoft.com/office/drawing/2014/main" id="{07743BF1-F1C6-44B7-BFAC-6D1FA6F516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26089" y="5671697"/>
            <a:ext cx="762158" cy="76215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Warning - Banana Skin Clip Art">
            <a:extLst>
              <a:ext uri="{FF2B5EF4-FFF2-40B4-BE49-F238E27FC236}">
                <a16:creationId xmlns:a16="http://schemas.microsoft.com/office/drawing/2014/main" id="{6DB1C69A-9447-4F32-BDDF-F35EAD2E3D7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95085" y="5686466"/>
            <a:ext cx="762158" cy="67069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Symbol Thumbs Up Clip Art">
            <a:extLst>
              <a:ext uri="{FF2B5EF4-FFF2-40B4-BE49-F238E27FC236}">
                <a16:creationId xmlns:a16="http://schemas.microsoft.com/office/drawing/2014/main" id="{8261BBBB-1744-49B3-BE60-93C611EF6D7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598815" y="5632107"/>
            <a:ext cx="604161" cy="74587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White Blue Rounded Rectangle Clip Art">
            <a:extLst>
              <a:ext uri="{FF2B5EF4-FFF2-40B4-BE49-F238E27FC236}">
                <a16:creationId xmlns:a16="http://schemas.microsoft.com/office/drawing/2014/main" id="{9DDF4446-BB29-4525-A931-11EADCB4B4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40627" y="5659575"/>
            <a:ext cx="418145" cy="69690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F096F9A1-8E8D-4BCF-A97C-4527680F86D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709354" y="1439133"/>
            <a:ext cx="789367" cy="665700"/>
          </a:xfrm>
          <a:prstGeom prst="rect">
            <a:avLst/>
          </a:prstGeom>
        </p:spPr>
      </p:pic>
      <p:sp>
        <p:nvSpPr>
          <p:cNvPr id="77" name="Down Arrow 14">
            <a:extLst>
              <a:ext uri="{FF2B5EF4-FFF2-40B4-BE49-F238E27FC236}">
                <a16:creationId xmlns:a16="http://schemas.microsoft.com/office/drawing/2014/main" id="{A8031724-ED70-42C7-A29F-2CFF3E5F2814}"/>
              </a:ext>
            </a:extLst>
          </p:cNvPr>
          <p:cNvSpPr/>
          <p:nvPr/>
        </p:nvSpPr>
        <p:spPr>
          <a:xfrm>
            <a:off x="1991844" y="1385457"/>
            <a:ext cx="244879" cy="42655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pic>
        <p:nvPicPr>
          <p:cNvPr id="2" name="Picture 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101358" y="5729155"/>
            <a:ext cx="441033" cy="641011"/>
          </a:xfrm>
          <a:prstGeom prst="rect">
            <a:avLst/>
          </a:prstGeom>
        </p:spPr>
      </p:pic>
      <p:sp>
        <p:nvSpPr>
          <p:cNvPr id="78" name="TextBox 77">
            <a:extLst>
              <a:ext uri="{FF2B5EF4-FFF2-40B4-BE49-F238E27FC236}">
                <a16:creationId xmlns:a16="http://schemas.microsoft.com/office/drawing/2014/main" id="{523DC9B6-EFAC-4481-A633-5B5655C6B429}"/>
              </a:ext>
            </a:extLst>
          </p:cNvPr>
          <p:cNvSpPr txBox="1"/>
          <p:nvPr/>
        </p:nvSpPr>
        <p:spPr>
          <a:xfrm>
            <a:off x="3969924" y="5538266"/>
            <a:ext cx="481451" cy="1015663"/>
          </a:xfrm>
          <a:prstGeom prst="rect">
            <a:avLst/>
          </a:prstGeom>
          <a:noFill/>
        </p:spPr>
        <p:txBody>
          <a:bodyPr wrap="square" rtlCol="0">
            <a:spAutoFit/>
          </a:bodyPr>
          <a:lstStyle/>
          <a:p>
            <a:pPr>
              <a:defRPr/>
            </a:pPr>
            <a:r>
              <a:rPr lang="en-GB" sz="6000" b="1" dirty="0">
                <a:solidFill>
                  <a:srgbClr val="E65D00"/>
                </a:solidFill>
                <a:latin typeface="Tw Cen MT" panose="020B0602020104020603"/>
              </a:rPr>
              <a:t>X</a:t>
            </a:r>
          </a:p>
        </p:txBody>
      </p:sp>
    </p:spTree>
    <p:extLst>
      <p:ext uri="{BB962C8B-B14F-4D97-AF65-F5344CB8AC3E}">
        <p14:creationId xmlns:p14="http://schemas.microsoft.com/office/powerpoint/2010/main" val="3586655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207553" y="0"/>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a:t>
            </a:r>
          </a:p>
        </p:txBody>
      </p:sp>
      <p:sp>
        <p:nvSpPr>
          <p:cNvPr id="14" name="Title 3"/>
          <p:cNvSpPr txBox="1">
            <a:spLocks/>
          </p:cNvSpPr>
          <p:nvPr/>
        </p:nvSpPr>
        <p:spPr>
          <a:xfrm>
            <a:off x="41201" y="125716"/>
            <a:ext cx="8806714"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3200" dirty="0">
                <a:solidFill>
                  <a:prstClr val="white"/>
                </a:solidFill>
                <a:latin typeface="Century Gothic" panose="020B0502020202020204" pitchFamily="34" charset="0"/>
              </a:rPr>
              <a:t>selection informed by ‘</a:t>
            </a:r>
            <a:r>
              <a:rPr lang="en-GB" sz="3200" b="1" dirty="0">
                <a:solidFill>
                  <a:prstClr val="white"/>
                </a:solidFill>
                <a:latin typeface="Century Gothic" panose="020B0502020202020204" pitchFamily="34" charset="0"/>
              </a:rPr>
              <a:t>high frequency</a:t>
            </a:r>
            <a:r>
              <a:rPr lang="en-GB" sz="3200" dirty="0">
                <a:solidFill>
                  <a:prstClr val="white"/>
                </a:solidFill>
                <a:latin typeface="Century Gothic" panose="020B0502020202020204" pitchFamily="34" charset="0"/>
              </a:rPr>
              <a:t>’</a:t>
            </a:r>
          </a:p>
          <a:p>
            <a:pPr marL="457200" indent="-457200">
              <a:buFont typeface="Wingdings" panose="05000000000000000000" pitchFamily="2" charset="2"/>
              <a:buChar char="§"/>
            </a:pPr>
            <a:r>
              <a:rPr lang="en-GB" sz="3200" dirty="0">
                <a:solidFill>
                  <a:prstClr val="white"/>
                </a:solidFill>
                <a:latin typeface="Century Gothic" panose="020B0502020202020204" pitchFamily="34" charset="0"/>
              </a:rPr>
              <a:t>including a </a:t>
            </a:r>
            <a:r>
              <a:rPr lang="en-GB" sz="3200" b="1" dirty="0">
                <a:solidFill>
                  <a:prstClr val="white"/>
                </a:solidFill>
                <a:latin typeface="Century Gothic" panose="020B0502020202020204" pitchFamily="34" charset="0"/>
              </a:rPr>
              <a:t>verb lexicon</a:t>
            </a:r>
          </a:p>
          <a:p>
            <a:pPr marL="457200" indent="-457200">
              <a:buFont typeface="Wingdings" panose="05000000000000000000" pitchFamily="2" charset="2"/>
              <a:buChar char="§"/>
            </a:pPr>
            <a:r>
              <a:rPr lang="en-GB" sz="3200" dirty="0">
                <a:solidFill>
                  <a:prstClr val="white"/>
                </a:solidFill>
                <a:latin typeface="Century Gothic" panose="020B0502020202020204" pitchFamily="34" charset="0"/>
              </a:rPr>
              <a:t>sets of </a:t>
            </a:r>
            <a:r>
              <a:rPr lang="en-GB" sz="3200" b="1" dirty="0">
                <a:solidFill>
                  <a:prstClr val="white"/>
                </a:solidFill>
                <a:latin typeface="Century Gothic" panose="020B0502020202020204" pitchFamily="34" charset="0"/>
              </a:rPr>
              <a:t>mixed word classes </a:t>
            </a:r>
          </a:p>
          <a:p>
            <a:pPr marL="457200" indent="-457200">
              <a:buFont typeface="Wingdings" panose="05000000000000000000" pitchFamily="2" charset="2"/>
              <a:buChar char="§"/>
            </a:pPr>
            <a:r>
              <a:rPr lang="en-GB" sz="3200" dirty="0">
                <a:solidFill>
                  <a:prstClr val="white"/>
                </a:solidFill>
                <a:latin typeface="Century Gothic" panose="020B0502020202020204" pitchFamily="34" charset="0"/>
              </a:rPr>
              <a:t>developing </a:t>
            </a:r>
            <a:r>
              <a:rPr lang="en-GB" sz="3200" b="1" dirty="0">
                <a:solidFill>
                  <a:prstClr val="white"/>
                </a:solidFill>
                <a:latin typeface="Century Gothic" panose="020B0502020202020204" pitchFamily="34" charset="0"/>
              </a:rPr>
              <a:t>depth</a:t>
            </a:r>
            <a:r>
              <a:rPr lang="en-GB" sz="3200" dirty="0">
                <a:solidFill>
                  <a:prstClr val="white"/>
                </a:solidFill>
                <a:latin typeface="Century Gothic" panose="020B0502020202020204" pitchFamily="34" charset="0"/>
              </a:rPr>
              <a:t> of knowledge</a:t>
            </a:r>
            <a:br>
              <a:rPr lang="en-GB" sz="3200" dirty="0">
                <a:solidFill>
                  <a:prstClr val="white"/>
                </a:solidFill>
                <a:latin typeface="Century Gothic" panose="020B0502020202020204" pitchFamily="34" charset="0"/>
              </a:rPr>
            </a:br>
            <a:r>
              <a:rPr lang="en-GB" sz="3200" dirty="0">
                <a:solidFill>
                  <a:prstClr val="white"/>
                </a:solidFill>
                <a:latin typeface="Century Gothic" panose="020B0502020202020204" pitchFamily="34" charset="0"/>
              </a:rPr>
              <a:t>(e.g., revisiting, information gaps)</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8171" y="6458938"/>
            <a:ext cx="3077513" cy="288077"/>
          </a:xfrm>
          <a:prstGeom prst="rect">
            <a:avLst/>
          </a:prstGeom>
        </p:spPr>
      </p:pic>
      <p:sp>
        <p:nvSpPr>
          <p:cNvPr id="11" name="Rectangle 10"/>
          <p:cNvSpPr/>
          <p:nvPr/>
        </p:nvSpPr>
        <p:spPr>
          <a:xfrm>
            <a:off x="41201" y="3392310"/>
            <a:ext cx="11984447" cy="2954655"/>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Lonsdale, D. &amp; Le Bras, Y. (2009) </a:t>
            </a:r>
            <a:r>
              <a:rPr lang="en-GB" sz="1400" i="1" dirty="0">
                <a:solidFill>
                  <a:schemeClr val="accent5">
                    <a:lumMod val="50000"/>
                  </a:schemeClr>
                </a:solidFill>
                <a:latin typeface="Century Gothic" panose="020B0502020202020204" pitchFamily="34" charset="0"/>
              </a:rPr>
              <a:t>A Frequency dictionary for French.  </a:t>
            </a:r>
            <a:r>
              <a:rPr lang="en-GB" sz="1400" dirty="0">
                <a:solidFill>
                  <a:schemeClr val="accent5">
                    <a:lumMod val="50000"/>
                  </a:schemeClr>
                </a:solidFill>
                <a:latin typeface="Century Gothic" panose="020B0502020202020204" pitchFamily="34" charset="0"/>
              </a:rPr>
              <a:t>Routledge.</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Marsden, E., &amp; David, A. (2008). Vocabulary use during conversation: a cross-sectional study of development from year 9 to year 13 among learners of Spanish and French. </a:t>
            </a:r>
            <a:r>
              <a:rPr lang="en-GB" sz="1400" i="1" dirty="0">
                <a:solidFill>
                  <a:schemeClr val="accent5">
                    <a:lumMod val="50000"/>
                  </a:schemeClr>
                </a:solidFill>
                <a:latin typeface="Century Gothic" panose="020B0502020202020204" pitchFamily="34" charset="0"/>
              </a:rPr>
              <a:t>Language Learning Journal</a:t>
            </a:r>
            <a:r>
              <a:rPr lang="en-GB" sz="1400" dirty="0">
                <a:solidFill>
                  <a:schemeClr val="accent5">
                    <a:lumMod val="50000"/>
                  </a:schemeClr>
                </a:solidFill>
                <a:latin typeface="Century Gothic" panose="020B0502020202020204" pitchFamily="34" charset="0"/>
              </a:rPr>
              <a:t>, </a:t>
            </a:r>
            <a:r>
              <a:rPr lang="en-GB" sz="1400" i="1" dirty="0">
                <a:solidFill>
                  <a:schemeClr val="accent5">
                    <a:lumMod val="50000"/>
                  </a:schemeClr>
                </a:solidFill>
                <a:latin typeface="Century Gothic" panose="020B0502020202020204" pitchFamily="34" charset="0"/>
              </a:rPr>
              <a:t>36</a:t>
            </a:r>
            <a:r>
              <a:rPr lang="en-GB" sz="1400" dirty="0">
                <a:solidFill>
                  <a:schemeClr val="accent5">
                    <a:lumMod val="50000"/>
                  </a:schemeClr>
                </a:solidFill>
                <a:latin typeface="Century Gothic" panose="020B0502020202020204" pitchFamily="34" charset="0"/>
              </a:rPr>
              <a:t>(2), 181-198</a:t>
            </a:r>
            <a:r>
              <a:rPr lang="en-GB" sz="1400" dirty="0">
                <a:solidFill>
                  <a:schemeClr val="tx2"/>
                </a:solidFill>
                <a:latin typeface="Century Gothic" panose="020B0502020202020204" pitchFamily="34" charset="0"/>
              </a:rPr>
              <a:t>.</a:t>
            </a:r>
            <a:r>
              <a:rPr lang="en-GB" dirty="0">
                <a:solidFill>
                  <a:schemeClr val="tx2"/>
                </a:solidFill>
              </a:rPr>
              <a:t> </a:t>
            </a:r>
          </a:p>
          <a:p>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19187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90500"/>
            <a:ext cx="13924844" cy="8275747"/>
            <a:chOff x="-56445" y="0"/>
            <a:chExt cx="13924844" cy="721995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5471495" y="-1176955"/>
              <a:ext cx="7219948" cy="9573861"/>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116152" y="38918"/>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GRAMMAR</a:t>
            </a:r>
          </a:p>
        </p:txBody>
      </p:sp>
      <p:sp>
        <p:nvSpPr>
          <p:cNvPr id="14" name="Title 3"/>
          <p:cNvSpPr txBox="1">
            <a:spLocks/>
          </p:cNvSpPr>
          <p:nvPr/>
        </p:nvSpPr>
        <p:spPr>
          <a:xfrm>
            <a:off x="116152" y="746804"/>
            <a:ext cx="11675798" cy="454939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50000"/>
              </a:lnSpc>
              <a:buClr>
                <a:srgbClr val="E87D1E"/>
              </a:buClr>
              <a:buSzPts val="2000"/>
            </a:pPr>
            <a:r>
              <a:rPr lang="en-GB" sz="2800" dirty="0">
                <a:solidFill>
                  <a:schemeClr val="bg1"/>
                </a:solidFill>
                <a:latin typeface="Century Gothic" panose="020B0502020202020204" pitchFamily="34" charset="0"/>
                <a:ea typeface="Calibri"/>
                <a:cs typeface="Calibri"/>
                <a:sym typeface="Calibri"/>
              </a:rPr>
              <a:t>Provide explicit but </a:t>
            </a:r>
            <a:r>
              <a:rPr lang="en-GB" sz="2800" b="1" dirty="0">
                <a:solidFill>
                  <a:schemeClr val="bg1"/>
                </a:solidFill>
                <a:latin typeface="Century Gothic" panose="020B0502020202020204" pitchFamily="34" charset="0"/>
                <a:ea typeface="Calibri"/>
                <a:cs typeface="Calibri"/>
                <a:sym typeface="Calibri"/>
              </a:rPr>
              <a:t>succinct</a:t>
            </a:r>
            <a:r>
              <a:rPr lang="en-GB" sz="2800" dirty="0">
                <a:solidFill>
                  <a:schemeClr val="bg1"/>
                </a:solidFill>
                <a:latin typeface="Century Gothic" panose="020B0502020202020204" pitchFamily="34" charset="0"/>
                <a:ea typeface="Calibri"/>
                <a:cs typeface="Calibri"/>
                <a:sym typeface="Calibri"/>
              </a:rPr>
              <a:t> description of grammatical feature</a:t>
            </a:r>
            <a:endParaRPr lang="en-GB" sz="2800" dirty="0">
              <a:solidFill>
                <a:schemeClr val="bg1"/>
              </a:solidFill>
              <a:latin typeface="Century Gothic" panose="020B0502020202020204" pitchFamily="34" charset="0"/>
            </a:endParaRPr>
          </a:p>
          <a:p>
            <a:pPr>
              <a:lnSpc>
                <a:spcPct val="150000"/>
              </a:lnSpc>
              <a:buClr>
                <a:srgbClr val="E87D1E"/>
              </a:buClr>
              <a:buSzPts val="2000"/>
            </a:pPr>
            <a:r>
              <a:rPr lang="en-GB" sz="2800" b="1" dirty="0">
                <a:solidFill>
                  <a:schemeClr val="bg1"/>
                </a:solidFill>
                <a:latin typeface="Century Gothic" panose="020B0502020202020204" pitchFamily="34" charset="0"/>
                <a:ea typeface="Calibri"/>
                <a:cs typeface="Calibri"/>
                <a:sym typeface="Calibri"/>
              </a:rPr>
              <a:t>Practice understanding grammar </a:t>
            </a:r>
            <a:r>
              <a:rPr lang="en-GB" sz="2800" dirty="0">
                <a:solidFill>
                  <a:schemeClr val="bg1"/>
                </a:solidFill>
                <a:latin typeface="Century Gothic" panose="020B0502020202020204" pitchFamily="34" charset="0"/>
                <a:ea typeface="Calibri"/>
                <a:cs typeface="Calibri"/>
                <a:sym typeface="Calibri"/>
              </a:rPr>
              <a:t>in ‘input’ </a:t>
            </a:r>
            <a:r>
              <a:rPr lang="en-GB" sz="2400" dirty="0">
                <a:solidFill>
                  <a:schemeClr val="bg1"/>
                </a:solidFill>
                <a:latin typeface="Century Gothic" panose="020B0502020202020204" pitchFamily="34" charset="0"/>
                <a:ea typeface="Calibri"/>
                <a:cs typeface="Calibri"/>
                <a:sym typeface="Calibri"/>
              </a:rPr>
              <a:t>(reading / listening)</a:t>
            </a:r>
            <a:endParaRPr lang="en-GB" sz="2800" dirty="0">
              <a:solidFill>
                <a:schemeClr val="bg1"/>
              </a:solidFill>
              <a:latin typeface="Century Gothic" panose="020B0502020202020204" pitchFamily="34" charset="0"/>
              <a:ea typeface="Calibri"/>
              <a:cs typeface="Calibri"/>
              <a:sym typeface="Calibri"/>
            </a:endParaRPr>
          </a:p>
          <a:p>
            <a:pPr>
              <a:lnSpc>
                <a:spcPct val="150000"/>
              </a:lnSpc>
              <a:buClr>
                <a:srgbClr val="E87D1E"/>
              </a:buClr>
              <a:buSzPts val="2000"/>
            </a:pPr>
            <a:r>
              <a:rPr lang="en-GB" sz="2800" dirty="0">
                <a:solidFill>
                  <a:schemeClr val="bg1"/>
                </a:solidFill>
                <a:latin typeface="Century Gothic" panose="020B0502020202020204" pitchFamily="34" charset="0"/>
                <a:ea typeface="Calibri"/>
                <a:cs typeface="Calibri"/>
                <a:sym typeface="Calibri"/>
              </a:rPr>
              <a:t>Learners ‘actively recall’ and ‘</a:t>
            </a:r>
            <a:r>
              <a:rPr lang="en-GB" sz="2800" b="1" dirty="0">
                <a:solidFill>
                  <a:schemeClr val="bg1"/>
                </a:solidFill>
                <a:latin typeface="Century Gothic" panose="020B0502020202020204" pitchFamily="34" charset="0"/>
                <a:ea typeface="Calibri"/>
                <a:cs typeface="Calibri"/>
                <a:sym typeface="Calibri"/>
              </a:rPr>
              <a:t>choose</a:t>
            </a:r>
            <a:r>
              <a:rPr lang="en-GB" sz="2800" dirty="0">
                <a:solidFill>
                  <a:schemeClr val="bg1"/>
                </a:solidFill>
                <a:latin typeface="Century Gothic" panose="020B0502020202020204" pitchFamily="34" charset="0"/>
                <a:ea typeface="Calibri"/>
                <a:cs typeface="Calibri"/>
                <a:sym typeface="Calibri"/>
              </a:rPr>
              <a:t>’ which grammar to use (reducing mechanical formulaic repetition) </a:t>
            </a:r>
          </a:p>
          <a:p>
            <a:pPr>
              <a:lnSpc>
                <a:spcPct val="150000"/>
              </a:lnSpc>
              <a:buClr>
                <a:srgbClr val="E87D1E"/>
              </a:buClr>
              <a:buSzPts val="2000"/>
            </a:pPr>
            <a:r>
              <a:rPr lang="en-GB" sz="2800" b="1" dirty="0">
                <a:solidFill>
                  <a:schemeClr val="bg1"/>
                </a:solidFill>
                <a:latin typeface="Century Gothic" panose="020B0502020202020204" pitchFamily="34" charset="0"/>
                <a:ea typeface="Calibri"/>
                <a:cs typeface="Calibri"/>
                <a:sym typeface="Calibri"/>
              </a:rPr>
              <a:t>Practice in range of contexts </a:t>
            </a:r>
            <a:r>
              <a:rPr lang="en-GB" sz="2800" dirty="0">
                <a:solidFill>
                  <a:schemeClr val="bg1"/>
                </a:solidFill>
                <a:latin typeface="Century Gothic" panose="020B0502020202020204" pitchFamily="34" charset="0"/>
                <a:ea typeface="Calibri"/>
                <a:cs typeface="Calibri"/>
                <a:sym typeface="Calibri"/>
              </a:rPr>
              <a:t>– aural &amp; written</a:t>
            </a:r>
            <a:endParaRPr lang="en-GB" sz="2800" dirty="0">
              <a:solidFill>
                <a:schemeClr val="bg1"/>
              </a:solidFill>
              <a:latin typeface="Century Gothic" panose="020B0502020202020204" pitchFamily="34" charset="0"/>
            </a:endParaRPr>
          </a:p>
          <a:p>
            <a:pPr>
              <a:lnSpc>
                <a:spcPct val="150000"/>
              </a:lnSpc>
              <a:buClr>
                <a:srgbClr val="E87D1E"/>
              </a:buClr>
              <a:buSzPts val="2000"/>
            </a:pPr>
            <a:r>
              <a:rPr lang="en-GB" sz="2800" dirty="0">
                <a:solidFill>
                  <a:schemeClr val="bg1"/>
                </a:solidFill>
                <a:latin typeface="Century Gothic" panose="020B0502020202020204" pitchFamily="34" charset="0"/>
                <a:ea typeface="Calibri"/>
                <a:cs typeface="Calibri"/>
                <a:sym typeface="Calibri"/>
              </a:rPr>
              <a:t>Use standard </a:t>
            </a:r>
            <a:r>
              <a:rPr lang="en-GB" sz="2800" b="1" dirty="0">
                <a:solidFill>
                  <a:schemeClr val="bg1"/>
                </a:solidFill>
                <a:latin typeface="Century Gothic" panose="020B0502020202020204" pitchFamily="34" charset="0"/>
                <a:ea typeface="Calibri"/>
                <a:cs typeface="Calibri"/>
                <a:sym typeface="Calibri"/>
              </a:rPr>
              <a:t>grammatical terminology</a:t>
            </a:r>
            <a:r>
              <a:rPr lang="en-GB" sz="2800" b="1" dirty="0">
                <a:solidFill>
                  <a:schemeClr val="bg1"/>
                </a:solidFill>
                <a:latin typeface="Century Gothic" panose="020B0502020202020204" pitchFamily="34" charset="0"/>
                <a:sym typeface="Calibri"/>
              </a:rPr>
              <a:t> </a:t>
            </a:r>
          </a:p>
          <a:p>
            <a:pPr>
              <a:lnSpc>
                <a:spcPct val="150000"/>
              </a:lnSpc>
              <a:buClr>
                <a:srgbClr val="E87D1E"/>
              </a:buClr>
              <a:buSzPts val="2000"/>
            </a:pPr>
            <a:r>
              <a:rPr lang="en-GB" sz="2800" dirty="0">
                <a:solidFill>
                  <a:schemeClr val="bg1"/>
                </a:solidFill>
                <a:latin typeface="Century Gothic" panose="020B0502020202020204" pitchFamily="34" charset="0"/>
                <a:sym typeface="Calibri"/>
              </a:rPr>
              <a:t>(</a:t>
            </a:r>
            <a:r>
              <a:rPr lang="en-GB" sz="2800" dirty="0">
                <a:solidFill>
                  <a:schemeClr val="bg1"/>
                </a:solidFill>
                <a:latin typeface="Century Gothic" panose="020B0502020202020204" pitchFamily="34" charset="0"/>
                <a:ea typeface="Calibri"/>
                <a:cs typeface="Calibri"/>
                <a:sym typeface="Calibri"/>
              </a:rPr>
              <a:t>KS2 knowledge)</a:t>
            </a:r>
            <a:endParaRPr lang="en-GB" sz="2800" dirty="0">
              <a:solidFill>
                <a:prstClr val="white"/>
              </a:solidFill>
              <a:latin typeface="Century Gothic" panose="020B0502020202020204" pitchFamily="34" charset="0"/>
              <a:ea typeface="Calibri"/>
              <a:cs typeface="Calibri"/>
              <a:sym typeface="Calibri"/>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943" y="6426414"/>
            <a:ext cx="3077513" cy="288077"/>
          </a:xfrm>
          <a:prstGeom prst="rect">
            <a:avLst/>
          </a:prstGeom>
        </p:spPr>
      </p:pic>
      <p:sp>
        <p:nvSpPr>
          <p:cNvPr id="11" name="Rectangle 10"/>
          <p:cNvSpPr/>
          <p:nvPr/>
        </p:nvSpPr>
        <p:spPr>
          <a:xfrm>
            <a:off x="116152" y="5296203"/>
            <a:ext cx="11984447" cy="163121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000" i="1" dirty="0" err="1">
                <a:solidFill>
                  <a:srgbClr val="002060"/>
                </a:solidFill>
                <a:latin typeface="Century Gothic" panose="020B0502020202020204" pitchFamily="34" charset="0"/>
              </a:rPr>
              <a:t>DeKeyser</a:t>
            </a:r>
            <a:r>
              <a:rPr lang="en-GB" sz="10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000" i="1" dirty="0" err="1">
                <a:solidFill>
                  <a:srgbClr val="002060"/>
                </a:solidFill>
                <a:latin typeface="Century Gothic" panose="020B0502020202020204" pitchFamily="34" charset="0"/>
              </a:rPr>
              <a:t>DeKeyser</a:t>
            </a:r>
            <a:r>
              <a:rPr lang="en-GB" sz="1000" i="1" dirty="0">
                <a:solidFill>
                  <a:srgbClr val="002060"/>
                </a:solidFill>
                <a:latin typeface="Century Gothic" panose="020B0502020202020204" pitchFamily="34" charset="0"/>
              </a:rPr>
              <a:t>, R. (2015). Skill acquisition theory. In B. </a:t>
            </a:r>
            <a:r>
              <a:rPr lang="en-GB" sz="1000" i="1" dirty="0" err="1">
                <a:solidFill>
                  <a:srgbClr val="002060"/>
                </a:solidFill>
                <a:latin typeface="Century Gothic" panose="020B0502020202020204" pitchFamily="34" charset="0"/>
              </a:rPr>
              <a:t>VanPatten</a:t>
            </a:r>
            <a:r>
              <a:rPr lang="en-GB" sz="1000" i="1" dirty="0">
                <a:solidFill>
                  <a:srgbClr val="002060"/>
                </a:solidFill>
                <a:latin typeface="Century Gothic" panose="020B0502020202020204" pitchFamily="34" charset="0"/>
              </a:rPr>
              <a:t> &amp; J. Williams (Eds.), Theories in second language acquisition: An introduction (pp. 94–112). London, UK: Routledge. </a:t>
            </a:r>
          </a:p>
          <a:p>
            <a:r>
              <a:rPr lang="en-GB" sz="1000" i="1" dirty="0" err="1">
                <a:solidFill>
                  <a:srgbClr val="002060"/>
                </a:solidFill>
                <a:latin typeface="Century Gothic" panose="020B0502020202020204" pitchFamily="34" charset="0"/>
              </a:rPr>
              <a:t>DeKeyser</a:t>
            </a:r>
            <a:r>
              <a:rPr lang="en-GB" sz="1000" i="1" dirty="0">
                <a:solidFill>
                  <a:srgbClr val="002060"/>
                </a:solidFill>
                <a:latin typeface="Century Gothic" panose="020B0502020202020204" pitchFamily="34" charset="0"/>
              </a:rPr>
              <a:t>, R., &amp; Prieto </a:t>
            </a:r>
            <a:r>
              <a:rPr lang="en-GB" sz="1000" i="1" dirty="0" err="1">
                <a:solidFill>
                  <a:srgbClr val="002060"/>
                </a:solidFill>
                <a:latin typeface="Century Gothic" panose="020B0502020202020204" pitchFamily="34" charset="0"/>
              </a:rPr>
              <a:t>Botana</a:t>
            </a:r>
            <a:r>
              <a:rPr lang="en-GB" sz="10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000" i="1" dirty="0">
                <a:solidFill>
                  <a:srgbClr val="002060"/>
                </a:solidFill>
                <a:latin typeface="Century Gothic" panose="020B0502020202020204" pitchFamily="34" charset="0"/>
              </a:rPr>
            </a:br>
            <a:r>
              <a:rPr lang="en-GB" sz="10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000" i="1" dirty="0">
                <a:solidFill>
                  <a:srgbClr val="002060"/>
                </a:solidFill>
                <a:latin typeface="Century Gothic" panose="020B0502020202020204" pitchFamily="34" charset="0"/>
              </a:rPr>
            </a:br>
            <a:r>
              <a:rPr lang="en-GB" sz="1000" i="1" dirty="0" err="1">
                <a:solidFill>
                  <a:srgbClr val="002060"/>
                </a:solidFill>
                <a:latin typeface="Century Gothic" panose="020B0502020202020204" pitchFamily="34" charset="0"/>
              </a:rPr>
              <a:t>Lichtman</a:t>
            </a:r>
            <a:r>
              <a:rPr lang="en-GB" sz="10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000" i="1" dirty="0">
                <a:solidFill>
                  <a:srgbClr val="002060"/>
                </a:solidFill>
                <a:latin typeface="Century Gothic" panose="020B0502020202020204" pitchFamily="34" charset="0"/>
              </a:rPr>
            </a:br>
            <a:r>
              <a:rPr lang="en-GB" sz="1000"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000" i="1" dirty="0">
                <a:solidFill>
                  <a:srgbClr val="002060"/>
                </a:solidFill>
                <a:latin typeface="Century Gothic" panose="020B0502020202020204" pitchFamily="34" charset="0"/>
              </a:rPr>
            </a:br>
            <a:r>
              <a:rPr lang="en-GB" sz="10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000" i="1" dirty="0">
                <a:solidFill>
                  <a:srgbClr val="002060"/>
                </a:solidFill>
                <a:latin typeface="Century Gothic" panose="020B0502020202020204" pitchFamily="34" charset="0"/>
              </a:rPr>
            </a:br>
            <a:r>
              <a:rPr lang="en-GB" sz="1000" i="1" dirty="0" err="1">
                <a:solidFill>
                  <a:srgbClr val="002060"/>
                </a:solidFill>
                <a:latin typeface="Century Gothic" panose="020B0502020202020204" pitchFamily="34" charset="0"/>
              </a:rPr>
              <a:t>VanPatten</a:t>
            </a:r>
            <a:r>
              <a:rPr lang="en-GB" sz="10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42758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23;p53">
            <a:extLst>
              <a:ext uri="{FF2B5EF4-FFF2-40B4-BE49-F238E27FC236}">
                <a16:creationId xmlns:a16="http://schemas.microsoft.com/office/drawing/2014/main" id="{B93CDB52-DC06-BF46-B070-F189D0BDD211}"/>
              </a:ext>
            </a:extLst>
          </p:cNvPr>
          <p:cNvPicPr preferRelativeResize="0"/>
          <p:nvPr/>
        </p:nvPicPr>
        <p:blipFill rotWithShape="1">
          <a:blip r:embed="rId3">
            <a:alphaModFix/>
          </a:blip>
          <a:srcRect/>
          <a:stretch/>
        </p:blipFill>
        <p:spPr>
          <a:xfrm>
            <a:off x="526481" y="464097"/>
            <a:ext cx="6235825" cy="5849227"/>
          </a:xfrm>
          <a:prstGeom prst="rect">
            <a:avLst/>
          </a:prstGeom>
          <a:noFill/>
          <a:ln w="57150" cap="flat" cmpd="sng">
            <a:solidFill>
              <a:schemeClr val="accent2"/>
            </a:solidFill>
            <a:prstDash val="solid"/>
            <a:round/>
            <a:headEnd type="none" w="sm" len="sm"/>
            <a:tailEnd type="none" w="sm" len="sm"/>
          </a:ln>
        </p:spPr>
      </p:pic>
      <p:sp>
        <p:nvSpPr>
          <p:cNvPr id="3" name="Rectangle 2">
            <a:extLst>
              <a:ext uri="{FF2B5EF4-FFF2-40B4-BE49-F238E27FC236}">
                <a16:creationId xmlns:a16="http://schemas.microsoft.com/office/drawing/2014/main" id="{312CD90F-DE9F-6648-897C-D5C65F000E77}"/>
              </a:ext>
            </a:extLst>
          </p:cNvPr>
          <p:cNvSpPr/>
          <p:nvPr/>
        </p:nvSpPr>
        <p:spPr>
          <a:xfrm>
            <a:off x="9620592" y="5943992"/>
            <a:ext cx="1536959" cy="369332"/>
          </a:xfrm>
          <a:prstGeom prst="rect">
            <a:avLst/>
          </a:prstGeom>
        </p:spPr>
        <p:txBody>
          <a:bodyPr wrap="none">
            <a:spAutoFit/>
          </a:bodyPr>
          <a:lstStyle/>
          <a:p>
            <a:r>
              <a:rPr lang="en-GB" dirty="0" err="1">
                <a:solidFill>
                  <a:srgbClr val="104F75"/>
                </a:solidFill>
                <a:ea typeface="Calibri"/>
                <a:cs typeface="Calibri"/>
                <a:sym typeface="Calibri"/>
              </a:rPr>
              <a:t>Allez</a:t>
            </a:r>
            <a:r>
              <a:rPr lang="en-GB" dirty="0">
                <a:solidFill>
                  <a:srgbClr val="104F75"/>
                </a:solidFill>
                <a:ea typeface="Calibri"/>
                <a:cs typeface="Calibri"/>
                <a:sym typeface="Calibri"/>
              </a:rPr>
              <a:t> 1 (p. 46</a:t>
            </a:r>
            <a:r>
              <a:rPr lang="en-GB" dirty="0">
                <a:solidFill>
                  <a:srgbClr val="104F75"/>
                </a:solidFill>
                <a:latin typeface="Century Gothic" panose="020B0502020202020204" pitchFamily="34" charset="0"/>
                <a:ea typeface="Calibri"/>
                <a:cs typeface="Calibri"/>
                <a:sym typeface="Calibri"/>
              </a:rPr>
              <a:t>)</a:t>
            </a:r>
            <a:r>
              <a:rPr lang="en-GB" dirty="0">
                <a:latin typeface="Century Gothic" panose="020B0502020202020204" pitchFamily="34" charset="0"/>
              </a:rPr>
              <a:t> </a:t>
            </a:r>
            <a:endParaRPr lang="en-US" dirty="0"/>
          </a:p>
        </p:txBody>
      </p:sp>
      <p:pic>
        <p:nvPicPr>
          <p:cNvPr id="4" name="Google Shape;425;p53">
            <a:extLst>
              <a:ext uri="{FF2B5EF4-FFF2-40B4-BE49-F238E27FC236}">
                <a16:creationId xmlns:a16="http://schemas.microsoft.com/office/drawing/2014/main" id="{E0FB95E6-85AD-9844-881E-A4EDFDA24F20}"/>
              </a:ext>
            </a:extLst>
          </p:cNvPr>
          <p:cNvPicPr preferRelativeResize="0"/>
          <p:nvPr/>
        </p:nvPicPr>
        <p:blipFill rotWithShape="1">
          <a:blip r:embed="rId4">
            <a:alphaModFix/>
          </a:blip>
          <a:srcRect/>
          <a:stretch/>
        </p:blipFill>
        <p:spPr>
          <a:xfrm>
            <a:off x="7783033" y="464097"/>
            <a:ext cx="3172316" cy="3538240"/>
          </a:xfrm>
          <a:prstGeom prst="rect">
            <a:avLst/>
          </a:prstGeom>
          <a:noFill/>
          <a:ln w="57150" cap="flat" cmpd="sng">
            <a:solidFill>
              <a:schemeClr val="accent2"/>
            </a:solidFill>
            <a:prstDash val="solid"/>
            <a:round/>
            <a:headEnd type="none" w="sm" len="sm"/>
            <a:tailEnd type="none" w="sm" len="sm"/>
          </a:ln>
        </p:spPr>
      </p:pic>
      <p:sp>
        <p:nvSpPr>
          <p:cNvPr id="5" name="Oval 4">
            <a:extLst>
              <a:ext uri="{FF2B5EF4-FFF2-40B4-BE49-F238E27FC236}">
                <a16:creationId xmlns:a16="http://schemas.microsoft.com/office/drawing/2014/main" id="{E23E92AE-1B3A-5E46-8ADC-60878FA56400}"/>
              </a:ext>
            </a:extLst>
          </p:cNvPr>
          <p:cNvSpPr/>
          <p:nvPr/>
        </p:nvSpPr>
        <p:spPr>
          <a:xfrm>
            <a:off x="1465842" y="1393702"/>
            <a:ext cx="647272" cy="25685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D2A73ED-1C09-AE4D-9E8B-95826805AB61}"/>
              </a:ext>
            </a:extLst>
          </p:cNvPr>
          <p:cNvSpPr/>
          <p:nvPr/>
        </p:nvSpPr>
        <p:spPr>
          <a:xfrm>
            <a:off x="2343754" y="3647327"/>
            <a:ext cx="782486" cy="38985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6D4C081-3FCC-6849-B60E-0ECDE07EC584}"/>
              </a:ext>
            </a:extLst>
          </p:cNvPr>
          <p:cNvSpPr/>
          <p:nvPr/>
        </p:nvSpPr>
        <p:spPr>
          <a:xfrm>
            <a:off x="3126239" y="1876094"/>
            <a:ext cx="1077961" cy="29986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27975FA-B303-1547-9F2A-A92B4E112963}"/>
              </a:ext>
            </a:extLst>
          </p:cNvPr>
          <p:cNvSpPr/>
          <p:nvPr/>
        </p:nvSpPr>
        <p:spPr>
          <a:xfrm flipH="1">
            <a:off x="3973559" y="4002337"/>
            <a:ext cx="1491575" cy="48460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723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ACA2C9-A963-EF48-8B82-C289AC45CD5F}"/>
              </a:ext>
            </a:extLst>
          </p:cNvPr>
          <p:cNvPicPr>
            <a:picLocks noChangeAspect="1"/>
          </p:cNvPicPr>
          <p:nvPr/>
        </p:nvPicPr>
        <p:blipFill rotWithShape="1">
          <a:blip r:embed="rId3"/>
          <a:srcRect l="862" t="3236" b="9593"/>
          <a:stretch/>
        </p:blipFill>
        <p:spPr>
          <a:xfrm>
            <a:off x="105103" y="2006000"/>
            <a:ext cx="12086897" cy="3584029"/>
          </a:xfrm>
          <a:prstGeom prst="rect">
            <a:avLst/>
          </a:prstGeom>
        </p:spPr>
      </p:pic>
      <p:sp>
        <p:nvSpPr>
          <p:cNvPr id="3" name="Oval Callout 2">
            <a:extLst>
              <a:ext uri="{FF2B5EF4-FFF2-40B4-BE49-F238E27FC236}">
                <a16:creationId xmlns:a16="http://schemas.microsoft.com/office/drawing/2014/main" id="{8C338C77-843B-F749-B49B-8A132DC264CF}"/>
              </a:ext>
            </a:extLst>
          </p:cNvPr>
          <p:cNvSpPr/>
          <p:nvPr/>
        </p:nvSpPr>
        <p:spPr>
          <a:xfrm>
            <a:off x="4351175" y="4138870"/>
            <a:ext cx="7812795" cy="2719129"/>
          </a:xfrm>
          <a:prstGeom prst="wedgeEllipseCallout">
            <a:avLst>
              <a:gd name="adj1" fmla="val 49546"/>
              <a:gd name="adj2" fmla="val -3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Pupils told:  </a:t>
            </a:r>
          </a:p>
          <a:p>
            <a:pPr algn="ctr"/>
            <a:r>
              <a:rPr lang="en-US" sz="2700" dirty="0"/>
              <a:t>“This means ‘</a:t>
            </a:r>
            <a:r>
              <a:rPr lang="en-US" sz="2700" i="1" dirty="0"/>
              <a:t>My best friend is called X. I have known her for Y years</a:t>
            </a:r>
            <a:r>
              <a:rPr lang="en-US" sz="2700" dirty="0"/>
              <a:t>’. </a:t>
            </a:r>
          </a:p>
          <a:p>
            <a:pPr algn="ctr"/>
            <a:r>
              <a:rPr lang="en-US" sz="2700" dirty="0"/>
              <a:t>Write it down and learn it with the other phrases for the test next week”</a:t>
            </a:r>
          </a:p>
        </p:txBody>
      </p:sp>
      <p:sp>
        <p:nvSpPr>
          <p:cNvPr id="4" name="TextBox 3">
            <a:extLst>
              <a:ext uri="{FF2B5EF4-FFF2-40B4-BE49-F238E27FC236}">
                <a16:creationId xmlns:a16="http://schemas.microsoft.com/office/drawing/2014/main" id="{53A752A6-D6E0-444E-BF32-9535B0D0B90C}"/>
              </a:ext>
            </a:extLst>
          </p:cNvPr>
          <p:cNvSpPr txBox="1"/>
          <p:nvPr/>
        </p:nvSpPr>
        <p:spPr>
          <a:xfrm>
            <a:off x="2001334" y="86190"/>
            <a:ext cx="8189331" cy="738664"/>
          </a:xfrm>
          <a:prstGeom prst="rect">
            <a:avLst/>
          </a:prstGeom>
          <a:noFill/>
        </p:spPr>
        <p:txBody>
          <a:bodyPr wrap="square" rtlCol="0">
            <a:spAutoFit/>
          </a:bodyPr>
          <a:lstStyle/>
          <a:p>
            <a:pPr algn="ctr"/>
            <a:r>
              <a:rPr lang="en-US" sz="2400" dirty="0"/>
              <a:t>After 29 weeks = 43 hours of French instruction</a:t>
            </a:r>
          </a:p>
          <a:p>
            <a:pPr algn="ctr"/>
            <a:r>
              <a:rPr lang="en-US" dirty="0"/>
              <a:t>plus a few hours at primary school for some children</a:t>
            </a:r>
          </a:p>
        </p:txBody>
      </p:sp>
      <p:sp>
        <p:nvSpPr>
          <p:cNvPr id="5" name="TextBox 4">
            <a:extLst>
              <a:ext uri="{FF2B5EF4-FFF2-40B4-BE49-F238E27FC236}">
                <a16:creationId xmlns:a16="http://schemas.microsoft.com/office/drawing/2014/main" id="{09662082-B090-FA4E-AEC8-2BC1BFDA671A}"/>
              </a:ext>
            </a:extLst>
          </p:cNvPr>
          <p:cNvSpPr txBox="1"/>
          <p:nvPr/>
        </p:nvSpPr>
        <p:spPr>
          <a:xfrm>
            <a:off x="52550" y="1051132"/>
            <a:ext cx="12008821" cy="430887"/>
          </a:xfrm>
          <a:prstGeom prst="rect">
            <a:avLst/>
          </a:prstGeom>
          <a:noFill/>
        </p:spPr>
        <p:txBody>
          <a:bodyPr wrap="square" rtlCol="0">
            <a:spAutoFit/>
          </a:bodyPr>
          <a:lstStyle/>
          <a:p>
            <a:r>
              <a:rPr lang="en-US" sz="2200" dirty="0">
                <a:latin typeface="Gautami" panose="020B0502040204020203" pitchFamily="34" charset="0"/>
                <a:cs typeface="Gautami" panose="020B0502040204020203" pitchFamily="34" charset="0"/>
              </a:rPr>
              <a:t>Pupils were shown two written sentences, with open slots for “friend’s name” and “number of years”</a:t>
            </a:r>
          </a:p>
        </p:txBody>
      </p:sp>
      <p:sp>
        <p:nvSpPr>
          <p:cNvPr id="6" name="Oval 5">
            <a:extLst>
              <a:ext uri="{FF2B5EF4-FFF2-40B4-BE49-F238E27FC236}">
                <a16:creationId xmlns:a16="http://schemas.microsoft.com/office/drawing/2014/main" id="{A24B414A-70F2-3A47-9B3E-091AA618AE97}"/>
              </a:ext>
            </a:extLst>
          </p:cNvPr>
          <p:cNvSpPr/>
          <p:nvPr/>
        </p:nvSpPr>
        <p:spPr>
          <a:xfrm>
            <a:off x="1225420" y="2615682"/>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FF1178-CB9C-2A4B-AC72-BAA54A1F9A08}"/>
              </a:ext>
            </a:extLst>
          </p:cNvPr>
          <p:cNvSpPr/>
          <p:nvPr/>
        </p:nvSpPr>
        <p:spPr>
          <a:xfrm>
            <a:off x="3231502" y="4138871"/>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A55269B-362B-F249-ABF6-FF62E0854926}"/>
              </a:ext>
            </a:extLst>
          </p:cNvPr>
          <p:cNvSpPr/>
          <p:nvPr/>
        </p:nvSpPr>
        <p:spPr>
          <a:xfrm>
            <a:off x="10039739" y="3327161"/>
            <a:ext cx="2152261" cy="102090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FCB4BB-A0A1-1740-B4A0-B5E9A1512DAD}"/>
              </a:ext>
            </a:extLst>
          </p:cNvPr>
          <p:cNvSpPr/>
          <p:nvPr/>
        </p:nvSpPr>
        <p:spPr>
          <a:xfrm>
            <a:off x="8669856" y="3443310"/>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4E08EF-9336-B244-A41C-593075C93451}"/>
              </a:ext>
            </a:extLst>
          </p:cNvPr>
          <p:cNvSpPr/>
          <p:nvPr/>
        </p:nvSpPr>
        <p:spPr>
          <a:xfrm>
            <a:off x="8553061" y="2668556"/>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A204538-6E7F-6D4D-8D51-498937259523}"/>
              </a:ext>
            </a:extLst>
          </p:cNvPr>
          <p:cNvSpPr/>
          <p:nvPr/>
        </p:nvSpPr>
        <p:spPr>
          <a:xfrm>
            <a:off x="4864359" y="2565919"/>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4849CF-8A5E-0F45-BD0A-09DD568D4171}"/>
              </a:ext>
            </a:extLst>
          </p:cNvPr>
          <p:cNvSpPr/>
          <p:nvPr/>
        </p:nvSpPr>
        <p:spPr>
          <a:xfrm>
            <a:off x="7296538" y="2615682"/>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0D1839E-BAAD-B347-9FAD-D3B6A9358194}"/>
              </a:ext>
            </a:extLst>
          </p:cNvPr>
          <p:cNvSpPr/>
          <p:nvPr/>
        </p:nvSpPr>
        <p:spPr>
          <a:xfrm>
            <a:off x="5443183" y="3340360"/>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C5B1AC7-39BE-6C41-B917-202AB8478D70}"/>
              </a:ext>
            </a:extLst>
          </p:cNvPr>
          <p:cNvCxnSpPr/>
          <p:nvPr/>
        </p:nvCxnSpPr>
        <p:spPr>
          <a:xfrm>
            <a:off x="1225420" y="4810675"/>
            <a:ext cx="1040702"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F982E1-C5EE-2448-A5DC-64BCB2CAC757}"/>
              </a:ext>
            </a:extLst>
          </p:cNvPr>
          <p:cNvCxnSpPr>
            <a:cxnSpLocks/>
          </p:cNvCxnSpPr>
          <p:nvPr/>
        </p:nvCxnSpPr>
        <p:spPr>
          <a:xfrm>
            <a:off x="1073426" y="4012164"/>
            <a:ext cx="2496710"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43637B0-6000-2B4B-B4E5-F9B2D5CAD90B}"/>
              </a:ext>
            </a:extLst>
          </p:cNvPr>
          <p:cNvSpPr/>
          <p:nvPr/>
        </p:nvSpPr>
        <p:spPr>
          <a:xfrm>
            <a:off x="10666608" y="2974249"/>
            <a:ext cx="617212" cy="48290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95F79B18-9B58-5348-BB12-5E5558389853}"/>
              </a:ext>
            </a:extLst>
          </p:cNvPr>
          <p:cNvCxnSpPr>
            <a:cxnSpLocks/>
          </p:cNvCxnSpPr>
          <p:nvPr/>
        </p:nvCxnSpPr>
        <p:spPr>
          <a:xfrm>
            <a:off x="7296538" y="1357878"/>
            <a:ext cx="1615233"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A32F2C-5DA5-1E40-9483-19A70094619B}"/>
              </a:ext>
            </a:extLst>
          </p:cNvPr>
          <p:cNvCxnSpPr>
            <a:cxnSpLocks/>
          </p:cNvCxnSpPr>
          <p:nvPr/>
        </p:nvCxnSpPr>
        <p:spPr>
          <a:xfrm>
            <a:off x="9571814" y="1357878"/>
            <a:ext cx="2090057" cy="0"/>
          </a:xfrm>
          <a:prstGeom prst="line">
            <a:avLst/>
          </a:prstGeom>
          <a:ln w="539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99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animBg="1"/>
      <p:bldP spid="8" grpId="0" animBg="1"/>
      <p:bldP spid="9" grpId="0" animBg="1"/>
      <p:bldP spid="10" grpId="0" animBg="1"/>
      <p:bldP spid="11" grpId="0" animBg="1"/>
      <p:bldP spid="12" grpId="0" animBg="1"/>
      <p:bldP spid="13"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23047-2B68-1B4A-A32D-84CBF9277D43}"/>
              </a:ext>
            </a:extLst>
          </p:cNvPr>
          <p:cNvPicPr>
            <a:picLocks noChangeAspect="1"/>
          </p:cNvPicPr>
          <p:nvPr/>
        </p:nvPicPr>
        <p:blipFill>
          <a:blip r:embed="rId3"/>
          <a:stretch>
            <a:fillRect/>
          </a:stretch>
        </p:blipFill>
        <p:spPr>
          <a:xfrm>
            <a:off x="429208" y="619758"/>
            <a:ext cx="11569959" cy="5720082"/>
          </a:xfrm>
          <a:prstGeom prst="rect">
            <a:avLst/>
          </a:prstGeom>
        </p:spPr>
      </p:pic>
      <p:sp>
        <p:nvSpPr>
          <p:cNvPr id="3" name="Rectangle 2">
            <a:extLst>
              <a:ext uri="{FF2B5EF4-FFF2-40B4-BE49-F238E27FC236}">
                <a16:creationId xmlns:a16="http://schemas.microsoft.com/office/drawing/2014/main" id="{EEC43D54-71AC-CE41-89A1-0B5029F09307}"/>
              </a:ext>
            </a:extLst>
          </p:cNvPr>
          <p:cNvSpPr/>
          <p:nvPr/>
        </p:nvSpPr>
        <p:spPr>
          <a:xfrm>
            <a:off x="4606984" y="0"/>
            <a:ext cx="4535857" cy="461665"/>
          </a:xfrm>
          <a:prstGeom prst="rect">
            <a:avLst/>
          </a:prstGeom>
        </p:spPr>
        <p:txBody>
          <a:bodyPr wrap="none">
            <a:spAutoFit/>
          </a:bodyPr>
          <a:lstStyle/>
          <a:p>
            <a:r>
              <a:rPr lang="en-US" sz="2400" dirty="0"/>
              <a:t>After about 15 hours of teaching…</a:t>
            </a:r>
          </a:p>
        </p:txBody>
      </p:sp>
    </p:spTree>
    <p:extLst>
      <p:ext uri="{BB962C8B-B14F-4D97-AF65-F5344CB8AC3E}">
        <p14:creationId xmlns:p14="http://schemas.microsoft.com/office/powerpoint/2010/main" val="419602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69FC-6624-CF4B-81F5-D200CB4419F6}"/>
              </a:ext>
            </a:extLst>
          </p:cNvPr>
          <p:cNvSpPr>
            <a:spLocks noGrp="1"/>
          </p:cNvSpPr>
          <p:nvPr>
            <p:ph type="title"/>
          </p:nvPr>
        </p:nvSpPr>
        <p:spPr>
          <a:xfrm>
            <a:off x="838199" y="570285"/>
            <a:ext cx="10976811" cy="1441608"/>
          </a:xfrm>
        </p:spPr>
        <p:txBody>
          <a:bodyPr/>
          <a:lstStyle/>
          <a:p>
            <a:pPr algn="ctr"/>
            <a:r>
              <a:rPr lang="en-US" dirty="0"/>
              <a:t>The logic driving NCELP’s activities</a:t>
            </a:r>
          </a:p>
        </p:txBody>
      </p:sp>
      <p:sp>
        <p:nvSpPr>
          <p:cNvPr id="3" name="Content Placeholder 2">
            <a:extLst>
              <a:ext uri="{FF2B5EF4-FFF2-40B4-BE49-F238E27FC236}">
                <a16:creationId xmlns:a16="http://schemas.microsoft.com/office/drawing/2014/main" id="{3CC9B00F-595B-E54D-A553-177889235A2B}"/>
              </a:ext>
            </a:extLst>
          </p:cNvPr>
          <p:cNvSpPr>
            <a:spLocks noGrp="1"/>
          </p:cNvSpPr>
          <p:nvPr>
            <p:ph idx="1"/>
          </p:nvPr>
        </p:nvSpPr>
        <p:spPr>
          <a:xfrm>
            <a:off x="503853" y="2011893"/>
            <a:ext cx="11513976" cy="3763266"/>
          </a:xfrm>
        </p:spPr>
        <p:txBody>
          <a:bodyPr>
            <a:normAutofit fontScale="62500" lnSpcReduction="20000"/>
          </a:bodyPr>
          <a:lstStyle/>
          <a:p>
            <a:pPr>
              <a:lnSpc>
                <a:spcPct val="170000"/>
              </a:lnSpc>
              <a:buFont typeface="Wingdings" pitchFamily="2" charset="2"/>
              <a:buChar char="Ø"/>
            </a:pPr>
            <a:r>
              <a:rPr lang="en-US" sz="4400" dirty="0"/>
              <a:t>Improve pedagogy </a:t>
            </a:r>
            <a:r>
              <a:rPr lang="en-US" sz="3800" dirty="0"/>
              <a:t>(something that </a:t>
            </a:r>
            <a:r>
              <a:rPr lang="en-US" sz="3800" i="1" dirty="0"/>
              <a:t>is</a:t>
            </a:r>
            <a:r>
              <a:rPr lang="en-US" sz="3800" dirty="0"/>
              <a:t> within our powers)</a:t>
            </a:r>
          </a:p>
          <a:p>
            <a:pPr>
              <a:lnSpc>
                <a:spcPct val="170000"/>
              </a:lnSpc>
              <a:buFont typeface="Wingdings" pitchFamily="2" charset="2"/>
              <a:buChar char="Ø"/>
            </a:pPr>
            <a:r>
              <a:rPr lang="en-US" sz="4400" dirty="0"/>
              <a:t>Helps language development</a:t>
            </a:r>
          </a:p>
          <a:p>
            <a:pPr>
              <a:lnSpc>
                <a:spcPct val="170000"/>
              </a:lnSpc>
              <a:buFont typeface="Wingdings" pitchFamily="2" charset="2"/>
              <a:buChar char="Ø"/>
            </a:pPr>
            <a:r>
              <a:rPr lang="en-US" sz="4400" dirty="0"/>
              <a:t>Gives learners sense of </a:t>
            </a:r>
            <a:r>
              <a:rPr lang="en-US" sz="4400" i="1" dirty="0"/>
              <a:t>progression,</a:t>
            </a:r>
            <a:r>
              <a:rPr lang="en-US" sz="4400" dirty="0"/>
              <a:t> improves self-efficacy </a:t>
            </a:r>
          </a:p>
          <a:p>
            <a:pPr>
              <a:lnSpc>
                <a:spcPct val="170000"/>
              </a:lnSpc>
              <a:buFont typeface="Wingdings" pitchFamily="2" charset="2"/>
              <a:buChar char="Ø"/>
            </a:pPr>
            <a:r>
              <a:rPr lang="en-US" sz="4400" dirty="0"/>
              <a:t>Increases </a:t>
            </a:r>
            <a:r>
              <a:rPr lang="en-US" sz="4400" i="1" dirty="0"/>
              <a:t>intrinsic</a:t>
            </a:r>
            <a:r>
              <a:rPr lang="en-US" sz="4400" dirty="0"/>
              <a:t> motivation to study a language at GCSE</a:t>
            </a:r>
          </a:p>
          <a:p>
            <a:pPr marL="0" indent="0" algn="r">
              <a:buNone/>
            </a:pPr>
            <a:endParaRPr lang="en-US" sz="2400" dirty="0"/>
          </a:p>
        </p:txBody>
      </p:sp>
    </p:spTree>
    <p:extLst>
      <p:ext uri="{BB962C8B-B14F-4D97-AF65-F5344CB8AC3E}">
        <p14:creationId xmlns:p14="http://schemas.microsoft.com/office/powerpoint/2010/main" val="233111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60252-48F1-0D4D-B5CD-31651239492F}"/>
              </a:ext>
            </a:extLst>
          </p:cNvPr>
          <p:cNvPicPr>
            <a:picLocks noChangeAspect="1"/>
          </p:cNvPicPr>
          <p:nvPr/>
        </p:nvPicPr>
        <p:blipFill>
          <a:blip r:embed="rId3"/>
          <a:stretch>
            <a:fillRect/>
          </a:stretch>
        </p:blipFill>
        <p:spPr>
          <a:xfrm>
            <a:off x="0" y="1260866"/>
            <a:ext cx="12192000" cy="4336268"/>
          </a:xfrm>
          <a:prstGeom prst="rect">
            <a:avLst/>
          </a:prstGeom>
        </p:spPr>
      </p:pic>
      <p:sp>
        <p:nvSpPr>
          <p:cNvPr id="3" name="Oval 2">
            <a:extLst>
              <a:ext uri="{FF2B5EF4-FFF2-40B4-BE49-F238E27FC236}">
                <a16:creationId xmlns:a16="http://schemas.microsoft.com/office/drawing/2014/main" id="{4AC7B286-FEB4-0F4D-B419-EABB7F0DEA2B}"/>
              </a:ext>
            </a:extLst>
          </p:cNvPr>
          <p:cNvSpPr/>
          <p:nvPr/>
        </p:nvSpPr>
        <p:spPr>
          <a:xfrm>
            <a:off x="10350759"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383FB9F-7E4D-D24B-B3F3-568127C22B0A}"/>
              </a:ext>
            </a:extLst>
          </p:cNvPr>
          <p:cNvSpPr/>
          <p:nvPr/>
        </p:nvSpPr>
        <p:spPr>
          <a:xfrm>
            <a:off x="3526970"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1AD1F91-BF8D-CC45-8850-98BF1F1D8A1F}"/>
              </a:ext>
            </a:extLst>
          </p:cNvPr>
          <p:cNvSpPr/>
          <p:nvPr/>
        </p:nvSpPr>
        <p:spPr>
          <a:xfrm>
            <a:off x="3530081" y="400921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3E70B09-EC35-BF4B-8DEB-1C119E1C02F9}"/>
              </a:ext>
            </a:extLst>
          </p:cNvPr>
          <p:cNvSpPr/>
          <p:nvPr/>
        </p:nvSpPr>
        <p:spPr>
          <a:xfrm>
            <a:off x="3526971" y="309309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EB3903-DAB7-C040-9AA9-1752FE9BCD7F}"/>
              </a:ext>
            </a:extLst>
          </p:cNvPr>
          <p:cNvSpPr/>
          <p:nvPr/>
        </p:nvSpPr>
        <p:spPr>
          <a:xfrm>
            <a:off x="11122090" y="410080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7AA4711-3547-AF4C-B9BA-B714ACA9427E}"/>
              </a:ext>
            </a:extLst>
          </p:cNvPr>
          <p:cNvSpPr/>
          <p:nvPr/>
        </p:nvSpPr>
        <p:spPr>
          <a:xfrm>
            <a:off x="11118980" y="3673312"/>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2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54;p48"/>
          <p:cNvSpPr txBox="1">
            <a:spLocks/>
          </p:cNvSpPr>
          <p:nvPr/>
        </p:nvSpPr>
        <p:spPr>
          <a:xfrm>
            <a:off x="0" y="732213"/>
            <a:ext cx="12192000" cy="646871"/>
          </a:xfrm>
          <a:prstGeom prst="rect">
            <a:avLst/>
          </a:prstGeom>
          <a:solidFill>
            <a:srgbClr val="FDF3ED"/>
          </a:solid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accent5">
                    <a:lumMod val="75000"/>
                  </a:schemeClr>
                </a:solidFill>
                <a:latin typeface="+mn-lt"/>
                <a:ea typeface="+mj-ea"/>
                <a:cs typeface="+mj-cs"/>
              </a:defRPr>
            </a:lvl1pPr>
          </a:lstStyle>
          <a:p>
            <a:pPr algn="ctr">
              <a:spcBef>
                <a:spcPts val="0"/>
              </a:spcBef>
              <a:buClr>
                <a:srgbClr val="104F75"/>
              </a:buClr>
              <a:buSzPts val="3240"/>
              <a:buFont typeface="Calibri"/>
              <a:buNone/>
            </a:pPr>
            <a:r>
              <a:rPr lang="en-GB" sz="3240" b="1" dirty="0">
                <a:solidFill>
                  <a:srgbClr val="104F75"/>
                </a:solidFill>
                <a:latin typeface="Calibri"/>
                <a:ea typeface="Calibri"/>
                <a:cs typeface="Calibri"/>
                <a:sym typeface="Calibri"/>
              </a:rPr>
              <a:t>Initial practice of a grammar feature in ‘input language’</a:t>
            </a:r>
            <a:endParaRPr lang="en-GB" dirty="0"/>
          </a:p>
        </p:txBody>
      </p:sp>
      <p:sp>
        <p:nvSpPr>
          <p:cNvPr id="4" name="Google Shape;555;p48"/>
          <p:cNvSpPr txBox="1">
            <a:spLocks/>
          </p:cNvSpPr>
          <p:nvPr/>
        </p:nvSpPr>
        <p:spPr>
          <a:xfrm>
            <a:off x="138796" y="1789269"/>
            <a:ext cx="11919854" cy="83802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Clr>
                <a:srgbClr val="FF8D3F"/>
              </a:buClr>
              <a:buFont typeface="Wingdings" panose="05000000000000000000" pitchFamily="2" charset="2"/>
              <a:buChar char="§"/>
              <a:defRPr sz="36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F8D3F"/>
              </a:buClr>
              <a:buFont typeface="Wingdings" panose="05000000000000000000" pitchFamily="2" charset="2"/>
              <a:buChar char="§"/>
              <a:defRPr sz="32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F8D3F"/>
              </a:buClr>
              <a:buFont typeface="Wingdings" panose="05000000000000000000" pitchFamily="2" charset="2"/>
              <a:buChar char="§"/>
              <a:defRPr sz="28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104F75"/>
              </a:buClr>
              <a:buSzPts val="1800"/>
              <a:buFont typeface="Wingdings" panose="05000000000000000000" pitchFamily="2" charset="2"/>
              <a:buNone/>
            </a:pPr>
            <a:r>
              <a:rPr lang="en-GB" sz="2400" dirty="0">
                <a:solidFill>
                  <a:srgbClr val="104F75"/>
                </a:solidFill>
              </a:rPr>
              <a:t>This person is talking about what she normally does at the weekend and what she did last weekend.  Decide which she is talking about</a:t>
            </a:r>
            <a:endParaRPr lang="en-GB" sz="2000" b="1" dirty="0">
              <a:solidFill>
                <a:srgbClr val="104F75"/>
              </a:solidFill>
            </a:endParaRPr>
          </a:p>
          <a:p>
            <a:pPr marL="0" indent="0">
              <a:spcBef>
                <a:spcPts val="0"/>
              </a:spcBef>
              <a:buClr>
                <a:schemeClr val="dk1"/>
              </a:buClr>
              <a:buSzPts val="1400"/>
              <a:buFont typeface="Wingdings" panose="05000000000000000000" pitchFamily="2" charset="2"/>
              <a:buNone/>
            </a:pPr>
            <a:endParaRPr lang="en-GB" sz="1800" b="1" dirty="0">
              <a:solidFill>
                <a:srgbClr val="104F75"/>
              </a:solidFill>
            </a:endParaRPr>
          </a:p>
          <a:p>
            <a:pPr marL="495300" indent="-190500">
              <a:buClr>
                <a:srgbClr val="E87D1E"/>
              </a:buClr>
              <a:buSzPts val="2400"/>
              <a:buFont typeface="Noto Sans Symbols"/>
              <a:buNone/>
            </a:pPr>
            <a:endParaRPr lang="en-GB" sz="1800" b="1" dirty="0">
              <a:solidFill>
                <a:srgbClr val="104F75"/>
              </a:solidFill>
            </a:endParaRPr>
          </a:p>
        </p:txBody>
      </p:sp>
      <p:sp>
        <p:nvSpPr>
          <p:cNvPr id="5" name="Google Shape;558;p48"/>
          <p:cNvSpPr txBox="1"/>
          <p:nvPr/>
        </p:nvSpPr>
        <p:spPr>
          <a:xfrm>
            <a:off x="324880" y="2681422"/>
            <a:ext cx="7290358" cy="3061900"/>
          </a:xfrm>
          <a:prstGeom prst="rect">
            <a:avLst/>
          </a:prstGeom>
          <a:noFill/>
          <a:ln>
            <a:noFill/>
          </a:ln>
        </p:spPr>
        <p:txBody>
          <a:bodyPr spcFirstLastPara="1" wrap="square" lIns="91425" tIns="45700" rIns="91425" bIns="45700" anchor="t" anchorCtr="0">
            <a:noAutofit/>
          </a:bodyPr>
          <a:lstStyle/>
          <a:p>
            <a:r>
              <a:rPr lang="en-GB" sz="2400" dirty="0">
                <a:solidFill>
                  <a:srgbClr val="104F75"/>
                </a:solidFill>
                <a:latin typeface="Calibri"/>
                <a:ea typeface="Calibri"/>
                <a:cs typeface="Calibri"/>
                <a:sym typeface="Calibri"/>
              </a:rPr>
              <a:t>The only clue is whether you hear “</a:t>
            </a:r>
            <a:r>
              <a:rPr lang="en-GB" sz="2400" i="1" dirty="0">
                <a:solidFill>
                  <a:srgbClr val="104F75"/>
                </a:solidFill>
                <a:latin typeface="Calibri"/>
                <a:ea typeface="Calibri"/>
                <a:cs typeface="Calibri"/>
                <a:sym typeface="Calibri"/>
              </a:rPr>
              <a:t>je</a:t>
            </a:r>
            <a:r>
              <a:rPr lang="en-GB" sz="2400" dirty="0">
                <a:solidFill>
                  <a:srgbClr val="104F75"/>
                </a:solidFill>
                <a:latin typeface="Calibri"/>
                <a:ea typeface="Calibri"/>
                <a:cs typeface="Calibri"/>
                <a:sym typeface="Calibri"/>
              </a:rPr>
              <a:t>” (something happens regularly) or “</a:t>
            </a:r>
            <a:r>
              <a:rPr lang="en-GB" sz="2400" i="1" dirty="0">
                <a:solidFill>
                  <a:srgbClr val="104F75"/>
                </a:solidFill>
                <a:latin typeface="Calibri"/>
                <a:ea typeface="Calibri"/>
                <a:cs typeface="Calibri"/>
                <a:sym typeface="Calibri"/>
              </a:rPr>
              <a:t>j’ai</a:t>
            </a:r>
            <a:r>
              <a:rPr lang="en-GB" sz="2400" dirty="0">
                <a:solidFill>
                  <a:srgbClr val="104F75"/>
                </a:solidFill>
                <a:latin typeface="Calibri"/>
                <a:ea typeface="Calibri"/>
                <a:cs typeface="Calibri"/>
                <a:sym typeface="Calibri"/>
              </a:rPr>
              <a:t>” (past).</a:t>
            </a:r>
            <a:endParaRPr sz="2000" dirty="0">
              <a:solidFill>
                <a:prstClr val="black"/>
              </a:solidFill>
            </a:endParaRPr>
          </a:p>
          <a:p>
            <a:br>
              <a:rPr lang="en-GB" sz="2400" dirty="0">
                <a:solidFill>
                  <a:srgbClr val="104F75"/>
                </a:solidFill>
                <a:latin typeface="Calibri"/>
                <a:ea typeface="Calibri"/>
                <a:cs typeface="Calibri"/>
                <a:sym typeface="Calibri"/>
              </a:rPr>
            </a:br>
            <a:r>
              <a:rPr lang="en-GB" sz="2400" dirty="0">
                <a:solidFill>
                  <a:srgbClr val="104F75"/>
                </a:solidFill>
                <a:latin typeface="Calibri"/>
                <a:ea typeface="Calibri"/>
                <a:cs typeface="Calibri"/>
                <a:sym typeface="Calibri"/>
              </a:rPr>
              <a:t>1. </a:t>
            </a:r>
            <a:r>
              <a:rPr lang="en-GB" sz="2400" dirty="0" err="1">
                <a:solidFill>
                  <a:srgbClr val="104F75"/>
                </a:solidFill>
                <a:latin typeface="Calibri"/>
                <a:ea typeface="Calibri"/>
                <a:cs typeface="Calibri"/>
                <a:sym typeface="Calibri"/>
              </a:rPr>
              <a:t>Normalement</a:t>
            </a:r>
            <a:r>
              <a:rPr lang="en-GB" sz="2400" dirty="0">
                <a:solidFill>
                  <a:srgbClr val="104F75"/>
                </a:solidFill>
                <a:latin typeface="Calibri"/>
                <a:ea typeface="Calibri"/>
                <a:cs typeface="Calibri"/>
                <a:sym typeface="Calibri"/>
              </a:rPr>
              <a:t>		Le weekend </a:t>
            </a:r>
            <a:r>
              <a:rPr lang="en-GB" sz="2400" dirty="0" err="1">
                <a:solidFill>
                  <a:srgbClr val="104F75"/>
                </a:solidFill>
                <a:latin typeface="Calibri"/>
                <a:ea typeface="Calibri"/>
                <a:cs typeface="Calibri"/>
                <a:sym typeface="Calibri"/>
              </a:rPr>
              <a:t>dernier</a:t>
            </a:r>
            <a:br>
              <a:rPr lang="en-GB" sz="2400" dirty="0">
                <a:solidFill>
                  <a:srgbClr val="104F75"/>
                </a:solidFill>
                <a:latin typeface="Calibri"/>
                <a:ea typeface="Calibri"/>
                <a:cs typeface="Calibri"/>
                <a:sym typeface="Calibri"/>
              </a:rPr>
            </a:br>
            <a:r>
              <a:rPr lang="en-GB" sz="2400" dirty="0">
                <a:solidFill>
                  <a:srgbClr val="104F75"/>
                </a:solidFill>
                <a:latin typeface="Calibri"/>
                <a:ea typeface="Calibri"/>
                <a:cs typeface="Calibri"/>
                <a:sym typeface="Calibri"/>
              </a:rPr>
              <a:t>2. </a:t>
            </a:r>
            <a:r>
              <a:rPr lang="en-GB" sz="2400" dirty="0" err="1">
                <a:solidFill>
                  <a:srgbClr val="104F75"/>
                </a:solidFill>
                <a:latin typeface="Calibri"/>
                <a:ea typeface="Calibri"/>
                <a:cs typeface="Calibri"/>
                <a:sym typeface="Calibri"/>
              </a:rPr>
              <a:t>Normalement</a:t>
            </a:r>
            <a:r>
              <a:rPr lang="en-GB" sz="2400" dirty="0">
                <a:solidFill>
                  <a:srgbClr val="104F75"/>
                </a:solidFill>
                <a:latin typeface="Calibri"/>
                <a:ea typeface="Calibri"/>
                <a:cs typeface="Calibri"/>
                <a:sym typeface="Calibri"/>
              </a:rPr>
              <a:t>		Le weekend </a:t>
            </a:r>
            <a:r>
              <a:rPr lang="en-GB" sz="2400" dirty="0" err="1">
                <a:solidFill>
                  <a:srgbClr val="104F75"/>
                </a:solidFill>
                <a:latin typeface="Calibri"/>
                <a:ea typeface="Calibri"/>
                <a:cs typeface="Calibri"/>
                <a:sym typeface="Calibri"/>
              </a:rPr>
              <a:t>dernier</a:t>
            </a:r>
            <a:br>
              <a:rPr lang="en-GB" sz="2400" dirty="0">
                <a:solidFill>
                  <a:srgbClr val="104F75"/>
                </a:solidFill>
                <a:latin typeface="Calibri"/>
                <a:ea typeface="Calibri"/>
                <a:cs typeface="Calibri"/>
                <a:sym typeface="Calibri"/>
              </a:rPr>
            </a:br>
            <a:r>
              <a:rPr lang="en-GB" sz="2400" dirty="0">
                <a:solidFill>
                  <a:srgbClr val="104F75"/>
                </a:solidFill>
                <a:latin typeface="Calibri"/>
                <a:ea typeface="Calibri"/>
                <a:cs typeface="Calibri"/>
                <a:sym typeface="Calibri"/>
              </a:rPr>
              <a:t>3. </a:t>
            </a:r>
            <a:r>
              <a:rPr lang="en-GB" sz="2400" dirty="0" err="1">
                <a:solidFill>
                  <a:srgbClr val="104F75"/>
                </a:solidFill>
                <a:latin typeface="Calibri"/>
                <a:ea typeface="Calibri"/>
                <a:cs typeface="Calibri"/>
                <a:sym typeface="Calibri"/>
              </a:rPr>
              <a:t>Normalement</a:t>
            </a:r>
            <a:r>
              <a:rPr lang="en-GB" sz="2400" dirty="0">
                <a:solidFill>
                  <a:srgbClr val="104F75"/>
                </a:solidFill>
                <a:latin typeface="Calibri"/>
                <a:ea typeface="Calibri"/>
                <a:cs typeface="Calibri"/>
                <a:sym typeface="Calibri"/>
              </a:rPr>
              <a:t>		Le weekend </a:t>
            </a:r>
            <a:r>
              <a:rPr lang="en-GB" sz="2400" dirty="0" err="1">
                <a:solidFill>
                  <a:srgbClr val="104F75"/>
                </a:solidFill>
                <a:latin typeface="Calibri"/>
                <a:ea typeface="Calibri"/>
                <a:cs typeface="Calibri"/>
                <a:sym typeface="Calibri"/>
              </a:rPr>
              <a:t>dernier</a:t>
            </a:r>
            <a:endParaRPr sz="2400" dirty="0">
              <a:solidFill>
                <a:srgbClr val="104F75"/>
              </a:solidFill>
              <a:latin typeface="Calibri"/>
              <a:ea typeface="Calibri"/>
              <a:cs typeface="Calibri"/>
              <a:sym typeface="Calibri"/>
            </a:endParaRPr>
          </a:p>
          <a:p>
            <a:r>
              <a:rPr lang="en-GB" sz="2400" dirty="0">
                <a:solidFill>
                  <a:srgbClr val="104F75"/>
                </a:solidFill>
                <a:latin typeface="Calibri"/>
                <a:ea typeface="Calibri"/>
                <a:cs typeface="Calibri"/>
                <a:sym typeface="Calibri"/>
              </a:rPr>
              <a:t>4. </a:t>
            </a:r>
            <a:r>
              <a:rPr lang="en-GB" sz="2400" dirty="0" err="1">
                <a:solidFill>
                  <a:srgbClr val="104F75"/>
                </a:solidFill>
                <a:latin typeface="Calibri"/>
                <a:ea typeface="Calibri"/>
                <a:cs typeface="Calibri"/>
                <a:sym typeface="Calibri"/>
              </a:rPr>
              <a:t>Normalement</a:t>
            </a:r>
            <a:r>
              <a:rPr lang="en-GB" sz="2400" dirty="0">
                <a:solidFill>
                  <a:srgbClr val="104F75"/>
                </a:solidFill>
                <a:latin typeface="Calibri"/>
                <a:ea typeface="Calibri"/>
                <a:cs typeface="Calibri"/>
                <a:sym typeface="Calibri"/>
              </a:rPr>
              <a:t>		Le weekend dernier …</a:t>
            </a:r>
            <a:br>
              <a:rPr lang="en-GB" sz="2400" dirty="0">
                <a:solidFill>
                  <a:srgbClr val="104F75"/>
                </a:solidFill>
                <a:latin typeface="Calibri"/>
                <a:ea typeface="Calibri"/>
                <a:cs typeface="Calibri"/>
                <a:sym typeface="Calibri"/>
              </a:rPr>
            </a:br>
            <a:endParaRPr sz="2400" dirty="0">
              <a:solidFill>
                <a:srgbClr val="104F75"/>
              </a:solidFill>
              <a:latin typeface="Calibri"/>
              <a:ea typeface="Calibri"/>
              <a:cs typeface="Calibri"/>
              <a:sym typeface="Calibri"/>
            </a:endParaRPr>
          </a:p>
        </p:txBody>
      </p:sp>
      <p:sp>
        <p:nvSpPr>
          <p:cNvPr id="6" name="Google Shape;559;p48"/>
          <p:cNvSpPr/>
          <p:nvPr/>
        </p:nvSpPr>
        <p:spPr>
          <a:xfrm>
            <a:off x="8006890" y="2949731"/>
            <a:ext cx="3789680" cy="3210841"/>
          </a:xfrm>
          <a:prstGeom prst="roundRect">
            <a:avLst>
              <a:gd name="adj" fmla="val 16667"/>
            </a:avLst>
          </a:prstGeom>
          <a:solidFill>
            <a:srgbClr val="FDF3ED"/>
          </a:solidFill>
          <a:ln w="28575"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r>
              <a:rPr lang="en-GB" sz="2000" dirty="0">
                <a:solidFill>
                  <a:srgbClr val="104F75"/>
                </a:solidFill>
                <a:latin typeface="Calibri"/>
                <a:ea typeface="Calibri"/>
                <a:cs typeface="Calibri"/>
                <a:sym typeface="Calibri"/>
              </a:rPr>
              <a:t>Removed temporal adverb</a:t>
            </a:r>
            <a:endParaRPr sz="1400" dirty="0">
              <a:solidFill>
                <a:srgbClr val="104F75"/>
              </a:solidFill>
              <a:latin typeface="Arial"/>
              <a:ea typeface="Arial"/>
              <a:cs typeface="Arial"/>
              <a:sym typeface="Arial"/>
            </a:endParaRPr>
          </a:p>
          <a:p>
            <a:endParaRPr sz="2000" dirty="0">
              <a:solidFill>
                <a:srgbClr val="000000"/>
              </a:solidFill>
              <a:latin typeface="Calibri"/>
              <a:ea typeface="Calibri"/>
              <a:cs typeface="Calibri"/>
              <a:sym typeface="Calibri"/>
            </a:endParaRPr>
          </a:p>
          <a:p>
            <a:r>
              <a:rPr lang="en-GB" sz="2000" b="1" dirty="0">
                <a:solidFill>
                  <a:srgbClr val="ED7D31"/>
                </a:solidFill>
                <a:latin typeface="Calibri"/>
                <a:ea typeface="Calibri"/>
                <a:cs typeface="Calibri"/>
                <a:sym typeface="Calibri"/>
              </a:rPr>
              <a:t>→ presence/absence of auxiliary</a:t>
            </a:r>
            <a:r>
              <a:rPr lang="en-GB" sz="2000" b="1" dirty="0">
                <a:solidFill>
                  <a:srgbClr val="104F75"/>
                </a:solidFill>
                <a:latin typeface="Calibri"/>
                <a:ea typeface="Calibri"/>
                <a:cs typeface="Calibri"/>
                <a:sym typeface="Calibri"/>
              </a:rPr>
              <a:t> </a:t>
            </a:r>
            <a:r>
              <a:rPr lang="en-GB" sz="2000" dirty="0">
                <a:solidFill>
                  <a:srgbClr val="104F75"/>
                </a:solidFill>
                <a:latin typeface="Calibri"/>
                <a:ea typeface="Calibri"/>
                <a:cs typeface="Calibri"/>
                <a:sym typeface="Calibri"/>
              </a:rPr>
              <a:t>identifies the tense</a:t>
            </a:r>
            <a:endParaRPr sz="1400" dirty="0">
              <a:solidFill>
                <a:srgbClr val="104F75"/>
              </a:solidFill>
              <a:latin typeface="Arial"/>
              <a:ea typeface="Arial"/>
              <a:cs typeface="Arial"/>
              <a:sym typeface="Arial"/>
            </a:endParaRPr>
          </a:p>
        </p:txBody>
      </p:sp>
      <p:sp>
        <p:nvSpPr>
          <p:cNvPr id="7" name="Google Shape;560;p48"/>
          <p:cNvSpPr txBox="1"/>
          <p:nvPr/>
        </p:nvSpPr>
        <p:spPr>
          <a:xfrm>
            <a:off x="5098266" y="6519446"/>
            <a:ext cx="3688080" cy="338554"/>
          </a:xfrm>
          <a:prstGeom prst="rect">
            <a:avLst/>
          </a:prstGeom>
          <a:noFill/>
          <a:ln>
            <a:noFill/>
          </a:ln>
        </p:spPr>
        <p:txBody>
          <a:bodyPr spcFirstLastPara="1" wrap="square" lIns="91425" tIns="45700" rIns="91425" bIns="45700" anchor="t" anchorCtr="0">
            <a:noAutofit/>
          </a:bodyPr>
          <a:lstStyle/>
          <a:p>
            <a:pPr>
              <a:buClr>
                <a:srgbClr val="104F75"/>
              </a:buClr>
              <a:buSzPts val="1600"/>
              <a:buFont typeface="Calibri"/>
              <a:buNone/>
            </a:pPr>
            <a:r>
              <a:rPr lang="en-GB" sz="1600" dirty="0">
                <a:solidFill>
                  <a:srgbClr val="104F75"/>
                </a:solidFill>
                <a:latin typeface="Calibri"/>
                <a:ea typeface="Calibri"/>
                <a:cs typeface="Calibri"/>
                <a:sym typeface="Calibri"/>
              </a:rPr>
              <a:t>(Marsden, 2006)</a:t>
            </a:r>
            <a:endParaRPr sz="1600" dirty="0">
              <a:solidFill>
                <a:srgbClr val="104F75"/>
              </a:solidFill>
              <a:latin typeface="Calibri"/>
              <a:ea typeface="Calibri"/>
              <a:cs typeface="Calibri"/>
              <a:sym typeface="Calibri"/>
            </a:endParaRPr>
          </a:p>
        </p:txBody>
      </p:sp>
      <p:pic>
        <p:nvPicPr>
          <p:cNvPr id="8" name="Google Shape;561;p48"/>
          <p:cNvPicPr preferRelativeResize="0"/>
          <p:nvPr/>
        </p:nvPicPr>
        <p:blipFill rotWithShape="1">
          <a:blip r:embed="rId3">
            <a:alphaModFix/>
          </a:blip>
          <a:srcRect/>
          <a:stretch/>
        </p:blipFill>
        <p:spPr>
          <a:xfrm>
            <a:off x="153430" y="769484"/>
            <a:ext cx="609600" cy="609600"/>
          </a:xfrm>
          <a:prstGeom prst="rect">
            <a:avLst/>
          </a:prstGeom>
          <a:noFill/>
          <a:ln>
            <a:noFill/>
          </a:ln>
        </p:spPr>
      </p:pic>
      <p:sp>
        <p:nvSpPr>
          <p:cNvPr id="2" name="TextBox 1">
            <a:extLst>
              <a:ext uri="{FF2B5EF4-FFF2-40B4-BE49-F238E27FC236}">
                <a16:creationId xmlns:a16="http://schemas.microsoft.com/office/drawing/2014/main" id="{C7B4B3BF-06D0-0A4D-9D5B-BF0D08C792C2}"/>
              </a:ext>
            </a:extLst>
          </p:cNvPr>
          <p:cNvSpPr txBox="1"/>
          <p:nvPr/>
        </p:nvSpPr>
        <p:spPr>
          <a:xfrm>
            <a:off x="458230" y="111729"/>
            <a:ext cx="8102011" cy="523220"/>
          </a:xfrm>
          <a:prstGeom prst="rect">
            <a:avLst/>
          </a:prstGeom>
          <a:noFill/>
        </p:spPr>
        <p:txBody>
          <a:bodyPr wrap="square" rtlCol="0">
            <a:spAutoFit/>
          </a:bodyPr>
          <a:lstStyle/>
          <a:p>
            <a:r>
              <a:rPr lang="en-US" sz="2800" dirty="0"/>
              <a:t>Brief example of NCELP short grammar practice</a:t>
            </a:r>
          </a:p>
        </p:txBody>
      </p:sp>
    </p:spTree>
    <p:extLst>
      <p:ext uri="{BB962C8B-B14F-4D97-AF65-F5344CB8AC3E}">
        <p14:creationId xmlns:p14="http://schemas.microsoft.com/office/powerpoint/2010/main" val="216961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DDA128-B942-9342-9B9D-AE84B28EC7EC}"/>
              </a:ext>
            </a:extLst>
          </p:cNvPr>
          <p:cNvSpPr txBox="1"/>
          <p:nvPr/>
        </p:nvSpPr>
        <p:spPr>
          <a:xfrm>
            <a:off x="599091" y="553102"/>
            <a:ext cx="11225048" cy="5509200"/>
          </a:xfrm>
          <a:prstGeom prst="rect">
            <a:avLst/>
          </a:prstGeom>
          <a:noFill/>
        </p:spPr>
        <p:txBody>
          <a:bodyPr wrap="square" rtlCol="0">
            <a:spAutoFit/>
          </a:bodyPr>
          <a:lstStyle/>
          <a:p>
            <a:r>
              <a:rPr lang="en-US" sz="3200" b="1" dirty="0"/>
              <a:t>Planned sequencing and revisiting in the Scheme of Work </a:t>
            </a:r>
          </a:p>
          <a:p>
            <a:r>
              <a:rPr lang="en-US" sz="3200" dirty="0"/>
              <a:t>Grammar thread driving KS3 </a:t>
            </a:r>
            <a:r>
              <a:rPr lang="en-US" sz="2400" dirty="0"/>
              <a:t>(not textbook, topics, or GCSE tests)</a:t>
            </a:r>
            <a:endParaRPr lang="en-US" sz="3200" dirty="0"/>
          </a:p>
          <a:p>
            <a:r>
              <a:rPr lang="en-US" sz="3200" dirty="0"/>
              <a:t>	Mapped out for years 7, 8, 9</a:t>
            </a:r>
          </a:p>
          <a:p>
            <a:r>
              <a:rPr lang="en-US" sz="3200" dirty="0"/>
              <a:t>Small sets of vocabulary</a:t>
            </a:r>
          </a:p>
          <a:p>
            <a:r>
              <a:rPr lang="en-US" sz="3200" dirty="0"/>
              <a:t>	Learned </a:t>
            </a:r>
            <a:r>
              <a:rPr lang="en-US" sz="3200" i="1" dirty="0"/>
              <a:t>before</a:t>
            </a:r>
            <a:r>
              <a:rPr lang="en-US" sz="3200" dirty="0"/>
              <a:t> lesson using tech (Quizlet + audio </a:t>
            </a:r>
            <a:r>
              <a:rPr lang="en-US" sz="3200" dirty="0" err="1"/>
              <a:t>homeworks</a:t>
            </a:r>
            <a:r>
              <a:rPr lang="en-US" sz="3200" dirty="0"/>
              <a:t>)</a:t>
            </a:r>
          </a:p>
          <a:p>
            <a:r>
              <a:rPr lang="en-US" sz="3200" dirty="0"/>
              <a:t>	Grammar </a:t>
            </a:r>
            <a:r>
              <a:rPr lang="en-US" sz="3200" dirty="0" err="1"/>
              <a:t>practised</a:t>
            </a:r>
            <a:r>
              <a:rPr lang="en-US" sz="3200" dirty="0"/>
              <a:t> in lesson with these vocabulary sets</a:t>
            </a:r>
          </a:p>
          <a:p>
            <a:r>
              <a:rPr lang="en-US" sz="3200" b="1" i="1" dirty="0"/>
              <a:t>Whole NCELP lessons</a:t>
            </a:r>
            <a:r>
              <a:rPr lang="en-US" sz="3200" i="1" dirty="0"/>
              <a:t> </a:t>
            </a:r>
            <a:r>
              <a:rPr lang="en-US" sz="3200" dirty="0"/>
              <a:t>available in ppts:</a:t>
            </a:r>
          </a:p>
          <a:p>
            <a:r>
              <a:rPr lang="en-US" sz="3200" dirty="0"/>
              <a:t>	Practice in actively recalling phonics, grammar &amp; vocabulary </a:t>
            </a:r>
          </a:p>
          <a:p>
            <a:r>
              <a:rPr lang="en-US" sz="3200" dirty="0"/>
              <a:t>	…in different modalities and modes</a:t>
            </a:r>
          </a:p>
          <a:p>
            <a:r>
              <a:rPr lang="en-US" sz="3200" dirty="0"/>
              <a:t>	integrating ‘skills’ (dictogloss)</a:t>
            </a:r>
          </a:p>
          <a:p>
            <a:r>
              <a:rPr lang="en-US" sz="3200" dirty="0"/>
              <a:t>Time built in for tests &amp; exploiting texts. </a:t>
            </a:r>
          </a:p>
        </p:txBody>
      </p:sp>
      <p:sp>
        <p:nvSpPr>
          <p:cNvPr id="3" name="Oval Callout 2">
            <a:extLst>
              <a:ext uri="{FF2B5EF4-FFF2-40B4-BE49-F238E27FC236}">
                <a16:creationId xmlns:a16="http://schemas.microsoft.com/office/drawing/2014/main" id="{36B6551F-AE4E-7941-9D46-5903356D7B7D}"/>
              </a:ext>
            </a:extLst>
          </p:cNvPr>
          <p:cNvSpPr/>
          <p:nvPr/>
        </p:nvSpPr>
        <p:spPr>
          <a:xfrm>
            <a:off x="7210096" y="4272455"/>
            <a:ext cx="4981904" cy="2585545"/>
          </a:xfrm>
          <a:prstGeom prst="wedgeEllipseCallout">
            <a:avLst>
              <a:gd name="adj1" fmla="val -114882"/>
              <a:gd name="adj2" fmla="val -60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Search for:</a:t>
            </a:r>
          </a:p>
          <a:p>
            <a:pPr algn="ctr"/>
            <a:r>
              <a:rPr lang="en-US" sz="2800" dirty="0"/>
              <a:t>“week 1 Spanish” OR “week 7 French” OR</a:t>
            </a:r>
          </a:p>
          <a:p>
            <a:pPr algn="ctr"/>
            <a:r>
              <a:rPr lang="en-US" sz="2800" dirty="0"/>
              <a:t>“week 4 German” </a:t>
            </a:r>
            <a:r>
              <a:rPr lang="en-US" sz="2800" dirty="0" err="1"/>
              <a:t>resources.ncelp.org</a:t>
            </a:r>
            <a:endParaRPr lang="en-US" sz="2800" dirty="0"/>
          </a:p>
        </p:txBody>
      </p:sp>
    </p:spTree>
    <p:extLst>
      <p:ext uri="{BB962C8B-B14F-4D97-AF65-F5344CB8AC3E}">
        <p14:creationId xmlns:p14="http://schemas.microsoft.com/office/powerpoint/2010/main" val="297065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4B9F2-B8A0-634D-92D3-19E15379634A}"/>
              </a:ext>
            </a:extLst>
          </p:cNvPr>
          <p:cNvPicPr>
            <a:picLocks noChangeAspect="1"/>
          </p:cNvPicPr>
          <p:nvPr/>
        </p:nvPicPr>
        <p:blipFill>
          <a:blip r:embed="rId3"/>
          <a:stretch>
            <a:fillRect/>
          </a:stretch>
        </p:blipFill>
        <p:spPr>
          <a:xfrm>
            <a:off x="0" y="929688"/>
            <a:ext cx="12192000" cy="4998623"/>
          </a:xfrm>
          <a:prstGeom prst="rect">
            <a:avLst/>
          </a:prstGeom>
        </p:spPr>
      </p:pic>
      <p:sp>
        <p:nvSpPr>
          <p:cNvPr id="3" name="Oval 2">
            <a:extLst>
              <a:ext uri="{FF2B5EF4-FFF2-40B4-BE49-F238E27FC236}">
                <a16:creationId xmlns:a16="http://schemas.microsoft.com/office/drawing/2014/main" id="{11EFBF38-9EDA-3349-B007-32CCFF2989B2}"/>
              </a:ext>
            </a:extLst>
          </p:cNvPr>
          <p:cNvSpPr/>
          <p:nvPr/>
        </p:nvSpPr>
        <p:spPr>
          <a:xfrm>
            <a:off x="11428054" y="1442518"/>
            <a:ext cx="771331" cy="120543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281FF9-BEFE-B140-AE24-9D948D61173B}"/>
              </a:ext>
            </a:extLst>
          </p:cNvPr>
          <p:cNvSpPr/>
          <p:nvPr/>
        </p:nvSpPr>
        <p:spPr>
          <a:xfrm>
            <a:off x="4000500" y="929688"/>
            <a:ext cx="2400300"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AF4F0AB-9FB8-5441-8460-70BD35212ACF}"/>
              </a:ext>
            </a:extLst>
          </p:cNvPr>
          <p:cNvSpPr/>
          <p:nvPr/>
        </p:nvSpPr>
        <p:spPr>
          <a:xfrm>
            <a:off x="1730830" y="1442518"/>
            <a:ext cx="1526720"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50FFACE-15BA-FD4E-80BB-51FF15428260}"/>
              </a:ext>
            </a:extLst>
          </p:cNvPr>
          <p:cNvSpPr/>
          <p:nvPr/>
        </p:nvSpPr>
        <p:spPr>
          <a:xfrm>
            <a:off x="6400800" y="1272360"/>
            <a:ext cx="2269670"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FD0A65B-586C-D449-B460-1B97988412D3}"/>
              </a:ext>
            </a:extLst>
          </p:cNvPr>
          <p:cNvSpPr/>
          <p:nvPr/>
        </p:nvSpPr>
        <p:spPr>
          <a:xfrm>
            <a:off x="8670470" y="929688"/>
            <a:ext cx="1464130"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8690AC-7749-3A4A-B922-796B82A28BDC}"/>
              </a:ext>
            </a:extLst>
          </p:cNvPr>
          <p:cNvSpPr/>
          <p:nvPr/>
        </p:nvSpPr>
        <p:spPr>
          <a:xfrm>
            <a:off x="421820" y="5443018"/>
            <a:ext cx="1483180"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4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1524" y="523220"/>
            <a:ext cx="10606088" cy="5845250"/>
          </a:xfrm>
          <a:prstGeom prst="rect">
            <a:avLst/>
          </a:prstGeom>
          <a:ln>
            <a:solidFill>
              <a:schemeClr val="accent5">
                <a:lumMod val="50000"/>
              </a:schemeClr>
            </a:solidFill>
          </a:ln>
          <a:effectLst>
            <a:outerShdw blurRad="50800" dist="38100" dir="5400000" algn="t" rotWithShape="0">
              <a:prstClr val="black">
                <a:alpha val="40000"/>
              </a:prstClr>
            </a:outerShdw>
          </a:effectLst>
        </p:spPr>
      </p:pic>
      <p:sp>
        <p:nvSpPr>
          <p:cNvPr id="3" name="Rectangle 2">
            <a:extLst>
              <a:ext uri="{FF2B5EF4-FFF2-40B4-BE49-F238E27FC236}">
                <a16:creationId xmlns:a16="http://schemas.microsoft.com/office/drawing/2014/main" id="{A7B3FBF9-05C8-3344-B612-DF0C5E2EABDD}"/>
              </a:ext>
            </a:extLst>
          </p:cNvPr>
          <p:cNvSpPr/>
          <p:nvPr/>
        </p:nvSpPr>
        <p:spPr>
          <a:xfrm>
            <a:off x="5422605" y="0"/>
            <a:ext cx="5571460" cy="646331"/>
          </a:xfrm>
          <a:prstGeom prst="rect">
            <a:avLst/>
          </a:prstGeom>
        </p:spPr>
        <p:txBody>
          <a:bodyPr wrap="square">
            <a:spAutoFit/>
          </a:bodyPr>
          <a:lstStyle/>
          <a:p>
            <a:r>
              <a:rPr lang="en-GB" sz="3600" dirty="0">
                <a:solidFill>
                  <a:prstClr val="black"/>
                </a:solidFill>
                <a:hlinkClick r:id="rId4"/>
              </a:rPr>
              <a:t>https://resources/ncelp.org/</a:t>
            </a:r>
            <a:r>
              <a:rPr lang="en-GB" sz="3600" dirty="0">
                <a:solidFill>
                  <a:prstClr val="black"/>
                </a:solidFill>
              </a:rPr>
              <a:t> </a:t>
            </a:r>
          </a:p>
        </p:txBody>
      </p:sp>
    </p:spTree>
    <p:extLst>
      <p:ext uri="{BB962C8B-B14F-4D97-AF65-F5344CB8AC3E}">
        <p14:creationId xmlns:p14="http://schemas.microsoft.com/office/powerpoint/2010/main" val="146575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552E0-DD95-B84F-B26C-09054A1AEE61}"/>
              </a:ext>
            </a:extLst>
          </p:cNvPr>
          <p:cNvPicPr>
            <a:picLocks noChangeAspect="1"/>
          </p:cNvPicPr>
          <p:nvPr/>
        </p:nvPicPr>
        <p:blipFill>
          <a:blip r:embed="rId2"/>
          <a:stretch>
            <a:fillRect/>
          </a:stretch>
        </p:blipFill>
        <p:spPr>
          <a:xfrm>
            <a:off x="0" y="1170049"/>
            <a:ext cx="12192000" cy="4517901"/>
          </a:xfrm>
          <a:prstGeom prst="rect">
            <a:avLst/>
          </a:prstGeom>
        </p:spPr>
      </p:pic>
      <p:sp>
        <p:nvSpPr>
          <p:cNvPr id="3" name="Oval Callout 2">
            <a:extLst>
              <a:ext uri="{FF2B5EF4-FFF2-40B4-BE49-F238E27FC236}">
                <a16:creationId xmlns:a16="http://schemas.microsoft.com/office/drawing/2014/main" id="{EBDE7313-8B04-7F4D-ADEB-8B34EB61A674}"/>
              </a:ext>
            </a:extLst>
          </p:cNvPr>
          <p:cNvSpPr/>
          <p:nvPr/>
        </p:nvSpPr>
        <p:spPr>
          <a:xfrm>
            <a:off x="1418896" y="203754"/>
            <a:ext cx="8391854" cy="966295"/>
          </a:xfrm>
          <a:prstGeom prst="wedgeEllipseCallout">
            <a:avLst>
              <a:gd name="adj1" fmla="val -56760"/>
              <a:gd name="adj2" fmla="val -41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Search for:</a:t>
            </a:r>
          </a:p>
          <a:p>
            <a:pPr algn="ctr"/>
            <a:r>
              <a:rPr lang="en-US" sz="2800" dirty="0"/>
              <a:t>“week 1 Spanish” </a:t>
            </a:r>
            <a:r>
              <a:rPr lang="en-US" sz="2800" dirty="0" err="1"/>
              <a:t>resources.ncelp.org</a:t>
            </a:r>
            <a:endParaRPr lang="en-US" sz="2800" dirty="0"/>
          </a:p>
        </p:txBody>
      </p:sp>
    </p:spTree>
    <p:extLst>
      <p:ext uri="{BB962C8B-B14F-4D97-AF65-F5344CB8AC3E}">
        <p14:creationId xmlns:p14="http://schemas.microsoft.com/office/powerpoint/2010/main" val="137662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D679AB-82DB-944B-8400-A0AEF75B1693}"/>
              </a:ext>
            </a:extLst>
          </p:cNvPr>
          <p:cNvSpPr>
            <a:spLocks noGrp="1"/>
          </p:cNvSpPr>
          <p:nvPr>
            <p:ph idx="1"/>
          </p:nvPr>
        </p:nvSpPr>
        <p:spPr>
          <a:xfrm>
            <a:off x="360784" y="578498"/>
            <a:ext cx="11532636" cy="5536552"/>
          </a:xfrm>
        </p:spPr>
        <p:txBody>
          <a:bodyPr>
            <a:normAutofit/>
          </a:bodyPr>
          <a:lstStyle/>
          <a:p>
            <a:pPr marL="0" indent="0">
              <a:buNone/>
            </a:pPr>
            <a:r>
              <a:rPr lang="en-US" sz="3200" b="1" dirty="0"/>
              <a:t>How’s it going so far? (…NCELP is 10 months old!)</a:t>
            </a:r>
          </a:p>
          <a:p>
            <a:pPr marL="0" indent="0">
              <a:buNone/>
            </a:pPr>
            <a:endParaRPr lang="en-US" b="1" dirty="0"/>
          </a:p>
          <a:p>
            <a:pPr marL="0" indent="0">
              <a:buNone/>
            </a:pPr>
            <a:r>
              <a:rPr lang="en-US" b="1" dirty="0"/>
              <a:t>Among 165 teachers in our network, in an anonymous survey:</a:t>
            </a:r>
          </a:p>
          <a:p>
            <a:pPr lvl="1"/>
            <a:endParaRPr lang="en-US" sz="3200" dirty="0"/>
          </a:p>
          <a:p>
            <a:pPr marL="457200" lvl="1" indent="0">
              <a:buNone/>
            </a:pPr>
            <a:endParaRPr lang="en-US" sz="3200" dirty="0"/>
          </a:p>
          <a:p>
            <a:pPr marL="457200" lvl="1" indent="0">
              <a:buNone/>
            </a:pPr>
            <a:r>
              <a:rPr lang="en-US" sz="3200" dirty="0"/>
              <a:t>91%:  “NCELP resources are useful”</a:t>
            </a:r>
          </a:p>
          <a:p>
            <a:pPr marL="457200" lvl="1" indent="0">
              <a:buNone/>
            </a:pPr>
            <a:endParaRPr lang="en-US" sz="3200" dirty="0"/>
          </a:p>
          <a:p>
            <a:pPr marL="457200" lvl="1" indent="0">
              <a:buNone/>
            </a:pPr>
            <a:r>
              <a:rPr lang="en-US" sz="3200" dirty="0"/>
              <a:t>85%: “confident in delivering the recommendations of the MFL Pedagogy Review”</a:t>
            </a:r>
          </a:p>
          <a:p>
            <a:pPr marL="457200" lvl="1" indent="0">
              <a:buNone/>
            </a:pPr>
            <a:endParaRPr lang="en-US" sz="3200" dirty="0"/>
          </a:p>
        </p:txBody>
      </p:sp>
    </p:spTree>
    <p:extLst>
      <p:ext uri="{BB962C8B-B14F-4D97-AF65-F5344CB8AC3E}">
        <p14:creationId xmlns:p14="http://schemas.microsoft.com/office/powerpoint/2010/main" val="989182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AAADBD-8126-F444-859F-B236744F66DC}"/>
              </a:ext>
            </a:extLst>
          </p:cNvPr>
          <p:cNvSpPr txBox="1"/>
          <p:nvPr/>
        </p:nvSpPr>
        <p:spPr>
          <a:xfrm>
            <a:off x="365760" y="868412"/>
            <a:ext cx="11244994" cy="5232202"/>
          </a:xfrm>
          <a:prstGeom prst="rect">
            <a:avLst/>
          </a:prstGeom>
          <a:noFill/>
        </p:spPr>
        <p:txBody>
          <a:bodyPr wrap="square" rtlCol="0">
            <a:spAutoFit/>
          </a:bodyPr>
          <a:lstStyle/>
          <a:p>
            <a:r>
              <a:rPr lang="en-US" sz="2800" b="1" dirty="0"/>
              <a:t>Autumn term 2019</a:t>
            </a:r>
          </a:p>
          <a:p>
            <a:r>
              <a:rPr lang="en-US" sz="2800" dirty="0"/>
              <a:t>Trialing of online grammar digital game, with individualized feedback</a:t>
            </a:r>
          </a:p>
          <a:p>
            <a:r>
              <a:rPr lang="en-US" sz="2800" dirty="0"/>
              <a:t>Fully resourcing Scheme of Work for year 7</a:t>
            </a:r>
          </a:p>
          <a:p>
            <a:r>
              <a:rPr lang="en-US" sz="2800" dirty="0"/>
              <a:t>Materials creation project with schools</a:t>
            </a:r>
          </a:p>
          <a:p>
            <a:r>
              <a:rPr lang="en-US" sz="2800" dirty="0"/>
              <a:t>Adapting Scheme of Work in network schools</a:t>
            </a:r>
          </a:p>
          <a:p>
            <a:r>
              <a:rPr lang="en-US" sz="2800" dirty="0"/>
              <a:t>CPD: U</a:t>
            </a:r>
            <a:r>
              <a:rPr lang="en-US" sz="2600" dirty="0"/>
              <a:t>se of target </a:t>
            </a:r>
            <a:r>
              <a:rPr lang="en-US" sz="2600" dirty="0" err="1"/>
              <a:t>lang</a:t>
            </a:r>
            <a:r>
              <a:rPr lang="en-US" sz="2600" dirty="0"/>
              <a:t>, Technology for vocab; alignment with OFSTED framework</a:t>
            </a:r>
          </a:p>
          <a:p>
            <a:endParaRPr lang="en-US" sz="2800" b="1" dirty="0"/>
          </a:p>
          <a:p>
            <a:r>
              <a:rPr lang="en-US" sz="2800" b="1" dirty="0"/>
              <a:t>Spring term 2020</a:t>
            </a:r>
          </a:p>
          <a:p>
            <a:r>
              <a:rPr lang="en-US" sz="2800" dirty="0"/>
              <a:t>CPD: </a:t>
            </a:r>
            <a:r>
              <a:rPr lang="en-US" sz="2600" dirty="0"/>
              <a:t>Error correction; KS2-3 transition; Knowledge of English grammar from KS2</a:t>
            </a:r>
          </a:p>
          <a:p>
            <a:endParaRPr lang="en-US" sz="2600" dirty="0"/>
          </a:p>
          <a:p>
            <a:r>
              <a:rPr lang="en-US" sz="2800" b="1" dirty="0"/>
              <a:t>Summer &amp; Autumn terms 2020</a:t>
            </a:r>
          </a:p>
          <a:p>
            <a:r>
              <a:rPr lang="en-US" sz="2800" dirty="0"/>
              <a:t>Developing year 8 &amp; 9 </a:t>
            </a:r>
            <a:r>
              <a:rPr lang="en-US" sz="2800" dirty="0" err="1"/>
              <a:t>SoW</a:t>
            </a:r>
            <a:r>
              <a:rPr lang="en-US" sz="2800" dirty="0"/>
              <a:t> and resources</a:t>
            </a:r>
          </a:p>
        </p:txBody>
      </p:sp>
      <p:sp>
        <p:nvSpPr>
          <p:cNvPr id="3" name="Rectangle 2">
            <a:extLst>
              <a:ext uri="{FF2B5EF4-FFF2-40B4-BE49-F238E27FC236}">
                <a16:creationId xmlns:a16="http://schemas.microsoft.com/office/drawing/2014/main" id="{BCDA8309-7AD6-C445-B6F6-8A98F9BF12B9}"/>
              </a:ext>
            </a:extLst>
          </p:cNvPr>
          <p:cNvSpPr/>
          <p:nvPr/>
        </p:nvSpPr>
        <p:spPr>
          <a:xfrm>
            <a:off x="4017952" y="222081"/>
            <a:ext cx="5423759" cy="646331"/>
          </a:xfrm>
          <a:prstGeom prst="rect">
            <a:avLst/>
          </a:prstGeom>
        </p:spPr>
        <p:txBody>
          <a:bodyPr wrap="square">
            <a:spAutoFit/>
          </a:bodyPr>
          <a:lstStyle/>
          <a:p>
            <a:r>
              <a:rPr lang="en-US" sz="3600" b="1" dirty="0"/>
              <a:t>Next steps for NCELP</a:t>
            </a:r>
          </a:p>
        </p:txBody>
      </p:sp>
    </p:spTree>
    <p:extLst>
      <p:ext uri="{BB962C8B-B14F-4D97-AF65-F5344CB8AC3E}">
        <p14:creationId xmlns:p14="http://schemas.microsoft.com/office/powerpoint/2010/main" val="24598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A89D-2F02-384A-A9C7-B656D0A2D20F}"/>
              </a:ext>
            </a:extLst>
          </p:cNvPr>
          <p:cNvSpPr>
            <a:spLocks noGrp="1"/>
          </p:cNvSpPr>
          <p:nvPr>
            <p:ph type="title"/>
          </p:nvPr>
        </p:nvSpPr>
        <p:spPr>
          <a:xfrm>
            <a:off x="2843048" y="2178367"/>
            <a:ext cx="5922579" cy="1325563"/>
          </a:xfrm>
        </p:spPr>
        <p:txBody>
          <a:bodyPr/>
          <a:lstStyle/>
          <a:p>
            <a:r>
              <a:rPr lang="en-US" dirty="0"/>
              <a:t>Questions? Comments?</a:t>
            </a:r>
          </a:p>
        </p:txBody>
      </p:sp>
    </p:spTree>
    <p:extLst>
      <p:ext uri="{BB962C8B-B14F-4D97-AF65-F5344CB8AC3E}">
        <p14:creationId xmlns:p14="http://schemas.microsoft.com/office/powerpoint/2010/main" val="2389506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95D6-7F66-854C-A997-6A9FCCC05B45}"/>
              </a:ext>
            </a:extLst>
          </p:cNvPr>
          <p:cNvSpPr>
            <a:spLocks noGrp="1"/>
          </p:cNvSpPr>
          <p:nvPr>
            <p:ph type="title"/>
          </p:nvPr>
        </p:nvSpPr>
        <p:spPr>
          <a:xfrm>
            <a:off x="192853" y="306125"/>
            <a:ext cx="11742821" cy="530727"/>
          </a:xfrm>
        </p:spPr>
        <p:txBody>
          <a:bodyPr>
            <a:normAutofit fontScale="90000"/>
          </a:bodyPr>
          <a:lstStyle/>
          <a:p>
            <a:r>
              <a:rPr lang="en-US" dirty="0"/>
              <a:t>References </a:t>
            </a:r>
            <a:r>
              <a:rPr lang="en-US" sz="3600" dirty="0"/>
              <a:t>(for those without links to OASIS summaries)</a:t>
            </a:r>
            <a:endParaRPr lang="en-US" dirty="0"/>
          </a:p>
        </p:txBody>
      </p:sp>
      <p:sp>
        <p:nvSpPr>
          <p:cNvPr id="3" name="Content Placeholder 2">
            <a:extLst>
              <a:ext uri="{FF2B5EF4-FFF2-40B4-BE49-F238E27FC236}">
                <a16:creationId xmlns:a16="http://schemas.microsoft.com/office/drawing/2014/main" id="{4A53E295-462F-8141-8528-44807019D2BA}"/>
              </a:ext>
            </a:extLst>
          </p:cNvPr>
          <p:cNvSpPr>
            <a:spLocks noGrp="1"/>
          </p:cNvSpPr>
          <p:nvPr>
            <p:ph idx="1"/>
          </p:nvPr>
        </p:nvSpPr>
        <p:spPr>
          <a:xfrm>
            <a:off x="447869" y="836852"/>
            <a:ext cx="11232788" cy="5542384"/>
          </a:xfrm>
        </p:spPr>
        <p:txBody>
          <a:bodyPr>
            <a:noAutofit/>
          </a:bodyPr>
          <a:lstStyle/>
          <a:p>
            <a:pPr>
              <a:lnSpc>
                <a:spcPct val="80000"/>
              </a:lnSpc>
              <a:buFontTx/>
              <a:buNone/>
            </a:pPr>
            <a:r>
              <a:rPr lang="en-GB" altLang="en-US" sz="1600" dirty="0">
                <a:latin typeface="Century Gothic" panose="020B0502020202020204" pitchFamily="34" charset="0"/>
              </a:rPr>
              <a:t>Bachman, L. (1990) </a:t>
            </a:r>
            <a:r>
              <a:rPr lang="en-GB" altLang="en-US" sz="1600" i="1" dirty="0">
                <a:latin typeface="Century Gothic" panose="020B0502020202020204" pitchFamily="34" charset="0"/>
              </a:rPr>
              <a:t>Communicative language ability </a:t>
            </a:r>
            <a:r>
              <a:rPr lang="en-GB" altLang="en-US" sz="1600" dirty="0">
                <a:latin typeface="Century Gothic" panose="020B0502020202020204" pitchFamily="34" charset="0"/>
              </a:rPr>
              <a:t>in Bachman, L. </a:t>
            </a:r>
            <a:r>
              <a:rPr lang="en-GB" altLang="en-US" sz="1600" i="1" dirty="0">
                <a:latin typeface="Century Gothic" panose="020B0502020202020204" pitchFamily="34" charset="0"/>
              </a:rPr>
              <a:t>Fundamental Considerations in Language Testing</a:t>
            </a:r>
            <a:r>
              <a:rPr lang="en-GB" altLang="en-US" sz="1600" dirty="0">
                <a:latin typeface="Century Gothic" panose="020B0502020202020204" pitchFamily="34" charset="0"/>
              </a:rPr>
              <a:t>, Cambridge University Press, chapter 4</a:t>
            </a:r>
            <a:r>
              <a:rPr lang="en-GB" altLang="en-US" sz="1600" i="1" dirty="0">
                <a:latin typeface="Century Gothic" panose="020B0502020202020204" pitchFamily="34" charset="0"/>
              </a:rPr>
              <a:t>, pp. </a:t>
            </a:r>
            <a:r>
              <a:rPr lang="en-GB" altLang="en-US" sz="1600" dirty="0">
                <a:latin typeface="Century Gothic" panose="020B0502020202020204" pitchFamily="34" charset="0"/>
              </a:rPr>
              <a:t>81-109</a:t>
            </a:r>
          </a:p>
          <a:p>
            <a:pPr>
              <a:lnSpc>
                <a:spcPct val="80000"/>
              </a:lnSpc>
              <a:buFontTx/>
              <a:buNone/>
            </a:pPr>
            <a:r>
              <a:rPr lang="en-GB" altLang="en-US" sz="1600" dirty="0" err="1">
                <a:latin typeface="Century Gothic" panose="020B0502020202020204" pitchFamily="34" charset="0"/>
              </a:rPr>
              <a:t>Canale</a:t>
            </a:r>
            <a:r>
              <a:rPr lang="en-GB" altLang="en-US" sz="1600" dirty="0">
                <a:latin typeface="Century Gothic" panose="020B0502020202020204" pitchFamily="34" charset="0"/>
              </a:rPr>
              <a:t>, M. &amp; Swain, M. (1980). Theoretical bases of communicative approaches to second language teaching and testing. </a:t>
            </a:r>
            <a:r>
              <a:rPr lang="en-GB" altLang="en-US" sz="1600" i="1" dirty="0">
                <a:latin typeface="Century Gothic" panose="020B0502020202020204" pitchFamily="34" charset="0"/>
              </a:rPr>
              <a:t>Applied Linguistics, 1,</a:t>
            </a:r>
            <a:r>
              <a:rPr lang="en-GB" altLang="en-US" sz="1600" dirty="0">
                <a:latin typeface="Century Gothic" panose="020B0502020202020204" pitchFamily="34" charset="0"/>
              </a:rPr>
              <a:t> 1-44.</a:t>
            </a:r>
            <a:endParaRPr lang="en-GB" sz="1600" dirty="0">
              <a:latin typeface="Century Gothic" panose="020B0502020202020204" pitchFamily="34" charset="0"/>
              <a:hlinkClick r:id="rId2">
                <a:extLst>
                  <a:ext uri="{A12FA001-AC4F-418D-AE19-62706E023703}">
                    <ahyp:hlinkClr xmlns:ahyp="http://schemas.microsoft.com/office/drawing/2018/hyperlinkcolor" val="tx"/>
                  </a:ext>
                </a:extLst>
              </a:hlinkClick>
            </a:endParaRPr>
          </a:p>
          <a:p>
            <a:pPr marL="0" indent="0">
              <a:buNone/>
            </a:pPr>
            <a:r>
              <a:rPr lang="en-GB" sz="1600" dirty="0">
                <a:latin typeface="Century Gothic" panose="020B0502020202020204" pitchFamily="34" charset="0"/>
              </a:rPr>
              <a:t>Collins, L., &amp; Muñoz, C. (2016). The foreign language </a:t>
            </a:r>
            <a:r>
              <a:rPr lang="en-GB" sz="1600" dirty="0" err="1">
                <a:latin typeface="Century Gothic" panose="020B0502020202020204" pitchFamily="34" charset="0"/>
              </a:rPr>
              <a:t>classroom:Current</a:t>
            </a:r>
            <a:r>
              <a:rPr lang="en-GB" sz="1600" dirty="0">
                <a:latin typeface="Century Gothic" panose="020B0502020202020204" pitchFamily="34" charset="0"/>
              </a:rPr>
              <a:t> perspectives and future considerations. </a:t>
            </a:r>
            <a:r>
              <a:rPr lang="en-GB" sz="1600" i="1" dirty="0">
                <a:latin typeface="Century Gothic" panose="020B0502020202020204" pitchFamily="34" charset="0"/>
              </a:rPr>
              <a:t>The Modern Language Journal</a:t>
            </a:r>
            <a:r>
              <a:rPr lang="en-GB" sz="1600" dirty="0">
                <a:latin typeface="Century Gothic" panose="020B0502020202020204" pitchFamily="34" charset="0"/>
              </a:rPr>
              <a:t>, </a:t>
            </a:r>
            <a:r>
              <a:rPr lang="en-GB" sz="1600" i="1" dirty="0">
                <a:latin typeface="Century Gothic" panose="020B0502020202020204" pitchFamily="34" charset="0"/>
              </a:rPr>
              <a:t>100(1),</a:t>
            </a:r>
            <a:r>
              <a:rPr lang="en-GB" sz="1600" dirty="0">
                <a:latin typeface="Century Gothic" panose="020B0502020202020204" pitchFamily="34" charset="0"/>
              </a:rPr>
              <a:t> 133-147.</a:t>
            </a:r>
          </a:p>
          <a:p>
            <a:pPr marL="0" indent="0">
              <a:buNone/>
            </a:pPr>
            <a:r>
              <a:rPr lang="en-GB" sz="1600" dirty="0" err="1">
                <a:latin typeface="Century Gothic" panose="020B0502020202020204" pitchFamily="34" charset="0"/>
              </a:rPr>
              <a:t>DeKeyser</a:t>
            </a:r>
            <a:r>
              <a:rPr lang="en-GB" sz="1600" dirty="0">
                <a:latin typeface="Century Gothic" panose="020B0502020202020204" pitchFamily="34" charset="0"/>
              </a:rPr>
              <a:t>, R. (2015). Skill acquisition theory. In B. VanPatten &amp; J. Williams (Eds.), </a:t>
            </a:r>
            <a:r>
              <a:rPr lang="en-GB" sz="1600" i="1" dirty="0">
                <a:latin typeface="Century Gothic" panose="020B0502020202020204" pitchFamily="34" charset="0"/>
              </a:rPr>
              <a:t>Theories in second language acquisition: An introduction</a:t>
            </a:r>
            <a:r>
              <a:rPr lang="en-GB" sz="1600" dirty="0">
                <a:latin typeface="Century Gothic" panose="020B0502020202020204" pitchFamily="34" charset="0"/>
              </a:rPr>
              <a:t> (pp. 94-112). London: Routledge.</a:t>
            </a:r>
          </a:p>
          <a:p>
            <a:pPr marL="0" indent="0">
              <a:buNone/>
            </a:pPr>
            <a:r>
              <a:rPr lang="en-GB" sz="1600" dirty="0" err="1">
                <a:latin typeface="Century Gothic" panose="020B0502020202020204" pitchFamily="34" charset="0"/>
              </a:rPr>
              <a:t>DeKeyser</a:t>
            </a:r>
            <a:r>
              <a:rPr lang="en-GB" sz="1600" dirty="0">
                <a:latin typeface="Century Gothic" panose="020B0502020202020204" pitchFamily="34" charset="0"/>
              </a:rPr>
              <a:t>, R. (2017).  Knowledge and skill in ISLA. In S. Loewen and M. Sato (Eds.), </a:t>
            </a:r>
            <a:r>
              <a:rPr lang="en-GB" sz="1600" i="1" dirty="0">
                <a:latin typeface="Century Gothic" panose="020B0502020202020204" pitchFamily="34" charset="0"/>
              </a:rPr>
              <a:t>Routledge Handbook of Instructed Second Language Acquisition</a:t>
            </a:r>
            <a:r>
              <a:rPr lang="en-GB" sz="1600" dirty="0">
                <a:latin typeface="Century Gothic" panose="020B0502020202020204" pitchFamily="34" charset="0"/>
              </a:rPr>
              <a:t> (pp. 15–32). London: Routledge.</a:t>
            </a:r>
            <a:endParaRPr lang="en-GB" sz="1600" dirty="0">
              <a:latin typeface="Century Gothic" panose="020B0502020202020204" pitchFamily="34" charset="0"/>
              <a:hlinkClick r:id="rId2">
                <a:extLst>
                  <a:ext uri="{A12FA001-AC4F-418D-AE19-62706E023703}">
                    <ahyp:hlinkClr xmlns:ahyp="http://schemas.microsoft.com/office/drawing/2018/hyperlinkcolor" val="tx"/>
                  </a:ext>
                </a:extLst>
              </a:hlinkClick>
            </a:endParaRPr>
          </a:p>
          <a:p>
            <a:pPr marL="0" indent="0">
              <a:buNone/>
            </a:pPr>
            <a:r>
              <a:rPr lang="en-GB" sz="1600" dirty="0">
                <a:latin typeface="Century Gothic" panose="020B0502020202020204" pitchFamily="34" charset="0"/>
                <a:hlinkClick r:id="rId2">
                  <a:extLst>
                    <a:ext uri="{A12FA001-AC4F-418D-AE19-62706E023703}">
                      <ahyp:hlinkClr xmlns:ahyp="http://schemas.microsoft.com/office/drawing/2018/hyperlinkcolor" val="tx"/>
                    </a:ext>
                  </a:extLst>
                </a:hlinkClick>
              </a:rPr>
              <a:t>Graham, S. </a:t>
            </a:r>
            <a:r>
              <a:rPr lang="en-GB" sz="1600" dirty="0">
                <a:latin typeface="Century Gothic" panose="020B0502020202020204" pitchFamily="34" charset="0"/>
              </a:rPr>
              <a:t>J</a:t>
            </a:r>
            <a:r>
              <a:rPr lang="en-GB" sz="1600" dirty="0">
                <a:latin typeface="Century Gothic" panose="020B0502020202020204" pitchFamily="34" charset="0"/>
                <a:hlinkClick r:id="rId2">
                  <a:extLst>
                    <a:ext uri="{A12FA001-AC4F-418D-AE19-62706E023703}">
                      <ahyp:hlinkClr xmlns:ahyp="http://schemas.microsoft.com/office/drawing/2018/hyperlinkcolor" val="tx"/>
                    </a:ext>
                  </a:extLst>
                </a:hlinkClick>
              </a:rPr>
              <a:t>.</a:t>
            </a:r>
            <a:r>
              <a:rPr lang="en-GB" sz="1600" dirty="0">
                <a:latin typeface="Century Gothic" panose="020B0502020202020204" pitchFamily="34" charset="0"/>
              </a:rPr>
              <a:t> (2004) Giving up on modern foreign languages? Students' perceptions of learning French. </a:t>
            </a:r>
            <a:r>
              <a:rPr lang="en-GB" sz="1600" i="1" dirty="0">
                <a:latin typeface="Century Gothic" panose="020B0502020202020204" pitchFamily="34" charset="0"/>
              </a:rPr>
              <a:t>The Modern Language Journal</a:t>
            </a:r>
            <a:r>
              <a:rPr lang="en-GB" sz="1600" dirty="0">
                <a:latin typeface="Century Gothic" panose="020B0502020202020204" pitchFamily="34" charset="0"/>
              </a:rPr>
              <a:t>, 88 (2). pp. 171-191</a:t>
            </a:r>
          </a:p>
          <a:p>
            <a:pPr marL="0" indent="0">
              <a:buNone/>
            </a:pPr>
            <a:r>
              <a:rPr lang="en-GB" sz="1600" dirty="0" err="1">
                <a:latin typeface="Century Gothic" panose="020B0502020202020204" pitchFamily="34" charset="0"/>
              </a:rPr>
              <a:t>Maley</a:t>
            </a:r>
            <a:r>
              <a:rPr lang="en-GB" sz="1600" dirty="0">
                <a:latin typeface="Century Gothic" panose="020B0502020202020204" pitchFamily="34" charset="0"/>
              </a:rPr>
              <a:t>, A. 2016. ‘“More research is needed”—a mantra too far?’. Humanising Language Teaching 18/3. Available at http://www.hltmag.co.uk/jun16/mart01. htm#C12 (accessed on 15 May 2017).</a:t>
            </a:r>
          </a:p>
          <a:p>
            <a:pPr marL="0" indent="0">
              <a:buNone/>
            </a:pPr>
            <a:r>
              <a:rPr lang="en-GB" sz="1600" dirty="0" err="1">
                <a:latin typeface="Century Gothic" panose="020B0502020202020204" pitchFamily="34" charset="0"/>
              </a:rPr>
              <a:t>Medgyes</a:t>
            </a:r>
            <a:r>
              <a:rPr lang="en-GB" sz="1600" dirty="0">
                <a:latin typeface="Century Gothic" panose="020B0502020202020204" pitchFamily="34" charset="0"/>
              </a:rPr>
              <a:t>, P., 2017. The (</a:t>
            </a:r>
            <a:r>
              <a:rPr lang="en-GB" sz="1600" dirty="0" err="1">
                <a:latin typeface="Century Gothic" panose="020B0502020202020204" pitchFamily="34" charset="0"/>
              </a:rPr>
              <a:t>ir</a:t>
            </a:r>
            <a:r>
              <a:rPr lang="en-GB" sz="1600" dirty="0">
                <a:latin typeface="Century Gothic" panose="020B0502020202020204" pitchFamily="34" charset="0"/>
              </a:rPr>
              <a:t>)relevance of academic research for the language teacher. </a:t>
            </a:r>
            <a:r>
              <a:rPr lang="en-GB" sz="1600" i="1" dirty="0">
                <a:latin typeface="Century Gothic" panose="020B0502020202020204" pitchFamily="34" charset="0"/>
              </a:rPr>
              <a:t>ELT Journal</a:t>
            </a:r>
            <a:r>
              <a:rPr lang="en-GB" sz="1600" dirty="0">
                <a:latin typeface="Century Gothic" panose="020B0502020202020204" pitchFamily="34" charset="0"/>
              </a:rPr>
              <a:t>, 71(4), pp.491-498.</a:t>
            </a:r>
          </a:p>
          <a:p>
            <a:pPr marL="0" indent="0">
              <a:buNone/>
            </a:pPr>
            <a:r>
              <a:rPr lang="en-GB" sz="1600" dirty="0" err="1">
                <a:latin typeface="Century Gothic" panose="020B0502020202020204" pitchFamily="34" charset="0"/>
              </a:rPr>
              <a:t>Roffwarg</a:t>
            </a:r>
            <a:r>
              <a:rPr lang="en-GB" sz="1600" dirty="0">
                <a:latin typeface="Century Gothic" panose="020B0502020202020204" pitchFamily="34" charset="0"/>
              </a:rPr>
              <a:t>, H. P., </a:t>
            </a:r>
            <a:r>
              <a:rPr lang="en-GB" sz="1600" dirty="0" err="1">
                <a:latin typeface="Century Gothic" panose="020B0502020202020204" pitchFamily="34" charset="0"/>
              </a:rPr>
              <a:t>Muzio</a:t>
            </a:r>
            <a:r>
              <a:rPr lang="en-GB" sz="1600" dirty="0">
                <a:latin typeface="Century Gothic" panose="020B0502020202020204" pitchFamily="34" charset="0"/>
              </a:rPr>
              <a:t>, J. N., &amp; Dement, W. C. (1966). Ontogenetic development of the human sleep dream cycle. </a:t>
            </a:r>
            <a:r>
              <a:rPr lang="en-GB" sz="1600" i="1" dirty="0">
                <a:latin typeface="Century Gothic" panose="020B0502020202020204" pitchFamily="34" charset="0"/>
              </a:rPr>
              <a:t>Science,</a:t>
            </a:r>
            <a:r>
              <a:rPr lang="en-GB" sz="1600" dirty="0">
                <a:latin typeface="Century Gothic" panose="020B0502020202020204" pitchFamily="34" charset="0"/>
              </a:rPr>
              <a:t> 152, 604–618.</a:t>
            </a:r>
          </a:p>
          <a:p>
            <a:pPr marL="0" indent="0">
              <a:buNone/>
            </a:pPr>
            <a:r>
              <a:rPr lang="en-US" altLang="en-US" sz="1600" dirty="0">
                <a:latin typeface="Century Gothic" panose="020B0502020202020204" pitchFamily="34" charset="0"/>
                <a:cs typeface="Arial" panose="020B0604020202020204" pitchFamily="34" charset="0"/>
              </a:rPr>
              <a:t>Weisleder, A &amp; Fernald, A. (2013) </a:t>
            </a:r>
            <a:r>
              <a:rPr lang="en-US" altLang="en-US" sz="1600" dirty="0">
                <a:latin typeface="Century Gothic" panose="020B0502020202020204" pitchFamily="34" charset="0"/>
              </a:rPr>
              <a:t>Talking to children matters: Early language experience strengthens processing and builds vocabulary. </a:t>
            </a:r>
            <a:r>
              <a:rPr lang="en-US" altLang="en-US" sz="1600" i="1" dirty="0">
                <a:latin typeface="Century Gothic" panose="020B0502020202020204" pitchFamily="34" charset="0"/>
              </a:rPr>
              <a:t>Psychological Science </a:t>
            </a:r>
            <a:r>
              <a:rPr lang="en-US" altLang="en-US" sz="1600" dirty="0">
                <a:latin typeface="Century Gothic" panose="020B0502020202020204" pitchFamily="34" charset="0"/>
                <a:cs typeface="Arial" panose="020B0604020202020204" pitchFamily="34" charset="0"/>
              </a:rPr>
              <a:t>24 i11, 2143-2152</a:t>
            </a:r>
            <a:endParaRPr lang="en-GB" sz="1600" dirty="0">
              <a:latin typeface="Century Gothic" panose="020B0502020202020204" pitchFamily="34" charset="0"/>
            </a:endParaRPr>
          </a:p>
        </p:txBody>
      </p:sp>
    </p:spTree>
    <p:extLst>
      <p:ext uri="{BB962C8B-B14F-4D97-AF65-F5344CB8AC3E}">
        <p14:creationId xmlns:p14="http://schemas.microsoft.com/office/powerpoint/2010/main" val="2622633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A976-0078-FA42-80B4-0892A88ACBE7}"/>
              </a:ext>
            </a:extLst>
          </p:cNvPr>
          <p:cNvSpPr>
            <a:spLocks noGrp="1"/>
          </p:cNvSpPr>
          <p:nvPr>
            <p:ph type="title"/>
          </p:nvPr>
        </p:nvSpPr>
        <p:spPr>
          <a:xfrm>
            <a:off x="936171" y="230803"/>
            <a:ext cx="10515600" cy="961184"/>
          </a:xfrm>
        </p:spPr>
        <p:txBody>
          <a:bodyPr>
            <a:normAutofit fontScale="90000"/>
          </a:bodyPr>
          <a:lstStyle/>
          <a:p>
            <a:pPr algn="ctr"/>
            <a:r>
              <a:rPr lang="en-US" dirty="0"/>
              <a:t>Some evidence about links between </a:t>
            </a:r>
            <a:br>
              <a:rPr lang="en-US" dirty="0"/>
            </a:br>
            <a:r>
              <a:rPr lang="en-US" b="1" dirty="0"/>
              <a:t>pedagogy</a:t>
            </a:r>
            <a:r>
              <a:rPr lang="en-US" dirty="0"/>
              <a:t> and motivation </a:t>
            </a:r>
          </a:p>
        </p:txBody>
      </p:sp>
      <p:sp>
        <p:nvSpPr>
          <p:cNvPr id="3" name="Content Placeholder 2">
            <a:extLst>
              <a:ext uri="{FF2B5EF4-FFF2-40B4-BE49-F238E27FC236}">
                <a16:creationId xmlns:a16="http://schemas.microsoft.com/office/drawing/2014/main" id="{8630EAAC-D52B-BE46-9EDD-5835E5FE3428}"/>
              </a:ext>
            </a:extLst>
          </p:cNvPr>
          <p:cNvSpPr>
            <a:spLocks noGrp="1"/>
          </p:cNvSpPr>
          <p:nvPr>
            <p:ph idx="1"/>
          </p:nvPr>
        </p:nvSpPr>
        <p:spPr>
          <a:xfrm>
            <a:off x="444137" y="1485900"/>
            <a:ext cx="11214463" cy="4877330"/>
          </a:xfrm>
        </p:spPr>
        <p:txBody>
          <a:bodyPr>
            <a:normAutofit/>
          </a:bodyPr>
          <a:lstStyle/>
          <a:p>
            <a:pPr marL="0" indent="0">
              <a:buNone/>
            </a:pPr>
            <a:r>
              <a:rPr lang="en-US" dirty="0"/>
              <a:t>Learners’ perceptions of ‘</a:t>
            </a:r>
            <a:r>
              <a:rPr lang="en-US" b="1" dirty="0"/>
              <a:t>ease</a:t>
            </a:r>
            <a:r>
              <a:rPr lang="en-US" dirty="0"/>
              <a:t>’ and sense of ‘</a:t>
            </a:r>
            <a:r>
              <a:rPr lang="en-US" b="1" dirty="0"/>
              <a:t>achievement following effort</a:t>
            </a:r>
            <a:r>
              <a:rPr lang="en-US" dirty="0"/>
              <a:t>’ lead to increased motivation</a:t>
            </a:r>
          </a:p>
          <a:p>
            <a:pPr marL="457200" lvl="1" indent="0" algn="r">
              <a:buNone/>
            </a:pPr>
            <a:r>
              <a:rPr lang="en-US" sz="2200" dirty="0"/>
              <a:t>Graham (2004) </a:t>
            </a:r>
          </a:p>
          <a:p>
            <a:pPr marL="0" indent="0">
              <a:buNone/>
            </a:pPr>
            <a:endParaRPr lang="en-US" dirty="0"/>
          </a:p>
          <a:p>
            <a:pPr marL="0" indent="0">
              <a:buNone/>
            </a:pPr>
            <a:r>
              <a:rPr lang="en-US" dirty="0"/>
              <a:t>Just telling learners “FLs are useful” does not influence uptake; </a:t>
            </a:r>
          </a:p>
          <a:p>
            <a:pPr lvl="1"/>
            <a:r>
              <a:rPr lang="en-US" dirty="0"/>
              <a:t>perceptions of lessons &amp; achievement, and personal relevance count most</a:t>
            </a:r>
          </a:p>
          <a:p>
            <a:pPr marL="457200" lvl="1" indent="0" algn="r">
              <a:buNone/>
            </a:pPr>
            <a:r>
              <a:rPr lang="en-US" sz="2200" dirty="0"/>
              <a:t>Taylor &amp; Marsden (2014) </a:t>
            </a:r>
            <a:r>
              <a:rPr lang="en-US" sz="2200" dirty="0">
                <a:hlinkClick r:id="rId3"/>
              </a:rPr>
              <a:t>OASIS summary</a:t>
            </a:r>
            <a:endParaRPr lang="en-US" sz="2200" dirty="0"/>
          </a:p>
          <a:p>
            <a:endParaRPr lang="en-US" dirty="0"/>
          </a:p>
          <a:p>
            <a:pPr marL="0" indent="0">
              <a:buNone/>
            </a:pPr>
            <a:r>
              <a:rPr lang="en-US" dirty="0"/>
              <a:t>Not being able to ‘sound out’ words is de-motivating</a:t>
            </a:r>
          </a:p>
          <a:p>
            <a:pPr marL="457200" lvl="1" indent="0" algn="r">
              <a:buNone/>
            </a:pPr>
            <a:r>
              <a:rPr lang="en-US" sz="2200" dirty="0" err="1"/>
              <a:t>Erler</a:t>
            </a:r>
            <a:r>
              <a:rPr lang="en-US" sz="2200" dirty="0"/>
              <a:t> &amp; </a:t>
            </a:r>
            <a:r>
              <a:rPr lang="en-US" sz="2200" dirty="0" err="1"/>
              <a:t>Macaro</a:t>
            </a:r>
            <a:r>
              <a:rPr lang="en-US" sz="2200" dirty="0"/>
              <a:t> (2012) </a:t>
            </a:r>
            <a:r>
              <a:rPr lang="en-US" sz="2200" dirty="0">
                <a:hlinkClick r:id="rId4"/>
              </a:rPr>
              <a:t>OASIS summary</a:t>
            </a:r>
            <a:endParaRPr lang="en-US" sz="2200" dirty="0"/>
          </a:p>
        </p:txBody>
      </p:sp>
    </p:spTree>
    <p:extLst>
      <p:ext uri="{BB962C8B-B14F-4D97-AF65-F5344CB8AC3E}">
        <p14:creationId xmlns:p14="http://schemas.microsoft.com/office/powerpoint/2010/main" val="428079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F424-142E-A941-97E3-5063CD5B427B}"/>
              </a:ext>
            </a:extLst>
          </p:cNvPr>
          <p:cNvSpPr>
            <a:spLocks noGrp="1"/>
          </p:cNvSpPr>
          <p:nvPr>
            <p:ph type="title"/>
          </p:nvPr>
        </p:nvSpPr>
        <p:spPr>
          <a:xfrm>
            <a:off x="163350" y="3117420"/>
            <a:ext cx="3967022" cy="3460305"/>
          </a:xfrm>
        </p:spPr>
        <p:txBody>
          <a:bodyPr>
            <a:noAutofit/>
          </a:bodyPr>
          <a:lstStyle/>
          <a:p>
            <a:r>
              <a:rPr lang="en-US" sz="3200" dirty="0"/>
              <a:t>research-informed,</a:t>
            </a:r>
            <a:br>
              <a:rPr lang="en-US" sz="3200" dirty="0"/>
            </a:br>
            <a:r>
              <a:rPr lang="en-US" sz="3200" dirty="0"/>
              <a:t>teacher-informed,</a:t>
            </a:r>
            <a:br>
              <a:rPr lang="en-US" sz="3200" dirty="0"/>
            </a:br>
            <a:r>
              <a:rPr lang="en-US" sz="3200" dirty="0"/>
              <a:t>co-delivered professional development and resources. </a:t>
            </a:r>
          </a:p>
        </p:txBody>
      </p:sp>
      <p:graphicFrame>
        <p:nvGraphicFramePr>
          <p:cNvPr id="4" name="Diagram 3">
            <a:extLst>
              <a:ext uri="{FF2B5EF4-FFF2-40B4-BE49-F238E27FC236}">
                <a16:creationId xmlns:a16="http://schemas.microsoft.com/office/drawing/2014/main" id="{8954CADB-6DC7-E74F-B309-87A0623B9146}"/>
              </a:ext>
            </a:extLst>
          </p:cNvPr>
          <p:cNvGraphicFramePr/>
          <p:nvPr>
            <p:extLst>
              <p:ext uri="{D42A27DB-BD31-4B8C-83A1-F6EECF244321}">
                <p14:modId xmlns:p14="http://schemas.microsoft.com/office/powerpoint/2010/main" val="972773291"/>
              </p:ext>
            </p:extLst>
          </p:nvPr>
        </p:nvGraphicFramePr>
        <p:xfrm>
          <a:off x="3191069" y="0"/>
          <a:ext cx="8699119" cy="6732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8137EC3-9648-0441-BECF-4CE0F5C6B99D}"/>
              </a:ext>
            </a:extLst>
          </p:cNvPr>
          <p:cNvSpPr txBox="1"/>
          <p:nvPr/>
        </p:nvSpPr>
        <p:spPr>
          <a:xfrm>
            <a:off x="-1828800" y="-1922106"/>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3BDA7392-90FB-EC40-890F-6484951FB2A5}"/>
              </a:ext>
            </a:extLst>
          </p:cNvPr>
          <p:cNvSpPr txBox="1"/>
          <p:nvPr/>
        </p:nvSpPr>
        <p:spPr>
          <a:xfrm>
            <a:off x="229421" y="343626"/>
            <a:ext cx="2961647" cy="1569660"/>
          </a:xfrm>
          <a:prstGeom prst="rect">
            <a:avLst/>
          </a:prstGeom>
          <a:noFill/>
        </p:spPr>
        <p:txBody>
          <a:bodyPr wrap="square" rtlCol="0">
            <a:spAutoFit/>
          </a:bodyPr>
          <a:lstStyle/>
          <a:p>
            <a:r>
              <a:rPr lang="en-US" sz="3200" dirty="0"/>
              <a:t>What is NCELP and what is it doing? </a:t>
            </a:r>
          </a:p>
        </p:txBody>
      </p:sp>
      <p:pic>
        <p:nvPicPr>
          <p:cNvPr id="6" name="Picture 5">
            <a:extLst>
              <a:ext uri="{FF2B5EF4-FFF2-40B4-BE49-F238E27FC236}">
                <a16:creationId xmlns:a16="http://schemas.microsoft.com/office/drawing/2014/main" id="{5398AA8B-9DAE-EC47-9423-B113C7ABA4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1068" y="336347"/>
            <a:ext cx="1621166" cy="1430441"/>
          </a:xfrm>
          <a:prstGeom prst="rect">
            <a:avLst/>
          </a:prstGeom>
        </p:spPr>
      </p:pic>
    </p:spTree>
    <p:extLst>
      <p:ext uri="{BB962C8B-B14F-4D97-AF65-F5344CB8AC3E}">
        <p14:creationId xmlns:p14="http://schemas.microsoft.com/office/powerpoint/2010/main" val="20459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CA6F-F85D-8D47-8FB5-CB2A72FFD6ED}"/>
              </a:ext>
            </a:extLst>
          </p:cNvPr>
          <p:cNvSpPr>
            <a:spLocks noGrp="1"/>
          </p:cNvSpPr>
          <p:nvPr>
            <p:ph type="title"/>
          </p:nvPr>
        </p:nvSpPr>
        <p:spPr>
          <a:xfrm>
            <a:off x="-1878655" y="1278893"/>
            <a:ext cx="10515600" cy="1325563"/>
          </a:xfrm>
        </p:spPr>
        <p:txBody>
          <a:bodyPr/>
          <a:lstStyle/>
          <a:p>
            <a:pPr algn="ctr"/>
            <a:r>
              <a:rPr lang="en-US" dirty="0"/>
              <a:t>The Nine Lead Schools</a:t>
            </a:r>
          </a:p>
        </p:txBody>
      </p:sp>
      <p:sp>
        <p:nvSpPr>
          <p:cNvPr id="3" name="Content Placeholder 2">
            <a:extLst>
              <a:ext uri="{FF2B5EF4-FFF2-40B4-BE49-F238E27FC236}">
                <a16:creationId xmlns:a16="http://schemas.microsoft.com/office/drawing/2014/main" id="{8022F12B-A307-7848-9126-99648C35170D}"/>
              </a:ext>
            </a:extLst>
          </p:cNvPr>
          <p:cNvSpPr>
            <a:spLocks noGrp="1"/>
          </p:cNvSpPr>
          <p:nvPr>
            <p:ph idx="1"/>
          </p:nvPr>
        </p:nvSpPr>
        <p:spPr>
          <a:xfrm>
            <a:off x="264184" y="2242881"/>
            <a:ext cx="8167121" cy="4070407"/>
          </a:xfrm>
        </p:spPr>
        <p:txBody>
          <a:bodyPr>
            <a:normAutofit/>
          </a:bodyPr>
          <a:lstStyle/>
          <a:p>
            <a:r>
              <a:rPr lang="en-GB" sz="2400" u="sng" dirty="0">
                <a:hlinkClick r:id="rId3"/>
              </a:rPr>
              <a:t>Dartford Grammar School, Dartford</a:t>
            </a:r>
            <a:endParaRPr lang="en-GB" sz="2400" dirty="0"/>
          </a:p>
          <a:p>
            <a:r>
              <a:rPr lang="en-GB" sz="2400" u="sng" dirty="0">
                <a:hlinkClick r:id="rId4"/>
              </a:rPr>
              <a:t>Dixons Kings Academy, Bradford</a:t>
            </a:r>
            <a:endParaRPr lang="en-GB" sz="2400" dirty="0"/>
          </a:p>
          <a:p>
            <a:r>
              <a:rPr lang="en-GB" sz="2400" u="sng" dirty="0">
                <a:hlinkClick r:id="rId5"/>
              </a:rPr>
              <a:t>Presdales School, Ware, Hertfordshire</a:t>
            </a:r>
            <a:endParaRPr lang="en-GB" sz="2400" dirty="0"/>
          </a:p>
          <a:p>
            <a:r>
              <a:rPr lang="en-GB" sz="2400" u="sng" dirty="0">
                <a:hlinkClick r:id="rId6"/>
              </a:rPr>
              <a:t>Sir William Borlase’s Grammar School, Marlow</a:t>
            </a:r>
            <a:endParaRPr lang="en-GB" sz="2400" dirty="0"/>
          </a:p>
          <a:p>
            <a:r>
              <a:rPr lang="en-GB" sz="2400" u="sng" dirty="0">
                <a:hlinkClick r:id="rId7"/>
              </a:rPr>
              <a:t>St James’ School, Exeter</a:t>
            </a:r>
            <a:endParaRPr lang="en-GB" sz="2400" dirty="0"/>
          </a:p>
          <a:p>
            <a:r>
              <a:rPr lang="en-GB" sz="2400" u="sng" dirty="0">
                <a:hlinkClick r:id="rId8"/>
              </a:rPr>
              <a:t>The Broxbourne School, Broxbourne, Hertfordshire</a:t>
            </a:r>
            <a:endParaRPr lang="en-GB" sz="2400" dirty="0"/>
          </a:p>
          <a:p>
            <a:r>
              <a:rPr lang="en-GB" sz="2400" u="sng" dirty="0">
                <a:hlinkClick r:id="rId9"/>
              </a:rPr>
              <a:t>Archbishop Temple School, Preston</a:t>
            </a:r>
            <a:endParaRPr lang="en-GB" sz="2400" dirty="0"/>
          </a:p>
          <a:p>
            <a:r>
              <a:rPr lang="en-GB" sz="2400" u="sng" dirty="0">
                <a:hlinkClick r:id="rId10"/>
              </a:rPr>
              <a:t>Blatchington Mill School and Sixth Form, Hove</a:t>
            </a:r>
            <a:endParaRPr lang="en-GB" sz="2400" dirty="0"/>
          </a:p>
          <a:p>
            <a:r>
              <a:rPr lang="en-GB" sz="2400" u="sng" dirty="0">
                <a:hlinkClick r:id="rId11"/>
              </a:rPr>
              <a:t>Cardinal Hume Catholic School, Gateshead</a:t>
            </a:r>
            <a:endParaRPr lang="en-GB" sz="2400" dirty="0"/>
          </a:p>
          <a:p>
            <a:endParaRPr lang="en-US" sz="2400" dirty="0"/>
          </a:p>
        </p:txBody>
      </p:sp>
      <p:sp>
        <p:nvSpPr>
          <p:cNvPr id="4" name="TextBox 3">
            <a:extLst>
              <a:ext uri="{FF2B5EF4-FFF2-40B4-BE49-F238E27FC236}">
                <a16:creationId xmlns:a16="http://schemas.microsoft.com/office/drawing/2014/main" id="{C929AA53-C13D-6449-98C3-26D07C8E3CAB}"/>
              </a:ext>
            </a:extLst>
          </p:cNvPr>
          <p:cNvSpPr txBox="1"/>
          <p:nvPr/>
        </p:nvSpPr>
        <p:spPr>
          <a:xfrm>
            <a:off x="387540" y="130907"/>
            <a:ext cx="7920408" cy="1354217"/>
          </a:xfrm>
          <a:prstGeom prst="rect">
            <a:avLst/>
          </a:prstGeom>
          <a:noFill/>
        </p:spPr>
        <p:txBody>
          <a:bodyPr wrap="square" rtlCol="0">
            <a:spAutoFit/>
          </a:bodyPr>
          <a:lstStyle/>
          <a:p>
            <a:r>
              <a:rPr lang="en-GB" sz="5400" b="1" dirty="0">
                <a:solidFill>
                  <a:srgbClr val="E87D1E"/>
                </a:solidFill>
              </a:rPr>
              <a:t>Working with 9 Hubs:</a:t>
            </a:r>
          </a:p>
          <a:p>
            <a:r>
              <a:rPr lang="en-GB" sz="2800" b="1" dirty="0">
                <a:solidFill>
                  <a:srgbClr val="E87D1E"/>
                </a:solidFill>
              </a:rPr>
              <a:t>9 Lead Schools each with 4 hub schools</a:t>
            </a:r>
          </a:p>
        </p:txBody>
      </p:sp>
      <p:pic>
        <p:nvPicPr>
          <p:cNvPr id="5" name="Picture 4" descr="Lead schools map">
            <a:extLst>
              <a:ext uri="{FF2B5EF4-FFF2-40B4-BE49-F238E27FC236}">
                <a16:creationId xmlns:a16="http://schemas.microsoft.com/office/drawing/2014/main" id="{95DD4187-F8E2-9848-B4BD-F38AD56FF66D}"/>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6380480" y="808016"/>
            <a:ext cx="5811520" cy="5505272"/>
          </a:xfrm>
          <a:prstGeom prst="rect">
            <a:avLst/>
          </a:prstGeom>
          <a:noFill/>
          <a:ln>
            <a:noFill/>
          </a:ln>
        </p:spPr>
      </p:pic>
    </p:spTree>
    <p:extLst>
      <p:ext uri="{BB962C8B-B14F-4D97-AF65-F5344CB8AC3E}">
        <p14:creationId xmlns:p14="http://schemas.microsoft.com/office/powerpoint/2010/main" val="3753898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18" y="430988"/>
            <a:ext cx="3422698" cy="561394"/>
          </a:xfrm>
        </p:spPr>
        <p:txBody>
          <a:bodyPr>
            <a:normAutofit fontScale="90000"/>
          </a:bodyPr>
          <a:lstStyle/>
          <a:p>
            <a:r>
              <a:rPr lang="en-GB" dirty="0"/>
              <a:t>NCELP team</a:t>
            </a:r>
          </a:p>
        </p:txBody>
      </p:sp>
      <p:sp>
        <p:nvSpPr>
          <p:cNvPr id="4" name="TextBox 3">
            <a:extLst>
              <a:ext uri="{FF2B5EF4-FFF2-40B4-BE49-F238E27FC236}">
                <a16:creationId xmlns:a16="http://schemas.microsoft.com/office/drawing/2014/main" id="{85590EE8-F339-764B-AF36-E2188E27FCDF}"/>
              </a:ext>
            </a:extLst>
          </p:cNvPr>
          <p:cNvSpPr txBox="1"/>
          <p:nvPr/>
        </p:nvSpPr>
        <p:spPr>
          <a:xfrm>
            <a:off x="145209" y="992382"/>
            <a:ext cx="5715263" cy="954107"/>
          </a:xfrm>
          <a:prstGeom prst="rect">
            <a:avLst/>
          </a:prstGeom>
          <a:noFill/>
        </p:spPr>
        <p:txBody>
          <a:bodyPr wrap="square" rtlCol="0">
            <a:spAutoFit/>
          </a:bodyPr>
          <a:lstStyle/>
          <a:p>
            <a:pPr>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rPr>
              <a:t>Director: </a:t>
            </a:r>
            <a:r>
              <a:rPr lang="en-US" sz="2000" kern="0" dirty="0">
                <a:solidFill>
                  <a:schemeClr val="accent1">
                    <a:lumMod val="50000"/>
                  </a:schemeClr>
                </a:solidFill>
                <a:latin typeface="Century Gothic" panose="020B0502020202020204" pitchFamily="34" charset="0"/>
              </a:rPr>
              <a:t>Prof </a:t>
            </a:r>
            <a:r>
              <a:rPr lang="en-US" sz="2000" dirty="0">
                <a:solidFill>
                  <a:schemeClr val="accent1">
                    <a:lumMod val="50000"/>
                  </a:schemeClr>
                </a:solidFill>
                <a:latin typeface="Century Gothic" panose="020B0502020202020204" pitchFamily="34" charset="0"/>
              </a:rPr>
              <a:t>Emma Marsden </a:t>
            </a:r>
            <a:r>
              <a:rPr lang="en-US" sz="1600" dirty="0">
                <a:solidFill>
                  <a:schemeClr val="accent1">
                    <a:lumMod val="50000"/>
                  </a:schemeClr>
                </a:solidFill>
                <a:latin typeface="Century Gothic" panose="020B0502020202020204" pitchFamily="34" charset="0"/>
              </a:rPr>
              <a:t>(University of York)</a:t>
            </a:r>
            <a:endParaRPr kumimoji="0" lang="en-US" sz="1600" b="1" i="0" u="none" strike="noStrike" kern="0" cap="none" spc="0" normalizeH="0" baseline="0" noProof="0" dirty="0">
              <a:ln>
                <a:noFill/>
              </a:ln>
              <a:solidFill>
                <a:srgbClr val="EA5F0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Co-Director: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Rachel Hawkes </a:t>
            </a:r>
            <a:r>
              <a:rPr kumimoji="0" lang="en-US"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US" sz="1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Comberton</a:t>
            </a:r>
            <a:r>
              <a:rPr kumimoji="0" lang="en-US"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Academy Trust)</a:t>
            </a:r>
            <a:endPar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5590EE8-F339-764B-AF36-E2188E27FCDF}"/>
              </a:ext>
            </a:extLst>
          </p:cNvPr>
          <p:cNvSpPr txBox="1"/>
          <p:nvPr/>
        </p:nvSpPr>
        <p:spPr>
          <a:xfrm>
            <a:off x="234535" y="2036425"/>
            <a:ext cx="29207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Resource developers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Inge </a:t>
            </a: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Alferink</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Nick Avery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latin typeface="Century Gothic" panose="020B0502020202020204" pitchFamily="34" charset="0"/>
              </a:rPr>
              <a:t>Natalie Finlayson</a:t>
            </a:r>
            <a:endPar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5590EE8-F339-764B-AF36-E2188E27FCDF}"/>
              </a:ext>
            </a:extLst>
          </p:cNvPr>
          <p:cNvSpPr txBox="1"/>
          <p:nvPr/>
        </p:nvSpPr>
        <p:spPr>
          <a:xfrm>
            <a:off x="3155304" y="2349561"/>
            <a:ext cx="29207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CPD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Victoria Hobson</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Stephen Owen</a:t>
            </a:r>
          </a:p>
        </p:txBody>
      </p:sp>
      <p:sp>
        <p:nvSpPr>
          <p:cNvPr id="7" name="TextBox 6">
            <a:extLst>
              <a:ext uri="{FF2B5EF4-FFF2-40B4-BE49-F238E27FC236}">
                <a16:creationId xmlns:a16="http://schemas.microsoft.com/office/drawing/2014/main" id="{85590EE8-F339-764B-AF36-E2188E27FCDF}"/>
              </a:ext>
            </a:extLst>
          </p:cNvPr>
          <p:cNvSpPr txBox="1"/>
          <p:nvPr/>
        </p:nvSpPr>
        <p:spPr>
          <a:xfrm>
            <a:off x="333418" y="4875503"/>
            <a:ext cx="29207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Tech team for Gaming Grammar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Andy Wood</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Nick </a:t>
            </a: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Sephton</a:t>
            </a:r>
            <a:endPar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85590EE8-F339-764B-AF36-E2188E27FCDF}"/>
              </a:ext>
            </a:extLst>
          </p:cNvPr>
          <p:cNvSpPr txBox="1"/>
          <p:nvPr/>
        </p:nvSpPr>
        <p:spPr>
          <a:xfrm>
            <a:off x="3056422" y="4875503"/>
            <a:ext cx="29207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Tech team, </a:t>
            </a:r>
            <a:b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Resource Portal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Frank Feng</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Sebastian </a:t>
            </a: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Pelucha</a:t>
            </a:r>
            <a:endPar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5590EE8-F339-764B-AF36-E2188E27FCDF}"/>
              </a:ext>
            </a:extLst>
          </p:cNvPr>
          <p:cNvSpPr txBox="1"/>
          <p:nvPr/>
        </p:nvSpPr>
        <p:spPr>
          <a:xfrm>
            <a:off x="6174956" y="697597"/>
            <a:ext cx="5897179"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Research and CPD specialists</a:t>
            </a:r>
            <a:b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br>
            <a:endPar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Prof Suzanne Graham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(University of Reading)</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KS2-3 transition, literature, meaningful practice</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err="1">
                <a:ln>
                  <a:noFill/>
                </a:ln>
                <a:solidFill>
                  <a:srgbClr val="EA5F00"/>
                </a:solidFill>
                <a:effectLst/>
                <a:uLnTx/>
                <a:uFillTx/>
                <a:latin typeface="Century Gothic" panose="020B0502020202020204" pitchFamily="34" charset="0"/>
                <a:ea typeface="+mn-ea"/>
                <a:cs typeface="+mn-cs"/>
              </a:rPr>
              <a:t>Dr</a:t>
            </a: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 Rowena Kasprowicz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(University of Reading)</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KS2 knowledge about language, grammar</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René Koglbauer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(University of Newcastle)</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School FL policy, leadership training, CALL</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David Shanks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(Harris Federation)</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School FL policy, CALL, differentiation</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err="1">
                <a:ln>
                  <a:noFill/>
                </a:ln>
                <a:solidFill>
                  <a:srgbClr val="EA5F00"/>
                </a:solidFill>
                <a:effectLst/>
                <a:uLnTx/>
                <a:uFillTx/>
                <a:latin typeface="Century Gothic" panose="020B0502020202020204" pitchFamily="34" charset="0"/>
                <a:ea typeface="+mn-ea"/>
                <a:cs typeface="+mn-cs"/>
              </a:rPr>
              <a:t>Dr</a:t>
            </a: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 Robert </a:t>
            </a:r>
            <a:r>
              <a:rPr kumimoji="0" lang="en-US" sz="2000" b="1" i="0" u="none" strike="noStrike" kern="0" cap="none" spc="0" normalizeH="0" baseline="0" noProof="0" dirty="0" err="1">
                <a:ln>
                  <a:noFill/>
                </a:ln>
                <a:solidFill>
                  <a:srgbClr val="EA5F00"/>
                </a:solidFill>
                <a:effectLst/>
                <a:uLnTx/>
                <a:uFillTx/>
                <a:latin typeface="Century Gothic" panose="020B0502020202020204" pitchFamily="34" charset="0"/>
                <a:ea typeface="+mn-ea"/>
                <a:cs typeface="+mn-cs"/>
              </a:rPr>
              <a:t>Woore</a:t>
            </a: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(University of Oxford)</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Teaching and learning phonics, reading, vocabulary</a:t>
            </a:r>
          </a:p>
        </p:txBody>
      </p:sp>
      <p:sp>
        <p:nvSpPr>
          <p:cNvPr id="10" name="TextBox 9">
            <a:extLst>
              <a:ext uri="{FF2B5EF4-FFF2-40B4-BE49-F238E27FC236}">
                <a16:creationId xmlns:a16="http://schemas.microsoft.com/office/drawing/2014/main" id="{85590EE8-F339-764B-AF36-E2188E27FCDF}"/>
              </a:ext>
            </a:extLst>
          </p:cNvPr>
          <p:cNvSpPr txBox="1"/>
          <p:nvPr/>
        </p:nvSpPr>
        <p:spPr>
          <a:xfrm>
            <a:off x="333418" y="3811500"/>
            <a:ext cx="6447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Management and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Ann </a:t>
            </a: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Mannion</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Heather Bradley, Wendy Burns</a:t>
            </a:r>
          </a:p>
        </p:txBody>
      </p:sp>
    </p:spTree>
    <p:extLst>
      <p:ext uri="{BB962C8B-B14F-4D97-AF65-F5344CB8AC3E}">
        <p14:creationId xmlns:p14="http://schemas.microsoft.com/office/powerpoint/2010/main" val="318244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3EAA-5161-5043-A60E-E9C1AA494272}"/>
              </a:ext>
            </a:extLst>
          </p:cNvPr>
          <p:cNvSpPr>
            <a:spLocks noGrp="1"/>
          </p:cNvSpPr>
          <p:nvPr>
            <p:ph type="title"/>
          </p:nvPr>
        </p:nvSpPr>
        <p:spPr>
          <a:xfrm>
            <a:off x="819539" y="2137828"/>
            <a:ext cx="10515600" cy="1325563"/>
          </a:xfrm>
        </p:spPr>
        <p:txBody>
          <a:bodyPr/>
          <a:lstStyle/>
          <a:p>
            <a:pPr algn="ctr"/>
            <a:r>
              <a:rPr lang="en-US" dirty="0"/>
              <a:t>Approaches to pedagogy</a:t>
            </a:r>
          </a:p>
        </p:txBody>
      </p:sp>
    </p:spTree>
    <p:extLst>
      <p:ext uri="{BB962C8B-B14F-4D97-AF65-F5344CB8AC3E}">
        <p14:creationId xmlns:p14="http://schemas.microsoft.com/office/powerpoint/2010/main" val="4237168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60" y="271705"/>
            <a:ext cx="10515600" cy="903952"/>
          </a:xfrm>
        </p:spPr>
        <p:txBody>
          <a:bodyPr>
            <a:normAutofit/>
          </a:bodyPr>
          <a:lstStyle/>
          <a:p>
            <a:r>
              <a:rPr lang="en-GB" sz="3600" dirty="0"/>
              <a:t>Putting classroom FL learning in context…</a:t>
            </a:r>
          </a:p>
        </p:txBody>
      </p:sp>
      <p:sp>
        <p:nvSpPr>
          <p:cNvPr id="3" name="Content Placeholder 2"/>
          <p:cNvSpPr>
            <a:spLocks noGrp="1"/>
          </p:cNvSpPr>
          <p:nvPr>
            <p:ph idx="1"/>
          </p:nvPr>
        </p:nvSpPr>
        <p:spPr>
          <a:xfrm>
            <a:off x="597159" y="1175657"/>
            <a:ext cx="11357444" cy="5281127"/>
          </a:xfrm>
        </p:spPr>
        <p:txBody>
          <a:bodyPr>
            <a:normAutofit lnSpcReduction="10000"/>
          </a:bodyPr>
          <a:lstStyle/>
          <a:p>
            <a:pPr marL="0" indent="0">
              <a:buNone/>
            </a:pPr>
            <a:r>
              <a:rPr lang="en-US" b="1" dirty="0"/>
              <a:t>In your home language: </a:t>
            </a:r>
          </a:p>
          <a:p>
            <a:pPr marL="0" indent="0">
              <a:buNone/>
            </a:pPr>
            <a:r>
              <a:rPr lang="en-US" dirty="0"/>
              <a:t>Have 17,520 hours exposure by age 4                  </a:t>
            </a:r>
            <a:r>
              <a:rPr lang="en-US" sz="1800" dirty="0"/>
              <a:t>(</a:t>
            </a:r>
            <a:r>
              <a:rPr lang="en-US" sz="1800" dirty="0" err="1"/>
              <a:t>Roffwarg</a:t>
            </a:r>
            <a:r>
              <a:rPr lang="en-US" sz="1800" dirty="0"/>
              <a:t> et al., 1966)</a:t>
            </a:r>
          </a:p>
          <a:p>
            <a:pPr marL="0" indent="0">
              <a:buNone/>
            </a:pPr>
            <a:endParaRPr lang="en-US" dirty="0"/>
          </a:p>
          <a:p>
            <a:pPr marL="0" indent="0">
              <a:buNone/>
            </a:pPr>
            <a:r>
              <a:rPr lang="en-US" dirty="0"/>
              <a:t>Hear </a:t>
            </a:r>
            <a:r>
              <a:rPr lang="en-GB" dirty="0"/>
              <a:t>2,000 -15,000 words a DAY </a:t>
            </a:r>
            <a:r>
              <a:rPr lang="en-US" sz="2600" dirty="0"/>
              <a:t>         </a:t>
            </a:r>
            <a:r>
              <a:rPr lang="en-US" sz="1800" dirty="0"/>
              <a:t>(</a:t>
            </a:r>
            <a:r>
              <a:rPr lang="en-US" altLang="en-US" sz="1800" dirty="0" err="1">
                <a:cs typeface="Arial" panose="020B0604020202020204" pitchFamily="34" charset="0"/>
              </a:rPr>
              <a:t>Weisleder</a:t>
            </a:r>
            <a:r>
              <a:rPr lang="en-US" altLang="en-US" sz="1800" dirty="0">
                <a:cs typeface="Arial" panose="020B0604020202020204" pitchFamily="34" charset="0"/>
              </a:rPr>
              <a:t> &amp; Fernald, 2013)</a:t>
            </a:r>
            <a:endParaRPr lang="en-US" sz="1800" dirty="0"/>
          </a:p>
          <a:p>
            <a:pPr marL="0" indent="0" algn="r">
              <a:buNone/>
            </a:pPr>
            <a:r>
              <a:rPr lang="en-US" altLang="en-US" sz="1800" dirty="0">
                <a:cs typeface="Arial" panose="020B0604020202020204" pitchFamily="34" charset="0"/>
              </a:rPr>
              <a:t> </a:t>
            </a:r>
          </a:p>
          <a:p>
            <a:pPr marL="0" indent="0">
              <a:buNone/>
            </a:pPr>
            <a:r>
              <a:rPr lang="en-GB" dirty="0"/>
              <a:t>Have 3,000 - 5,000 spoken words before learn to read</a:t>
            </a:r>
            <a:endParaRPr lang="en-US" dirty="0"/>
          </a:p>
          <a:p>
            <a:pPr marL="0" indent="0">
              <a:buNone/>
            </a:pPr>
            <a:endParaRPr lang="en-US" dirty="0"/>
          </a:p>
          <a:p>
            <a:pPr marL="0" indent="0">
              <a:buNone/>
            </a:pPr>
            <a:r>
              <a:rPr lang="en-US" b="1" dirty="0"/>
              <a:t>Foreign language in England: </a:t>
            </a:r>
          </a:p>
          <a:p>
            <a:pPr marL="0" indent="0">
              <a:buNone/>
            </a:pPr>
            <a:r>
              <a:rPr lang="en-US" dirty="0"/>
              <a:t>429 hours in KS3 + KS4 </a:t>
            </a:r>
            <a:r>
              <a:rPr lang="en-US" sz="2800" dirty="0"/>
              <a:t>combined (ages 11-16)</a:t>
            </a:r>
            <a:endParaRPr lang="en-US" dirty="0"/>
          </a:p>
          <a:p>
            <a:pPr marL="0" indent="0">
              <a:buNone/>
            </a:pPr>
            <a:r>
              <a:rPr lang="en-US" dirty="0"/>
              <a:t>Learn 4-10 words an hour</a:t>
            </a:r>
          </a:p>
          <a:p>
            <a:pPr marL="0" indent="0">
              <a:buNone/>
            </a:pPr>
            <a:r>
              <a:rPr lang="en-US" dirty="0"/>
              <a:t>		</a:t>
            </a:r>
          </a:p>
        </p:txBody>
      </p:sp>
      <p:sp>
        <p:nvSpPr>
          <p:cNvPr id="6" name="Oval Callout 5">
            <a:extLst>
              <a:ext uri="{FF2B5EF4-FFF2-40B4-BE49-F238E27FC236}">
                <a16:creationId xmlns:a16="http://schemas.microsoft.com/office/drawing/2014/main" id="{E4ECA997-C734-8441-A85C-786AE6CE365B}"/>
              </a:ext>
            </a:extLst>
          </p:cNvPr>
          <p:cNvSpPr/>
          <p:nvPr/>
        </p:nvSpPr>
        <p:spPr>
          <a:xfrm>
            <a:off x="533933" y="5602768"/>
            <a:ext cx="2015413" cy="1223348"/>
          </a:xfrm>
          <a:prstGeom prst="wedgeEllipseCallout">
            <a:avLst>
              <a:gd name="adj1" fmla="val -1201"/>
              <a:gd name="adj2" fmla="val -77694"/>
            </a:avLst>
          </a:prstGeom>
          <a:solidFill>
            <a:srgbClr val="FFF4EF"/>
          </a:solidFill>
          <a:ln w="38100">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04F75"/>
                </a:solidFill>
              </a:rPr>
              <a:t>short cuts, anyone?!</a:t>
            </a:r>
          </a:p>
        </p:txBody>
      </p:sp>
      <p:sp>
        <p:nvSpPr>
          <p:cNvPr id="7" name="Oval Callout 6">
            <a:extLst>
              <a:ext uri="{FF2B5EF4-FFF2-40B4-BE49-F238E27FC236}">
                <a16:creationId xmlns:a16="http://schemas.microsoft.com/office/drawing/2014/main" id="{EC64F48B-267F-B440-8150-CE3ACFD2B235}"/>
              </a:ext>
            </a:extLst>
          </p:cNvPr>
          <p:cNvSpPr/>
          <p:nvPr/>
        </p:nvSpPr>
        <p:spPr>
          <a:xfrm>
            <a:off x="7356765" y="3477604"/>
            <a:ext cx="4835236" cy="2757620"/>
          </a:xfrm>
          <a:prstGeom prst="wedgeEllipseCallout">
            <a:avLst>
              <a:gd name="adj1" fmla="val 37142"/>
              <a:gd name="adj2" fmla="val 29210"/>
            </a:avLst>
          </a:prstGeom>
          <a:solidFill>
            <a:srgbClr val="FFF4EF"/>
          </a:solidFill>
          <a:ln w="38100">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04F75"/>
                </a:solidFill>
              </a:rPr>
              <a:t>Conscious learners </a:t>
            </a:r>
          </a:p>
          <a:p>
            <a:pPr algn="ctr"/>
            <a:r>
              <a:rPr lang="en-US" sz="2800" b="1" dirty="0">
                <a:solidFill>
                  <a:srgbClr val="104F75"/>
                </a:solidFill>
              </a:rPr>
              <a:t>We can rely little on innate linguistic or implicit learning</a:t>
            </a:r>
          </a:p>
        </p:txBody>
      </p:sp>
      <p:sp>
        <p:nvSpPr>
          <p:cNvPr id="8" name="TextBox 7">
            <a:extLst>
              <a:ext uri="{FF2B5EF4-FFF2-40B4-BE49-F238E27FC236}">
                <a16:creationId xmlns:a16="http://schemas.microsoft.com/office/drawing/2014/main" id="{5D6C0524-F193-9B40-87DE-996599E832AA}"/>
              </a:ext>
            </a:extLst>
          </p:cNvPr>
          <p:cNvSpPr txBox="1"/>
          <p:nvPr/>
        </p:nvSpPr>
        <p:spPr>
          <a:xfrm>
            <a:off x="8818765" y="5838173"/>
            <a:ext cx="2430137" cy="338554"/>
          </a:xfrm>
          <a:prstGeom prst="rect">
            <a:avLst/>
          </a:prstGeom>
          <a:noFill/>
        </p:spPr>
        <p:txBody>
          <a:bodyPr wrap="square" rtlCol="0">
            <a:spAutoFit/>
          </a:bodyPr>
          <a:lstStyle/>
          <a:p>
            <a:r>
              <a:rPr lang="en-US" sz="1600" dirty="0" err="1"/>
              <a:t>DeKeyser</a:t>
            </a:r>
            <a:r>
              <a:rPr lang="en-US" sz="1600" dirty="0"/>
              <a:t>, 2015 &amp; 2017</a:t>
            </a:r>
          </a:p>
        </p:txBody>
      </p:sp>
    </p:spTree>
    <p:extLst>
      <p:ext uri="{BB962C8B-B14F-4D97-AF65-F5344CB8AC3E}">
        <p14:creationId xmlns:p14="http://schemas.microsoft.com/office/powerpoint/2010/main" val="10213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4E261F-A76C-AA4A-B74D-D0427F95D11C}"/>
              </a:ext>
            </a:extLst>
          </p:cNvPr>
          <p:cNvSpPr txBox="1"/>
          <p:nvPr/>
        </p:nvSpPr>
        <p:spPr>
          <a:xfrm>
            <a:off x="122737" y="1629404"/>
            <a:ext cx="2109476" cy="491225"/>
          </a:xfrm>
          <a:prstGeom prst="rect">
            <a:avLst/>
          </a:prstGeom>
          <a:noFill/>
        </p:spPr>
        <p:txBody>
          <a:bodyPr wrap="square" rtlCol="0">
            <a:spAutoFit/>
          </a:bodyPr>
          <a:lstStyle/>
          <a:p>
            <a:pPr>
              <a:lnSpc>
                <a:spcPct val="80000"/>
              </a:lnSpc>
              <a:buFontTx/>
              <a:buNone/>
            </a:pPr>
            <a:r>
              <a:rPr lang="en-GB" altLang="en-US" sz="1600" dirty="0"/>
              <a:t>Bachman (1990)</a:t>
            </a:r>
          </a:p>
          <a:p>
            <a:pPr>
              <a:lnSpc>
                <a:spcPct val="80000"/>
              </a:lnSpc>
              <a:buFontTx/>
              <a:buNone/>
            </a:pPr>
            <a:r>
              <a:rPr lang="en-GB" altLang="en-US" sz="1600" dirty="0" err="1"/>
              <a:t>Canale</a:t>
            </a:r>
            <a:r>
              <a:rPr lang="en-GB" altLang="en-US" sz="1600" dirty="0"/>
              <a:t>  &amp; Swain (1980)</a:t>
            </a:r>
          </a:p>
        </p:txBody>
      </p:sp>
      <p:graphicFrame>
        <p:nvGraphicFramePr>
          <p:cNvPr id="8" name="Content Placeholder 7">
            <a:extLst>
              <a:ext uri="{FF2B5EF4-FFF2-40B4-BE49-F238E27FC236}">
                <a16:creationId xmlns:a16="http://schemas.microsoft.com/office/drawing/2014/main" id="{03D25963-4F48-BA4A-BAD9-5CCB131754DF}"/>
              </a:ext>
            </a:extLst>
          </p:cNvPr>
          <p:cNvGraphicFramePr>
            <a:graphicFrameLocks noGrp="1"/>
          </p:cNvGraphicFramePr>
          <p:nvPr>
            <p:ph idx="1"/>
            <p:extLst/>
          </p:nvPr>
        </p:nvGraphicFramePr>
        <p:xfrm>
          <a:off x="181479" y="1629404"/>
          <a:ext cx="11951778" cy="4458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76EF9D88-BBE9-8849-BD57-90A2B2624918}"/>
              </a:ext>
            </a:extLst>
          </p:cNvPr>
          <p:cNvSpPr/>
          <p:nvPr/>
        </p:nvSpPr>
        <p:spPr>
          <a:xfrm>
            <a:off x="210851" y="2891118"/>
            <a:ext cx="5665156" cy="3060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7D325E-78B2-174D-B11E-A2B07DEFBCA1}"/>
              </a:ext>
            </a:extLst>
          </p:cNvPr>
          <p:cNvSpPr txBox="1"/>
          <p:nvPr/>
        </p:nvSpPr>
        <p:spPr>
          <a:xfrm>
            <a:off x="2163462" y="290052"/>
            <a:ext cx="8063364" cy="954107"/>
          </a:xfrm>
          <a:prstGeom prst="rect">
            <a:avLst/>
          </a:prstGeom>
          <a:noFill/>
        </p:spPr>
        <p:txBody>
          <a:bodyPr wrap="square" rtlCol="0">
            <a:spAutoFit/>
          </a:bodyPr>
          <a:lstStyle/>
          <a:p>
            <a:pPr algn="ctr"/>
            <a:r>
              <a:rPr lang="en-US" sz="2800" b="1" dirty="0"/>
              <a:t>What do we want to teach? </a:t>
            </a:r>
          </a:p>
          <a:p>
            <a:pPr algn="ctr"/>
            <a:r>
              <a:rPr lang="en-US" sz="2800" b="1" dirty="0"/>
              <a:t>What does it mean to be competent in a language?</a:t>
            </a:r>
          </a:p>
        </p:txBody>
      </p:sp>
      <p:sp>
        <p:nvSpPr>
          <p:cNvPr id="11" name="Oval 10">
            <a:extLst>
              <a:ext uri="{FF2B5EF4-FFF2-40B4-BE49-F238E27FC236}">
                <a16:creationId xmlns:a16="http://schemas.microsoft.com/office/drawing/2014/main" id="{65066801-7FC8-2C4B-ABD7-DDF5CCA5D687}"/>
              </a:ext>
            </a:extLst>
          </p:cNvPr>
          <p:cNvSpPr/>
          <p:nvPr/>
        </p:nvSpPr>
        <p:spPr>
          <a:xfrm>
            <a:off x="5768788" y="2891118"/>
            <a:ext cx="6423212" cy="277009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3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2368</Words>
  <Application>Microsoft Macintosh PowerPoint</Application>
  <PresentationFormat>Widescreen</PresentationFormat>
  <Paragraphs>321</Paragraphs>
  <Slides>29</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Century Gothic</vt:lpstr>
      <vt:lpstr>Gautami</vt:lpstr>
      <vt:lpstr>Noto Sans Symbols</vt:lpstr>
      <vt:lpstr>Times New Roman</vt:lpstr>
      <vt:lpstr>Tw Cen MT</vt:lpstr>
      <vt:lpstr>Wingdings</vt:lpstr>
      <vt:lpstr>1_Office Theme</vt:lpstr>
      <vt:lpstr>PowerPoint Presentation</vt:lpstr>
      <vt:lpstr>The logic driving NCELP’s activities</vt:lpstr>
      <vt:lpstr>Some evidence about links between  pedagogy and motivation </vt:lpstr>
      <vt:lpstr>research-informed, teacher-informed, co-delivered professional development and resources. </vt:lpstr>
      <vt:lpstr>The Nine Lead Schools</vt:lpstr>
      <vt:lpstr>NCELP team</vt:lpstr>
      <vt:lpstr>Approaches to pedagogy</vt:lpstr>
      <vt:lpstr>Putting classroom FL learning in context…</vt:lpstr>
      <vt:lpstr>PowerPoint Presentation</vt:lpstr>
      <vt:lpstr>NCELP pedagogy</vt:lpstr>
      <vt:lpstr>PowerPoint Presentation</vt:lpstr>
      <vt:lpstr>PowerPoint Presentation</vt:lpstr>
      <vt:lpstr>Why teach phonics in a foreign language?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Comments?</vt:lpstr>
      <vt:lpstr>References (for those without links to OASIS summaries)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Microsoft Office User</cp:lastModifiedBy>
  <cp:revision>27</cp:revision>
  <dcterms:created xsi:type="dcterms:W3CDTF">2019-03-27T07:30:03Z</dcterms:created>
  <dcterms:modified xsi:type="dcterms:W3CDTF">2019-10-15T16:07:21Z</dcterms:modified>
</cp:coreProperties>
</file>