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4" r:id="rId2"/>
  </p:sldMasterIdLst>
  <p:notesMasterIdLst>
    <p:notesMasterId r:id="rId7"/>
  </p:notesMasterIdLst>
  <p:sldIdLst>
    <p:sldId id="258" r:id="rId3"/>
    <p:sldId id="279" r:id="rId4"/>
    <p:sldId id="280" r:id="rId5"/>
    <p:sldId id="27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5" clrIdx="0">
    <p:extLst>
      <p:ext uri="{19B8F6BF-5375-455C-9EA6-DF929625EA0E}">
        <p15:presenceInfo xmlns:p15="http://schemas.microsoft.com/office/powerpoint/2012/main" userId="Natalie Finlayson" providerId="None"/>
      </p:ext>
    </p:extLst>
  </p:cmAuthor>
  <p:cmAuthor id="2" name="falafalie@gmail.com" initials="f" lastIdx="1" clrIdx="1">
    <p:extLst>
      <p:ext uri="{19B8F6BF-5375-455C-9EA6-DF929625EA0E}">
        <p15:presenceInfo xmlns:p15="http://schemas.microsoft.com/office/powerpoint/2012/main" userId="1dbfc56e662127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C1F7"/>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83F0C-659A-4994-975D-93B1857162E5}" v="113" dt="2020-04-01T13:08:49.807"/>
    <p1510:client id="{7F60C301-FC1C-43F7-BB5D-9190590DFCF0}" v="3" dt="2020-04-02T12:14:56.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75036" autoAdjust="0"/>
  </p:normalViewPr>
  <p:slideViewPr>
    <p:cSldViewPr snapToGrid="0">
      <p:cViewPr varScale="1">
        <p:scale>
          <a:sx n="47" d="100"/>
          <a:sy n="47" d="100"/>
        </p:scale>
        <p:origin x="1476"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lafalie@gmail.com" userId="1dbfc56e662127cb" providerId="LiveId" clId="{7F60C301-FC1C-43F7-BB5D-9190590DFCF0}"/>
    <pc:docChg chg="addSld delSld modSld">
      <pc:chgData name="falafalie@gmail.com" userId="1dbfc56e662127cb" providerId="LiveId" clId="{7F60C301-FC1C-43F7-BB5D-9190590DFCF0}" dt="2020-04-02T12:15:00.645" v="4" actId="2696"/>
      <pc:docMkLst>
        <pc:docMk/>
      </pc:docMkLst>
      <pc:sldChg chg="del">
        <pc:chgData name="falafalie@gmail.com" userId="1dbfc56e662127cb" providerId="LiveId" clId="{7F60C301-FC1C-43F7-BB5D-9190590DFCF0}" dt="2020-04-02T12:14:59.971" v="3" actId="2696"/>
        <pc:sldMkLst>
          <pc:docMk/>
          <pc:sldMk cId="2011517456" sldId="275"/>
        </pc:sldMkLst>
      </pc:sldChg>
      <pc:sldChg chg="del">
        <pc:chgData name="falafalie@gmail.com" userId="1dbfc56e662127cb" providerId="LiveId" clId="{7F60C301-FC1C-43F7-BB5D-9190590DFCF0}" dt="2020-04-02T12:15:00.645" v="4" actId="2696"/>
        <pc:sldMkLst>
          <pc:docMk/>
          <pc:sldMk cId="2621016757" sldId="276"/>
        </pc:sldMkLst>
      </pc:sldChg>
      <pc:sldChg chg="add del">
        <pc:chgData name="falafalie@gmail.com" userId="1dbfc56e662127cb" providerId="LiveId" clId="{7F60C301-FC1C-43F7-BB5D-9190590DFCF0}" dt="2020-04-02T12:14:56.082" v="1"/>
        <pc:sldMkLst>
          <pc:docMk/>
          <pc:sldMk cId="2731549577" sldId="279"/>
        </pc:sldMkLst>
      </pc:sldChg>
      <pc:sldChg chg="add">
        <pc:chgData name="falafalie@gmail.com" userId="1dbfc56e662127cb" providerId="LiveId" clId="{7F60C301-FC1C-43F7-BB5D-9190590DFCF0}" dt="2020-04-02T12:14:56.259" v="2"/>
        <pc:sldMkLst>
          <pc:docMk/>
          <pc:sldMk cId="4073821948" sldId="279"/>
        </pc:sldMkLst>
      </pc:sldChg>
      <pc:sldChg chg="add del">
        <pc:chgData name="falafalie@gmail.com" userId="1dbfc56e662127cb" providerId="LiveId" clId="{7F60C301-FC1C-43F7-BB5D-9190590DFCF0}" dt="2020-04-02T12:14:56.082" v="1"/>
        <pc:sldMkLst>
          <pc:docMk/>
          <pc:sldMk cId="2304032036" sldId="280"/>
        </pc:sldMkLst>
      </pc:sldChg>
      <pc:sldChg chg="add">
        <pc:chgData name="falafalie@gmail.com" userId="1dbfc56e662127cb" providerId="LiveId" clId="{7F60C301-FC1C-43F7-BB5D-9190590DFCF0}" dt="2020-04-02T12:14:56.259" v="2"/>
        <pc:sldMkLst>
          <pc:docMk/>
          <pc:sldMk cId="3492573894"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02/04/2020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Dienstag [1032] Mittwoch [1091] Donnerstag [1332] Freitag [1277] Samstag [1306] Sonntag [818] wann? [583] im Orchester [2553] im Chor [3714] die Bibliothek [927] das Theater [725] der Verein [1054]</a:t>
            </a:r>
            <a:br>
              <a:rPr lang="de-DE" b="0" dirty="0"/>
            </a:b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2.2.2 </a:t>
            </a:r>
            <a:r>
              <a:rPr lang="de-DE" sz="1200" b="0" i="0" u="none" strike="noStrike" kern="1200" cap="none" dirty="0">
                <a:solidFill>
                  <a:schemeClr val="tx1"/>
                </a:solidFill>
                <a:effectLst/>
                <a:latin typeface="+mn-lt"/>
                <a:ea typeface="Calibri"/>
                <a:cs typeface="Calibri"/>
                <a:sym typeface="Calibri"/>
              </a:rPr>
              <a:t>kann [23] können [23] tragen [307] sehen [81] essen [655] benutzen [872] etwas [107] das Obst [&gt;4000] der Keks [&gt;4000] das Butterbrot [3561, 1757] der Hut [2685] die Hose [2422] die Leute [163]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2.1.1</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denken [124] das Geschenk [2610] der Gutschein [78, 3025]  das Fahrrad [1596] hässlich [3883]  toll [963] ganz [60] ziemlich [443] jetzt [62] in Ordnung [4, 758]</a:t>
            </a:r>
            <a:endParaRPr lang="en-GB" sz="1200" b="0" i="0" u="none" strike="noStrike" kern="1200" cap="none" baseline="0" dirty="0">
              <a:solidFill>
                <a:schemeClr val="tx1"/>
              </a:solidFill>
              <a:effectLst/>
              <a:latin typeface="+mn-lt"/>
              <a:ea typeface="Calibri"/>
              <a:cs typeface="Calibri"/>
              <a:sym typeface="Calibri"/>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69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NB: </a:t>
            </a:r>
            <a:r>
              <a:rPr lang="en-GB" b="0" baseline="0" dirty="0"/>
              <a:t>A less challenging version of this activity, in which some letters are displayed as hints, can be found on the next slide.</a:t>
            </a:r>
          </a:p>
          <a:p>
            <a:endParaRPr lang="en-GB" b="0" baseline="0" dirty="0"/>
          </a:p>
          <a:p>
            <a:r>
              <a:rPr lang="en-GB" b="0" baseline="0" dirty="0"/>
              <a:t>In this exercise, students listen to spoken crossword clues, and write the solutions. All solutions are words found in this week’s vocabulary set. The clues are constructed from words in this weeks’ and previous weeks’ vocabulary sets, in addition to two cognates, </a:t>
            </a:r>
            <a:r>
              <a:rPr lang="en-GB" b="1" baseline="0" dirty="0" err="1"/>
              <a:t>Konzert</a:t>
            </a:r>
            <a:r>
              <a:rPr lang="en-GB" b="0" baseline="0" dirty="0"/>
              <a:t> [1716] and </a:t>
            </a:r>
            <a:r>
              <a:rPr lang="en-GB" b="1" baseline="0" dirty="0"/>
              <a:t>Show</a:t>
            </a:r>
            <a:r>
              <a:rPr lang="en-GB" b="0" baseline="0" dirty="0"/>
              <a:t> [3125].</a:t>
            </a:r>
            <a:endParaRPr lang="en-GB" b="1" baseline="0" dirty="0"/>
          </a:p>
          <a:p>
            <a:endParaRPr lang="en-GB" b="1" baseline="0" dirty="0"/>
          </a:p>
          <a:p>
            <a:r>
              <a:rPr lang="en-GB" b="1" baseline="0" dirty="0"/>
              <a:t>Transcript</a:t>
            </a:r>
          </a:p>
          <a:p>
            <a:endParaRPr lang="en-GB" b="0" baseline="0" dirty="0"/>
          </a:p>
          <a:p>
            <a:r>
              <a:rPr lang="en-GB" b="0" baseline="0" dirty="0"/>
              <a:t>1. Es </a:t>
            </a:r>
            <a:r>
              <a:rPr lang="en-GB" b="0" baseline="0" dirty="0" err="1"/>
              <a:t>ist</a:t>
            </a:r>
            <a:r>
              <a:rPr lang="en-GB" b="0" baseline="0" dirty="0"/>
              <a:t> fast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2. </a:t>
            </a:r>
            <a:r>
              <a:rPr lang="en-GB" b="0" baseline="0" dirty="0" err="1"/>
              <a:t>Heute</a:t>
            </a:r>
            <a:r>
              <a:rPr lang="en-GB" b="0" baseline="0" dirty="0"/>
              <a:t> </a:t>
            </a:r>
            <a:r>
              <a:rPr lang="en-GB" b="0" baseline="0" dirty="0" err="1"/>
              <a:t>ist</a:t>
            </a:r>
            <a:r>
              <a:rPr lang="en-GB" b="0" baseline="0" dirty="0"/>
              <a:t> der </a:t>
            </a:r>
            <a:r>
              <a:rPr lang="en-GB" b="0" baseline="0" dirty="0" err="1"/>
              <a:t>erste</a:t>
            </a:r>
            <a:r>
              <a:rPr lang="en-GB" b="0" baseline="0" dirty="0"/>
              <a:t> Tag der </a:t>
            </a:r>
            <a:r>
              <a:rPr lang="en-GB" b="0" baseline="0" dirty="0" err="1"/>
              <a:t>Woche</a:t>
            </a:r>
            <a:r>
              <a:rPr lang="en-GB" b="0" baseline="0" dirty="0"/>
              <a:t>. Es </a:t>
            </a:r>
            <a:r>
              <a:rPr lang="en-GB" b="0" baseline="0" dirty="0" err="1"/>
              <a:t>ist</a:t>
            </a:r>
            <a:r>
              <a:rPr lang="en-GB" b="0" baseline="0" dirty="0"/>
              <a:t> …</a:t>
            </a:r>
          </a:p>
          <a:p>
            <a:r>
              <a:rPr lang="en-GB" b="0" baseline="0" dirty="0"/>
              <a:t>3. Ich lese </a:t>
            </a:r>
            <a:r>
              <a:rPr lang="en-GB" b="0" baseline="0" dirty="0" err="1"/>
              <a:t>hier</a:t>
            </a:r>
            <a:r>
              <a:rPr lang="en-GB" b="0" baseline="0" dirty="0"/>
              <a:t> </a:t>
            </a:r>
            <a:r>
              <a:rPr lang="en-GB" b="0" baseline="0" dirty="0" err="1"/>
              <a:t>Bücher</a:t>
            </a:r>
            <a:r>
              <a:rPr lang="en-GB" b="0" baseline="0" dirty="0"/>
              <a:t>. Das </a:t>
            </a:r>
            <a:r>
              <a:rPr lang="en-GB" b="0" baseline="0" dirty="0" err="1"/>
              <a:t>ist</a:t>
            </a:r>
            <a:r>
              <a:rPr lang="en-GB" b="0" baseline="0" dirty="0"/>
              <a:t> …</a:t>
            </a:r>
          </a:p>
          <a:p>
            <a:r>
              <a:rPr lang="en-GB" b="0" baseline="0" dirty="0"/>
              <a:t>4. In </a:t>
            </a:r>
            <a:r>
              <a:rPr lang="en-GB" b="0" baseline="0" dirty="0" err="1"/>
              <a:t>zwei</a:t>
            </a:r>
            <a:r>
              <a:rPr lang="en-GB" b="0" baseline="0" dirty="0"/>
              <a:t> </a:t>
            </a:r>
            <a:r>
              <a:rPr lang="en-GB" b="0" baseline="0" dirty="0" err="1"/>
              <a:t>Tagen</a:t>
            </a:r>
            <a:r>
              <a:rPr lang="en-GB" b="0" baseline="0" dirty="0"/>
              <a:t> </a:t>
            </a:r>
            <a:r>
              <a:rPr lang="en-GB" b="0" baseline="0" dirty="0" err="1"/>
              <a:t>ist</a:t>
            </a:r>
            <a:r>
              <a:rPr lang="en-GB" b="0" baseline="0" dirty="0"/>
              <a: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5. Ich singe </a:t>
            </a:r>
            <a:r>
              <a:rPr lang="en-GB" b="0" baseline="0" dirty="0" err="1"/>
              <a:t>mit</a:t>
            </a:r>
            <a:r>
              <a:rPr lang="en-GB" b="0" baseline="0" dirty="0"/>
              <a:t> </a:t>
            </a:r>
            <a:r>
              <a:rPr lang="en-GB" b="0" baseline="0" dirty="0" err="1"/>
              <a:t>Freunden</a:t>
            </a:r>
            <a:r>
              <a:rPr lang="en-GB" b="0" baseline="0" dirty="0"/>
              <a:t> </a:t>
            </a:r>
            <a:r>
              <a:rPr lang="en-GB" b="0" baseline="0" dirty="0" err="1"/>
              <a:t>zusammen</a:t>
            </a:r>
            <a:r>
              <a:rPr lang="en-GB" b="0" baseline="0" dirty="0"/>
              <a:t> in der Schule. Ich bin …</a:t>
            </a:r>
          </a:p>
          <a:p>
            <a:r>
              <a:rPr lang="en-GB" b="0" baseline="0" dirty="0"/>
              <a:t>6. In </a:t>
            </a:r>
            <a:r>
              <a:rPr lang="en-GB" b="0" baseline="0" dirty="0" err="1"/>
              <a:t>vier</a:t>
            </a:r>
            <a:r>
              <a:rPr lang="en-GB" b="0" baseline="0" dirty="0"/>
              <a:t> </a:t>
            </a:r>
            <a:r>
              <a:rPr lang="en-GB" b="0" baseline="0" dirty="0" err="1"/>
              <a:t>Tagen</a:t>
            </a:r>
            <a:r>
              <a:rPr lang="en-GB" b="0" baseline="0" dirty="0"/>
              <a:t> </a:t>
            </a:r>
            <a:r>
              <a:rPr lang="en-GB" b="0" baseline="0" dirty="0" err="1"/>
              <a:t>ist</a:t>
            </a:r>
            <a:r>
              <a:rPr lang="en-GB" b="0" baseline="0" dirty="0"/>
              <a:t> Sonntag. </a:t>
            </a:r>
            <a:r>
              <a:rPr lang="en-GB" b="0" baseline="0" dirty="0" err="1"/>
              <a:t>Heute</a:t>
            </a:r>
            <a:r>
              <a:rPr lang="en-GB" b="0" baseline="0" dirty="0"/>
              <a:t> </a:t>
            </a:r>
            <a:r>
              <a:rPr lang="en-GB" b="0" baseline="0" dirty="0" err="1"/>
              <a:t>ist</a:t>
            </a:r>
            <a:r>
              <a:rPr lang="en-GB" b="0" baseline="0" dirty="0"/>
              <a:t> …</a:t>
            </a:r>
          </a:p>
          <a:p>
            <a:r>
              <a:rPr lang="en-GB" b="0" baseline="0" dirty="0"/>
              <a:t>7. </a:t>
            </a:r>
            <a:r>
              <a:rPr lang="en-GB" b="0" baseline="0" dirty="0" err="1"/>
              <a:t>Heute</a:t>
            </a:r>
            <a:r>
              <a:rPr lang="en-GB" b="0" baseline="0" dirty="0"/>
              <a:t> </a:t>
            </a:r>
            <a:r>
              <a:rPr lang="en-GB" b="0" baseline="0" dirty="0" err="1"/>
              <a:t>ist</a:t>
            </a:r>
            <a:r>
              <a:rPr lang="en-GB" b="0" baseline="0" dirty="0"/>
              <a:t> Sonntag. Der Tag </a:t>
            </a:r>
            <a:r>
              <a:rPr lang="en-GB" b="0" baseline="0" dirty="0" err="1"/>
              <a:t>danach</a:t>
            </a:r>
            <a:r>
              <a:rPr lang="en-GB" b="0" baseline="0" dirty="0"/>
              <a:t> </a:t>
            </a:r>
            <a:r>
              <a:rPr lang="en-GB" b="0" baseline="0" dirty="0" err="1"/>
              <a:t>ist</a:t>
            </a:r>
            <a:r>
              <a:rPr lang="en-GB" b="0" baseline="0" dirty="0"/>
              <a:t> …</a:t>
            </a:r>
          </a:p>
          <a:p>
            <a:r>
              <a:rPr lang="en-GB" b="0" baseline="0" dirty="0"/>
              <a:t>8. Es </a:t>
            </a:r>
            <a:r>
              <a:rPr lang="en-GB" b="0" baseline="0" dirty="0" err="1"/>
              <a:t>ist</a:t>
            </a:r>
            <a:r>
              <a:rPr lang="en-GB" b="0" baseline="0" dirty="0"/>
              <a:t> </a:t>
            </a:r>
            <a:r>
              <a:rPr lang="en-GB" b="0" baseline="0" dirty="0" err="1"/>
              <a:t>heute</a:t>
            </a:r>
            <a:r>
              <a:rPr lang="en-GB" b="0" baseline="0" dirty="0"/>
              <a:t> </a:t>
            </a:r>
            <a:r>
              <a:rPr lang="en-GB" b="0" baseline="0" dirty="0" err="1"/>
              <a:t>keine</a:t>
            </a:r>
            <a:r>
              <a:rPr lang="en-GB" b="0" baseline="0" dirty="0"/>
              <a:t> Schule – es </a:t>
            </a:r>
            <a:r>
              <a:rPr lang="en-GB" b="0" baseline="0" dirty="0" err="1"/>
              <a:t>ist</a:t>
            </a:r>
            <a:r>
              <a:rPr lang="en-GB" b="0" baseline="0" dirty="0"/>
              <a:t> </a:t>
            </a:r>
            <a:r>
              <a:rPr lang="en-GB" b="0" baseline="0" dirty="0" err="1"/>
              <a:t>jetzt</a:t>
            </a:r>
            <a:r>
              <a:rPr lang="en-GB" b="0" baseline="0" dirty="0"/>
              <a: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9. Ich </a:t>
            </a:r>
            <a:r>
              <a:rPr lang="en-GB" b="0" baseline="0" dirty="0" err="1"/>
              <a:t>gehe</a:t>
            </a:r>
            <a:r>
              <a:rPr lang="en-GB" b="0" baseline="0" dirty="0"/>
              <a:t> </a:t>
            </a:r>
            <a:r>
              <a:rPr lang="en-GB" b="0" baseline="0" dirty="0" err="1"/>
              <a:t>heute</a:t>
            </a:r>
            <a:r>
              <a:rPr lang="en-GB" b="0" baseline="0" dirty="0"/>
              <a:t> in die </a:t>
            </a:r>
            <a:r>
              <a:rPr lang="en-GB" b="0" baseline="0" dirty="0" err="1"/>
              <a:t>Kirche</a:t>
            </a:r>
            <a:r>
              <a:rPr lang="en-GB" b="0" baseline="0" dirty="0"/>
              <a:t>. Es </a:t>
            </a:r>
            <a:r>
              <a:rPr lang="en-GB" b="0" baseline="0" dirty="0" err="1"/>
              <a:t>ist</a:t>
            </a:r>
            <a:r>
              <a:rPr lang="en-GB" b="0" baseline="0" dirty="0"/>
              <a:t> …</a:t>
            </a:r>
          </a:p>
          <a:p>
            <a:r>
              <a:rPr lang="en-GB" b="0" baseline="0" dirty="0"/>
              <a:t>10. Es </a:t>
            </a:r>
            <a:r>
              <a:rPr lang="en-GB" b="0" baseline="0" dirty="0" err="1"/>
              <a:t>gibt</a:t>
            </a:r>
            <a:r>
              <a:rPr lang="en-GB" b="0" baseline="0" dirty="0"/>
              <a:t> </a:t>
            </a:r>
            <a:r>
              <a:rPr lang="en-GB" b="0" baseline="0" dirty="0" err="1"/>
              <a:t>hier</a:t>
            </a:r>
            <a:r>
              <a:rPr lang="en-GB" b="0" baseline="0" dirty="0"/>
              <a:t> </a:t>
            </a:r>
            <a:r>
              <a:rPr lang="en-GB" b="0" baseline="0" dirty="0" err="1"/>
              <a:t>Konzerte</a:t>
            </a:r>
            <a:r>
              <a:rPr lang="en-GB" b="0" baseline="0" dirty="0"/>
              <a:t> und Shows. Das </a:t>
            </a:r>
            <a:r>
              <a:rPr lang="en-GB" b="0" baseline="0" dirty="0" err="1"/>
              <a:t>ist</a:t>
            </a:r>
            <a:r>
              <a:rPr lang="en-GB" b="0" baseline="0" dirty="0"/>
              <a:t> …</a:t>
            </a:r>
          </a:p>
          <a:p>
            <a:r>
              <a:rPr lang="en-GB" b="0" baseline="0" dirty="0"/>
              <a:t>11. </a:t>
            </a:r>
            <a:r>
              <a:rPr lang="de-DE" b="0" baseline="0" dirty="0"/>
              <a:t>Wir machen oft </a:t>
            </a:r>
            <a:r>
              <a:rPr lang="en-GB" b="0" baseline="0" dirty="0" err="1"/>
              <a:t>zusammen</a:t>
            </a:r>
            <a:r>
              <a:rPr lang="en-GB" b="0" baseline="0" dirty="0"/>
              <a:t> Sport. Das </a:t>
            </a:r>
            <a:r>
              <a:rPr lang="en-GB" b="0" baseline="0" dirty="0" err="1"/>
              <a:t>ist</a:t>
            </a:r>
            <a:r>
              <a:rPr lang="en-GB" b="0" baseline="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07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NB: </a:t>
            </a:r>
            <a:r>
              <a:rPr lang="en-GB" b="0" baseline="0" dirty="0"/>
              <a:t>A more challenging version of this activity, in which no letters are displayed as hints, can be found on the previous slide. </a:t>
            </a:r>
          </a:p>
          <a:p>
            <a:endParaRPr lang="en-GB" b="0" baseline="0" dirty="0"/>
          </a:p>
          <a:p>
            <a:r>
              <a:rPr lang="en-GB" b="0" baseline="0" dirty="0"/>
              <a:t>Teacher can add or remove more letters from the grid as appropriate for the level.</a:t>
            </a:r>
          </a:p>
          <a:p>
            <a:endParaRPr lang="en-GB" b="0" baseline="0" dirty="0"/>
          </a:p>
          <a:p>
            <a:r>
              <a:rPr lang="en-GB" b="0" baseline="0" dirty="0"/>
              <a:t>In this exercise, students listen to spoken crossword clues, and write the solutions. All solutions are words found in this week’s vocabulary set. The clues are constructed from words in this weeks’ and previous weeks’ vocabulary sets, in addition to two cognates, </a:t>
            </a:r>
            <a:r>
              <a:rPr lang="en-GB" b="1" baseline="0" dirty="0" err="1"/>
              <a:t>Konzert</a:t>
            </a:r>
            <a:r>
              <a:rPr lang="en-GB" b="0" baseline="0" dirty="0"/>
              <a:t> [1716] and [</a:t>
            </a:r>
            <a:r>
              <a:rPr lang="en-GB" b="1" baseline="0" dirty="0"/>
              <a:t>Show</a:t>
            </a:r>
            <a:r>
              <a:rPr lang="en-GB" b="0" baseline="0" dirty="0"/>
              <a:t> [3125].</a:t>
            </a:r>
            <a:endParaRPr lang="en-GB" b="1" baseline="0" dirty="0"/>
          </a:p>
          <a:p>
            <a:endParaRPr lang="en-GB" b="1" baseline="0" dirty="0"/>
          </a:p>
          <a:p>
            <a:r>
              <a:rPr lang="en-GB" b="1" baseline="0" dirty="0"/>
              <a:t>Transcript</a:t>
            </a:r>
          </a:p>
          <a:p>
            <a:endParaRPr lang="en-GB" b="0" baseline="0" dirty="0"/>
          </a:p>
          <a:p>
            <a:r>
              <a:rPr lang="en-GB" b="0" baseline="0" dirty="0"/>
              <a:t>1. Es </a:t>
            </a:r>
            <a:r>
              <a:rPr lang="en-GB" b="0" baseline="0" dirty="0" err="1"/>
              <a:t>ist</a:t>
            </a:r>
            <a:r>
              <a:rPr lang="en-GB" b="0" baseline="0" dirty="0"/>
              <a:t> fast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2. </a:t>
            </a:r>
            <a:r>
              <a:rPr lang="en-GB" b="0" baseline="0" dirty="0" err="1"/>
              <a:t>Heute</a:t>
            </a:r>
            <a:r>
              <a:rPr lang="en-GB" b="0" baseline="0" dirty="0"/>
              <a:t> </a:t>
            </a:r>
            <a:r>
              <a:rPr lang="en-GB" b="0" baseline="0" dirty="0" err="1"/>
              <a:t>ist</a:t>
            </a:r>
            <a:r>
              <a:rPr lang="en-GB" b="0" baseline="0" dirty="0"/>
              <a:t> der </a:t>
            </a:r>
            <a:r>
              <a:rPr lang="en-GB" b="0" baseline="0" dirty="0" err="1"/>
              <a:t>erste</a:t>
            </a:r>
            <a:r>
              <a:rPr lang="en-GB" b="0" baseline="0" dirty="0"/>
              <a:t> Tag der </a:t>
            </a:r>
            <a:r>
              <a:rPr lang="en-GB" b="0" baseline="0" dirty="0" err="1"/>
              <a:t>Woche</a:t>
            </a:r>
            <a:r>
              <a:rPr lang="en-GB" b="0" baseline="0" dirty="0"/>
              <a:t>. Es </a:t>
            </a:r>
            <a:r>
              <a:rPr lang="en-GB" b="0" baseline="0" dirty="0" err="1"/>
              <a:t>ist</a:t>
            </a:r>
            <a:r>
              <a:rPr lang="en-GB" b="0" baseline="0" dirty="0"/>
              <a:t> …</a:t>
            </a:r>
          </a:p>
          <a:p>
            <a:r>
              <a:rPr lang="en-GB" b="0" baseline="0" dirty="0"/>
              <a:t>3. Ich lese </a:t>
            </a:r>
            <a:r>
              <a:rPr lang="en-GB" b="0" baseline="0" dirty="0" err="1"/>
              <a:t>hier</a:t>
            </a:r>
            <a:r>
              <a:rPr lang="en-GB" b="0" baseline="0" dirty="0"/>
              <a:t> </a:t>
            </a:r>
            <a:r>
              <a:rPr lang="en-GB" b="0" baseline="0" dirty="0" err="1"/>
              <a:t>Bücher</a:t>
            </a:r>
            <a:r>
              <a:rPr lang="en-GB" b="0" baseline="0" dirty="0"/>
              <a:t>. Das </a:t>
            </a:r>
            <a:r>
              <a:rPr lang="en-GB" b="0" baseline="0" dirty="0" err="1"/>
              <a:t>ist</a:t>
            </a:r>
            <a:r>
              <a:rPr lang="en-GB" b="0" baseline="0" dirty="0"/>
              <a:t> …</a:t>
            </a:r>
          </a:p>
          <a:p>
            <a:r>
              <a:rPr lang="en-GB" b="0" baseline="0" dirty="0"/>
              <a:t>4. In </a:t>
            </a:r>
            <a:r>
              <a:rPr lang="en-GB" b="0" baseline="0" dirty="0" err="1"/>
              <a:t>zwei</a:t>
            </a:r>
            <a:r>
              <a:rPr lang="en-GB" b="0" baseline="0" dirty="0"/>
              <a:t> </a:t>
            </a:r>
            <a:r>
              <a:rPr lang="en-GB" b="0" baseline="0" dirty="0" err="1"/>
              <a:t>Tagen</a:t>
            </a:r>
            <a:r>
              <a:rPr lang="en-GB" b="0" baseline="0" dirty="0"/>
              <a:t> </a:t>
            </a:r>
            <a:r>
              <a:rPr lang="en-GB" b="0" baseline="0" dirty="0" err="1"/>
              <a:t>ist</a:t>
            </a:r>
            <a:r>
              <a:rPr lang="en-GB" b="0" baseline="0" dirty="0"/>
              <a: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5. Ich singe </a:t>
            </a:r>
            <a:r>
              <a:rPr lang="en-GB" b="0" baseline="0" dirty="0" err="1"/>
              <a:t>mit</a:t>
            </a:r>
            <a:r>
              <a:rPr lang="en-GB" b="0" baseline="0" dirty="0"/>
              <a:t> </a:t>
            </a:r>
            <a:r>
              <a:rPr lang="en-GB" b="0" baseline="0" dirty="0" err="1"/>
              <a:t>Freunden</a:t>
            </a:r>
            <a:r>
              <a:rPr lang="en-GB" b="0" baseline="0" dirty="0"/>
              <a:t> </a:t>
            </a:r>
            <a:r>
              <a:rPr lang="en-GB" b="0" baseline="0" dirty="0" err="1"/>
              <a:t>zusammen</a:t>
            </a:r>
            <a:r>
              <a:rPr lang="en-GB" b="0" baseline="0" dirty="0"/>
              <a:t> in der Schule. Ich bin …</a:t>
            </a:r>
          </a:p>
          <a:p>
            <a:r>
              <a:rPr lang="en-GB" b="0" baseline="0" dirty="0"/>
              <a:t>6. In </a:t>
            </a:r>
            <a:r>
              <a:rPr lang="en-GB" b="0" baseline="0" dirty="0" err="1"/>
              <a:t>vier</a:t>
            </a:r>
            <a:r>
              <a:rPr lang="en-GB" b="0" baseline="0" dirty="0"/>
              <a:t> </a:t>
            </a:r>
            <a:r>
              <a:rPr lang="en-GB" b="0" baseline="0" dirty="0" err="1"/>
              <a:t>Tagen</a:t>
            </a:r>
            <a:r>
              <a:rPr lang="en-GB" b="0" baseline="0" dirty="0"/>
              <a:t> </a:t>
            </a:r>
            <a:r>
              <a:rPr lang="en-GB" b="0" baseline="0" dirty="0" err="1"/>
              <a:t>ist</a:t>
            </a:r>
            <a:r>
              <a:rPr lang="en-GB" b="0" baseline="0" dirty="0"/>
              <a:t> Sonntag. </a:t>
            </a:r>
            <a:r>
              <a:rPr lang="en-GB" b="0" baseline="0" dirty="0" err="1"/>
              <a:t>Heute</a:t>
            </a:r>
            <a:r>
              <a:rPr lang="en-GB" b="0" baseline="0" dirty="0"/>
              <a:t> </a:t>
            </a:r>
            <a:r>
              <a:rPr lang="en-GB" b="0" baseline="0" dirty="0" err="1"/>
              <a:t>ist</a:t>
            </a:r>
            <a:r>
              <a:rPr lang="en-GB" b="0" baseline="0" dirty="0"/>
              <a:t> …</a:t>
            </a:r>
          </a:p>
          <a:p>
            <a:r>
              <a:rPr lang="en-GB" b="0" baseline="0" dirty="0"/>
              <a:t>7. </a:t>
            </a:r>
            <a:r>
              <a:rPr lang="en-GB" b="0" baseline="0" dirty="0" err="1"/>
              <a:t>Heute</a:t>
            </a:r>
            <a:r>
              <a:rPr lang="en-GB" b="0" baseline="0" dirty="0"/>
              <a:t> </a:t>
            </a:r>
            <a:r>
              <a:rPr lang="en-GB" b="0" baseline="0" dirty="0" err="1"/>
              <a:t>ist</a:t>
            </a:r>
            <a:r>
              <a:rPr lang="en-GB" b="0" baseline="0" dirty="0"/>
              <a:t> Sonntag. Der Tag </a:t>
            </a:r>
            <a:r>
              <a:rPr lang="en-GB" b="0" baseline="0" dirty="0" err="1"/>
              <a:t>danach</a:t>
            </a:r>
            <a:r>
              <a:rPr lang="en-GB" b="0" baseline="0" dirty="0"/>
              <a:t> </a:t>
            </a:r>
            <a:r>
              <a:rPr lang="en-GB" b="0" baseline="0" dirty="0" err="1"/>
              <a:t>ist</a:t>
            </a:r>
            <a:r>
              <a:rPr lang="en-GB" b="0" baseline="0" dirty="0"/>
              <a:t> …</a:t>
            </a:r>
          </a:p>
          <a:p>
            <a:r>
              <a:rPr lang="en-GB" b="0" baseline="0" dirty="0"/>
              <a:t>8. Es </a:t>
            </a:r>
            <a:r>
              <a:rPr lang="en-GB" b="0" baseline="0" dirty="0" err="1"/>
              <a:t>ist</a:t>
            </a:r>
            <a:r>
              <a:rPr lang="en-GB" b="0" baseline="0" dirty="0"/>
              <a:t> </a:t>
            </a:r>
            <a:r>
              <a:rPr lang="en-GB" b="0" baseline="0" dirty="0" err="1"/>
              <a:t>heute</a:t>
            </a:r>
            <a:r>
              <a:rPr lang="en-GB" b="0" baseline="0" dirty="0"/>
              <a:t> </a:t>
            </a:r>
            <a:r>
              <a:rPr lang="en-GB" b="0" baseline="0" dirty="0" err="1"/>
              <a:t>keine</a:t>
            </a:r>
            <a:r>
              <a:rPr lang="en-GB" b="0" baseline="0" dirty="0"/>
              <a:t> Schule – es </a:t>
            </a:r>
            <a:r>
              <a:rPr lang="en-GB" b="0" baseline="0" dirty="0" err="1"/>
              <a:t>ist</a:t>
            </a:r>
            <a:r>
              <a:rPr lang="en-GB" b="0" baseline="0" dirty="0"/>
              <a:t> </a:t>
            </a:r>
            <a:r>
              <a:rPr lang="en-GB" b="0" baseline="0" dirty="0" err="1"/>
              <a:t>jetzt</a:t>
            </a:r>
            <a:r>
              <a:rPr lang="en-GB" b="0" baseline="0" dirty="0"/>
              <a:t> </a:t>
            </a:r>
            <a:r>
              <a:rPr lang="en-GB" b="0" baseline="0" dirty="0" err="1"/>
              <a:t>Wochenende</a:t>
            </a:r>
            <a:r>
              <a:rPr lang="en-GB" b="0" baseline="0" dirty="0"/>
              <a:t>! </a:t>
            </a:r>
            <a:r>
              <a:rPr lang="en-GB" b="0" baseline="0" dirty="0" err="1"/>
              <a:t>Heute</a:t>
            </a:r>
            <a:r>
              <a:rPr lang="en-GB" b="0" baseline="0" dirty="0"/>
              <a:t> </a:t>
            </a:r>
            <a:r>
              <a:rPr lang="en-GB" b="0" baseline="0" dirty="0" err="1"/>
              <a:t>ist</a:t>
            </a:r>
            <a:r>
              <a:rPr lang="en-GB" b="0" baseline="0" dirty="0"/>
              <a:t> …</a:t>
            </a:r>
          </a:p>
          <a:p>
            <a:r>
              <a:rPr lang="en-GB" b="0" baseline="0" dirty="0"/>
              <a:t>9. Ich </a:t>
            </a:r>
            <a:r>
              <a:rPr lang="en-GB" b="0" baseline="0" dirty="0" err="1"/>
              <a:t>gehe</a:t>
            </a:r>
            <a:r>
              <a:rPr lang="en-GB" b="0" baseline="0" dirty="0"/>
              <a:t> </a:t>
            </a:r>
            <a:r>
              <a:rPr lang="en-GB" b="0" baseline="0" dirty="0" err="1"/>
              <a:t>heute</a:t>
            </a:r>
            <a:r>
              <a:rPr lang="en-GB" b="0" baseline="0" dirty="0"/>
              <a:t> in die </a:t>
            </a:r>
            <a:r>
              <a:rPr lang="en-GB" b="0" baseline="0" dirty="0" err="1"/>
              <a:t>Kirche</a:t>
            </a:r>
            <a:r>
              <a:rPr lang="en-GB" b="0" baseline="0" dirty="0"/>
              <a:t>. Es </a:t>
            </a:r>
            <a:r>
              <a:rPr lang="en-GB" b="0" baseline="0" dirty="0" err="1"/>
              <a:t>ist</a:t>
            </a:r>
            <a:r>
              <a:rPr lang="en-GB" b="0" baseline="0" dirty="0"/>
              <a:t> …</a:t>
            </a:r>
          </a:p>
          <a:p>
            <a:r>
              <a:rPr lang="en-GB" b="0" baseline="0" dirty="0"/>
              <a:t>10. Es </a:t>
            </a:r>
            <a:r>
              <a:rPr lang="en-GB" b="0" baseline="0" dirty="0" err="1"/>
              <a:t>gibt</a:t>
            </a:r>
            <a:r>
              <a:rPr lang="en-GB" b="0" baseline="0" dirty="0"/>
              <a:t> </a:t>
            </a:r>
            <a:r>
              <a:rPr lang="en-GB" b="0" baseline="0" dirty="0" err="1"/>
              <a:t>hier</a:t>
            </a:r>
            <a:r>
              <a:rPr lang="en-GB" b="0" baseline="0" dirty="0"/>
              <a:t> </a:t>
            </a:r>
            <a:r>
              <a:rPr lang="en-GB" b="0" baseline="0" dirty="0" err="1"/>
              <a:t>Konzerte</a:t>
            </a:r>
            <a:r>
              <a:rPr lang="en-GB" b="0" baseline="0" dirty="0"/>
              <a:t> und Shows. Das </a:t>
            </a:r>
            <a:r>
              <a:rPr lang="en-GB" b="0" baseline="0" dirty="0" err="1"/>
              <a:t>ist</a:t>
            </a:r>
            <a:r>
              <a:rPr lang="en-GB" b="0" baseline="0" dirty="0"/>
              <a:t> …</a:t>
            </a:r>
          </a:p>
          <a:p>
            <a:r>
              <a:rPr lang="en-GB" b="0" baseline="0" dirty="0"/>
              <a:t>11. </a:t>
            </a:r>
            <a:r>
              <a:rPr lang="en-GB" b="0" baseline="0" dirty="0" err="1"/>
              <a:t>Wir</a:t>
            </a:r>
            <a:r>
              <a:rPr lang="en-GB" b="0" baseline="0" dirty="0"/>
              <a:t> </a:t>
            </a:r>
            <a:r>
              <a:rPr lang="en-GB" b="0" baseline="0" dirty="0" err="1"/>
              <a:t>machen</a:t>
            </a:r>
            <a:r>
              <a:rPr lang="en-GB" b="0" baseline="0" dirty="0"/>
              <a:t> oft </a:t>
            </a:r>
            <a:r>
              <a:rPr lang="en-GB" b="0" baseline="0" dirty="0" err="1"/>
              <a:t>zusammen</a:t>
            </a:r>
            <a:r>
              <a:rPr lang="en-GB" b="0" baseline="0" dirty="0"/>
              <a:t> Sport. Das </a:t>
            </a:r>
            <a:r>
              <a:rPr lang="en-GB" b="0" baseline="0" dirty="0" err="1"/>
              <a:t>ist</a:t>
            </a:r>
            <a:r>
              <a:rPr lang="en-GB" b="0" baseline="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911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This gap-fill exercise practises some of this week’s target vocabulary and some of the revisited vocabulary in context. </a:t>
            </a:r>
          </a:p>
          <a:p>
            <a:endParaRPr lang="en-GB" b="0" baseline="0" dirty="0"/>
          </a:p>
          <a:p>
            <a:r>
              <a:rPr lang="en-GB" b="0" baseline="0" dirty="0"/>
              <a:t>Note the Polish origins of Katja’s full name (pronounced kata-</a:t>
            </a:r>
            <a:r>
              <a:rPr lang="en-GB" b="0" i="1" baseline="0" dirty="0" err="1"/>
              <a:t>zhee</a:t>
            </a:r>
            <a:r>
              <a:rPr lang="en-GB" b="0" baseline="0" dirty="0"/>
              <a:t>-</a:t>
            </a:r>
            <a:r>
              <a:rPr lang="en-GB" b="0" baseline="0" dirty="0" err="1"/>
              <a:t>na</a:t>
            </a:r>
            <a:r>
              <a:rPr lang="en-GB" b="0" baseline="0" dirty="0"/>
              <a:t>, [</a:t>
            </a:r>
            <a:r>
              <a:rPr lang="en-GB" b="0" baseline="0" dirty="0" err="1"/>
              <a:t>zh</a:t>
            </a:r>
            <a:r>
              <a:rPr lang="en-GB" b="0" baseline="0" dirty="0"/>
              <a:t>] as in the French [j]) and explain to the students that a large proportion (around 3%) of the population of Berlin has a Polish immigrant background. Students will explore this further, through Katja, in future lessons.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text is constructed entirely from known vocabulary, with the exception of cognates </a:t>
            </a:r>
            <a:r>
              <a:rPr lang="en-GB" b="1" baseline="0" dirty="0" err="1"/>
              <a:t>beste</a:t>
            </a:r>
            <a:r>
              <a:rPr lang="en-GB" b="1" baseline="0" dirty="0"/>
              <a:t> </a:t>
            </a:r>
            <a:r>
              <a:rPr lang="en-GB" b="0" baseline="0" dirty="0"/>
              <a:t>[374]; </a:t>
            </a:r>
            <a:r>
              <a:rPr lang="en-GB" b="1" baseline="0" dirty="0" err="1"/>
              <a:t>Klarinette</a:t>
            </a:r>
            <a:r>
              <a:rPr lang="en-GB" b="1" baseline="0" dirty="0"/>
              <a:t> </a:t>
            </a:r>
            <a:r>
              <a:rPr lang="en-GB" sz="1200" b="0"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a:t>
            </a:r>
            <a:r>
              <a:rPr lang="en-GB" sz="1200" b="1" baseline="0" dirty="0"/>
              <a:t>Oboe</a:t>
            </a:r>
            <a:r>
              <a:rPr lang="en-GB" sz="1200" b="0" baseline="0" dirty="0"/>
              <a:t> [</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a:t>
            </a:r>
            <a:r>
              <a:rPr lang="en-GB" b="1" baseline="0" dirty="0" err="1"/>
              <a:t>Konzert</a:t>
            </a:r>
            <a:r>
              <a:rPr lang="en-GB" b="0" baseline="0" dirty="0"/>
              <a:t> [1716]; </a:t>
            </a:r>
            <a:r>
              <a:rPr lang="en-GB" b="1" baseline="0" dirty="0"/>
              <a:t>total</a:t>
            </a:r>
            <a:r>
              <a:rPr lang="en-GB" b="0" baseline="0" dirty="0"/>
              <a:t> [1567]; </a:t>
            </a:r>
            <a:r>
              <a:rPr lang="en-GB" b="1" baseline="0" dirty="0" err="1"/>
              <a:t>Gymnastik</a:t>
            </a:r>
            <a:r>
              <a:rPr lang="en-GB" b="1" baseline="0" dirty="0"/>
              <a:t> </a:t>
            </a:r>
            <a:r>
              <a:rPr lang="en-GB" sz="1200" b="0" baseline="0" dirty="0"/>
              <a:t>[</a:t>
            </a:r>
            <a:r>
              <a:rPr kumimoji="0" lang="en-GB" sz="1200" b="0" i="0" u="none" strike="noStrike" kern="1200" cap="none" spc="0" normalizeH="0" baseline="0" noProof="0" dirty="0">
                <a:ln>
                  <a:noFill/>
                </a:ln>
                <a:solidFill>
                  <a:prstClr val="black"/>
                </a:solidFill>
                <a:effectLst/>
                <a:uLnTx/>
                <a:uFillTx/>
                <a:latin typeface="+mn-lt"/>
                <a:ea typeface="+mn-ea"/>
                <a:cs typeface="+mn-cs"/>
              </a:rPr>
              <a:t>&gt;4034</a:t>
            </a:r>
            <a:r>
              <a:rPr lang="en-GB" sz="1200" b="0" baseline="0" dirty="0"/>
              <a:t>]; </a:t>
            </a:r>
            <a:r>
              <a:rPr lang="en-GB" b="1" baseline="0" dirty="0"/>
              <a:t>Show</a:t>
            </a:r>
            <a:r>
              <a:rPr lang="en-GB" b="0" baseline="0" dirty="0"/>
              <a:t> [3125]; </a:t>
            </a:r>
            <a:r>
              <a:rPr lang="en-GB" sz="1200" b="0" baseline="0" dirty="0"/>
              <a:t>and</a:t>
            </a:r>
            <a:r>
              <a:rPr lang="en-GB" b="0" baseline="0" dirty="0"/>
              <a:t> </a:t>
            </a:r>
            <a:r>
              <a:rPr lang="en-GB" b="1" baseline="0" dirty="0"/>
              <a:t>top</a:t>
            </a:r>
            <a:r>
              <a:rPr lang="en-GB" b="0" baseline="0" dirty="0"/>
              <a:t> [2949].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Teacher may wish to draw attention to German punctuation conventions by drawing attention to the quote marks around „Katja“.</a:t>
            </a:r>
            <a:endParaRPr lang="en-GB" b="0" baseline="0" dirty="0"/>
          </a:p>
          <a:p>
            <a:endParaRPr lang="en-GB" b="0" baseline="0" dirty="0"/>
          </a:p>
          <a:p>
            <a:r>
              <a:rPr lang="en-GB" b="0" baseline="0" dirty="0"/>
              <a:t>As an optional extra to test understanding, students can:</a:t>
            </a:r>
          </a:p>
          <a:p>
            <a:pPr marL="171450" indent="-171450">
              <a:buFont typeface="Arial" panose="020B0604020202020204" pitchFamily="34" charset="0"/>
              <a:buChar char="•"/>
            </a:pPr>
            <a:r>
              <a:rPr lang="en-GB" b="0" baseline="0" dirty="0"/>
              <a:t>translate the text</a:t>
            </a:r>
          </a:p>
          <a:p>
            <a:pPr marL="171450" indent="-171450">
              <a:buFont typeface="Arial" panose="020B0604020202020204" pitchFamily="34" charset="0"/>
              <a:buChar char="•"/>
            </a:pPr>
            <a:r>
              <a:rPr lang="en-GB" b="0" baseline="0" dirty="0"/>
              <a:t>summarise the text in English or German, practising use of </a:t>
            </a:r>
            <a:r>
              <a:rPr lang="en-GB" b="0" i="1" baseline="0" dirty="0" err="1"/>
              <a:t>beide</a:t>
            </a:r>
            <a:r>
              <a:rPr lang="en-GB" b="0" baseline="0" dirty="0"/>
              <a:t>– what do the girls have in common, and what is different?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34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430789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75455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97621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02/04/2020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729498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02/04/2020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607843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02/04/2020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262296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02/04/2020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2974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544320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02/04/2020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75805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90933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02/04/2020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600275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02/04/2020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136606796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2.xml"/><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4.gif"/><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4.wav"/><Relationship Id="rId3" Type="http://schemas.openxmlformats.org/officeDocument/2006/relationships/image" Target="../media/image3.png"/><Relationship Id="rId7" Type="http://schemas.openxmlformats.org/officeDocument/2006/relationships/audio" Target="../media/audio10.wav"/><Relationship Id="rId12" Type="http://schemas.openxmlformats.org/officeDocument/2006/relationships/audio" Target="../media/audio3.wav"/><Relationship Id="rId2" Type="http://schemas.openxmlformats.org/officeDocument/2006/relationships/notesSlide" Target="../notesSlides/notesSlide3.xml"/><Relationship Id="rId16"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audio" Target="../media/audio7.wav"/><Relationship Id="rId5" Type="http://schemas.openxmlformats.org/officeDocument/2006/relationships/image" Target="../media/image5.png"/><Relationship Id="rId15" Type="http://schemas.openxmlformats.org/officeDocument/2006/relationships/audio" Target="../media/audio6.wav"/><Relationship Id="rId10" Type="http://schemas.openxmlformats.org/officeDocument/2006/relationships/audio" Target="../media/audio9.wav"/><Relationship Id="rId4" Type="http://schemas.openxmlformats.org/officeDocument/2006/relationships/image" Target="../media/image4.gif"/><Relationship Id="rId9" Type="http://schemas.openxmlformats.org/officeDocument/2006/relationships/audio" Target="../media/audio8.wav"/><Relationship Id="rId14" Type="http://schemas.openxmlformats.org/officeDocument/2006/relationships/audio" Target="../media/audio5.wav"/></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416ACD7-98EC-DE49-972E-2020897CCB2E}"/>
              </a:ext>
            </a:extLst>
          </p:cNvPr>
          <p:cNvSpPr>
            <a:spLocks noGrp="1"/>
          </p:cNvSpPr>
          <p:nvPr>
            <p:ph type="title"/>
          </p:nvPr>
        </p:nvSpPr>
        <p:spPr>
          <a:xfrm>
            <a:off x="168926" y="2395093"/>
            <a:ext cx="10515600" cy="1325563"/>
          </a:xfrm>
        </p:spPr>
        <p:txBody>
          <a:bodyPr>
            <a:normAutofit/>
          </a:bodyPr>
          <a:lstStyle/>
          <a:p>
            <a:pPr lvl="0">
              <a:lnSpc>
                <a:spcPct val="100000"/>
              </a:lnSpc>
              <a:spcBef>
                <a:spcPts val="0"/>
              </a:spcBef>
              <a:defRPr/>
            </a:pPr>
            <a:r>
              <a:rPr lang="en-GB" sz="4000" b="1" dirty="0">
                <a:solidFill>
                  <a:prstClr val="white"/>
                </a:solidFill>
                <a:latin typeface="Century Gothic" panose="020B0502020202020204" pitchFamily="34" charset="0"/>
                <a:ea typeface="+mn-ea"/>
                <a:cs typeface="+mn-cs"/>
              </a:rPr>
              <a:t>Vocabulary</a:t>
            </a:r>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itle 3">
            <a:extLst>
              <a:ext uri="{FF2B5EF4-FFF2-40B4-BE49-F238E27FC236}">
                <a16:creationId xmlns:a16="http://schemas.microsoft.com/office/drawing/2014/main" id="{0ADD7E60-80FD-4845-B6DC-EEC6534E9E2B}"/>
              </a:ext>
            </a:extLst>
          </p:cNvPr>
          <p:cNvSpPr txBox="1">
            <a:spLocks/>
          </p:cNvSpPr>
          <p:nvPr/>
        </p:nvSpPr>
        <p:spPr>
          <a:xfrm>
            <a:off x="166350" y="501133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a:t>
            </a:r>
          </a:p>
        </p:txBody>
      </p:sp>
      <p:sp>
        <p:nvSpPr>
          <p:cNvPr id="13" name="Title 3">
            <a:extLst>
              <a:ext uri="{FF2B5EF4-FFF2-40B4-BE49-F238E27FC236}">
                <a16:creationId xmlns:a16="http://schemas.microsoft.com/office/drawing/2014/main" id="{174C3A74-4692-4A08-9745-62D78F8C1A38}"/>
              </a:ext>
            </a:extLst>
          </p:cNvPr>
          <p:cNvSpPr txBox="1">
            <a:spLocks/>
          </p:cNvSpPr>
          <p:nvPr/>
        </p:nvSpPr>
        <p:spPr>
          <a:xfrm>
            <a:off x="166350" y="58642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01/04/20</a:t>
            </a:r>
          </a:p>
        </p:txBody>
      </p:sp>
    </p:spTree>
    <p:extLst>
      <p:ext uri="{BB962C8B-B14F-4D97-AF65-F5344CB8AC3E}">
        <p14:creationId xmlns:p14="http://schemas.microsoft.com/office/powerpoint/2010/main" val="3976926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a:solidFill>
                  <a:schemeClr val="bg1"/>
                </a:solidFill>
              </a:rPr>
              <a:t>Was </a:t>
            </a:r>
            <a:r>
              <a:rPr lang="en-GB" sz="3200" b="1" dirty="0" err="1">
                <a:solidFill>
                  <a:schemeClr val="bg1"/>
                </a:solidFill>
              </a:rPr>
              <a:t>macht</a:t>
            </a:r>
            <a:r>
              <a:rPr lang="en-GB" sz="32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077899" y="247046"/>
            <a:ext cx="2879428"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 und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3" name="Table 33">
            <a:extLst>
              <a:ext uri="{FF2B5EF4-FFF2-40B4-BE49-F238E27FC236}">
                <a16:creationId xmlns:a16="http://schemas.microsoft.com/office/drawing/2014/main" id="{061FE50B-862A-480A-9F53-711E4F419CAA}"/>
              </a:ext>
            </a:extLst>
          </p:cNvPr>
          <p:cNvGraphicFramePr>
            <a:graphicFrameLocks noGrp="1"/>
          </p:cNvGraphicFramePr>
          <p:nvPr/>
        </p:nvGraphicFramePr>
        <p:xfrm>
          <a:off x="3243547" y="1367396"/>
          <a:ext cx="7740270" cy="4754880"/>
        </p:xfrm>
        <a:graphic>
          <a:graphicData uri="http://schemas.openxmlformats.org/drawingml/2006/table">
            <a:tbl>
              <a:tblPr firstRow="1" bandRow="1">
                <a:tableStyleId>{5940675A-B579-460E-94D1-54222C63F5DA}</a:tableStyleId>
              </a:tblPr>
              <a:tblGrid>
                <a:gridCol w="516018">
                  <a:extLst>
                    <a:ext uri="{9D8B030D-6E8A-4147-A177-3AD203B41FA5}">
                      <a16:colId xmlns:a16="http://schemas.microsoft.com/office/drawing/2014/main" val="701866605"/>
                    </a:ext>
                  </a:extLst>
                </a:gridCol>
                <a:gridCol w="516018">
                  <a:extLst>
                    <a:ext uri="{9D8B030D-6E8A-4147-A177-3AD203B41FA5}">
                      <a16:colId xmlns:a16="http://schemas.microsoft.com/office/drawing/2014/main" val="782317277"/>
                    </a:ext>
                  </a:extLst>
                </a:gridCol>
                <a:gridCol w="516018">
                  <a:extLst>
                    <a:ext uri="{9D8B030D-6E8A-4147-A177-3AD203B41FA5}">
                      <a16:colId xmlns:a16="http://schemas.microsoft.com/office/drawing/2014/main" val="3662770435"/>
                    </a:ext>
                  </a:extLst>
                </a:gridCol>
                <a:gridCol w="516018">
                  <a:extLst>
                    <a:ext uri="{9D8B030D-6E8A-4147-A177-3AD203B41FA5}">
                      <a16:colId xmlns:a16="http://schemas.microsoft.com/office/drawing/2014/main" val="3041552536"/>
                    </a:ext>
                  </a:extLst>
                </a:gridCol>
                <a:gridCol w="516018">
                  <a:extLst>
                    <a:ext uri="{9D8B030D-6E8A-4147-A177-3AD203B41FA5}">
                      <a16:colId xmlns:a16="http://schemas.microsoft.com/office/drawing/2014/main" val="1536272468"/>
                    </a:ext>
                  </a:extLst>
                </a:gridCol>
                <a:gridCol w="516018">
                  <a:extLst>
                    <a:ext uri="{9D8B030D-6E8A-4147-A177-3AD203B41FA5}">
                      <a16:colId xmlns:a16="http://schemas.microsoft.com/office/drawing/2014/main" val="3255716455"/>
                    </a:ext>
                  </a:extLst>
                </a:gridCol>
                <a:gridCol w="516018">
                  <a:extLst>
                    <a:ext uri="{9D8B030D-6E8A-4147-A177-3AD203B41FA5}">
                      <a16:colId xmlns:a16="http://schemas.microsoft.com/office/drawing/2014/main" val="2141577214"/>
                    </a:ext>
                  </a:extLst>
                </a:gridCol>
                <a:gridCol w="516018">
                  <a:extLst>
                    <a:ext uri="{9D8B030D-6E8A-4147-A177-3AD203B41FA5}">
                      <a16:colId xmlns:a16="http://schemas.microsoft.com/office/drawing/2014/main" val="2462459257"/>
                    </a:ext>
                  </a:extLst>
                </a:gridCol>
                <a:gridCol w="516018">
                  <a:extLst>
                    <a:ext uri="{9D8B030D-6E8A-4147-A177-3AD203B41FA5}">
                      <a16:colId xmlns:a16="http://schemas.microsoft.com/office/drawing/2014/main" val="2325751698"/>
                    </a:ext>
                  </a:extLst>
                </a:gridCol>
                <a:gridCol w="516018">
                  <a:extLst>
                    <a:ext uri="{9D8B030D-6E8A-4147-A177-3AD203B41FA5}">
                      <a16:colId xmlns:a16="http://schemas.microsoft.com/office/drawing/2014/main" val="659810909"/>
                    </a:ext>
                  </a:extLst>
                </a:gridCol>
                <a:gridCol w="516018">
                  <a:extLst>
                    <a:ext uri="{9D8B030D-6E8A-4147-A177-3AD203B41FA5}">
                      <a16:colId xmlns:a16="http://schemas.microsoft.com/office/drawing/2014/main" val="283003523"/>
                    </a:ext>
                  </a:extLst>
                </a:gridCol>
                <a:gridCol w="516018">
                  <a:extLst>
                    <a:ext uri="{9D8B030D-6E8A-4147-A177-3AD203B41FA5}">
                      <a16:colId xmlns:a16="http://schemas.microsoft.com/office/drawing/2014/main" val="3139417388"/>
                    </a:ext>
                  </a:extLst>
                </a:gridCol>
                <a:gridCol w="516018">
                  <a:extLst>
                    <a:ext uri="{9D8B030D-6E8A-4147-A177-3AD203B41FA5}">
                      <a16:colId xmlns:a16="http://schemas.microsoft.com/office/drawing/2014/main" val="1549948990"/>
                    </a:ext>
                  </a:extLst>
                </a:gridCol>
                <a:gridCol w="516018">
                  <a:extLst>
                    <a:ext uri="{9D8B030D-6E8A-4147-A177-3AD203B41FA5}">
                      <a16:colId xmlns:a16="http://schemas.microsoft.com/office/drawing/2014/main" val="714150031"/>
                    </a:ext>
                  </a:extLst>
                </a:gridCol>
                <a:gridCol w="516018">
                  <a:extLst>
                    <a:ext uri="{9D8B030D-6E8A-4147-A177-3AD203B41FA5}">
                      <a16:colId xmlns:a16="http://schemas.microsoft.com/office/drawing/2014/main" val="2069241252"/>
                    </a:ext>
                  </a:extLst>
                </a:gridCol>
              </a:tblGrid>
              <a:tr h="396092">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311637"/>
                  </a:ext>
                </a:extLst>
              </a:tr>
              <a:tr h="396092">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1135408"/>
                  </a:ext>
                </a:extLst>
              </a:tr>
              <a:tr h="396092">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DAA52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5625607"/>
                  </a:ext>
                </a:extLst>
              </a:tr>
              <a:tr h="396092">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5">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7293958"/>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3086644452"/>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rgbClr val="DAA52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110245212"/>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1050799369"/>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8838340"/>
                  </a:ext>
                </a:extLst>
              </a:tr>
              <a:tr h="396092">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4764502"/>
                  </a:ext>
                </a:extLst>
              </a:tr>
              <a:tr h="396092">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2017848"/>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9842400"/>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5">
                              <a:lumMod val="50000"/>
                            </a:schemeClr>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8823159"/>
                  </a:ext>
                </a:extLst>
              </a:tr>
            </a:tbl>
          </a:graphicData>
        </a:graphic>
      </p:graphicFrame>
      <p:sp>
        <p:nvSpPr>
          <p:cNvPr id="35" name="Arrow: Down 34">
            <a:extLst>
              <a:ext uri="{FF2B5EF4-FFF2-40B4-BE49-F238E27FC236}">
                <a16:creationId xmlns:a16="http://schemas.microsoft.com/office/drawing/2014/main" id="{C64A3149-8663-4559-9EDB-FAAD729C2BF4}"/>
              </a:ext>
            </a:extLst>
          </p:cNvPr>
          <p:cNvSpPr/>
          <p:nvPr/>
        </p:nvSpPr>
        <p:spPr>
          <a:xfrm>
            <a:off x="7979387" y="623421"/>
            <a:ext cx="297455" cy="455259"/>
          </a:xfrm>
          <a:prstGeom prst="downArrow">
            <a:avLst/>
          </a:prstGeom>
          <a:solidFill>
            <a:srgbClr val="DAA52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Action Button: Custom 10" descr="number 1">
            <a:hlinkClick r:id="" action="ppaction://noaction" highlightClick="1">
              <a:snd r:embed="rId4" name="crossword 1 new.wav"/>
            </a:hlinkClick>
            <a:extLst>
              <a:ext uri="{FF2B5EF4-FFF2-40B4-BE49-F238E27FC236}">
                <a16:creationId xmlns:a16="http://schemas.microsoft.com/office/drawing/2014/main" id="{CA8E5C4A-70FB-4CD6-8D14-2DEE87665A1B}"/>
              </a:ext>
            </a:extLst>
          </p:cNvPr>
          <p:cNvSpPr/>
          <p:nvPr/>
        </p:nvSpPr>
        <p:spPr>
          <a:xfrm>
            <a:off x="5940425" y="1397101"/>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9" name="Action Button: Custom 10" descr="number 1">
            <a:hlinkClick r:id="" action="ppaction://noaction" highlightClick="1">
              <a:snd r:embed="rId5" name="crossword 2 new.wav"/>
            </a:hlinkClick>
            <a:extLst>
              <a:ext uri="{FF2B5EF4-FFF2-40B4-BE49-F238E27FC236}">
                <a16:creationId xmlns:a16="http://schemas.microsoft.com/office/drawing/2014/main" id="{8750499C-F2BA-418A-8B3E-8A40CA44FD01}"/>
              </a:ext>
            </a:extLst>
          </p:cNvPr>
          <p:cNvSpPr/>
          <p:nvPr/>
        </p:nvSpPr>
        <p:spPr>
          <a:xfrm>
            <a:off x="7508875" y="1816216"/>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0" name="Action Button: Custom 10" descr="number 1">
            <a:hlinkClick r:id="" action="ppaction://noaction" highlightClick="1">
              <a:snd r:embed="rId6" name="crossword 3 new.wav"/>
            </a:hlinkClick>
            <a:extLst>
              <a:ext uri="{FF2B5EF4-FFF2-40B4-BE49-F238E27FC236}">
                <a16:creationId xmlns:a16="http://schemas.microsoft.com/office/drawing/2014/main" id="{EB6216F2-52DF-4374-A597-F903080F6ACA}"/>
              </a:ext>
            </a:extLst>
          </p:cNvPr>
          <p:cNvSpPr/>
          <p:nvPr/>
        </p:nvSpPr>
        <p:spPr>
          <a:xfrm>
            <a:off x="2847975" y="2597266"/>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1" name="Action Button: Custom 10" descr="number 1">
            <a:hlinkClick r:id="" action="ppaction://noaction" highlightClick="1">
              <a:snd r:embed="rId7" name="crossword 4 new.wav"/>
            </a:hlinkClick>
            <a:extLst>
              <a:ext uri="{FF2B5EF4-FFF2-40B4-BE49-F238E27FC236}">
                <a16:creationId xmlns:a16="http://schemas.microsoft.com/office/drawing/2014/main" id="{09C1DC45-7898-47D5-8F0D-63E8DEC06081}"/>
              </a:ext>
            </a:extLst>
          </p:cNvPr>
          <p:cNvSpPr/>
          <p:nvPr/>
        </p:nvSpPr>
        <p:spPr>
          <a:xfrm>
            <a:off x="4911725" y="3003666"/>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2" name="Action Button: Custom 10" descr="number 1">
            <a:hlinkClick r:id="" action="ppaction://noaction" highlightClick="1">
              <a:snd r:embed="rId8" name="crossword 5 new.wav"/>
            </a:hlinkClick>
            <a:extLst>
              <a:ext uri="{FF2B5EF4-FFF2-40B4-BE49-F238E27FC236}">
                <a16:creationId xmlns:a16="http://schemas.microsoft.com/office/drawing/2014/main" id="{19FBD17F-A024-42BF-B8D8-6E8BED53C342}"/>
              </a:ext>
            </a:extLst>
          </p:cNvPr>
          <p:cNvSpPr/>
          <p:nvPr/>
        </p:nvSpPr>
        <p:spPr>
          <a:xfrm>
            <a:off x="5949950" y="3394191"/>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3" name="Action Button: Custom 10" descr="number 1">
            <a:hlinkClick r:id="" action="ppaction://noaction" highlightClick="1">
              <a:snd r:embed="rId9" name="crossword 6 new.wav"/>
            </a:hlinkClick>
            <a:extLst>
              <a:ext uri="{FF2B5EF4-FFF2-40B4-BE49-F238E27FC236}">
                <a16:creationId xmlns:a16="http://schemas.microsoft.com/office/drawing/2014/main" id="{C4D96893-6BB2-4660-A432-FE21BB6359E9}"/>
              </a:ext>
            </a:extLst>
          </p:cNvPr>
          <p:cNvSpPr/>
          <p:nvPr/>
        </p:nvSpPr>
        <p:spPr>
          <a:xfrm>
            <a:off x="3898900" y="3796385"/>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4" name="Action Button: Custom 10" descr="number 1">
            <a:hlinkClick r:id="" action="ppaction://noaction" highlightClick="1">
              <a:snd r:embed="rId10" name="crossword 7 new.wav"/>
            </a:hlinkClick>
            <a:extLst>
              <a:ext uri="{FF2B5EF4-FFF2-40B4-BE49-F238E27FC236}">
                <a16:creationId xmlns:a16="http://schemas.microsoft.com/office/drawing/2014/main" id="{05D54688-D30A-44B0-92FD-B190BCDDEDA6}"/>
              </a:ext>
            </a:extLst>
          </p:cNvPr>
          <p:cNvSpPr/>
          <p:nvPr/>
        </p:nvSpPr>
        <p:spPr>
          <a:xfrm>
            <a:off x="6467475" y="4191116"/>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5" name="Action Button: Custom 10" descr="number 1">
            <a:hlinkClick r:id="" action="ppaction://noaction" highlightClick="1">
              <a:snd r:embed="rId11" name="crossword 8 new.wav"/>
            </a:hlinkClick>
            <a:extLst>
              <a:ext uri="{FF2B5EF4-FFF2-40B4-BE49-F238E27FC236}">
                <a16:creationId xmlns:a16="http://schemas.microsoft.com/office/drawing/2014/main" id="{9385CFAA-E466-4AAE-9A92-35746CF21C5F}"/>
              </a:ext>
            </a:extLst>
          </p:cNvPr>
          <p:cNvSpPr/>
          <p:nvPr/>
        </p:nvSpPr>
        <p:spPr>
          <a:xfrm>
            <a:off x="5949950" y="4562591"/>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6" name="Action Button: Custom 10" descr="number 1">
            <a:hlinkClick r:id="" action="ppaction://noaction" highlightClick="1">
              <a:snd r:embed="rId12" name="crossword 9 new.wav"/>
            </a:hlinkClick>
            <a:extLst>
              <a:ext uri="{FF2B5EF4-FFF2-40B4-BE49-F238E27FC236}">
                <a16:creationId xmlns:a16="http://schemas.microsoft.com/office/drawing/2014/main" id="{2D062F7D-7C40-43FC-B531-0F1B746E3856}"/>
              </a:ext>
            </a:extLst>
          </p:cNvPr>
          <p:cNvSpPr/>
          <p:nvPr/>
        </p:nvSpPr>
        <p:spPr>
          <a:xfrm>
            <a:off x="5435600" y="4981691"/>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8" name="Action Button: Custom 10" descr="number 1">
            <a:hlinkClick r:id="" action="ppaction://noaction" highlightClick="1">
              <a:snd r:embed="rId13" name="crossword 11 new.wav"/>
            </a:hlinkClick>
            <a:extLst>
              <a:ext uri="{FF2B5EF4-FFF2-40B4-BE49-F238E27FC236}">
                <a16:creationId xmlns:a16="http://schemas.microsoft.com/office/drawing/2014/main" id="{AE72F3FF-7886-46CD-A3A1-12E24047AB00}"/>
              </a:ext>
            </a:extLst>
          </p:cNvPr>
          <p:cNvSpPr/>
          <p:nvPr/>
        </p:nvSpPr>
        <p:spPr>
          <a:xfrm>
            <a:off x="4394200" y="5783645"/>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49" name="Action Button: Custom 10" descr="number 1">
            <a:hlinkClick r:id="" action="ppaction://noaction" highlightClick="1">
              <a:snd r:embed="rId14" name="crossword 10 new.wav"/>
            </a:hlinkClick>
            <a:extLst>
              <a:ext uri="{FF2B5EF4-FFF2-40B4-BE49-F238E27FC236}">
                <a16:creationId xmlns:a16="http://schemas.microsoft.com/office/drawing/2014/main" id="{9E5F4D2D-2278-4964-932A-F3FFCB86A91A}"/>
              </a:ext>
            </a:extLst>
          </p:cNvPr>
          <p:cNvSpPr/>
          <p:nvPr/>
        </p:nvSpPr>
        <p:spPr>
          <a:xfrm>
            <a:off x="4394200" y="5392195"/>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grpSp>
        <p:nvGrpSpPr>
          <p:cNvPr id="57" name="Group 56">
            <a:extLst>
              <a:ext uri="{FF2B5EF4-FFF2-40B4-BE49-F238E27FC236}">
                <a16:creationId xmlns:a16="http://schemas.microsoft.com/office/drawing/2014/main" id="{31669A2A-64E8-45AF-91F5-23E3E06E7930}"/>
              </a:ext>
            </a:extLst>
          </p:cNvPr>
          <p:cNvGrpSpPr/>
          <p:nvPr/>
        </p:nvGrpSpPr>
        <p:grpSpPr>
          <a:xfrm>
            <a:off x="6403975" y="1385278"/>
            <a:ext cx="3468332" cy="345000"/>
            <a:chOff x="6403975" y="1385278"/>
            <a:chExt cx="3468332" cy="345000"/>
          </a:xfrm>
        </p:grpSpPr>
        <p:sp>
          <p:nvSpPr>
            <p:cNvPr id="50" name="TextBox 49">
              <a:extLst>
                <a:ext uri="{FF2B5EF4-FFF2-40B4-BE49-F238E27FC236}">
                  <a16:creationId xmlns:a16="http://schemas.microsoft.com/office/drawing/2014/main" id="{B4D48C20-B062-4FAC-BF35-10B446EED897}"/>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42F8E801-22F6-46FD-98EF-B73B18CBD150}"/>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AA0E453D-E6A6-4015-86DC-99257C9556A4}"/>
                </a:ext>
              </a:extLst>
            </p:cNvPr>
            <p:cNvSpPr txBox="1"/>
            <p:nvPr/>
          </p:nvSpPr>
          <p:spPr>
            <a:xfrm>
              <a:off x="7424259"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E3506D45-B14C-49B8-93F9-995210538539}"/>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6BF000D5-178F-4333-B583-DFD3F40F0B23}"/>
                </a:ext>
              </a:extLst>
            </p:cNvPr>
            <p:cNvSpPr txBox="1"/>
            <p:nvPr/>
          </p:nvSpPr>
          <p:spPr>
            <a:xfrm>
              <a:off x="8448798" y="14146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2A282623-93FE-4ADA-8BC1-9F83CE7244C2}"/>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3EEDFBA7-B45D-4AF1-AC26-A1AC3403C727}"/>
                </a:ext>
              </a:extLst>
            </p:cNvPr>
            <p:cNvSpPr txBox="1"/>
            <p:nvPr/>
          </p:nvSpPr>
          <p:spPr>
            <a:xfrm>
              <a:off x="9469082" y="141463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8" name="Group 57">
            <a:extLst>
              <a:ext uri="{FF2B5EF4-FFF2-40B4-BE49-F238E27FC236}">
                <a16:creationId xmlns:a16="http://schemas.microsoft.com/office/drawing/2014/main" id="{6BBE8842-042F-4783-B46E-A399AD025D9A}"/>
              </a:ext>
            </a:extLst>
          </p:cNvPr>
          <p:cNvGrpSpPr/>
          <p:nvPr/>
        </p:nvGrpSpPr>
        <p:grpSpPr>
          <a:xfrm>
            <a:off x="7979387" y="1785782"/>
            <a:ext cx="3468332" cy="345000"/>
            <a:chOff x="6403975" y="1385278"/>
            <a:chExt cx="3468332" cy="345000"/>
          </a:xfrm>
        </p:grpSpPr>
        <p:sp>
          <p:nvSpPr>
            <p:cNvPr id="59" name="TextBox 58">
              <a:extLst>
                <a:ext uri="{FF2B5EF4-FFF2-40B4-BE49-F238E27FC236}">
                  <a16:creationId xmlns:a16="http://schemas.microsoft.com/office/drawing/2014/main" id="{B52DC479-2BDF-43EA-B168-F2A287B378CF}"/>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C2E964C6-8B26-4AE5-BE0D-DEDD4656F533}"/>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EF853035-F889-4CAC-82F2-362CFDE7A658}"/>
                </a:ext>
              </a:extLst>
            </p:cNvPr>
            <p:cNvSpPr txBox="1"/>
            <p:nvPr/>
          </p:nvSpPr>
          <p:spPr>
            <a:xfrm>
              <a:off x="7424259"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178F3CA0-0E3B-438D-9B34-0FDE89A2120A}"/>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B993C5FE-FB4B-4793-9042-9677730FA849}"/>
                </a:ext>
              </a:extLst>
            </p:cNvPr>
            <p:cNvSpPr txBox="1"/>
            <p:nvPr/>
          </p:nvSpPr>
          <p:spPr>
            <a:xfrm>
              <a:off x="8448798" y="14146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C0171768-A126-4873-9B50-D5CADDAD8F09}"/>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96920425-A52C-4DE1-8800-E541978A87DD}"/>
                </a:ext>
              </a:extLst>
            </p:cNvPr>
            <p:cNvSpPr txBox="1"/>
            <p:nvPr/>
          </p:nvSpPr>
          <p:spPr>
            <a:xfrm>
              <a:off x="9469082" y="141463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81" name="Group 80">
            <a:extLst>
              <a:ext uri="{FF2B5EF4-FFF2-40B4-BE49-F238E27FC236}">
                <a16:creationId xmlns:a16="http://schemas.microsoft.com/office/drawing/2014/main" id="{FFDC7E41-C286-4231-A1F3-65B9DB50C48D}"/>
              </a:ext>
            </a:extLst>
          </p:cNvPr>
          <p:cNvGrpSpPr/>
          <p:nvPr/>
        </p:nvGrpSpPr>
        <p:grpSpPr>
          <a:xfrm>
            <a:off x="3274621" y="2572921"/>
            <a:ext cx="7151392" cy="345001"/>
            <a:chOff x="3274621" y="2572921"/>
            <a:chExt cx="7151392" cy="345001"/>
          </a:xfrm>
        </p:grpSpPr>
        <p:grpSp>
          <p:nvGrpSpPr>
            <p:cNvPr id="77" name="Group 76">
              <a:extLst>
                <a:ext uri="{FF2B5EF4-FFF2-40B4-BE49-F238E27FC236}">
                  <a16:creationId xmlns:a16="http://schemas.microsoft.com/office/drawing/2014/main" id="{06502C05-7D8B-4AAD-9BBE-EB1BEC8A4BE1}"/>
                </a:ext>
              </a:extLst>
            </p:cNvPr>
            <p:cNvGrpSpPr/>
            <p:nvPr/>
          </p:nvGrpSpPr>
          <p:grpSpPr>
            <a:xfrm>
              <a:off x="5383691" y="2572922"/>
              <a:ext cx="5042322" cy="345000"/>
              <a:chOff x="5383691" y="2572922"/>
              <a:chExt cx="5042322" cy="345000"/>
            </a:xfrm>
          </p:grpSpPr>
          <p:grpSp>
            <p:nvGrpSpPr>
              <p:cNvPr id="66" name="Group 65">
                <a:extLst>
                  <a:ext uri="{FF2B5EF4-FFF2-40B4-BE49-F238E27FC236}">
                    <a16:creationId xmlns:a16="http://schemas.microsoft.com/office/drawing/2014/main" id="{141601C4-FF08-4679-A491-40E07C698361}"/>
                  </a:ext>
                </a:extLst>
              </p:cNvPr>
              <p:cNvGrpSpPr/>
              <p:nvPr/>
            </p:nvGrpSpPr>
            <p:grpSpPr>
              <a:xfrm>
                <a:off x="5383691" y="2572922"/>
                <a:ext cx="3468332" cy="345000"/>
                <a:chOff x="6403975" y="1385278"/>
                <a:chExt cx="3468332" cy="345000"/>
              </a:xfrm>
            </p:grpSpPr>
            <p:sp>
              <p:nvSpPr>
                <p:cNvPr id="67" name="TextBox 66">
                  <a:extLst>
                    <a:ext uri="{FF2B5EF4-FFF2-40B4-BE49-F238E27FC236}">
                      <a16:creationId xmlns:a16="http://schemas.microsoft.com/office/drawing/2014/main" id="{263DD0FC-8245-45C4-AC06-3C0B1022839B}"/>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18416C7B-CB20-4EF0-AF3B-C96E3A0F1BB2}"/>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A6C8781D-DD94-4541-80DE-F890D9CB4DA6}"/>
                    </a:ext>
                  </a:extLst>
                </p:cNvPr>
                <p:cNvSpPr txBox="1"/>
                <p:nvPr/>
              </p:nvSpPr>
              <p:spPr>
                <a:xfrm>
                  <a:off x="7424259"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E194D587-ADB7-486C-8842-1AD6E028BE77}"/>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4E3B3D9C-36CC-42F4-95B0-A1887C6318D7}"/>
                    </a:ext>
                  </a:extLst>
                </p:cNvPr>
                <p:cNvSpPr txBox="1"/>
                <p:nvPr/>
              </p:nvSpPr>
              <p:spPr>
                <a:xfrm>
                  <a:off x="8448798" y="14146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F4B808BF-7765-4119-8327-791F4050F4CD}"/>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C0F76CAF-974B-4F97-8E17-44FE3BD839CE}"/>
                    </a:ext>
                  </a:extLst>
                </p:cNvPr>
                <p:cNvSpPr txBox="1"/>
                <p:nvPr/>
              </p:nvSpPr>
              <p:spPr>
                <a:xfrm>
                  <a:off x="9469082" y="141463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4" name="TextBox 73">
                <a:extLst>
                  <a:ext uri="{FF2B5EF4-FFF2-40B4-BE49-F238E27FC236}">
                    <a16:creationId xmlns:a16="http://schemas.microsoft.com/office/drawing/2014/main" id="{664E7897-3A3F-4406-AD40-3D7B29F0091E}"/>
                  </a:ext>
                </a:extLst>
              </p:cNvPr>
              <p:cNvSpPr txBox="1"/>
              <p:nvPr/>
            </p:nvSpPr>
            <p:spPr>
              <a:xfrm>
                <a:off x="9025164" y="261014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199E4BCD-252E-4058-B183-427867894BD8}"/>
                  </a:ext>
                </a:extLst>
              </p:cNvPr>
              <p:cNvSpPr txBox="1"/>
              <p:nvPr/>
            </p:nvSpPr>
            <p:spPr>
              <a:xfrm>
                <a:off x="9496766" y="259726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12D37ED3-186A-4EEC-9D82-DC804F029A20}"/>
                  </a:ext>
                </a:extLst>
              </p:cNvPr>
              <p:cNvSpPr txBox="1"/>
              <p:nvPr/>
            </p:nvSpPr>
            <p:spPr>
              <a:xfrm>
                <a:off x="10022788" y="260572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8" name="TextBox 77">
              <a:extLst>
                <a:ext uri="{FF2B5EF4-FFF2-40B4-BE49-F238E27FC236}">
                  <a16:creationId xmlns:a16="http://schemas.microsoft.com/office/drawing/2014/main" id="{2EF14537-7286-424B-8183-06302FF19214}"/>
                </a:ext>
              </a:extLst>
            </p:cNvPr>
            <p:cNvSpPr txBox="1"/>
            <p:nvPr/>
          </p:nvSpPr>
          <p:spPr>
            <a:xfrm>
              <a:off x="4322589" y="260571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9A1FE9C3-7973-41EE-BE11-F4F3ACD74B1F}"/>
                </a:ext>
              </a:extLst>
            </p:cNvPr>
            <p:cNvSpPr txBox="1"/>
            <p:nvPr/>
          </p:nvSpPr>
          <p:spPr>
            <a:xfrm>
              <a:off x="3770586" y="257292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5071AC46-72D1-4994-9395-844884C094D6}"/>
                </a:ext>
              </a:extLst>
            </p:cNvPr>
            <p:cNvSpPr txBox="1"/>
            <p:nvPr/>
          </p:nvSpPr>
          <p:spPr>
            <a:xfrm>
              <a:off x="3274621" y="260345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0" name="Group 179">
            <a:extLst>
              <a:ext uri="{FF2B5EF4-FFF2-40B4-BE49-F238E27FC236}">
                <a16:creationId xmlns:a16="http://schemas.microsoft.com/office/drawing/2014/main" id="{8C928BDE-F4B2-4E52-AED2-7F8181EF810E}"/>
              </a:ext>
            </a:extLst>
          </p:cNvPr>
          <p:cNvGrpSpPr/>
          <p:nvPr/>
        </p:nvGrpSpPr>
        <p:grpSpPr>
          <a:xfrm>
            <a:off x="5368483" y="2984711"/>
            <a:ext cx="5042322" cy="358406"/>
            <a:chOff x="5368483" y="2984711"/>
            <a:chExt cx="5042322" cy="358406"/>
          </a:xfrm>
        </p:grpSpPr>
        <p:sp>
          <p:nvSpPr>
            <p:cNvPr id="98" name="TextBox 97">
              <a:extLst>
                <a:ext uri="{FF2B5EF4-FFF2-40B4-BE49-F238E27FC236}">
                  <a16:creationId xmlns:a16="http://schemas.microsoft.com/office/drawing/2014/main" id="{67D702FC-CB78-4460-B6DB-F4AAA33E2DD6}"/>
                </a:ext>
              </a:extLst>
            </p:cNvPr>
            <p:cNvSpPr txBox="1"/>
            <p:nvPr/>
          </p:nvSpPr>
          <p:spPr>
            <a:xfrm>
              <a:off x="5368483" y="301436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4BBBBF91-7E54-4CCD-B47A-D4CFFAB70895}"/>
                </a:ext>
              </a:extLst>
            </p:cNvPr>
            <p:cNvSpPr txBox="1"/>
            <p:nvPr/>
          </p:nvSpPr>
          <p:spPr>
            <a:xfrm>
              <a:off x="5875994" y="29847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432C84EA-988A-4DA1-AE65-58ACB0A0533E}"/>
                </a:ext>
              </a:extLst>
            </p:cNvPr>
            <p:cNvSpPr txBox="1"/>
            <p:nvPr/>
          </p:nvSpPr>
          <p:spPr>
            <a:xfrm>
              <a:off x="6388767" y="301436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F9C18C28-958F-4FBA-A5B7-0BC9DAA0B196}"/>
                </a:ext>
              </a:extLst>
            </p:cNvPr>
            <p:cNvSpPr txBox="1"/>
            <p:nvPr/>
          </p:nvSpPr>
          <p:spPr>
            <a:xfrm>
              <a:off x="6896861" y="301436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B545C689-12E5-4C34-89E1-D0A7E52C9E26}"/>
                </a:ext>
              </a:extLst>
            </p:cNvPr>
            <p:cNvSpPr txBox="1"/>
            <p:nvPr/>
          </p:nvSpPr>
          <p:spPr>
            <a:xfrm>
              <a:off x="7413306" y="303189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CD0A6B35-3C2A-4C86-91F4-816645068BCE}"/>
                </a:ext>
              </a:extLst>
            </p:cNvPr>
            <p:cNvSpPr txBox="1"/>
            <p:nvPr/>
          </p:nvSpPr>
          <p:spPr>
            <a:xfrm>
              <a:off x="7962757" y="300254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E8D1812B-C077-45CB-9DFD-82EEA8EA0E81}"/>
                </a:ext>
              </a:extLst>
            </p:cNvPr>
            <p:cNvSpPr txBox="1"/>
            <p:nvPr/>
          </p:nvSpPr>
          <p:spPr>
            <a:xfrm>
              <a:off x="8433590" y="303189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5699CA2A-379A-4000-AE79-FDCE769D63CF}"/>
                </a:ext>
              </a:extLst>
            </p:cNvPr>
            <p:cNvSpPr txBox="1"/>
            <p:nvPr/>
          </p:nvSpPr>
          <p:spPr>
            <a:xfrm>
              <a:off x="9009956" y="298745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0A79FF96-D954-42DF-A816-57498ABD0A01}"/>
                </a:ext>
              </a:extLst>
            </p:cNvPr>
            <p:cNvSpPr txBox="1"/>
            <p:nvPr/>
          </p:nvSpPr>
          <p:spPr>
            <a:xfrm>
              <a:off x="9481558" y="302688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1A50B4F9-5895-47F9-8698-46D3C0732DB2}"/>
                </a:ext>
              </a:extLst>
            </p:cNvPr>
            <p:cNvSpPr txBox="1"/>
            <p:nvPr/>
          </p:nvSpPr>
          <p:spPr>
            <a:xfrm>
              <a:off x="10007580" y="303534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5" name="Group 184">
            <a:extLst>
              <a:ext uri="{FF2B5EF4-FFF2-40B4-BE49-F238E27FC236}">
                <a16:creationId xmlns:a16="http://schemas.microsoft.com/office/drawing/2014/main" id="{C82CA3AB-C718-4384-9C8B-6FABEA0ECEB5}"/>
              </a:ext>
            </a:extLst>
          </p:cNvPr>
          <p:cNvGrpSpPr/>
          <p:nvPr/>
        </p:nvGrpSpPr>
        <p:grpSpPr>
          <a:xfrm>
            <a:off x="6388767" y="3375113"/>
            <a:ext cx="3468332" cy="345000"/>
            <a:chOff x="6388767" y="3375113"/>
            <a:chExt cx="3468332" cy="345000"/>
          </a:xfrm>
        </p:grpSpPr>
        <p:sp>
          <p:nvSpPr>
            <p:cNvPr id="108" name="TextBox 107">
              <a:extLst>
                <a:ext uri="{FF2B5EF4-FFF2-40B4-BE49-F238E27FC236}">
                  <a16:creationId xmlns:a16="http://schemas.microsoft.com/office/drawing/2014/main" id="{41977EC8-C5E8-4B37-A612-70CC2FCB2824}"/>
                </a:ext>
              </a:extLst>
            </p:cNvPr>
            <p:cNvSpPr txBox="1"/>
            <p:nvPr/>
          </p:nvSpPr>
          <p:spPr>
            <a:xfrm>
              <a:off x="6388767" y="33869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9" name="TextBox 108">
              <a:extLst>
                <a:ext uri="{FF2B5EF4-FFF2-40B4-BE49-F238E27FC236}">
                  <a16:creationId xmlns:a16="http://schemas.microsoft.com/office/drawing/2014/main" id="{0A43DD5A-EA0D-4D18-B92B-BD84C968C037}"/>
                </a:ext>
              </a:extLst>
            </p:cNvPr>
            <p:cNvSpPr txBox="1"/>
            <p:nvPr/>
          </p:nvSpPr>
          <p:spPr>
            <a:xfrm>
              <a:off x="6896861" y="34123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CAD3D1AC-43D2-479E-AF85-4B65AE9F98B6}"/>
                </a:ext>
              </a:extLst>
            </p:cNvPr>
            <p:cNvSpPr txBox="1"/>
            <p:nvPr/>
          </p:nvSpPr>
          <p:spPr>
            <a:xfrm>
              <a:off x="7917145" y="33869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1D31A258-6F76-410F-988B-422241ABE8B0}"/>
                </a:ext>
              </a:extLst>
            </p:cNvPr>
            <p:cNvSpPr txBox="1"/>
            <p:nvPr/>
          </p:nvSpPr>
          <p:spPr>
            <a:xfrm>
              <a:off x="8433590" y="340446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33177946-5888-4F88-BABE-567DDAC57143}"/>
                </a:ext>
              </a:extLst>
            </p:cNvPr>
            <p:cNvSpPr txBox="1"/>
            <p:nvPr/>
          </p:nvSpPr>
          <p:spPr>
            <a:xfrm>
              <a:off x="8983041" y="33751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extLst>
                <a:ext uri="{FF2B5EF4-FFF2-40B4-BE49-F238E27FC236}">
                  <a16:creationId xmlns:a16="http://schemas.microsoft.com/office/drawing/2014/main" id="{D05F9FFF-B2C6-4C52-999F-CA39B81486BC}"/>
                </a:ext>
              </a:extLst>
            </p:cNvPr>
            <p:cNvSpPr txBox="1"/>
            <p:nvPr/>
          </p:nvSpPr>
          <p:spPr>
            <a:xfrm>
              <a:off x="9453874" y="340446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15" name="TextBox 114">
            <a:extLst>
              <a:ext uri="{FF2B5EF4-FFF2-40B4-BE49-F238E27FC236}">
                <a16:creationId xmlns:a16="http://schemas.microsoft.com/office/drawing/2014/main" id="{6766CC55-5F2B-4EF0-BA56-A34CB48C800B}"/>
              </a:ext>
            </a:extLst>
          </p:cNvPr>
          <p:cNvSpPr txBox="1"/>
          <p:nvPr/>
        </p:nvSpPr>
        <p:spPr>
          <a:xfrm>
            <a:off x="10030240" y="34123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A032744D-4DDB-4BD5-B360-6FB15D6C5745}"/>
              </a:ext>
            </a:extLst>
          </p:cNvPr>
          <p:cNvSpPr txBox="1"/>
          <p:nvPr/>
        </p:nvSpPr>
        <p:spPr>
          <a:xfrm>
            <a:off x="10501842" y="339945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TextBox 116">
            <a:extLst>
              <a:ext uri="{FF2B5EF4-FFF2-40B4-BE49-F238E27FC236}">
                <a16:creationId xmlns:a16="http://schemas.microsoft.com/office/drawing/2014/main" id="{3358E1B2-6BCE-41DD-922B-718362725AA0}"/>
              </a:ext>
            </a:extLst>
          </p:cNvPr>
          <p:cNvSpPr txBox="1"/>
          <p:nvPr/>
        </p:nvSpPr>
        <p:spPr>
          <a:xfrm>
            <a:off x="11027864" y="34079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1" name="Group 180">
            <a:extLst>
              <a:ext uri="{FF2B5EF4-FFF2-40B4-BE49-F238E27FC236}">
                <a16:creationId xmlns:a16="http://schemas.microsoft.com/office/drawing/2014/main" id="{099CA055-4207-46D9-9693-493D88C5252E}"/>
              </a:ext>
            </a:extLst>
          </p:cNvPr>
          <p:cNvGrpSpPr/>
          <p:nvPr/>
        </p:nvGrpSpPr>
        <p:grpSpPr>
          <a:xfrm>
            <a:off x="4343944" y="3760516"/>
            <a:ext cx="4044698" cy="345000"/>
            <a:chOff x="4343944" y="3760516"/>
            <a:chExt cx="4044698" cy="345000"/>
          </a:xfrm>
        </p:grpSpPr>
        <p:sp>
          <p:nvSpPr>
            <p:cNvPr id="118" name="TextBox 117">
              <a:extLst>
                <a:ext uri="{FF2B5EF4-FFF2-40B4-BE49-F238E27FC236}">
                  <a16:creationId xmlns:a16="http://schemas.microsoft.com/office/drawing/2014/main" id="{C99C4813-0556-4B98-96CD-37FD043570DA}"/>
                </a:ext>
              </a:extLst>
            </p:cNvPr>
            <p:cNvSpPr txBox="1"/>
            <p:nvPr/>
          </p:nvSpPr>
          <p:spPr>
            <a:xfrm>
              <a:off x="4343944" y="37723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TextBox 118">
              <a:extLst>
                <a:ext uri="{FF2B5EF4-FFF2-40B4-BE49-F238E27FC236}">
                  <a16:creationId xmlns:a16="http://schemas.microsoft.com/office/drawing/2014/main" id="{13006413-7BD9-46D2-81FD-7A2132BDF760}"/>
                </a:ext>
              </a:extLst>
            </p:cNvPr>
            <p:cNvSpPr txBox="1"/>
            <p:nvPr/>
          </p:nvSpPr>
          <p:spPr>
            <a:xfrm>
              <a:off x="4852038" y="37977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E8DA432B-CDE4-46FC-9155-3B25D1751C0F}"/>
                </a:ext>
              </a:extLst>
            </p:cNvPr>
            <p:cNvSpPr txBox="1"/>
            <p:nvPr/>
          </p:nvSpPr>
          <p:spPr>
            <a:xfrm>
              <a:off x="5364228" y="37723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1" name="TextBox 120">
              <a:extLst>
                <a:ext uri="{FF2B5EF4-FFF2-40B4-BE49-F238E27FC236}">
                  <a16:creationId xmlns:a16="http://schemas.microsoft.com/office/drawing/2014/main" id="{693AD837-BDB0-4E6B-815E-95BD4B38B7E6}"/>
                </a:ext>
              </a:extLst>
            </p:cNvPr>
            <p:cNvSpPr txBox="1"/>
            <p:nvPr/>
          </p:nvSpPr>
          <p:spPr>
            <a:xfrm>
              <a:off x="5872322" y="37723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2" name="TextBox 121">
              <a:extLst>
                <a:ext uri="{FF2B5EF4-FFF2-40B4-BE49-F238E27FC236}">
                  <a16:creationId xmlns:a16="http://schemas.microsoft.com/office/drawing/2014/main" id="{D596DAAA-393D-49D6-B170-54A4604F2EA4}"/>
                </a:ext>
              </a:extLst>
            </p:cNvPr>
            <p:cNvSpPr txBox="1"/>
            <p:nvPr/>
          </p:nvSpPr>
          <p:spPr>
            <a:xfrm>
              <a:off x="6388767" y="378987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3" name="TextBox 122">
              <a:extLst>
                <a:ext uri="{FF2B5EF4-FFF2-40B4-BE49-F238E27FC236}">
                  <a16:creationId xmlns:a16="http://schemas.microsoft.com/office/drawing/2014/main" id="{432406C9-0CB6-4238-8FC6-D4BC77CB13BD}"/>
                </a:ext>
              </a:extLst>
            </p:cNvPr>
            <p:cNvSpPr txBox="1"/>
            <p:nvPr/>
          </p:nvSpPr>
          <p:spPr>
            <a:xfrm>
              <a:off x="6938218" y="376051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4" name="TextBox 123">
              <a:extLst>
                <a:ext uri="{FF2B5EF4-FFF2-40B4-BE49-F238E27FC236}">
                  <a16:creationId xmlns:a16="http://schemas.microsoft.com/office/drawing/2014/main" id="{466B708E-03B9-4155-B621-BFB3DE2BE0BD}"/>
                </a:ext>
              </a:extLst>
            </p:cNvPr>
            <p:cNvSpPr txBox="1"/>
            <p:nvPr/>
          </p:nvSpPr>
          <p:spPr>
            <a:xfrm>
              <a:off x="7409051" y="378987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DAC5D7D4-5BA3-4B7D-A3AA-C88EA450AA0F}"/>
                </a:ext>
              </a:extLst>
            </p:cNvPr>
            <p:cNvSpPr txBox="1"/>
            <p:nvPr/>
          </p:nvSpPr>
          <p:spPr>
            <a:xfrm>
              <a:off x="7985417" y="37977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26" name="TextBox 125">
            <a:extLst>
              <a:ext uri="{FF2B5EF4-FFF2-40B4-BE49-F238E27FC236}">
                <a16:creationId xmlns:a16="http://schemas.microsoft.com/office/drawing/2014/main" id="{FE1C7003-F3CC-4F0E-A0E8-6A5E1D31BF6D}"/>
              </a:ext>
            </a:extLst>
          </p:cNvPr>
          <p:cNvSpPr txBox="1"/>
          <p:nvPr/>
        </p:nvSpPr>
        <p:spPr>
          <a:xfrm>
            <a:off x="8457019" y="378486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7" name="TextBox 126">
            <a:extLst>
              <a:ext uri="{FF2B5EF4-FFF2-40B4-BE49-F238E27FC236}">
                <a16:creationId xmlns:a16="http://schemas.microsoft.com/office/drawing/2014/main" id="{61AAFAD4-7F38-4E4D-AB22-2EBFF1BB42B4}"/>
              </a:ext>
            </a:extLst>
          </p:cNvPr>
          <p:cNvSpPr txBox="1"/>
          <p:nvPr/>
        </p:nvSpPr>
        <p:spPr>
          <a:xfrm>
            <a:off x="8983041" y="379331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2" name="Group 181">
            <a:extLst>
              <a:ext uri="{FF2B5EF4-FFF2-40B4-BE49-F238E27FC236}">
                <a16:creationId xmlns:a16="http://schemas.microsoft.com/office/drawing/2014/main" id="{90209386-DD0E-4DF7-8F66-57CBE0F0B823}"/>
              </a:ext>
            </a:extLst>
          </p:cNvPr>
          <p:cNvGrpSpPr/>
          <p:nvPr/>
        </p:nvGrpSpPr>
        <p:grpSpPr>
          <a:xfrm>
            <a:off x="6917547" y="4178590"/>
            <a:ext cx="4044698" cy="345000"/>
            <a:chOff x="6917547" y="4178590"/>
            <a:chExt cx="4044698" cy="345000"/>
          </a:xfrm>
        </p:grpSpPr>
        <p:sp>
          <p:nvSpPr>
            <p:cNvPr id="128" name="TextBox 127">
              <a:extLst>
                <a:ext uri="{FF2B5EF4-FFF2-40B4-BE49-F238E27FC236}">
                  <a16:creationId xmlns:a16="http://schemas.microsoft.com/office/drawing/2014/main" id="{38F2B0B2-BE2B-4F63-ACE7-C7986890A49B}"/>
                </a:ext>
              </a:extLst>
            </p:cNvPr>
            <p:cNvSpPr txBox="1"/>
            <p:nvPr/>
          </p:nvSpPr>
          <p:spPr>
            <a:xfrm>
              <a:off x="6917547"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E3899B01-342D-461C-9CC7-968BEB643642}"/>
                </a:ext>
              </a:extLst>
            </p:cNvPr>
            <p:cNvSpPr txBox="1"/>
            <p:nvPr/>
          </p:nvSpPr>
          <p:spPr>
            <a:xfrm>
              <a:off x="7425641" y="42158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0" name="TextBox 129">
              <a:extLst>
                <a:ext uri="{FF2B5EF4-FFF2-40B4-BE49-F238E27FC236}">
                  <a16:creationId xmlns:a16="http://schemas.microsoft.com/office/drawing/2014/main" id="{EB55D04A-5F51-455E-A081-8D471F79D7D6}"/>
                </a:ext>
              </a:extLst>
            </p:cNvPr>
            <p:cNvSpPr txBox="1"/>
            <p:nvPr/>
          </p:nvSpPr>
          <p:spPr>
            <a:xfrm>
              <a:off x="7937831"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TextBox 130">
              <a:extLst>
                <a:ext uri="{FF2B5EF4-FFF2-40B4-BE49-F238E27FC236}">
                  <a16:creationId xmlns:a16="http://schemas.microsoft.com/office/drawing/2014/main" id="{3C637648-3D4D-485E-9E15-462B091A42B2}"/>
                </a:ext>
              </a:extLst>
            </p:cNvPr>
            <p:cNvSpPr txBox="1"/>
            <p:nvPr/>
          </p:nvSpPr>
          <p:spPr>
            <a:xfrm>
              <a:off x="8445925"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2" name="TextBox 131">
              <a:extLst>
                <a:ext uri="{FF2B5EF4-FFF2-40B4-BE49-F238E27FC236}">
                  <a16:creationId xmlns:a16="http://schemas.microsoft.com/office/drawing/2014/main" id="{35F929E2-CB57-4E99-8E31-86158DF5C837}"/>
                </a:ext>
              </a:extLst>
            </p:cNvPr>
            <p:cNvSpPr txBox="1"/>
            <p:nvPr/>
          </p:nvSpPr>
          <p:spPr>
            <a:xfrm>
              <a:off x="8962370" y="420794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3" name="TextBox 132">
              <a:extLst>
                <a:ext uri="{FF2B5EF4-FFF2-40B4-BE49-F238E27FC236}">
                  <a16:creationId xmlns:a16="http://schemas.microsoft.com/office/drawing/2014/main" id="{FBFC0B24-CB08-4E75-8430-FC6B5B7F34D2}"/>
                </a:ext>
              </a:extLst>
            </p:cNvPr>
            <p:cNvSpPr txBox="1"/>
            <p:nvPr/>
          </p:nvSpPr>
          <p:spPr>
            <a:xfrm>
              <a:off x="9511821" y="417859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4" name="TextBox 133">
              <a:extLst>
                <a:ext uri="{FF2B5EF4-FFF2-40B4-BE49-F238E27FC236}">
                  <a16:creationId xmlns:a16="http://schemas.microsoft.com/office/drawing/2014/main" id="{7D7CDE09-2E30-4066-B16F-A4E70E2859C5}"/>
                </a:ext>
              </a:extLst>
            </p:cNvPr>
            <p:cNvSpPr txBox="1"/>
            <p:nvPr/>
          </p:nvSpPr>
          <p:spPr>
            <a:xfrm>
              <a:off x="9982654" y="420794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5" name="TextBox 134">
              <a:extLst>
                <a:ext uri="{FF2B5EF4-FFF2-40B4-BE49-F238E27FC236}">
                  <a16:creationId xmlns:a16="http://schemas.microsoft.com/office/drawing/2014/main" id="{EAD543F4-5915-49C5-BA34-ADA694462E46}"/>
                </a:ext>
              </a:extLst>
            </p:cNvPr>
            <p:cNvSpPr txBox="1"/>
            <p:nvPr/>
          </p:nvSpPr>
          <p:spPr>
            <a:xfrm>
              <a:off x="10559020" y="42158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36" name="TextBox 135">
            <a:extLst>
              <a:ext uri="{FF2B5EF4-FFF2-40B4-BE49-F238E27FC236}">
                <a16:creationId xmlns:a16="http://schemas.microsoft.com/office/drawing/2014/main" id="{26B19C22-7FA0-4E98-85D4-98C57B2627EC}"/>
              </a:ext>
            </a:extLst>
          </p:cNvPr>
          <p:cNvSpPr txBox="1"/>
          <p:nvPr/>
        </p:nvSpPr>
        <p:spPr>
          <a:xfrm>
            <a:off x="11030622" y="42029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7" name="TextBox 136">
            <a:extLst>
              <a:ext uri="{FF2B5EF4-FFF2-40B4-BE49-F238E27FC236}">
                <a16:creationId xmlns:a16="http://schemas.microsoft.com/office/drawing/2014/main" id="{9DDE592B-BF74-4FB7-9688-B9F5152FAEE5}"/>
              </a:ext>
            </a:extLst>
          </p:cNvPr>
          <p:cNvSpPr txBox="1"/>
          <p:nvPr/>
        </p:nvSpPr>
        <p:spPr>
          <a:xfrm>
            <a:off x="11556644" y="421138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3" name="Group 182">
            <a:extLst>
              <a:ext uri="{FF2B5EF4-FFF2-40B4-BE49-F238E27FC236}">
                <a16:creationId xmlns:a16="http://schemas.microsoft.com/office/drawing/2014/main" id="{9A3B5083-4AA1-4074-8775-77A31264A934}"/>
              </a:ext>
            </a:extLst>
          </p:cNvPr>
          <p:cNvGrpSpPr/>
          <p:nvPr/>
        </p:nvGrpSpPr>
        <p:grpSpPr>
          <a:xfrm>
            <a:off x="6405292" y="4565188"/>
            <a:ext cx="3468332" cy="345000"/>
            <a:chOff x="6405292" y="4565188"/>
            <a:chExt cx="3468332" cy="345000"/>
          </a:xfrm>
        </p:grpSpPr>
        <p:sp>
          <p:nvSpPr>
            <p:cNvPr id="138" name="TextBox 137">
              <a:extLst>
                <a:ext uri="{FF2B5EF4-FFF2-40B4-BE49-F238E27FC236}">
                  <a16:creationId xmlns:a16="http://schemas.microsoft.com/office/drawing/2014/main" id="{D168E61A-D7F9-43ED-B88E-755E894558D4}"/>
                </a:ext>
              </a:extLst>
            </p:cNvPr>
            <p:cNvSpPr txBox="1"/>
            <p:nvPr/>
          </p:nvSpPr>
          <p:spPr>
            <a:xfrm>
              <a:off x="6405292"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9" name="TextBox 138">
              <a:extLst>
                <a:ext uri="{FF2B5EF4-FFF2-40B4-BE49-F238E27FC236}">
                  <a16:creationId xmlns:a16="http://schemas.microsoft.com/office/drawing/2014/main" id="{EE0A2EC0-550B-4B52-8900-24D7FC60FB4D}"/>
                </a:ext>
              </a:extLst>
            </p:cNvPr>
            <p:cNvSpPr txBox="1"/>
            <p:nvPr/>
          </p:nvSpPr>
          <p:spPr>
            <a:xfrm>
              <a:off x="6913386" y="46024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0" name="TextBox 139">
              <a:extLst>
                <a:ext uri="{FF2B5EF4-FFF2-40B4-BE49-F238E27FC236}">
                  <a16:creationId xmlns:a16="http://schemas.microsoft.com/office/drawing/2014/main" id="{E6D30B7C-6271-41E9-AD00-A48848960633}"/>
                </a:ext>
              </a:extLst>
            </p:cNvPr>
            <p:cNvSpPr txBox="1"/>
            <p:nvPr/>
          </p:nvSpPr>
          <p:spPr>
            <a:xfrm>
              <a:off x="7425576"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00D89B34-7E9F-4A31-B23D-1EFEFE2304E4}"/>
                </a:ext>
              </a:extLst>
            </p:cNvPr>
            <p:cNvSpPr txBox="1"/>
            <p:nvPr/>
          </p:nvSpPr>
          <p:spPr>
            <a:xfrm>
              <a:off x="7933670"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2" name="TextBox 141">
              <a:extLst>
                <a:ext uri="{FF2B5EF4-FFF2-40B4-BE49-F238E27FC236}">
                  <a16:creationId xmlns:a16="http://schemas.microsoft.com/office/drawing/2014/main" id="{85854D37-0179-492C-AD3A-7F9A4C8461E8}"/>
                </a:ext>
              </a:extLst>
            </p:cNvPr>
            <p:cNvSpPr txBox="1"/>
            <p:nvPr/>
          </p:nvSpPr>
          <p:spPr>
            <a:xfrm>
              <a:off x="8450115" y="459454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3" name="TextBox 142">
              <a:extLst>
                <a:ext uri="{FF2B5EF4-FFF2-40B4-BE49-F238E27FC236}">
                  <a16:creationId xmlns:a16="http://schemas.microsoft.com/office/drawing/2014/main" id="{48C2EA69-1F52-4D6C-A419-3F8038CBC943}"/>
                </a:ext>
              </a:extLst>
            </p:cNvPr>
            <p:cNvSpPr txBox="1"/>
            <p:nvPr/>
          </p:nvSpPr>
          <p:spPr>
            <a:xfrm>
              <a:off x="8999566" y="456518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4" name="TextBox 143">
              <a:extLst>
                <a:ext uri="{FF2B5EF4-FFF2-40B4-BE49-F238E27FC236}">
                  <a16:creationId xmlns:a16="http://schemas.microsoft.com/office/drawing/2014/main" id="{04DE11FD-AD91-48C2-ADAD-A26D413E309F}"/>
                </a:ext>
              </a:extLst>
            </p:cNvPr>
            <p:cNvSpPr txBox="1"/>
            <p:nvPr/>
          </p:nvSpPr>
          <p:spPr>
            <a:xfrm>
              <a:off x="9470399" y="459454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45" name="TextBox 144">
            <a:extLst>
              <a:ext uri="{FF2B5EF4-FFF2-40B4-BE49-F238E27FC236}">
                <a16:creationId xmlns:a16="http://schemas.microsoft.com/office/drawing/2014/main" id="{20D9DB1E-8F2A-40F0-B90A-99484E628C77}"/>
              </a:ext>
            </a:extLst>
          </p:cNvPr>
          <p:cNvSpPr txBox="1"/>
          <p:nvPr/>
        </p:nvSpPr>
        <p:spPr>
          <a:xfrm>
            <a:off x="10046765" y="46024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6" name="TextBox 145">
            <a:extLst>
              <a:ext uri="{FF2B5EF4-FFF2-40B4-BE49-F238E27FC236}">
                <a16:creationId xmlns:a16="http://schemas.microsoft.com/office/drawing/2014/main" id="{2C5919CA-A8F0-4862-B301-24A3A80156D7}"/>
              </a:ext>
            </a:extLst>
          </p:cNvPr>
          <p:cNvSpPr txBox="1"/>
          <p:nvPr/>
        </p:nvSpPr>
        <p:spPr>
          <a:xfrm>
            <a:off x="10518367" y="458953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7" name="TextBox 146">
            <a:extLst>
              <a:ext uri="{FF2B5EF4-FFF2-40B4-BE49-F238E27FC236}">
                <a16:creationId xmlns:a16="http://schemas.microsoft.com/office/drawing/2014/main" id="{276B7219-E48A-47E8-BCF6-67451E03317D}"/>
              </a:ext>
            </a:extLst>
          </p:cNvPr>
          <p:cNvSpPr txBox="1"/>
          <p:nvPr/>
        </p:nvSpPr>
        <p:spPr>
          <a:xfrm>
            <a:off x="11044389" y="459798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4" name="Group 183">
            <a:extLst>
              <a:ext uri="{FF2B5EF4-FFF2-40B4-BE49-F238E27FC236}">
                <a16:creationId xmlns:a16="http://schemas.microsoft.com/office/drawing/2014/main" id="{74FA4875-5190-4684-B70D-58752A5C1DC9}"/>
              </a:ext>
            </a:extLst>
          </p:cNvPr>
          <p:cNvGrpSpPr/>
          <p:nvPr/>
        </p:nvGrpSpPr>
        <p:grpSpPr>
          <a:xfrm>
            <a:off x="5898668" y="4942328"/>
            <a:ext cx="3468332" cy="345000"/>
            <a:chOff x="5898668" y="4942328"/>
            <a:chExt cx="3468332" cy="345000"/>
          </a:xfrm>
        </p:grpSpPr>
        <p:sp>
          <p:nvSpPr>
            <p:cNvPr id="148" name="TextBox 147">
              <a:extLst>
                <a:ext uri="{FF2B5EF4-FFF2-40B4-BE49-F238E27FC236}">
                  <a16:creationId xmlns:a16="http://schemas.microsoft.com/office/drawing/2014/main" id="{6D24AF6C-909D-4979-A082-A86BB8D5E2CD}"/>
                </a:ext>
              </a:extLst>
            </p:cNvPr>
            <p:cNvSpPr txBox="1"/>
            <p:nvPr/>
          </p:nvSpPr>
          <p:spPr>
            <a:xfrm>
              <a:off x="5898668" y="49541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9" name="TextBox 148">
              <a:extLst>
                <a:ext uri="{FF2B5EF4-FFF2-40B4-BE49-F238E27FC236}">
                  <a16:creationId xmlns:a16="http://schemas.microsoft.com/office/drawing/2014/main" id="{9B687E72-E383-4A74-B90D-DB7B6922E39C}"/>
                </a:ext>
              </a:extLst>
            </p:cNvPr>
            <p:cNvSpPr txBox="1"/>
            <p:nvPr/>
          </p:nvSpPr>
          <p:spPr>
            <a:xfrm>
              <a:off x="6406762" y="49795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0" name="TextBox 149">
              <a:extLst>
                <a:ext uri="{FF2B5EF4-FFF2-40B4-BE49-F238E27FC236}">
                  <a16:creationId xmlns:a16="http://schemas.microsoft.com/office/drawing/2014/main" id="{B2AAF770-4917-46FF-8373-EBE7EB5501BF}"/>
                </a:ext>
              </a:extLst>
            </p:cNvPr>
            <p:cNvSpPr txBox="1"/>
            <p:nvPr/>
          </p:nvSpPr>
          <p:spPr>
            <a:xfrm>
              <a:off x="6918952" y="49541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1" name="TextBox 150">
              <a:extLst>
                <a:ext uri="{FF2B5EF4-FFF2-40B4-BE49-F238E27FC236}">
                  <a16:creationId xmlns:a16="http://schemas.microsoft.com/office/drawing/2014/main" id="{79C6D6F9-BA53-4B53-88C1-D59404AF23EA}"/>
                </a:ext>
              </a:extLst>
            </p:cNvPr>
            <p:cNvSpPr txBox="1"/>
            <p:nvPr/>
          </p:nvSpPr>
          <p:spPr>
            <a:xfrm>
              <a:off x="7427046" y="49541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2" name="TextBox 151">
              <a:extLst>
                <a:ext uri="{FF2B5EF4-FFF2-40B4-BE49-F238E27FC236}">
                  <a16:creationId xmlns:a16="http://schemas.microsoft.com/office/drawing/2014/main" id="{BC895F34-E171-4D4B-84C1-72A9BF6A0549}"/>
                </a:ext>
              </a:extLst>
            </p:cNvPr>
            <p:cNvSpPr txBox="1"/>
            <p:nvPr/>
          </p:nvSpPr>
          <p:spPr>
            <a:xfrm>
              <a:off x="7943491" y="497168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3" name="TextBox 152">
              <a:extLst>
                <a:ext uri="{FF2B5EF4-FFF2-40B4-BE49-F238E27FC236}">
                  <a16:creationId xmlns:a16="http://schemas.microsoft.com/office/drawing/2014/main" id="{07A5673F-F067-4D71-8AA7-A38CBE710B07}"/>
                </a:ext>
              </a:extLst>
            </p:cNvPr>
            <p:cNvSpPr txBox="1"/>
            <p:nvPr/>
          </p:nvSpPr>
          <p:spPr>
            <a:xfrm>
              <a:off x="8492942" y="494232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4" name="TextBox 153">
              <a:extLst>
                <a:ext uri="{FF2B5EF4-FFF2-40B4-BE49-F238E27FC236}">
                  <a16:creationId xmlns:a16="http://schemas.microsoft.com/office/drawing/2014/main" id="{8217C684-D913-4CA2-A6D3-3534ECB87ECF}"/>
                </a:ext>
              </a:extLst>
            </p:cNvPr>
            <p:cNvSpPr txBox="1"/>
            <p:nvPr/>
          </p:nvSpPr>
          <p:spPr>
            <a:xfrm>
              <a:off x="8963775" y="497168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55" name="TextBox 154">
            <a:extLst>
              <a:ext uri="{FF2B5EF4-FFF2-40B4-BE49-F238E27FC236}">
                <a16:creationId xmlns:a16="http://schemas.microsoft.com/office/drawing/2014/main" id="{9433CD51-B6A7-4094-8828-366255A0AD4F}"/>
              </a:ext>
            </a:extLst>
          </p:cNvPr>
          <p:cNvSpPr txBox="1"/>
          <p:nvPr/>
        </p:nvSpPr>
        <p:spPr>
          <a:xfrm>
            <a:off x="9540141" y="49795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6" name="TextBox 155">
            <a:extLst>
              <a:ext uri="{FF2B5EF4-FFF2-40B4-BE49-F238E27FC236}">
                <a16:creationId xmlns:a16="http://schemas.microsoft.com/office/drawing/2014/main" id="{2A0ED571-A4FA-4300-8511-095E132ED27A}"/>
              </a:ext>
            </a:extLst>
          </p:cNvPr>
          <p:cNvSpPr txBox="1"/>
          <p:nvPr/>
        </p:nvSpPr>
        <p:spPr>
          <a:xfrm>
            <a:off x="10011743" y="496667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7" name="TextBox 156">
            <a:extLst>
              <a:ext uri="{FF2B5EF4-FFF2-40B4-BE49-F238E27FC236}">
                <a16:creationId xmlns:a16="http://schemas.microsoft.com/office/drawing/2014/main" id="{A13E2C4E-2D2E-4DDD-BAE4-502A6F43D051}"/>
              </a:ext>
            </a:extLst>
          </p:cNvPr>
          <p:cNvSpPr txBox="1"/>
          <p:nvPr/>
        </p:nvSpPr>
        <p:spPr>
          <a:xfrm>
            <a:off x="10537765" y="497512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68" name="Group 167">
            <a:extLst>
              <a:ext uri="{FF2B5EF4-FFF2-40B4-BE49-F238E27FC236}">
                <a16:creationId xmlns:a16="http://schemas.microsoft.com/office/drawing/2014/main" id="{48862E13-17F9-4739-AC2F-DD771EF5F21D}"/>
              </a:ext>
            </a:extLst>
          </p:cNvPr>
          <p:cNvGrpSpPr/>
          <p:nvPr/>
        </p:nvGrpSpPr>
        <p:grpSpPr>
          <a:xfrm>
            <a:off x="4849187" y="5359452"/>
            <a:ext cx="5575270" cy="345000"/>
            <a:chOff x="4849187" y="5359452"/>
            <a:chExt cx="5575270" cy="345000"/>
          </a:xfrm>
        </p:grpSpPr>
        <p:sp>
          <p:nvSpPr>
            <p:cNvPr id="158" name="TextBox 157">
              <a:extLst>
                <a:ext uri="{FF2B5EF4-FFF2-40B4-BE49-F238E27FC236}">
                  <a16:creationId xmlns:a16="http://schemas.microsoft.com/office/drawing/2014/main" id="{C2F6BF5E-8486-450D-A23C-D75502BF85FA}"/>
                </a:ext>
              </a:extLst>
            </p:cNvPr>
            <p:cNvSpPr txBox="1"/>
            <p:nvPr/>
          </p:nvSpPr>
          <p:spPr>
            <a:xfrm>
              <a:off x="5382135"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9" name="TextBox 158">
              <a:extLst>
                <a:ext uri="{FF2B5EF4-FFF2-40B4-BE49-F238E27FC236}">
                  <a16:creationId xmlns:a16="http://schemas.microsoft.com/office/drawing/2014/main" id="{CF102CB1-6314-41C3-BE97-69A7EA72B326}"/>
                </a:ext>
              </a:extLst>
            </p:cNvPr>
            <p:cNvSpPr txBox="1"/>
            <p:nvPr/>
          </p:nvSpPr>
          <p:spPr>
            <a:xfrm>
              <a:off x="5890229"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0" name="TextBox 159">
              <a:extLst>
                <a:ext uri="{FF2B5EF4-FFF2-40B4-BE49-F238E27FC236}">
                  <a16:creationId xmlns:a16="http://schemas.microsoft.com/office/drawing/2014/main" id="{C6E8EC42-5E70-4011-A72B-E55B5E5D96B1}"/>
                </a:ext>
              </a:extLst>
            </p:cNvPr>
            <p:cNvSpPr txBox="1"/>
            <p:nvPr/>
          </p:nvSpPr>
          <p:spPr>
            <a:xfrm>
              <a:off x="4849187"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1" name="TextBox 160">
              <a:extLst>
                <a:ext uri="{FF2B5EF4-FFF2-40B4-BE49-F238E27FC236}">
                  <a16:creationId xmlns:a16="http://schemas.microsoft.com/office/drawing/2014/main" id="{85357161-A637-405E-B8E3-15AB8FD4EED5}"/>
                </a:ext>
              </a:extLst>
            </p:cNvPr>
            <p:cNvSpPr txBox="1"/>
            <p:nvPr/>
          </p:nvSpPr>
          <p:spPr>
            <a:xfrm>
              <a:off x="6910513"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2" name="TextBox 161">
              <a:extLst>
                <a:ext uri="{FF2B5EF4-FFF2-40B4-BE49-F238E27FC236}">
                  <a16:creationId xmlns:a16="http://schemas.microsoft.com/office/drawing/2014/main" id="{BDBB9AB5-CC5D-4B4A-8952-2BD68886F5E9}"/>
                </a:ext>
              </a:extLst>
            </p:cNvPr>
            <p:cNvSpPr txBox="1"/>
            <p:nvPr/>
          </p:nvSpPr>
          <p:spPr>
            <a:xfrm>
              <a:off x="7426958" y="538880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3" name="TextBox 162">
              <a:extLst>
                <a:ext uri="{FF2B5EF4-FFF2-40B4-BE49-F238E27FC236}">
                  <a16:creationId xmlns:a16="http://schemas.microsoft.com/office/drawing/2014/main" id="{15260CF8-3DF7-4700-AF3C-9356841F07E9}"/>
                </a:ext>
              </a:extLst>
            </p:cNvPr>
            <p:cNvSpPr txBox="1"/>
            <p:nvPr/>
          </p:nvSpPr>
          <p:spPr>
            <a:xfrm>
              <a:off x="7976409" y="535945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4" name="TextBox 163">
              <a:extLst>
                <a:ext uri="{FF2B5EF4-FFF2-40B4-BE49-F238E27FC236}">
                  <a16:creationId xmlns:a16="http://schemas.microsoft.com/office/drawing/2014/main" id="{4539D3AE-0F1C-44BC-AE08-5BD6FB450473}"/>
                </a:ext>
              </a:extLst>
            </p:cNvPr>
            <p:cNvSpPr txBox="1"/>
            <p:nvPr/>
          </p:nvSpPr>
          <p:spPr>
            <a:xfrm>
              <a:off x="8447242" y="538880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5" name="TextBox 164">
              <a:extLst>
                <a:ext uri="{FF2B5EF4-FFF2-40B4-BE49-F238E27FC236}">
                  <a16:creationId xmlns:a16="http://schemas.microsoft.com/office/drawing/2014/main" id="{5278566B-D9EA-4A41-9A58-C78A055564DF}"/>
                </a:ext>
              </a:extLst>
            </p:cNvPr>
            <p:cNvSpPr txBox="1"/>
            <p:nvPr/>
          </p:nvSpPr>
          <p:spPr>
            <a:xfrm>
              <a:off x="9023608"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6" name="TextBox 165">
              <a:extLst>
                <a:ext uri="{FF2B5EF4-FFF2-40B4-BE49-F238E27FC236}">
                  <a16:creationId xmlns:a16="http://schemas.microsoft.com/office/drawing/2014/main" id="{B83B06BD-3D05-47D9-9315-AB876A78CEF5}"/>
                </a:ext>
              </a:extLst>
            </p:cNvPr>
            <p:cNvSpPr txBox="1"/>
            <p:nvPr/>
          </p:nvSpPr>
          <p:spPr>
            <a:xfrm>
              <a:off x="9495210" y="538379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7" name="TextBox 166">
              <a:extLst>
                <a:ext uri="{FF2B5EF4-FFF2-40B4-BE49-F238E27FC236}">
                  <a16:creationId xmlns:a16="http://schemas.microsoft.com/office/drawing/2014/main" id="{7699FC08-E5C9-4B2B-9896-63AA474C74D6}"/>
                </a:ext>
              </a:extLst>
            </p:cNvPr>
            <p:cNvSpPr txBox="1"/>
            <p:nvPr/>
          </p:nvSpPr>
          <p:spPr>
            <a:xfrm>
              <a:off x="10021232"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69" name="Group 168">
            <a:extLst>
              <a:ext uri="{FF2B5EF4-FFF2-40B4-BE49-F238E27FC236}">
                <a16:creationId xmlns:a16="http://schemas.microsoft.com/office/drawing/2014/main" id="{32FCDC0F-41FC-49C6-BCEF-835BCA3C94B5}"/>
              </a:ext>
            </a:extLst>
          </p:cNvPr>
          <p:cNvGrpSpPr/>
          <p:nvPr/>
        </p:nvGrpSpPr>
        <p:grpSpPr>
          <a:xfrm>
            <a:off x="4823028" y="5743787"/>
            <a:ext cx="5575270" cy="333177"/>
            <a:chOff x="4849187" y="5371275"/>
            <a:chExt cx="5575270" cy="333177"/>
          </a:xfrm>
        </p:grpSpPr>
        <p:sp>
          <p:nvSpPr>
            <p:cNvPr id="170" name="TextBox 169">
              <a:extLst>
                <a:ext uri="{FF2B5EF4-FFF2-40B4-BE49-F238E27FC236}">
                  <a16:creationId xmlns:a16="http://schemas.microsoft.com/office/drawing/2014/main" id="{DFF0C75B-C5F6-4374-92E5-B49C6FC27544}"/>
                </a:ext>
              </a:extLst>
            </p:cNvPr>
            <p:cNvSpPr txBox="1"/>
            <p:nvPr/>
          </p:nvSpPr>
          <p:spPr>
            <a:xfrm>
              <a:off x="5382135"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1" name="TextBox 170">
              <a:extLst>
                <a:ext uri="{FF2B5EF4-FFF2-40B4-BE49-F238E27FC236}">
                  <a16:creationId xmlns:a16="http://schemas.microsoft.com/office/drawing/2014/main" id="{3BBA33B3-9F76-479E-80FA-D3A6C16321E5}"/>
                </a:ext>
              </a:extLst>
            </p:cNvPr>
            <p:cNvSpPr txBox="1"/>
            <p:nvPr/>
          </p:nvSpPr>
          <p:spPr>
            <a:xfrm>
              <a:off x="5890229"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2" name="TextBox 171">
              <a:extLst>
                <a:ext uri="{FF2B5EF4-FFF2-40B4-BE49-F238E27FC236}">
                  <a16:creationId xmlns:a16="http://schemas.microsoft.com/office/drawing/2014/main" id="{6C67AC5E-2F34-4DFB-A172-A4606648A1BA}"/>
                </a:ext>
              </a:extLst>
            </p:cNvPr>
            <p:cNvSpPr txBox="1"/>
            <p:nvPr/>
          </p:nvSpPr>
          <p:spPr>
            <a:xfrm>
              <a:off x="4849187"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3" name="TextBox 172">
              <a:extLst>
                <a:ext uri="{FF2B5EF4-FFF2-40B4-BE49-F238E27FC236}">
                  <a16:creationId xmlns:a16="http://schemas.microsoft.com/office/drawing/2014/main" id="{FA2871E9-4111-412C-848C-42016BC720E9}"/>
                </a:ext>
              </a:extLst>
            </p:cNvPr>
            <p:cNvSpPr txBox="1"/>
            <p:nvPr/>
          </p:nvSpPr>
          <p:spPr>
            <a:xfrm>
              <a:off x="6910513"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4" name="TextBox 173">
              <a:extLst>
                <a:ext uri="{FF2B5EF4-FFF2-40B4-BE49-F238E27FC236}">
                  <a16:creationId xmlns:a16="http://schemas.microsoft.com/office/drawing/2014/main" id="{5D1E623F-83F5-47B7-93CD-6873A7C0EFEB}"/>
                </a:ext>
              </a:extLst>
            </p:cNvPr>
            <p:cNvSpPr txBox="1"/>
            <p:nvPr/>
          </p:nvSpPr>
          <p:spPr>
            <a:xfrm>
              <a:off x="7426958" y="538880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5" name="TextBox 174">
              <a:extLst>
                <a:ext uri="{FF2B5EF4-FFF2-40B4-BE49-F238E27FC236}">
                  <a16:creationId xmlns:a16="http://schemas.microsoft.com/office/drawing/2014/main" id="{2ED64EFA-7B3B-4DCF-903D-560A195A3E0A}"/>
                </a:ext>
              </a:extLst>
            </p:cNvPr>
            <p:cNvSpPr txBox="1"/>
            <p:nvPr/>
          </p:nvSpPr>
          <p:spPr>
            <a:xfrm>
              <a:off x="7977233" y="539224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6" name="TextBox 175">
              <a:extLst>
                <a:ext uri="{FF2B5EF4-FFF2-40B4-BE49-F238E27FC236}">
                  <a16:creationId xmlns:a16="http://schemas.microsoft.com/office/drawing/2014/main" id="{1E8C9ECA-FB10-497D-B45D-2105BAEA2D07}"/>
                </a:ext>
              </a:extLst>
            </p:cNvPr>
            <p:cNvSpPr txBox="1"/>
            <p:nvPr/>
          </p:nvSpPr>
          <p:spPr>
            <a:xfrm>
              <a:off x="8447242" y="538880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7" name="TextBox 176">
              <a:extLst>
                <a:ext uri="{FF2B5EF4-FFF2-40B4-BE49-F238E27FC236}">
                  <a16:creationId xmlns:a16="http://schemas.microsoft.com/office/drawing/2014/main" id="{3323DEC0-5169-41CF-9C0C-3BAE1B4A6744}"/>
                </a:ext>
              </a:extLst>
            </p:cNvPr>
            <p:cNvSpPr txBox="1"/>
            <p:nvPr/>
          </p:nvSpPr>
          <p:spPr>
            <a:xfrm>
              <a:off x="9023608"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8" name="TextBox 177">
              <a:extLst>
                <a:ext uri="{FF2B5EF4-FFF2-40B4-BE49-F238E27FC236}">
                  <a16:creationId xmlns:a16="http://schemas.microsoft.com/office/drawing/2014/main" id="{0EA341F1-ED42-4CC3-A5EC-7F6B0B3446A4}"/>
                </a:ext>
              </a:extLst>
            </p:cNvPr>
            <p:cNvSpPr txBox="1"/>
            <p:nvPr/>
          </p:nvSpPr>
          <p:spPr>
            <a:xfrm>
              <a:off x="9495210" y="538379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9" name="TextBox 178">
              <a:extLst>
                <a:ext uri="{FF2B5EF4-FFF2-40B4-BE49-F238E27FC236}">
                  <a16:creationId xmlns:a16="http://schemas.microsoft.com/office/drawing/2014/main" id="{54E42B3B-3FA0-4929-89F9-572778574086}"/>
                </a:ext>
              </a:extLst>
            </p:cNvPr>
            <p:cNvSpPr txBox="1"/>
            <p:nvPr/>
          </p:nvSpPr>
          <p:spPr>
            <a:xfrm>
              <a:off x="10021232"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pic>
        <p:nvPicPr>
          <p:cNvPr id="186" name="Picture 185">
            <a:extLst>
              <a:ext uri="{FF2B5EF4-FFF2-40B4-BE49-F238E27FC236}">
                <a16:creationId xmlns:a16="http://schemas.microsoft.com/office/drawing/2014/main" id="{B4E28A8F-54D4-4EC7-B8C6-D1890F1819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1317" y="4380182"/>
            <a:ext cx="1687204" cy="1722019"/>
          </a:xfrm>
          <a:prstGeom prst="rect">
            <a:avLst/>
          </a:prstGeom>
        </p:spPr>
      </p:pic>
      <p:sp>
        <p:nvSpPr>
          <p:cNvPr id="187" name="Thought Bubble: Cloud 186">
            <a:extLst>
              <a:ext uri="{FF2B5EF4-FFF2-40B4-BE49-F238E27FC236}">
                <a16:creationId xmlns:a16="http://schemas.microsoft.com/office/drawing/2014/main" id="{40BB3B9C-62B7-40E6-9055-A533CA652D2A}"/>
              </a:ext>
            </a:extLst>
          </p:cNvPr>
          <p:cNvSpPr/>
          <p:nvPr/>
        </p:nvSpPr>
        <p:spPr>
          <a:xfrm>
            <a:off x="352540" y="2093560"/>
            <a:ext cx="2115238" cy="1678780"/>
          </a:xfrm>
          <a:prstGeom prst="cloudCallout">
            <a:avLst>
              <a:gd name="adj1" fmla="val -3819"/>
              <a:gd name="adj2" fmla="val 82184"/>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Clarinet Clip Art">
            <a:extLst>
              <a:ext uri="{FF2B5EF4-FFF2-40B4-BE49-F238E27FC236}">
                <a16:creationId xmlns:a16="http://schemas.microsoft.com/office/drawing/2014/main" id="{05B4C487-D3B2-4DD3-B13B-737EEF33AC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088020">
            <a:off x="949715" y="2251852"/>
            <a:ext cx="967718" cy="1388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97D36C-56F7-4C6D-AEC1-B539720DAB41}"/>
              </a:ext>
            </a:extLst>
          </p:cNvPr>
          <p:cNvSpPr txBox="1"/>
          <p:nvPr/>
        </p:nvSpPr>
        <p:spPr>
          <a:xfrm>
            <a:off x="179713" y="1342402"/>
            <a:ext cx="5024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Abend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p>
        </p:txBody>
      </p:sp>
    </p:spTree>
    <p:extLst>
      <p:ext uri="{BB962C8B-B14F-4D97-AF65-F5344CB8AC3E}">
        <p14:creationId xmlns:p14="http://schemas.microsoft.com/office/powerpoint/2010/main" val="40738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8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8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10168" y="306305"/>
            <a:ext cx="5895975" cy="707849"/>
          </a:xfrm>
        </p:spPr>
        <p:txBody>
          <a:bodyPr>
            <a:normAutofit/>
          </a:bodyPr>
          <a:lstStyle/>
          <a:p>
            <a:r>
              <a:rPr lang="en-GB" sz="3200" b="1" dirty="0">
                <a:solidFill>
                  <a:schemeClr val="bg1"/>
                </a:solidFill>
              </a:rPr>
              <a:t>Was </a:t>
            </a:r>
            <a:r>
              <a:rPr lang="en-GB" sz="3200" b="1" dirty="0" err="1">
                <a:solidFill>
                  <a:schemeClr val="bg1"/>
                </a:solidFill>
              </a:rPr>
              <a:t>macht</a:t>
            </a:r>
            <a:r>
              <a:rPr lang="en-GB" sz="32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077899" y="247046"/>
            <a:ext cx="2879428" cy="40294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 und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3" name="Table 33">
            <a:extLst>
              <a:ext uri="{FF2B5EF4-FFF2-40B4-BE49-F238E27FC236}">
                <a16:creationId xmlns:a16="http://schemas.microsoft.com/office/drawing/2014/main" id="{061FE50B-862A-480A-9F53-711E4F419CAA}"/>
              </a:ext>
            </a:extLst>
          </p:cNvPr>
          <p:cNvGraphicFramePr>
            <a:graphicFrameLocks noGrp="1"/>
          </p:cNvGraphicFramePr>
          <p:nvPr/>
        </p:nvGraphicFramePr>
        <p:xfrm>
          <a:off x="3243547" y="1367396"/>
          <a:ext cx="7740270" cy="4754880"/>
        </p:xfrm>
        <a:graphic>
          <a:graphicData uri="http://schemas.openxmlformats.org/drawingml/2006/table">
            <a:tbl>
              <a:tblPr firstRow="1" bandRow="1">
                <a:tableStyleId>{5940675A-B579-460E-94D1-54222C63F5DA}</a:tableStyleId>
              </a:tblPr>
              <a:tblGrid>
                <a:gridCol w="516018">
                  <a:extLst>
                    <a:ext uri="{9D8B030D-6E8A-4147-A177-3AD203B41FA5}">
                      <a16:colId xmlns:a16="http://schemas.microsoft.com/office/drawing/2014/main" val="701866605"/>
                    </a:ext>
                  </a:extLst>
                </a:gridCol>
                <a:gridCol w="516018">
                  <a:extLst>
                    <a:ext uri="{9D8B030D-6E8A-4147-A177-3AD203B41FA5}">
                      <a16:colId xmlns:a16="http://schemas.microsoft.com/office/drawing/2014/main" val="782317277"/>
                    </a:ext>
                  </a:extLst>
                </a:gridCol>
                <a:gridCol w="516018">
                  <a:extLst>
                    <a:ext uri="{9D8B030D-6E8A-4147-A177-3AD203B41FA5}">
                      <a16:colId xmlns:a16="http://schemas.microsoft.com/office/drawing/2014/main" val="3662770435"/>
                    </a:ext>
                  </a:extLst>
                </a:gridCol>
                <a:gridCol w="516018">
                  <a:extLst>
                    <a:ext uri="{9D8B030D-6E8A-4147-A177-3AD203B41FA5}">
                      <a16:colId xmlns:a16="http://schemas.microsoft.com/office/drawing/2014/main" val="3041552536"/>
                    </a:ext>
                  </a:extLst>
                </a:gridCol>
                <a:gridCol w="516018">
                  <a:extLst>
                    <a:ext uri="{9D8B030D-6E8A-4147-A177-3AD203B41FA5}">
                      <a16:colId xmlns:a16="http://schemas.microsoft.com/office/drawing/2014/main" val="1536272468"/>
                    </a:ext>
                  </a:extLst>
                </a:gridCol>
                <a:gridCol w="516018">
                  <a:extLst>
                    <a:ext uri="{9D8B030D-6E8A-4147-A177-3AD203B41FA5}">
                      <a16:colId xmlns:a16="http://schemas.microsoft.com/office/drawing/2014/main" val="3255716455"/>
                    </a:ext>
                  </a:extLst>
                </a:gridCol>
                <a:gridCol w="516018">
                  <a:extLst>
                    <a:ext uri="{9D8B030D-6E8A-4147-A177-3AD203B41FA5}">
                      <a16:colId xmlns:a16="http://schemas.microsoft.com/office/drawing/2014/main" val="2141577214"/>
                    </a:ext>
                  </a:extLst>
                </a:gridCol>
                <a:gridCol w="516018">
                  <a:extLst>
                    <a:ext uri="{9D8B030D-6E8A-4147-A177-3AD203B41FA5}">
                      <a16:colId xmlns:a16="http://schemas.microsoft.com/office/drawing/2014/main" val="2462459257"/>
                    </a:ext>
                  </a:extLst>
                </a:gridCol>
                <a:gridCol w="516018">
                  <a:extLst>
                    <a:ext uri="{9D8B030D-6E8A-4147-A177-3AD203B41FA5}">
                      <a16:colId xmlns:a16="http://schemas.microsoft.com/office/drawing/2014/main" val="2325751698"/>
                    </a:ext>
                  </a:extLst>
                </a:gridCol>
                <a:gridCol w="516018">
                  <a:extLst>
                    <a:ext uri="{9D8B030D-6E8A-4147-A177-3AD203B41FA5}">
                      <a16:colId xmlns:a16="http://schemas.microsoft.com/office/drawing/2014/main" val="659810909"/>
                    </a:ext>
                  </a:extLst>
                </a:gridCol>
                <a:gridCol w="516018">
                  <a:extLst>
                    <a:ext uri="{9D8B030D-6E8A-4147-A177-3AD203B41FA5}">
                      <a16:colId xmlns:a16="http://schemas.microsoft.com/office/drawing/2014/main" val="283003523"/>
                    </a:ext>
                  </a:extLst>
                </a:gridCol>
                <a:gridCol w="516018">
                  <a:extLst>
                    <a:ext uri="{9D8B030D-6E8A-4147-A177-3AD203B41FA5}">
                      <a16:colId xmlns:a16="http://schemas.microsoft.com/office/drawing/2014/main" val="3139417388"/>
                    </a:ext>
                  </a:extLst>
                </a:gridCol>
                <a:gridCol w="516018">
                  <a:extLst>
                    <a:ext uri="{9D8B030D-6E8A-4147-A177-3AD203B41FA5}">
                      <a16:colId xmlns:a16="http://schemas.microsoft.com/office/drawing/2014/main" val="1549948990"/>
                    </a:ext>
                  </a:extLst>
                </a:gridCol>
                <a:gridCol w="516018">
                  <a:extLst>
                    <a:ext uri="{9D8B030D-6E8A-4147-A177-3AD203B41FA5}">
                      <a16:colId xmlns:a16="http://schemas.microsoft.com/office/drawing/2014/main" val="714150031"/>
                    </a:ext>
                  </a:extLst>
                </a:gridCol>
                <a:gridCol w="516018">
                  <a:extLst>
                    <a:ext uri="{9D8B030D-6E8A-4147-A177-3AD203B41FA5}">
                      <a16:colId xmlns:a16="http://schemas.microsoft.com/office/drawing/2014/main" val="2069241252"/>
                    </a:ext>
                  </a:extLst>
                </a:gridCol>
              </a:tblGrid>
              <a:tr h="396092">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0311637"/>
                  </a:ext>
                </a:extLst>
              </a:tr>
              <a:tr h="396092">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DAA520"/>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1135408"/>
                  </a:ext>
                </a:extLst>
              </a:tr>
              <a:tr h="396092">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DAA52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5625607"/>
                  </a:ext>
                </a:extLst>
              </a:tr>
              <a:tr h="396092">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5">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7293958"/>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3086644452"/>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rgbClr val="DAA52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110245212"/>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tc hMerge="1">
                  <a:txBody>
                    <a:bodyPr/>
                    <a:lstStyle/>
                    <a:p>
                      <a:pPr algn="ctr"/>
                      <a:endParaRPr lang="en-GB" sz="2200" b="1" dirty="0">
                        <a:solidFill>
                          <a:schemeClr val="accent5">
                            <a:lumMod val="50000"/>
                          </a:schemeClr>
                        </a:solidFill>
                      </a:endParaRPr>
                    </a:p>
                  </a:txBody>
                  <a:tcPr/>
                </a:tc>
                <a:extLst>
                  <a:ext uri="{0D108BD9-81ED-4DB2-BD59-A6C34878D82A}">
                    <a16:rowId xmlns:a16="http://schemas.microsoft.com/office/drawing/2014/main" val="1050799369"/>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8838340"/>
                  </a:ext>
                </a:extLst>
              </a:tr>
              <a:tr h="396092">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54764502"/>
                  </a:ext>
                </a:extLst>
              </a:tr>
              <a:tr h="396092">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2017848"/>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9842400"/>
                  </a:ext>
                </a:extLst>
              </a:tr>
              <a:tr h="396092">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n-GB" sz="2000" b="1" dirty="0">
                          <a:solidFill>
                            <a:schemeClr val="accent5">
                              <a:lumMod val="50000"/>
                            </a:schemeClr>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DAA52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5">
                              <a:lumMod val="50000"/>
                            </a:schemeClr>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accent5">
                              <a:lumMod val="50000"/>
                            </a:schemeClr>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000" b="1" dirty="0">
                        <a:solidFill>
                          <a:schemeClr val="accent5">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8823159"/>
                  </a:ext>
                </a:extLst>
              </a:tr>
            </a:tbl>
          </a:graphicData>
        </a:graphic>
      </p:graphicFrame>
      <p:sp>
        <p:nvSpPr>
          <p:cNvPr id="35" name="Arrow: Down 34">
            <a:extLst>
              <a:ext uri="{FF2B5EF4-FFF2-40B4-BE49-F238E27FC236}">
                <a16:creationId xmlns:a16="http://schemas.microsoft.com/office/drawing/2014/main" id="{C64A3149-8663-4559-9EDB-FAAD729C2BF4}"/>
              </a:ext>
            </a:extLst>
          </p:cNvPr>
          <p:cNvSpPr/>
          <p:nvPr/>
        </p:nvSpPr>
        <p:spPr>
          <a:xfrm>
            <a:off x="7979387" y="623421"/>
            <a:ext cx="297455" cy="455259"/>
          </a:xfrm>
          <a:prstGeom prst="downArrow">
            <a:avLst/>
          </a:prstGeom>
          <a:solidFill>
            <a:srgbClr val="DAA52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7" name="Group 56">
            <a:extLst>
              <a:ext uri="{FF2B5EF4-FFF2-40B4-BE49-F238E27FC236}">
                <a16:creationId xmlns:a16="http://schemas.microsoft.com/office/drawing/2014/main" id="{31669A2A-64E8-45AF-91F5-23E3E06E7930}"/>
              </a:ext>
            </a:extLst>
          </p:cNvPr>
          <p:cNvGrpSpPr/>
          <p:nvPr/>
        </p:nvGrpSpPr>
        <p:grpSpPr>
          <a:xfrm>
            <a:off x="6403975" y="1385278"/>
            <a:ext cx="2997499" cy="345000"/>
            <a:chOff x="6403975" y="1385278"/>
            <a:chExt cx="2997499" cy="345000"/>
          </a:xfrm>
        </p:grpSpPr>
        <p:sp>
          <p:nvSpPr>
            <p:cNvPr id="50" name="TextBox 49">
              <a:extLst>
                <a:ext uri="{FF2B5EF4-FFF2-40B4-BE49-F238E27FC236}">
                  <a16:creationId xmlns:a16="http://schemas.microsoft.com/office/drawing/2014/main" id="{B4D48C20-B062-4FAC-BF35-10B446EED897}"/>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42F8E801-22F6-46FD-98EF-B73B18CBD150}"/>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E3506D45-B14C-49B8-93F9-995210538539}"/>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2A282623-93FE-4ADA-8BC1-9F83CE7244C2}"/>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8" name="Group 57">
            <a:extLst>
              <a:ext uri="{FF2B5EF4-FFF2-40B4-BE49-F238E27FC236}">
                <a16:creationId xmlns:a16="http://schemas.microsoft.com/office/drawing/2014/main" id="{6BBE8842-042F-4783-B46E-A399AD025D9A}"/>
              </a:ext>
            </a:extLst>
          </p:cNvPr>
          <p:cNvGrpSpPr/>
          <p:nvPr/>
        </p:nvGrpSpPr>
        <p:grpSpPr>
          <a:xfrm>
            <a:off x="7979387" y="1797605"/>
            <a:ext cx="3468332" cy="333177"/>
            <a:chOff x="6403975" y="1397101"/>
            <a:chExt cx="3468332" cy="333177"/>
          </a:xfrm>
        </p:grpSpPr>
        <p:sp>
          <p:nvSpPr>
            <p:cNvPr id="59" name="TextBox 58">
              <a:extLst>
                <a:ext uri="{FF2B5EF4-FFF2-40B4-BE49-F238E27FC236}">
                  <a16:creationId xmlns:a16="http://schemas.microsoft.com/office/drawing/2014/main" id="{B52DC479-2BDF-43EA-B168-F2A287B378CF}"/>
                </a:ext>
              </a:extLst>
            </p:cNvPr>
            <p:cNvSpPr txBox="1"/>
            <p:nvPr/>
          </p:nvSpPr>
          <p:spPr>
            <a:xfrm>
              <a:off x="6403975"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C2E964C6-8B26-4AE5-BE0D-DEDD4656F533}"/>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178F3CA0-0E3B-438D-9B34-0FDE89A2120A}"/>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96920425-A52C-4DE1-8800-E541978A87DD}"/>
                </a:ext>
              </a:extLst>
            </p:cNvPr>
            <p:cNvSpPr txBox="1"/>
            <p:nvPr/>
          </p:nvSpPr>
          <p:spPr>
            <a:xfrm>
              <a:off x="9469082" y="141463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81" name="Group 80">
            <a:extLst>
              <a:ext uri="{FF2B5EF4-FFF2-40B4-BE49-F238E27FC236}">
                <a16:creationId xmlns:a16="http://schemas.microsoft.com/office/drawing/2014/main" id="{FFDC7E41-C286-4231-A1F3-65B9DB50C48D}"/>
              </a:ext>
            </a:extLst>
          </p:cNvPr>
          <p:cNvGrpSpPr/>
          <p:nvPr/>
        </p:nvGrpSpPr>
        <p:grpSpPr>
          <a:xfrm>
            <a:off x="3770586" y="2572921"/>
            <a:ext cx="6129405" cy="345001"/>
            <a:chOff x="3770586" y="2572921"/>
            <a:chExt cx="6129405" cy="345001"/>
          </a:xfrm>
        </p:grpSpPr>
        <p:grpSp>
          <p:nvGrpSpPr>
            <p:cNvPr id="77" name="Group 76">
              <a:extLst>
                <a:ext uri="{FF2B5EF4-FFF2-40B4-BE49-F238E27FC236}">
                  <a16:creationId xmlns:a16="http://schemas.microsoft.com/office/drawing/2014/main" id="{06502C05-7D8B-4AAD-9BBE-EB1BEC8A4BE1}"/>
                </a:ext>
              </a:extLst>
            </p:cNvPr>
            <p:cNvGrpSpPr/>
            <p:nvPr/>
          </p:nvGrpSpPr>
          <p:grpSpPr>
            <a:xfrm>
              <a:off x="5891785" y="2572922"/>
              <a:ext cx="4008206" cy="345000"/>
              <a:chOff x="5891785" y="2572922"/>
              <a:chExt cx="4008206" cy="345000"/>
            </a:xfrm>
          </p:grpSpPr>
          <p:grpSp>
            <p:nvGrpSpPr>
              <p:cNvPr id="66" name="Group 65">
                <a:extLst>
                  <a:ext uri="{FF2B5EF4-FFF2-40B4-BE49-F238E27FC236}">
                    <a16:creationId xmlns:a16="http://schemas.microsoft.com/office/drawing/2014/main" id="{141601C4-FF08-4679-A491-40E07C698361}"/>
                  </a:ext>
                </a:extLst>
              </p:cNvPr>
              <p:cNvGrpSpPr/>
              <p:nvPr/>
            </p:nvGrpSpPr>
            <p:grpSpPr>
              <a:xfrm>
                <a:off x="5891785" y="2572922"/>
                <a:ext cx="2489405" cy="345000"/>
                <a:chOff x="6912069" y="1385278"/>
                <a:chExt cx="2489405" cy="345000"/>
              </a:xfrm>
            </p:grpSpPr>
            <p:sp>
              <p:nvSpPr>
                <p:cNvPr id="68" name="TextBox 67">
                  <a:extLst>
                    <a:ext uri="{FF2B5EF4-FFF2-40B4-BE49-F238E27FC236}">
                      <a16:creationId xmlns:a16="http://schemas.microsoft.com/office/drawing/2014/main" id="{18416C7B-CB20-4EF0-AF3B-C96E3A0F1BB2}"/>
                    </a:ext>
                  </a:extLst>
                </p:cNvPr>
                <p:cNvSpPr txBox="1"/>
                <p:nvPr/>
              </p:nvSpPr>
              <p:spPr>
                <a:xfrm>
                  <a:off x="6912069" y="14225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A6C8781D-DD94-4541-80DE-F890D9CB4DA6}"/>
                    </a:ext>
                  </a:extLst>
                </p:cNvPr>
                <p:cNvSpPr txBox="1"/>
                <p:nvPr/>
              </p:nvSpPr>
              <p:spPr>
                <a:xfrm>
                  <a:off x="7424259"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E194D587-ADB7-486C-8842-1AD6E028BE77}"/>
                    </a:ext>
                  </a:extLst>
                </p:cNvPr>
                <p:cNvSpPr txBox="1"/>
                <p:nvPr/>
              </p:nvSpPr>
              <p:spPr>
                <a:xfrm>
                  <a:off x="7932353" y="139710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4E3B3D9C-36CC-42F4-95B0-A1887C6318D7}"/>
                    </a:ext>
                  </a:extLst>
                </p:cNvPr>
                <p:cNvSpPr txBox="1"/>
                <p:nvPr/>
              </p:nvSpPr>
              <p:spPr>
                <a:xfrm>
                  <a:off x="8448798" y="14146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F4B808BF-7765-4119-8327-791F4050F4CD}"/>
                    </a:ext>
                  </a:extLst>
                </p:cNvPr>
                <p:cNvSpPr txBox="1"/>
                <p:nvPr/>
              </p:nvSpPr>
              <p:spPr>
                <a:xfrm>
                  <a:off x="8998249" y="138527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4" name="TextBox 73">
                <a:extLst>
                  <a:ext uri="{FF2B5EF4-FFF2-40B4-BE49-F238E27FC236}">
                    <a16:creationId xmlns:a16="http://schemas.microsoft.com/office/drawing/2014/main" id="{664E7897-3A3F-4406-AD40-3D7B29F0091E}"/>
                  </a:ext>
                </a:extLst>
              </p:cNvPr>
              <p:cNvSpPr txBox="1"/>
              <p:nvPr/>
            </p:nvSpPr>
            <p:spPr>
              <a:xfrm>
                <a:off x="9025164" y="261014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199E4BCD-252E-4058-B183-427867894BD8}"/>
                  </a:ext>
                </a:extLst>
              </p:cNvPr>
              <p:cNvSpPr txBox="1"/>
              <p:nvPr/>
            </p:nvSpPr>
            <p:spPr>
              <a:xfrm>
                <a:off x="9496766" y="259726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78" name="TextBox 77">
              <a:extLst>
                <a:ext uri="{FF2B5EF4-FFF2-40B4-BE49-F238E27FC236}">
                  <a16:creationId xmlns:a16="http://schemas.microsoft.com/office/drawing/2014/main" id="{2EF14537-7286-424B-8183-06302FF19214}"/>
                </a:ext>
              </a:extLst>
            </p:cNvPr>
            <p:cNvSpPr txBox="1"/>
            <p:nvPr/>
          </p:nvSpPr>
          <p:spPr>
            <a:xfrm>
              <a:off x="4322589" y="260571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9A1FE9C3-7973-41EE-BE11-F4F3ACD74B1F}"/>
                </a:ext>
              </a:extLst>
            </p:cNvPr>
            <p:cNvSpPr txBox="1"/>
            <p:nvPr/>
          </p:nvSpPr>
          <p:spPr>
            <a:xfrm>
              <a:off x="3770586" y="257292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0" name="Group 179">
            <a:extLst>
              <a:ext uri="{FF2B5EF4-FFF2-40B4-BE49-F238E27FC236}">
                <a16:creationId xmlns:a16="http://schemas.microsoft.com/office/drawing/2014/main" id="{8C928BDE-F4B2-4E52-AED2-7F8181EF810E}"/>
              </a:ext>
            </a:extLst>
          </p:cNvPr>
          <p:cNvGrpSpPr/>
          <p:nvPr/>
        </p:nvGrpSpPr>
        <p:grpSpPr>
          <a:xfrm>
            <a:off x="5875994" y="2984711"/>
            <a:ext cx="4534811" cy="358406"/>
            <a:chOff x="5875994" y="2984711"/>
            <a:chExt cx="4534811" cy="358406"/>
          </a:xfrm>
        </p:grpSpPr>
        <p:sp>
          <p:nvSpPr>
            <p:cNvPr id="99" name="TextBox 98">
              <a:extLst>
                <a:ext uri="{FF2B5EF4-FFF2-40B4-BE49-F238E27FC236}">
                  <a16:creationId xmlns:a16="http://schemas.microsoft.com/office/drawing/2014/main" id="{4BBBBF91-7E54-4CCD-B47A-D4CFFAB70895}"/>
                </a:ext>
              </a:extLst>
            </p:cNvPr>
            <p:cNvSpPr txBox="1"/>
            <p:nvPr/>
          </p:nvSpPr>
          <p:spPr>
            <a:xfrm>
              <a:off x="5875994" y="29847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F9C18C28-958F-4FBA-A5B7-0BC9DAA0B196}"/>
                </a:ext>
              </a:extLst>
            </p:cNvPr>
            <p:cNvSpPr txBox="1"/>
            <p:nvPr/>
          </p:nvSpPr>
          <p:spPr>
            <a:xfrm>
              <a:off x="6896861" y="301436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B545C689-12E5-4C34-89E1-D0A7E52C9E26}"/>
                </a:ext>
              </a:extLst>
            </p:cNvPr>
            <p:cNvSpPr txBox="1"/>
            <p:nvPr/>
          </p:nvSpPr>
          <p:spPr>
            <a:xfrm>
              <a:off x="7413306" y="303189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CD0A6B35-3C2A-4C86-91F4-816645068BCE}"/>
                </a:ext>
              </a:extLst>
            </p:cNvPr>
            <p:cNvSpPr txBox="1"/>
            <p:nvPr/>
          </p:nvSpPr>
          <p:spPr>
            <a:xfrm>
              <a:off x="7962757" y="300254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E8D1812B-C077-45CB-9DFD-82EEA8EA0E81}"/>
                </a:ext>
              </a:extLst>
            </p:cNvPr>
            <p:cNvSpPr txBox="1"/>
            <p:nvPr/>
          </p:nvSpPr>
          <p:spPr>
            <a:xfrm>
              <a:off x="8433590" y="303189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5699CA2A-379A-4000-AE79-FDCE769D63CF}"/>
                </a:ext>
              </a:extLst>
            </p:cNvPr>
            <p:cNvSpPr txBox="1"/>
            <p:nvPr/>
          </p:nvSpPr>
          <p:spPr>
            <a:xfrm>
              <a:off x="9009956" y="298745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0A79FF96-D954-42DF-A816-57498ABD0A01}"/>
                </a:ext>
              </a:extLst>
            </p:cNvPr>
            <p:cNvSpPr txBox="1"/>
            <p:nvPr/>
          </p:nvSpPr>
          <p:spPr>
            <a:xfrm>
              <a:off x="9481558" y="302688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1A50B4F9-5895-47F9-8698-46D3C0732DB2}"/>
                </a:ext>
              </a:extLst>
            </p:cNvPr>
            <p:cNvSpPr txBox="1"/>
            <p:nvPr/>
          </p:nvSpPr>
          <p:spPr>
            <a:xfrm>
              <a:off x="10007580" y="303534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5" name="Group 184">
            <a:extLst>
              <a:ext uri="{FF2B5EF4-FFF2-40B4-BE49-F238E27FC236}">
                <a16:creationId xmlns:a16="http://schemas.microsoft.com/office/drawing/2014/main" id="{C82CA3AB-C718-4384-9C8B-6FABEA0ECEB5}"/>
              </a:ext>
            </a:extLst>
          </p:cNvPr>
          <p:cNvGrpSpPr/>
          <p:nvPr/>
        </p:nvGrpSpPr>
        <p:grpSpPr>
          <a:xfrm>
            <a:off x="6896861" y="3375113"/>
            <a:ext cx="2489405" cy="345000"/>
            <a:chOff x="6896861" y="3375113"/>
            <a:chExt cx="2489405" cy="345000"/>
          </a:xfrm>
        </p:grpSpPr>
        <p:sp>
          <p:nvSpPr>
            <p:cNvPr id="109" name="TextBox 108">
              <a:extLst>
                <a:ext uri="{FF2B5EF4-FFF2-40B4-BE49-F238E27FC236}">
                  <a16:creationId xmlns:a16="http://schemas.microsoft.com/office/drawing/2014/main" id="{0A43DD5A-EA0D-4D18-B92B-BD84C968C037}"/>
                </a:ext>
              </a:extLst>
            </p:cNvPr>
            <p:cNvSpPr txBox="1"/>
            <p:nvPr/>
          </p:nvSpPr>
          <p:spPr>
            <a:xfrm>
              <a:off x="6896861" y="34123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CAD3D1AC-43D2-479E-AF85-4B65AE9F98B6}"/>
                </a:ext>
              </a:extLst>
            </p:cNvPr>
            <p:cNvSpPr txBox="1"/>
            <p:nvPr/>
          </p:nvSpPr>
          <p:spPr>
            <a:xfrm>
              <a:off x="7917145" y="33869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1D31A258-6F76-410F-988B-422241ABE8B0}"/>
                </a:ext>
              </a:extLst>
            </p:cNvPr>
            <p:cNvSpPr txBox="1"/>
            <p:nvPr/>
          </p:nvSpPr>
          <p:spPr>
            <a:xfrm>
              <a:off x="8433590" y="340446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33177946-5888-4F88-BABE-567DDAC57143}"/>
                </a:ext>
              </a:extLst>
            </p:cNvPr>
            <p:cNvSpPr txBox="1"/>
            <p:nvPr/>
          </p:nvSpPr>
          <p:spPr>
            <a:xfrm>
              <a:off x="8983041" y="33751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15" name="TextBox 114">
            <a:extLst>
              <a:ext uri="{FF2B5EF4-FFF2-40B4-BE49-F238E27FC236}">
                <a16:creationId xmlns:a16="http://schemas.microsoft.com/office/drawing/2014/main" id="{6766CC55-5F2B-4EF0-BA56-A34CB48C800B}"/>
              </a:ext>
            </a:extLst>
          </p:cNvPr>
          <p:cNvSpPr txBox="1"/>
          <p:nvPr/>
        </p:nvSpPr>
        <p:spPr>
          <a:xfrm>
            <a:off x="10030240" y="341233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A032744D-4DDB-4BD5-B360-6FB15D6C5745}"/>
              </a:ext>
            </a:extLst>
          </p:cNvPr>
          <p:cNvSpPr txBox="1"/>
          <p:nvPr/>
        </p:nvSpPr>
        <p:spPr>
          <a:xfrm>
            <a:off x="10501842" y="339945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TextBox 116">
            <a:extLst>
              <a:ext uri="{FF2B5EF4-FFF2-40B4-BE49-F238E27FC236}">
                <a16:creationId xmlns:a16="http://schemas.microsoft.com/office/drawing/2014/main" id="{3358E1B2-6BCE-41DD-922B-718362725AA0}"/>
              </a:ext>
            </a:extLst>
          </p:cNvPr>
          <p:cNvSpPr txBox="1"/>
          <p:nvPr/>
        </p:nvSpPr>
        <p:spPr>
          <a:xfrm>
            <a:off x="11027864" y="34079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1" name="Group 180">
            <a:extLst>
              <a:ext uri="{FF2B5EF4-FFF2-40B4-BE49-F238E27FC236}">
                <a16:creationId xmlns:a16="http://schemas.microsoft.com/office/drawing/2014/main" id="{099CA055-4207-46D9-9693-493D88C5252E}"/>
              </a:ext>
            </a:extLst>
          </p:cNvPr>
          <p:cNvGrpSpPr/>
          <p:nvPr/>
        </p:nvGrpSpPr>
        <p:grpSpPr>
          <a:xfrm>
            <a:off x="4852038" y="3760516"/>
            <a:ext cx="3536604" cy="345000"/>
            <a:chOff x="4852038" y="3760516"/>
            <a:chExt cx="3536604" cy="345000"/>
          </a:xfrm>
        </p:grpSpPr>
        <p:sp>
          <p:nvSpPr>
            <p:cNvPr id="119" name="TextBox 118">
              <a:extLst>
                <a:ext uri="{FF2B5EF4-FFF2-40B4-BE49-F238E27FC236}">
                  <a16:creationId xmlns:a16="http://schemas.microsoft.com/office/drawing/2014/main" id="{13006413-7BD9-46D2-81FD-7A2132BDF760}"/>
                </a:ext>
              </a:extLst>
            </p:cNvPr>
            <p:cNvSpPr txBox="1"/>
            <p:nvPr/>
          </p:nvSpPr>
          <p:spPr>
            <a:xfrm>
              <a:off x="4852038" y="37977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1" name="TextBox 120">
              <a:extLst>
                <a:ext uri="{FF2B5EF4-FFF2-40B4-BE49-F238E27FC236}">
                  <a16:creationId xmlns:a16="http://schemas.microsoft.com/office/drawing/2014/main" id="{693AD837-BDB0-4E6B-815E-95BD4B38B7E6}"/>
                </a:ext>
              </a:extLst>
            </p:cNvPr>
            <p:cNvSpPr txBox="1"/>
            <p:nvPr/>
          </p:nvSpPr>
          <p:spPr>
            <a:xfrm>
              <a:off x="5872322" y="37723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2" name="TextBox 121">
              <a:extLst>
                <a:ext uri="{FF2B5EF4-FFF2-40B4-BE49-F238E27FC236}">
                  <a16:creationId xmlns:a16="http://schemas.microsoft.com/office/drawing/2014/main" id="{D596DAAA-393D-49D6-B170-54A4604F2EA4}"/>
                </a:ext>
              </a:extLst>
            </p:cNvPr>
            <p:cNvSpPr txBox="1"/>
            <p:nvPr/>
          </p:nvSpPr>
          <p:spPr>
            <a:xfrm>
              <a:off x="6388767" y="378987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3" name="TextBox 122">
              <a:extLst>
                <a:ext uri="{FF2B5EF4-FFF2-40B4-BE49-F238E27FC236}">
                  <a16:creationId xmlns:a16="http://schemas.microsoft.com/office/drawing/2014/main" id="{432406C9-0CB6-4238-8FC6-D4BC77CB13BD}"/>
                </a:ext>
              </a:extLst>
            </p:cNvPr>
            <p:cNvSpPr txBox="1"/>
            <p:nvPr/>
          </p:nvSpPr>
          <p:spPr>
            <a:xfrm>
              <a:off x="6938218" y="376051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DAC5D7D4-5BA3-4B7D-A3AA-C88EA450AA0F}"/>
                </a:ext>
              </a:extLst>
            </p:cNvPr>
            <p:cNvSpPr txBox="1"/>
            <p:nvPr/>
          </p:nvSpPr>
          <p:spPr>
            <a:xfrm>
              <a:off x="7985417" y="379773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26" name="TextBox 125">
            <a:extLst>
              <a:ext uri="{FF2B5EF4-FFF2-40B4-BE49-F238E27FC236}">
                <a16:creationId xmlns:a16="http://schemas.microsoft.com/office/drawing/2014/main" id="{FE1C7003-F3CC-4F0E-A0E8-6A5E1D31BF6D}"/>
              </a:ext>
            </a:extLst>
          </p:cNvPr>
          <p:cNvSpPr txBox="1"/>
          <p:nvPr/>
        </p:nvSpPr>
        <p:spPr>
          <a:xfrm>
            <a:off x="8457019" y="378486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7" name="TextBox 126">
            <a:extLst>
              <a:ext uri="{FF2B5EF4-FFF2-40B4-BE49-F238E27FC236}">
                <a16:creationId xmlns:a16="http://schemas.microsoft.com/office/drawing/2014/main" id="{61AAFAD4-7F38-4E4D-AB22-2EBFF1BB42B4}"/>
              </a:ext>
            </a:extLst>
          </p:cNvPr>
          <p:cNvSpPr txBox="1"/>
          <p:nvPr/>
        </p:nvSpPr>
        <p:spPr>
          <a:xfrm>
            <a:off x="8983041" y="379331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2" name="Group 181">
            <a:extLst>
              <a:ext uri="{FF2B5EF4-FFF2-40B4-BE49-F238E27FC236}">
                <a16:creationId xmlns:a16="http://schemas.microsoft.com/office/drawing/2014/main" id="{90209386-DD0E-4DF7-8F66-57CBE0F0B823}"/>
              </a:ext>
            </a:extLst>
          </p:cNvPr>
          <p:cNvGrpSpPr/>
          <p:nvPr/>
        </p:nvGrpSpPr>
        <p:grpSpPr>
          <a:xfrm>
            <a:off x="6917547" y="4190413"/>
            <a:ext cx="4044698" cy="333177"/>
            <a:chOff x="6917547" y="4190413"/>
            <a:chExt cx="4044698" cy="333177"/>
          </a:xfrm>
        </p:grpSpPr>
        <p:sp>
          <p:nvSpPr>
            <p:cNvPr id="128" name="TextBox 127">
              <a:extLst>
                <a:ext uri="{FF2B5EF4-FFF2-40B4-BE49-F238E27FC236}">
                  <a16:creationId xmlns:a16="http://schemas.microsoft.com/office/drawing/2014/main" id="{38F2B0B2-BE2B-4F63-ACE7-C7986890A49B}"/>
                </a:ext>
              </a:extLst>
            </p:cNvPr>
            <p:cNvSpPr txBox="1"/>
            <p:nvPr/>
          </p:nvSpPr>
          <p:spPr>
            <a:xfrm>
              <a:off x="6917547"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0" name="TextBox 129">
              <a:extLst>
                <a:ext uri="{FF2B5EF4-FFF2-40B4-BE49-F238E27FC236}">
                  <a16:creationId xmlns:a16="http://schemas.microsoft.com/office/drawing/2014/main" id="{EB55D04A-5F51-455E-A081-8D471F79D7D6}"/>
                </a:ext>
              </a:extLst>
            </p:cNvPr>
            <p:cNvSpPr txBox="1"/>
            <p:nvPr/>
          </p:nvSpPr>
          <p:spPr>
            <a:xfrm>
              <a:off x="7937831"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1" name="TextBox 130">
              <a:extLst>
                <a:ext uri="{FF2B5EF4-FFF2-40B4-BE49-F238E27FC236}">
                  <a16:creationId xmlns:a16="http://schemas.microsoft.com/office/drawing/2014/main" id="{3C637648-3D4D-485E-9E15-462B091A42B2}"/>
                </a:ext>
              </a:extLst>
            </p:cNvPr>
            <p:cNvSpPr txBox="1"/>
            <p:nvPr/>
          </p:nvSpPr>
          <p:spPr>
            <a:xfrm>
              <a:off x="8445925" y="41904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4" name="TextBox 133">
              <a:extLst>
                <a:ext uri="{FF2B5EF4-FFF2-40B4-BE49-F238E27FC236}">
                  <a16:creationId xmlns:a16="http://schemas.microsoft.com/office/drawing/2014/main" id="{7D7CDE09-2E30-4066-B16F-A4E70E2859C5}"/>
                </a:ext>
              </a:extLst>
            </p:cNvPr>
            <p:cNvSpPr txBox="1"/>
            <p:nvPr/>
          </p:nvSpPr>
          <p:spPr>
            <a:xfrm>
              <a:off x="9982654" y="420794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5" name="TextBox 134">
              <a:extLst>
                <a:ext uri="{FF2B5EF4-FFF2-40B4-BE49-F238E27FC236}">
                  <a16:creationId xmlns:a16="http://schemas.microsoft.com/office/drawing/2014/main" id="{EAD543F4-5915-49C5-BA34-ADA694462E46}"/>
                </a:ext>
              </a:extLst>
            </p:cNvPr>
            <p:cNvSpPr txBox="1"/>
            <p:nvPr/>
          </p:nvSpPr>
          <p:spPr>
            <a:xfrm>
              <a:off x="10559020" y="421581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36" name="TextBox 135">
            <a:extLst>
              <a:ext uri="{FF2B5EF4-FFF2-40B4-BE49-F238E27FC236}">
                <a16:creationId xmlns:a16="http://schemas.microsoft.com/office/drawing/2014/main" id="{26B19C22-7FA0-4E98-85D4-98C57B2627EC}"/>
              </a:ext>
            </a:extLst>
          </p:cNvPr>
          <p:cNvSpPr txBox="1"/>
          <p:nvPr/>
        </p:nvSpPr>
        <p:spPr>
          <a:xfrm>
            <a:off x="11030622" y="420293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7" name="TextBox 136">
            <a:extLst>
              <a:ext uri="{FF2B5EF4-FFF2-40B4-BE49-F238E27FC236}">
                <a16:creationId xmlns:a16="http://schemas.microsoft.com/office/drawing/2014/main" id="{9DDE592B-BF74-4FB7-9688-B9F5152FAEE5}"/>
              </a:ext>
            </a:extLst>
          </p:cNvPr>
          <p:cNvSpPr txBox="1"/>
          <p:nvPr/>
        </p:nvSpPr>
        <p:spPr>
          <a:xfrm>
            <a:off x="11556644" y="421138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3" name="Group 182">
            <a:extLst>
              <a:ext uri="{FF2B5EF4-FFF2-40B4-BE49-F238E27FC236}">
                <a16:creationId xmlns:a16="http://schemas.microsoft.com/office/drawing/2014/main" id="{9A3B5083-4AA1-4074-8775-77A31264A934}"/>
              </a:ext>
            </a:extLst>
          </p:cNvPr>
          <p:cNvGrpSpPr/>
          <p:nvPr/>
        </p:nvGrpSpPr>
        <p:grpSpPr>
          <a:xfrm>
            <a:off x="7425576" y="4565188"/>
            <a:ext cx="2448048" cy="337133"/>
            <a:chOff x="7425576" y="4565188"/>
            <a:chExt cx="2448048" cy="337133"/>
          </a:xfrm>
        </p:grpSpPr>
        <p:sp>
          <p:nvSpPr>
            <p:cNvPr id="140" name="TextBox 139">
              <a:extLst>
                <a:ext uri="{FF2B5EF4-FFF2-40B4-BE49-F238E27FC236}">
                  <a16:creationId xmlns:a16="http://schemas.microsoft.com/office/drawing/2014/main" id="{E6D30B7C-6271-41E9-AD00-A48848960633}"/>
                </a:ext>
              </a:extLst>
            </p:cNvPr>
            <p:cNvSpPr txBox="1"/>
            <p:nvPr/>
          </p:nvSpPr>
          <p:spPr>
            <a:xfrm>
              <a:off x="7425576"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00D89B34-7E9F-4A31-B23D-1EFEFE2304E4}"/>
                </a:ext>
              </a:extLst>
            </p:cNvPr>
            <p:cNvSpPr txBox="1"/>
            <p:nvPr/>
          </p:nvSpPr>
          <p:spPr>
            <a:xfrm>
              <a:off x="7933670" y="45770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2" name="TextBox 141">
              <a:extLst>
                <a:ext uri="{FF2B5EF4-FFF2-40B4-BE49-F238E27FC236}">
                  <a16:creationId xmlns:a16="http://schemas.microsoft.com/office/drawing/2014/main" id="{85854D37-0179-492C-AD3A-7F9A4C8461E8}"/>
                </a:ext>
              </a:extLst>
            </p:cNvPr>
            <p:cNvSpPr txBox="1"/>
            <p:nvPr/>
          </p:nvSpPr>
          <p:spPr>
            <a:xfrm>
              <a:off x="8450115" y="459454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3" name="TextBox 142">
              <a:extLst>
                <a:ext uri="{FF2B5EF4-FFF2-40B4-BE49-F238E27FC236}">
                  <a16:creationId xmlns:a16="http://schemas.microsoft.com/office/drawing/2014/main" id="{48C2EA69-1F52-4D6C-A419-3F8038CBC943}"/>
                </a:ext>
              </a:extLst>
            </p:cNvPr>
            <p:cNvSpPr txBox="1"/>
            <p:nvPr/>
          </p:nvSpPr>
          <p:spPr>
            <a:xfrm>
              <a:off x="8999566" y="456518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4" name="TextBox 143">
              <a:extLst>
                <a:ext uri="{FF2B5EF4-FFF2-40B4-BE49-F238E27FC236}">
                  <a16:creationId xmlns:a16="http://schemas.microsoft.com/office/drawing/2014/main" id="{04DE11FD-AD91-48C2-ADAD-A26D413E309F}"/>
                </a:ext>
              </a:extLst>
            </p:cNvPr>
            <p:cNvSpPr txBox="1"/>
            <p:nvPr/>
          </p:nvSpPr>
          <p:spPr>
            <a:xfrm>
              <a:off x="9470399" y="459454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45" name="TextBox 144">
            <a:extLst>
              <a:ext uri="{FF2B5EF4-FFF2-40B4-BE49-F238E27FC236}">
                <a16:creationId xmlns:a16="http://schemas.microsoft.com/office/drawing/2014/main" id="{20D9DB1E-8F2A-40F0-B90A-99484E628C77}"/>
              </a:ext>
            </a:extLst>
          </p:cNvPr>
          <p:cNvSpPr txBox="1"/>
          <p:nvPr/>
        </p:nvSpPr>
        <p:spPr>
          <a:xfrm>
            <a:off x="10046765" y="460241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6" name="TextBox 145">
            <a:extLst>
              <a:ext uri="{FF2B5EF4-FFF2-40B4-BE49-F238E27FC236}">
                <a16:creationId xmlns:a16="http://schemas.microsoft.com/office/drawing/2014/main" id="{2C5919CA-A8F0-4862-B301-24A3A80156D7}"/>
              </a:ext>
            </a:extLst>
          </p:cNvPr>
          <p:cNvSpPr txBox="1"/>
          <p:nvPr/>
        </p:nvSpPr>
        <p:spPr>
          <a:xfrm>
            <a:off x="10518367" y="458953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7" name="TextBox 146">
            <a:extLst>
              <a:ext uri="{FF2B5EF4-FFF2-40B4-BE49-F238E27FC236}">
                <a16:creationId xmlns:a16="http://schemas.microsoft.com/office/drawing/2014/main" id="{276B7219-E48A-47E8-BCF6-67451E03317D}"/>
              </a:ext>
            </a:extLst>
          </p:cNvPr>
          <p:cNvSpPr txBox="1"/>
          <p:nvPr/>
        </p:nvSpPr>
        <p:spPr>
          <a:xfrm>
            <a:off x="11044389" y="459798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4" name="Group 183">
            <a:extLst>
              <a:ext uri="{FF2B5EF4-FFF2-40B4-BE49-F238E27FC236}">
                <a16:creationId xmlns:a16="http://schemas.microsoft.com/office/drawing/2014/main" id="{74FA4875-5190-4684-B70D-58752A5C1DC9}"/>
              </a:ext>
            </a:extLst>
          </p:cNvPr>
          <p:cNvGrpSpPr/>
          <p:nvPr/>
        </p:nvGrpSpPr>
        <p:grpSpPr>
          <a:xfrm>
            <a:off x="5898668" y="4942328"/>
            <a:ext cx="3468332" cy="345000"/>
            <a:chOff x="5898668" y="4942328"/>
            <a:chExt cx="3468332" cy="345000"/>
          </a:xfrm>
        </p:grpSpPr>
        <p:sp>
          <p:nvSpPr>
            <p:cNvPr id="148" name="TextBox 147">
              <a:extLst>
                <a:ext uri="{FF2B5EF4-FFF2-40B4-BE49-F238E27FC236}">
                  <a16:creationId xmlns:a16="http://schemas.microsoft.com/office/drawing/2014/main" id="{6D24AF6C-909D-4979-A082-A86BB8D5E2CD}"/>
                </a:ext>
              </a:extLst>
            </p:cNvPr>
            <p:cNvSpPr txBox="1"/>
            <p:nvPr/>
          </p:nvSpPr>
          <p:spPr>
            <a:xfrm>
              <a:off x="5898668" y="49541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9" name="TextBox 148">
              <a:extLst>
                <a:ext uri="{FF2B5EF4-FFF2-40B4-BE49-F238E27FC236}">
                  <a16:creationId xmlns:a16="http://schemas.microsoft.com/office/drawing/2014/main" id="{9B687E72-E383-4A74-B90D-DB7B6922E39C}"/>
                </a:ext>
              </a:extLst>
            </p:cNvPr>
            <p:cNvSpPr txBox="1"/>
            <p:nvPr/>
          </p:nvSpPr>
          <p:spPr>
            <a:xfrm>
              <a:off x="6406762" y="49795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2" name="TextBox 151">
              <a:extLst>
                <a:ext uri="{FF2B5EF4-FFF2-40B4-BE49-F238E27FC236}">
                  <a16:creationId xmlns:a16="http://schemas.microsoft.com/office/drawing/2014/main" id="{BC895F34-E171-4D4B-84C1-72A9BF6A0549}"/>
                </a:ext>
              </a:extLst>
            </p:cNvPr>
            <p:cNvSpPr txBox="1"/>
            <p:nvPr/>
          </p:nvSpPr>
          <p:spPr>
            <a:xfrm>
              <a:off x="7943491" y="4971684"/>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3" name="TextBox 152">
              <a:extLst>
                <a:ext uri="{FF2B5EF4-FFF2-40B4-BE49-F238E27FC236}">
                  <a16:creationId xmlns:a16="http://schemas.microsoft.com/office/drawing/2014/main" id="{07A5673F-F067-4D71-8AA7-A38CBE710B07}"/>
                </a:ext>
              </a:extLst>
            </p:cNvPr>
            <p:cNvSpPr txBox="1"/>
            <p:nvPr/>
          </p:nvSpPr>
          <p:spPr>
            <a:xfrm>
              <a:off x="8492942" y="494232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4" name="TextBox 153">
              <a:extLst>
                <a:ext uri="{FF2B5EF4-FFF2-40B4-BE49-F238E27FC236}">
                  <a16:creationId xmlns:a16="http://schemas.microsoft.com/office/drawing/2014/main" id="{8217C684-D913-4CA2-A6D3-3534ECB87ECF}"/>
                </a:ext>
              </a:extLst>
            </p:cNvPr>
            <p:cNvSpPr txBox="1"/>
            <p:nvPr/>
          </p:nvSpPr>
          <p:spPr>
            <a:xfrm>
              <a:off x="8963775" y="4971683"/>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55" name="TextBox 154">
            <a:extLst>
              <a:ext uri="{FF2B5EF4-FFF2-40B4-BE49-F238E27FC236}">
                <a16:creationId xmlns:a16="http://schemas.microsoft.com/office/drawing/2014/main" id="{9433CD51-B6A7-4094-8828-366255A0AD4F}"/>
              </a:ext>
            </a:extLst>
          </p:cNvPr>
          <p:cNvSpPr txBox="1"/>
          <p:nvPr/>
        </p:nvSpPr>
        <p:spPr>
          <a:xfrm>
            <a:off x="9540141" y="4979551"/>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6" name="TextBox 155">
            <a:extLst>
              <a:ext uri="{FF2B5EF4-FFF2-40B4-BE49-F238E27FC236}">
                <a16:creationId xmlns:a16="http://schemas.microsoft.com/office/drawing/2014/main" id="{2A0ED571-A4FA-4300-8511-095E132ED27A}"/>
              </a:ext>
            </a:extLst>
          </p:cNvPr>
          <p:cNvSpPr txBox="1"/>
          <p:nvPr/>
        </p:nvSpPr>
        <p:spPr>
          <a:xfrm>
            <a:off x="10011743" y="496667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7" name="TextBox 156">
            <a:extLst>
              <a:ext uri="{FF2B5EF4-FFF2-40B4-BE49-F238E27FC236}">
                <a16:creationId xmlns:a16="http://schemas.microsoft.com/office/drawing/2014/main" id="{A13E2C4E-2D2E-4DDD-BAE4-502A6F43D051}"/>
              </a:ext>
            </a:extLst>
          </p:cNvPr>
          <p:cNvSpPr txBox="1"/>
          <p:nvPr/>
        </p:nvSpPr>
        <p:spPr>
          <a:xfrm>
            <a:off x="10537765" y="497512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68" name="Group 167">
            <a:extLst>
              <a:ext uri="{FF2B5EF4-FFF2-40B4-BE49-F238E27FC236}">
                <a16:creationId xmlns:a16="http://schemas.microsoft.com/office/drawing/2014/main" id="{48862E13-17F9-4739-AC2F-DD771EF5F21D}"/>
              </a:ext>
            </a:extLst>
          </p:cNvPr>
          <p:cNvGrpSpPr/>
          <p:nvPr/>
        </p:nvGrpSpPr>
        <p:grpSpPr>
          <a:xfrm>
            <a:off x="5382135" y="5359452"/>
            <a:ext cx="5042322" cy="345000"/>
            <a:chOff x="5382135" y="5359452"/>
            <a:chExt cx="5042322" cy="345000"/>
          </a:xfrm>
        </p:grpSpPr>
        <p:sp>
          <p:nvSpPr>
            <p:cNvPr id="158" name="TextBox 157">
              <a:extLst>
                <a:ext uri="{FF2B5EF4-FFF2-40B4-BE49-F238E27FC236}">
                  <a16:creationId xmlns:a16="http://schemas.microsoft.com/office/drawing/2014/main" id="{C2F6BF5E-8486-450D-A23C-D75502BF85FA}"/>
                </a:ext>
              </a:extLst>
            </p:cNvPr>
            <p:cNvSpPr txBox="1"/>
            <p:nvPr/>
          </p:nvSpPr>
          <p:spPr>
            <a:xfrm>
              <a:off x="5382135"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9" name="TextBox 158">
              <a:extLst>
                <a:ext uri="{FF2B5EF4-FFF2-40B4-BE49-F238E27FC236}">
                  <a16:creationId xmlns:a16="http://schemas.microsoft.com/office/drawing/2014/main" id="{CF102CB1-6314-41C3-BE97-69A7EA72B326}"/>
                </a:ext>
              </a:extLst>
            </p:cNvPr>
            <p:cNvSpPr txBox="1"/>
            <p:nvPr/>
          </p:nvSpPr>
          <p:spPr>
            <a:xfrm>
              <a:off x="5890229"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3" name="TextBox 162">
              <a:extLst>
                <a:ext uri="{FF2B5EF4-FFF2-40B4-BE49-F238E27FC236}">
                  <a16:creationId xmlns:a16="http://schemas.microsoft.com/office/drawing/2014/main" id="{15260CF8-3DF7-4700-AF3C-9356841F07E9}"/>
                </a:ext>
              </a:extLst>
            </p:cNvPr>
            <p:cNvSpPr txBox="1"/>
            <p:nvPr/>
          </p:nvSpPr>
          <p:spPr>
            <a:xfrm>
              <a:off x="7976409" y="5359452"/>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4" name="TextBox 163">
              <a:extLst>
                <a:ext uri="{FF2B5EF4-FFF2-40B4-BE49-F238E27FC236}">
                  <a16:creationId xmlns:a16="http://schemas.microsoft.com/office/drawing/2014/main" id="{4539D3AE-0F1C-44BC-AE08-5BD6FB450473}"/>
                </a:ext>
              </a:extLst>
            </p:cNvPr>
            <p:cNvSpPr txBox="1"/>
            <p:nvPr/>
          </p:nvSpPr>
          <p:spPr>
            <a:xfrm>
              <a:off x="8447242" y="5388807"/>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5" name="TextBox 164">
              <a:extLst>
                <a:ext uri="{FF2B5EF4-FFF2-40B4-BE49-F238E27FC236}">
                  <a16:creationId xmlns:a16="http://schemas.microsoft.com/office/drawing/2014/main" id="{5278566B-D9EA-4A41-9A58-C78A055564DF}"/>
                </a:ext>
              </a:extLst>
            </p:cNvPr>
            <p:cNvSpPr txBox="1"/>
            <p:nvPr/>
          </p:nvSpPr>
          <p:spPr>
            <a:xfrm>
              <a:off x="9023608"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6" name="TextBox 165">
              <a:extLst>
                <a:ext uri="{FF2B5EF4-FFF2-40B4-BE49-F238E27FC236}">
                  <a16:creationId xmlns:a16="http://schemas.microsoft.com/office/drawing/2014/main" id="{B83B06BD-3D05-47D9-9315-AB876A78CEF5}"/>
                </a:ext>
              </a:extLst>
            </p:cNvPr>
            <p:cNvSpPr txBox="1"/>
            <p:nvPr/>
          </p:nvSpPr>
          <p:spPr>
            <a:xfrm>
              <a:off x="9495210" y="5383796"/>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7" name="TextBox 166">
              <a:extLst>
                <a:ext uri="{FF2B5EF4-FFF2-40B4-BE49-F238E27FC236}">
                  <a16:creationId xmlns:a16="http://schemas.microsoft.com/office/drawing/2014/main" id="{7699FC08-E5C9-4B2B-9896-63AA474C74D6}"/>
                </a:ext>
              </a:extLst>
            </p:cNvPr>
            <p:cNvSpPr txBox="1"/>
            <p:nvPr/>
          </p:nvSpPr>
          <p:spPr>
            <a:xfrm>
              <a:off x="10021232"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69" name="Group 168">
            <a:extLst>
              <a:ext uri="{FF2B5EF4-FFF2-40B4-BE49-F238E27FC236}">
                <a16:creationId xmlns:a16="http://schemas.microsoft.com/office/drawing/2014/main" id="{32FCDC0F-41FC-49C6-BCEF-835BCA3C94B5}"/>
              </a:ext>
            </a:extLst>
          </p:cNvPr>
          <p:cNvGrpSpPr/>
          <p:nvPr/>
        </p:nvGrpSpPr>
        <p:grpSpPr>
          <a:xfrm>
            <a:off x="5355976" y="5743787"/>
            <a:ext cx="5042322" cy="333177"/>
            <a:chOff x="5382135" y="5371275"/>
            <a:chExt cx="5042322" cy="333177"/>
          </a:xfrm>
        </p:grpSpPr>
        <p:sp>
          <p:nvSpPr>
            <p:cNvPr id="170" name="TextBox 169">
              <a:extLst>
                <a:ext uri="{FF2B5EF4-FFF2-40B4-BE49-F238E27FC236}">
                  <a16:creationId xmlns:a16="http://schemas.microsoft.com/office/drawing/2014/main" id="{DFF0C75B-C5F6-4374-92E5-B49C6FC27544}"/>
                </a:ext>
              </a:extLst>
            </p:cNvPr>
            <p:cNvSpPr txBox="1"/>
            <p:nvPr/>
          </p:nvSpPr>
          <p:spPr>
            <a:xfrm>
              <a:off x="5382135" y="53712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1" name="TextBox 170">
              <a:extLst>
                <a:ext uri="{FF2B5EF4-FFF2-40B4-BE49-F238E27FC236}">
                  <a16:creationId xmlns:a16="http://schemas.microsoft.com/office/drawing/2014/main" id="{3BBA33B3-9F76-479E-80FA-D3A6C16321E5}"/>
                </a:ext>
              </a:extLst>
            </p:cNvPr>
            <p:cNvSpPr txBox="1"/>
            <p:nvPr/>
          </p:nvSpPr>
          <p:spPr>
            <a:xfrm>
              <a:off x="5890229"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4" name="TextBox 173">
              <a:extLst>
                <a:ext uri="{FF2B5EF4-FFF2-40B4-BE49-F238E27FC236}">
                  <a16:creationId xmlns:a16="http://schemas.microsoft.com/office/drawing/2014/main" id="{5D1E623F-83F5-47B7-93CD-6873A7C0EFEB}"/>
                </a:ext>
              </a:extLst>
            </p:cNvPr>
            <p:cNvSpPr txBox="1"/>
            <p:nvPr/>
          </p:nvSpPr>
          <p:spPr>
            <a:xfrm>
              <a:off x="7426958" y="5388808"/>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5" name="TextBox 174">
              <a:extLst>
                <a:ext uri="{FF2B5EF4-FFF2-40B4-BE49-F238E27FC236}">
                  <a16:creationId xmlns:a16="http://schemas.microsoft.com/office/drawing/2014/main" id="{2ED64EFA-7B3B-4DCF-903D-560A195A3E0A}"/>
                </a:ext>
              </a:extLst>
            </p:cNvPr>
            <p:cNvSpPr txBox="1"/>
            <p:nvPr/>
          </p:nvSpPr>
          <p:spPr>
            <a:xfrm>
              <a:off x="7977233" y="5392249"/>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7" name="TextBox 176">
              <a:extLst>
                <a:ext uri="{FF2B5EF4-FFF2-40B4-BE49-F238E27FC236}">
                  <a16:creationId xmlns:a16="http://schemas.microsoft.com/office/drawing/2014/main" id="{3323DEC0-5169-41CF-9C0C-3BAE1B4A6744}"/>
                </a:ext>
              </a:extLst>
            </p:cNvPr>
            <p:cNvSpPr txBox="1"/>
            <p:nvPr/>
          </p:nvSpPr>
          <p:spPr>
            <a:xfrm>
              <a:off x="9023608" y="5396675"/>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9" name="TextBox 178">
              <a:extLst>
                <a:ext uri="{FF2B5EF4-FFF2-40B4-BE49-F238E27FC236}">
                  <a16:creationId xmlns:a16="http://schemas.microsoft.com/office/drawing/2014/main" id="{54E42B3B-3FA0-4929-89F9-572778574086}"/>
                </a:ext>
              </a:extLst>
            </p:cNvPr>
            <p:cNvSpPr txBox="1"/>
            <p:nvPr/>
          </p:nvSpPr>
          <p:spPr>
            <a:xfrm>
              <a:off x="10021232" y="5392250"/>
              <a:ext cx="4032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pic>
        <p:nvPicPr>
          <p:cNvPr id="186" name="Picture 185">
            <a:extLst>
              <a:ext uri="{FF2B5EF4-FFF2-40B4-BE49-F238E27FC236}">
                <a16:creationId xmlns:a16="http://schemas.microsoft.com/office/drawing/2014/main" id="{B4E28A8F-54D4-4EC7-B8C6-D1890F181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17" y="4380182"/>
            <a:ext cx="1687204" cy="1722019"/>
          </a:xfrm>
          <a:prstGeom prst="rect">
            <a:avLst/>
          </a:prstGeom>
        </p:spPr>
      </p:pic>
      <p:sp>
        <p:nvSpPr>
          <p:cNvPr id="187" name="Thought Bubble: Cloud 186">
            <a:extLst>
              <a:ext uri="{FF2B5EF4-FFF2-40B4-BE49-F238E27FC236}">
                <a16:creationId xmlns:a16="http://schemas.microsoft.com/office/drawing/2014/main" id="{40BB3B9C-62B7-40E6-9055-A533CA652D2A}"/>
              </a:ext>
            </a:extLst>
          </p:cNvPr>
          <p:cNvSpPr/>
          <p:nvPr/>
        </p:nvSpPr>
        <p:spPr>
          <a:xfrm>
            <a:off x="352540" y="2093560"/>
            <a:ext cx="2115238" cy="1678780"/>
          </a:xfrm>
          <a:prstGeom prst="cloudCallout">
            <a:avLst>
              <a:gd name="adj1" fmla="val -3819"/>
              <a:gd name="adj2" fmla="val 82184"/>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Clarinet Clip Art">
            <a:extLst>
              <a:ext uri="{FF2B5EF4-FFF2-40B4-BE49-F238E27FC236}">
                <a16:creationId xmlns:a16="http://schemas.microsoft.com/office/drawing/2014/main" id="{05B4C487-D3B2-4DD3-B13B-737EEF33A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088020">
            <a:off x="949715" y="2251852"/>
            <a:ext cx="967718" cy="1388465"/>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a:extLst>
              <a:ext uri="{FF2B5EF4-FFF2-40B4-BE49-F238E27FC236}">
                <a16:creationId xmlns:a16="http://schemas.microsoft.com/office/drawing/2014/main" id="{1EE8181D-B671-45C6-8FDC-748E8F4B22A0}"/>
              </a:ext>
            </a:extLst>
          </p:cNvPr>
          <p:cNvSpPr txBox="1"/>
          <p:nvPr/>
        </p:nvSpPr>
        <p:spPr>
          <a:xfrm>
            <a:off x="179713" y="1342402"/>
            <a:ext cx="5024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Abend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p>
        </p:txBody>
      </p:sp>
      <p:sp>
        <p:nvSpPr>
          <p:cNvPr id="160" name="Action Button: Custom 10" descr="number 1">
            <a:hlinkClick r:id="" action="ppaction://noaction" highlightClick="1">
              <a:snd r:embed="rId6" name="crossword 1 new.wav"/>
            </a:hlinkClick>
            <a:extLst>
              <a:ext uri="{FF2B5EF4-FFF2-40B4-BE49-F238E27FC236}">
                <a16:creationId xmlns:a16="http://schemas.microsoft.com/office/drawing/2014/main" id="{CE4A6355-D7DE-4FC0-8A2A-38C004A6B6DD}"/>
              </a:ext>
            </a:extLst>
          </p:cNvPr>
          <p:cNvSpPr/>
          <p:nvPr/>
        </p:nvSpPr>
        <p:spPr>
          <a:xfrm>
            <a:off x="5944705" y="1397101"/>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61" name="Action Button: Custom 10" descr="number 1">
            <a:hlinkClick r:id="" action="ppaction://noaction" highlightClick="1">
              <a:snd r:embed="rId7" name="crossword 11 new.wav"/>
            </a:hlinkClick>
            <a:extLst>
              <a:ext uri="{FF2B5EF4-FFF2-40B4-BE49-F238E27FC236}">
                <a16:creationId xmlns:a16="http://schemas.microsoft.com/office/drawing/2014/main" id="{BD0D480F-062F-4355-9758-8A2DB52162AF}"/>
              </a:ext>
            </a:extLst>
          </p:cNvPr>
          <p:cNvSpPr/>
          <p:nvPr/>
        </p:nvSpPr>
        <p:spPr>
          <a:xfrm>
            <a:off x="4394200" y="5783645"/>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162" name="Action Button: Custom 10" descr="number 1">
            <a:hlinkClick r:id="" action="ppaction://noaction" highlightClick="1">
              <a:snd r:embed="rId8" name="crossword 10 new.wav"/>
            </a:hlinkClick>
            <a:extLst>
              <a:ext uri="{FF2B5EF4-FFF2-40B4-BE49-F238E27FC236}">
                <a16:creationId xmlns:a16="http://schemas.microsoft.com/office/drawing/2014/main" id="{6A472502-D44D-498B-897C-48B4F5D1A899}"/>
              </a:ext>
            </a:extLst>
          </p:cNvPr>
          <p:cNvSpPr/>
          <p:nvPr/>
        </p:nvSpPr>
        <p:spPr>
          <a:xfrm>
            <a:off x="4394200" y="5392195"/>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72" name="Action Button: Custom 10" descr="number 1">
            <a:hlinkClick r:id="" action="ppaction://noaction" highlightClick="1">
              <a:snd r:embed="rId9" name="crossword 8 new.wav"/>
            </a:hlinkClick>
            <a:extLst>
              <a:ext uri="{FF2B5EF4-FFF2-40B4-BE49-F238E27FC236}">
                <a16:creationId xmlns:a16="http://schemas.microsoft.com/office/drawing/2014/main" id="{E8E85CAE-137D-4C8A-B1E8-72CEC0ADD581}"/>
              </a:ext>
            </a:extLst>
          </p:cNvPr>
          <p:cNvSpPr/>
          <p:nvPr/>
        </p:nvSpPr>
        <p:spPr>
          <a:xfrm>
            <a:off x="5949950" y="4562591"/>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3" name="Action Button: Custom 10" descr="number 1">
            <a:hlinkClick r:id="" action="ppaction://noaction" highlightClick="1">
              <a:snd r:embed="rId10" name="crossword 9 new.wav"/>
            </a:hlinkClick>
            <a:extLst>
              <a:ext uri="{FF2B5EF4-FFF2-40B4-BE49-F238E27FC236}">
                <a16:creationId xmlns:a16="http://schemas.microsoft.com/office/drawing/2014/main" id="{EF186483-6B1B-46FE-B45B-B86923ED0F4C}"/>
              </a:ext>
            </a:extLst>
          </p:cNvPr>
          <p:cNvSpPr/>
          <p:nvPr/>
        </p:nvSpPr>
        <p:spPr>
          <a:xfrm>
            <a:off x="5435600" y="4981691"/>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76" name="Action Button: Custom 10" descr="number 1">
            <a:hlinkClick r:id="" action="ppaction://noaction" highlightClick="1">
              <a:snd r:embed="rId11" name="crossword 7 new.wav"/>
            </a:hlinkClick>
            <a:extLst>
              <a:ext uri="{FF2B5EF4-FFF2-40B4-BE49-F238E27FC236}">
                <a16:creationId xmlns:a16="http://schemas.microsoft.com/office/drawing/2014/main" id="{5B44EB7C-22D0-4963-BDF6-A56D9C55310F}"/>
              </a:ext>
            </a:extLst>
          </p:cNvPr>
          <p:cNvSpPr/>
          <p:nvPr/>
        </p:nvSpPr>
        <p:spPr>
          <a:xfrm>
            <a:off x="6467475" y="4191116"/>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78" name="Action Button: Custom 10" descr="number 1">
            <a:hlinkClick r:id="" action="ppaction://noaction" highlightClick="1">
              <a:snd r:embed="rId12" name="crossword 3 new.wav"/>
            </a:hlinkClick>
            <a:extLst>
              <a:ext uri="{FF2B5EF4-FFF2-40B4-BE49-F238E27FC236}">
                <a16:creationId xmlns:a16="http://schemas.microsoft.com/office/drawing/2014/main" id="{0D68652C-C593-4913-82D7-8ED857C611E1}"/>
              </a:ext>
            </a:extLst>
          </p:cNvPr>
          <p:cNvSpPr/>
          <p:nvPr/>
        </p:nvSpPr>
        <p:spPr>
          <a:xfrm>
            <a:off x="2847975" y="2597266"/>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8" name="Action Button: Custom 10" descr="number 1">
            <a:hlinkClick r:id="" action="ppaction://noaction" highlightClick="1">
              <a:snd r:embed="rId13" name="crossword 4 new.wav"/>
            </a:hlinkClick>
            <a:extLst>
              <a:ext uri="{FF2B5EF4-FFF2-40B4-BE49-F238E27FC236}">
                <a16:creationId xmlns:a16="http://schemas.microsoft.com/office/drawing/2014/main" id="{926D283A-95AF-4DD4-91FE-74BA643993CF}"/>
              </a:ext>
            </a:extLst>
          </p:cNvPr>
          <p:cNvSpPr/>
          <p:nvPr/>
        </p:nvSpPr>
        <p:spPr>
          <a:xfrm>
            <a:off x="4911725" y="3003666"/>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9" name="Action Button: Custom 10" descr="number 1">
            <a:hlinkClick r:id="" action="ppaction://noaction" highlightClick="1">
              <a:snd r:embed="rId14" name="crossword 5 new.wav"/>
            </a:hlinkClick>
            <a:extLst>
              <a:ext uri="{FF2B5EF4-FFF2-40B4-BE49-F238E27FC236}">
                <a16:creationId xmlns:a16="http://schemas.microsoft.com/office/drawing/2014/main" id="{5ABE2EE3-1EFB-485D-9E4C-9A770C7FBB4F}"/>
              </a:ext>
            </a:extLst>
          </p:cNvPr>
          <p:cNvSpPr/>
          <p:nvPr/>
        </p:nvSpPr>
        <p:spPr>
          <a:xfrm>
            <a:off x="5949950" y="3394191"/>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90" name="Action Button: Custom 10" descr="number 1">
            <a:hlinkClick r:id="" action="ppaction://noaction" highlightClick="1">
              <a:snd r:embed="rId15" name="crossword 6 new.wav"/>
            </a:hlinkClick>
            <a:extLst>
              <a:ext uri="{FF2B5EF4-FFF2-40B4-BE49-F238E27FC236}">
                <a16:creationId xmlns:a16="http://schemas.microsoft.com/office/drawing/2014/main" id="{EF9D3DD9-8D4A-42B3-91F2-BD970DF5E45C}"/>
              </a:ext>
            </a:extLst>
          </p:cNvPr>
          <p:cNvSpPr/>
          <p:nvPr/>
        </p:nvSpPr>
        <p:spPr>
          <a:xfrm>
            <a:off x="3898900" y="3796385"/>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91" name="Action Button: Custom 10" descr="number 1">
            <a:hlinkClick r:id="" action="ppaction://noaction" highlightClick="1">
              <a:snd r:embed="rId16" name="crossword 2 new.wav"/>
            </a:hlinkClick>
            <a:extLst>
              <a:ext uri="{FF2B5EF4-FFF2-40B4-BE49-F238E27FC236}">
                <a16:creationId xmlns:a16="http://schemas.microsoft.com/office/drawing/2014/main" id="{2BF6FA5F-8F8E-42DC-BA9C-AB729AD4420D}"/>
              </a:ext>
            </a:extLst>
          </p:cNvPr>
          <p:cNvSpPr/>
          <p:nvPr/>
        </p:nvSpPr>
        <p:spPr>
          <a:xfrm>
            <a:off x="7508875" y="1816216"/>
            <a:ext cx="311150" cy="284132"/>
          </a:xfrm>
          <a:prstGeom prst="actionButtonBlank">
            <a:avLst/>
          </a:prstGeom>
          <a:solidFill>
            <a:srgbClr val="DAA520"/>
          </a:solidFill>
          <a:ln w="28575">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349257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8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8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35E81E3-3041-439D-B815-5225D9083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9419" y="944139"/>
            <a:ext cx="2735877" cy="430238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03096" y="339354"/>
            <a:ext cx="5895975" cy="707849"/>
          </a:xfrm>
        </p:spPr>
        <p:txBody>
          <a:bodyPr>
            <a:normAutofit/>
          </a:bodyPr>
          <a:lstStyle/>
          <a:p>
            <a:r>
              <a:rPr lang="en-GB" sz="2800" b="1" dirty="0">
                <a:solidFill>
                  <a:schemeClr val="bg1"/>
                </a:solidFill>
              </a:rPr>
              <a:t>Mia und Katja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93659" y="247047"/>
            <a:ext cx="1363668" cy="4001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b="1" dirty="0">
                <a:solidFill>
                  <a:prstClr val="white"/>
                </a:solidFill>
                <a:latin typeface="Century Gothic" panose="020B0502020202020204" pitchFamily="34" charset="0"/>
              </a:rPr>
              <a:t>l</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1" name="Picture 30">
            <a:extLst>
              <a:ext uri="{FF2B5EF4-FFF2-40B4-BE49-F238E27FC236}">
                <a16:creationId xmlns:a16="http://schemas.microsoft.com/office/drawing/2014/main" id="{38AAED9E-A28E-422C-98D6-9A28CD31D3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9792" y="1424529"/>
            <a:ext cx="1202641" cy="1248555"/>
          </a:xfrm>
          <a:prstGeom prst="rect">
            <a:avLst/>
          </a:prstGeom>
        </p:spPr>
      </p:pic>
      <p:sp>
        <p:nvSpPr>
          <p:cNvPr id="6" name="Speech Bubble: Rectangle with Corners Rounded 5">
            <a:extLst>
              <a:ext uri="{FF2B5EF4-FFF2-40B4-BE49-F238E27FC236}">
                <a16:creationId xmlns:a16="http://schemas.microsoft.com/office/drawing/2014/main" id="{53ED4564-01AA-44C9-A021-B935DA2786E6}"/>
              </a:ext>
            </a:extLst>
          </p:cNvPr>
          <p:cNvSpPr/>
          <p:nvPr/>
        </p:nvSpPr>
        <p:spPr>
          <a:xfrm>
            <a:off x="1810148" y="1424529"/>
            <a:ext cx="7449049" cy="1379571"/>
          </a:xfrm>
          <a:prstGeom prst="wedgeRoundRectCallout">
            <a:avLst>
              <a:gd name="adj1" fmla="val -54323"/>
              <a:gd name="adj2" fmla="val -18295"/>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Das </a:t>
            </a:r>
            <a:r>
              <a:rPr lang="en-GB" sz="2000" dirty="0" err="1">
                <a:solidFill>
                  <a:schemeClr val="accent5">
                    <a:lumMod val="50000"/>
                  </a:schemeClr>
                </a:solidFill>
              </a:rPr>
              <a:t>ist</a:t>
            </a:r>
            <a:r>
              <a:rPr lang="en-GB" sz="2000" dirty="0">
                <a:solidFill>
                  <a:schemeClr val="accent5">
                    <a:lumMod val="50000"/>
                  </a:schemeClr>
                </a:solidFill>
              </a:rPr>
              <a:t> Katja, </a:t>
            </a:r>
            <a:r>
              <a:rPr lang="en-GB" sz="2000" dirty="0" err="1">
                <a:solidFill>
                  <a:schemeClr val="accent5">
                    <a:lumMod val="50000"/>
                  </a:schemeClr>
                </a:solidFill>
              </a:rPr>
              <a:t>meine</a:t>
            </a:r>
            <a:r>
              <a:rPr lang="en-GB" sz="2000" dirty="0">
                <a:solidFill>
                  <a:schemeClr val="accent5">
                    <a:lumMod val="50000"/>
                  </a:schemeClr>
                </a:solidFill>
              </a:rPr>
              <a:t> </a:t>
            </a:r>
            <a:r>
              <a:rPr lang="en-GB" sz="2000" dirty="0" err="1">
                <a:solidFill>
                  <a:schemeClr val="accent5">
                    <a:lumMod val="50000"/>
                  </a:schemeClr>
                </a:solidFill>
              </a:rPr>
              <a:t>Freundin</a:t>
            </a:r>
            <a:r>
              <a:rPr lang="en-GB" sz="2000" dirty="0">
                <a:solidFill>
                  <a:schemeClr val="accent5">
                    <a:lumMod val="50000"/>
                  </a:schemeClr>
                </a:solidFill>
              </a:rPr>
              <a:t> </a:t>
            </a:r>
            <a:r>
              <a:rPr lang="en-GB" sz="2000" dirty="0" err="1">
                <a:solidFill>
                  <a:schemeClr val="accent5">
                    <a:lumMod val="50000"/>
                  </a:schemeClr>
                </a:solidFill>
              </a:rPr>
              <a:t>aus</a:t>
            </a:r>
            <a:r>
              <a:rPr lang="en-GB" sz="2000" dirty="0">
                <a:solidFill>
                  <a:schemeClr val="accent5">
                    <a:lumMod val="50000"/>
                  </a:schemeClr>
                </a:solidFill>
              </a:rPr>
              <a:t> </a:t>
            </a:r>
            <a:r>
              <a:rPr lang="en-GB" sz="2000" dirty="0" err="1">
                <a:solidFill>
                  <a:schemeClr val="accent5">
                    <a:lumMod val="50000"/>
                  </a:schemeClr>
                </a:solidFill>
              </a:rPr>
              <a:t>Polen</a:t>
            </a:r>
            <a:r>
              <a:rPr lang="en-GB" sz="2000" dirty="0">
                <a:solidFill>
                  <a:schemeClr val="accent5">
                    <a:lumMod val="50000"/>
                  </a:schemeClr>
                </a:solidFill>
              </a:rPr>
              <a:t>. </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spielen</a:t>
            </a:r>
            <a:r>
              <a:rPr lang="en-GB" sz="2000" dirty="0">
                <a:solidFill>
                  <a:schemeClr val="accent5">
                    <a:lumMod val="50000"/>
                  </a:schemeClr>
                </a:solidFill>
              </a:rPr>
              <a:t> </a:t>
            </a:r>
            <a:r>
              <a:rPr lang="en-GB" sz="2000" dirty="0" err="1">
                <a:solidFill>
                  <a:schemeClr val="accent5">
                    <a:lumMod val="50000"/>
                  </a:schemeClr>
                </a:solidFill>
              </a:rPr>
              <a:t>zusammen</a:t>
            </a:r>
            <a:r>
              <a:rPr lang="en-GB" sz="2000" dirty="0">
                <a:solidFill>
                  <a:schemeClr val="accent5">
                    <a:lumMod val="50000"/>
                  </a:schemeClr>
                </a:solidFill>
              </a:rPr>
              <a:t> </a:t>
            </a:r>
            <a:r>
              <a:rPr lang="en-GB" sz="2000" b="1" dirty="0" err="1">
                <a:solidFill>
                  <a:schemeClr val="accent5">
                    <a:lumMod val="50000"/>
                  </a:schemeClr>
                </a:solidFill>
              </a:rPr>
              <a:t>im</a:t>
            </a:r>
            <a:r>
              <a:rPr lang="en-GB" sz="2000" b="1" dirty="0">
                <a:solidFill>
                  <a:schemeClr val="accent5">
                    <a:lumMod val="50000"/>
                  </a:schemeClr>
                </a:solidFill>
              </a:rPr>
              <a:t> </a:t>
            </a:r>
            <a:r>
              <a:rPr lang="en-GB" sz="2000" b="1" dirty="0" err="1">
                <a:solidFill>
                  <a:schemeClr val="accent5">
                    <a:lumMod val="50000"/>
                  </a:schemeClr>
                </a:solidFill>
              </a:rPr>
              <a:t>Orchester</a:t>
            </a:r>
            <a:r>
              <a:rPr lang="en-GB" sz="2000" b="1" dirty="0">
                <a:solidFill>
                  <a:schemeClr val="accent5">
                    <a:lumMod val="50000"/>
                  </a:schemeClr>
                </a:solidFill>
              </a:rPr>
              <a:t> </a:t>
            </a:r>
            <a:r>
              <a:rPr lang="en-GB" sz="2000" dirty="0">
                <a:solidFill>
                  <a:schemeClr val="accent5">
                    <a:lumMod val="50000"/>
                  </a:schemeClr>
                </a:solidFill>
              </a:rPr>
              <a:t>und </a:t>
            </a:r>
            <a:r>
              <a:rPr lang="en-GB" sz="2000" dirty="0" err="1">
                <a:solidFill>
                  <a:schemeClr val="accent5">
                    <a:lumMod val="50000"/>
                  </a:schemeClr>
                </a:solidFill>
              </a:rPr>
              <a:t>singen</a:t>
            </a:r>
            <a:r>
              <a:rPr lang="en-GB" sz="2000" dirty="0">
                <a:solidFill>
                  <a:schemeClr val="accent5">
                    <a:lumMod val="50000"/>
                  </a:schemeClr>
                </a:solidFill>
              </a:rPr>
              <a:t> </a:t>
            </a:r>
            <a:r>
              <a:rPr lang="en-GB" sz="2000" b="1" dirty="0" err="1">
                <a:solidFill>
                  <a:schemeClr val="accent5">
                    <a:lumMod val="50000"/>
                  </a:schemeClr>
                </a:solidFill>
              </a:rPr>
              <a:t>im</a:t>
            </a:r>
            <a:r>
              <a:rPr lang="en-GB" sz="2000" b="1" dirty="0">
                <a:solidFill>
                  <a:schemeClr val="accent5">
                    <a:lumMod val="50000"/>
                  </a:schemeClr>
                </a:solidFill>
              </a:rPr>
              <a:t> </a:t>
            </a:r>
            <a:r>
              <a:rPr lang="en-GB" sz="2000" b="1" dirty="0" err="1">
                <a:solidFill>
                  <a:schemeClr val="accent5">
                    <a:lumMod val="50000"/>
                  </a:schemeClr>
                </a:solidFill>
              </a:rPr>
              <a:t>Chor</a:t>
            </a:r>
            <a:r>
              <a:rPr lang="en-GB" sz="2000" dirty="0">
                <a:solidFill>
                  <a:schemeClr val="accent5">
                    <a:lumMod val="50000"/>
                  </a:schemeClr>
                </a:solidFill>
              </a:rPr>
              <a:t>. </a:t>
            </a:r>
            <a:r>
              <a:rPr lang="en-GB" sz="2000" dirty="0" err="1">
                <a:solidFill>
                  <a:schemeClr val="accent5">
                    <a:lumMod val="50000"/>
                  </a:schemeClr>
                </a:solidFill>
              </a:rPr>
              <a:t>Ich</a:t>
            </a:r>
            <a:r>
              <a:rPr lang="en-GB" sz="2000" dirty="0">
                <a:solidFill>
                  <a:schemeClr val="accent5">
                    <a:lumMod val="50000"/>
                  </a:schemeClr>
                </a:solidFill>
              </a:rPr>
              <a:t> </a:t>
            </a:r>
            <a:r>
              <a:rPr lang="en-GB" sz="2000" dirty="0" err="1">
                <a:solidFill>
                  <a:schemeClr val="accent5">
                    <a:lumMod val="50000"/>
                  </a:schemeClr>
                </a:solidFill>
              </a:rPr>
              <a:t>spiele</a:t>
            </a:r>
            <a:r>
              <a:rPr lang="en-GB" sz="2000" dirty="0">
                <a:solidFill>
                  <a:schemeClr val="accent5">
                    <a:lumMod val="50000"/>
                  </a:schemeClr>
                </a:solidFill>
              </a:rPr>
              <a:t> </a:t>
            </a:r>
            <a:r>
              <a:rPr lang="en-GB" sz="2000" dirty="0" err="1">
                <a:solidFill>
                  <a:schemeClr val="accent5">
                    <a:lumMod val="50000"/>
                  </a:schemeClr>
                </a:solidFill>
              </a:rPr>
              <a:t>Klarinette</a:t>
            </a:r>
            <a:r>
              <a:rPr lang="en-GB" sz="2000" dirty="0">
                <a:solidFill>
                  <a:schemeClr val="accent5">
                    <a:lumMod val="50000"/>
                  </a:schemeClr>
                </a:solidFill>
              </a:rPr>
              <a:t> und Katja </a:t>
            </a:r>
            <a:r>
              <a:rPr lang="en-GB" sz="2000" dirty="0" err="1">
                <a:solidFill>
                  <a:schemeClr val="accent5">
                    <a:lumMod val="50000"/>
                  </a:schemeClr>
                </a:solidFill>
              </a:rPr>
              <a:t>spielt</a:t>
            </a:r>
            <a:r>
              <a:rPr lang="en-GB" sz="2000" dirty="0">
                <a:solidFill>
                  <a:schemeClr val="accent5">
                    <a:lumMod val="50000"/>
                  </a:schemeClr>
                </a:solidFill>
              </a:rPr>
              <a:t> Oboe. </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geben</a:t>
            </a:r>
            <a:r>
              <a:rPr lang="en-GB" sz="2000" dirty="0">
                <a:solidFill>
                  <a:schemeClr val="accent5">
                    <a:lumMod val="50000"/>
                  </a:schemeClr>
                </a:solidFill>
              </a:rPr>
              <a:t> </a:t>
            </a:r>
            <a:r>
              <a:rPr lang="en-GB" sz="2000" dirty="0" err="1">
                <a:solidFill>
                  <a:schemeClr val="accent5">
                    <a:lumMod val="50000"/>
                  </a:schemeClr>
                </a:solidFill>
              </a:rPr>
              <a:t>manchmal</a:t>
            </a:r>
            <a:r>
              <a:rPr lang="en-GB" sz="2000" dirty="0">
                <a:solidFill>
                  <a:schemeClr val="accent5">
                    <a:lumMod val="50000"/>
                  </a:schemeClr>
                </a:solidFill>
              </a:rPr>
              <a:t> </a:t>
            </a:r>
            <a:r>
              <a:rPr lang="en-GB" sz="2000" dirty="0" err="1">
                <a:solidFill>
                  <a:schemeClr val="accent5">
                    <a:lumMod val="50000"/>
                  </a:schemeClr>
                </a:solidFill>
              </a:rPr>
              <a:t>im</a:t>
            </a:r>
            <a:r>
              <a:rPr lang="en-GB" sz="2000" dirty="0">
                <a:solidFill>
                  <a:schemeClr val="accent5">
                    <a:lumMod val="50000"/>
                  </a:schemeClr>
                </a:solidFill>
              </a:rPr>
              <a:t> </a:t>
            </a:r>
            <a:r>
              <a:rPr lang="en-GB" sz="2000" b="1" dirty="0" err="1">
                <a:solidFill>
                  <a:schemeClr val="accent5">
                    <a:lumMod val="50000"/>
                  </a:schemeClr>
                </a:solidFill>
              </a:rPr>
              <a:t>Theater</a:t>
            </a:r>
            <a:r>
              <a:rPr lang="en-GB" sz="2000" b="1" dirty="0">
                <a:solidFill>
                  <a:schemeClr val="accent5">
                    <a:lumMod val="50000"/>
                  </a:schemeClr>
                </a:solidFill>
              </a:rPr>
              <a:t> </a:t>
            </a:r>
            <a:r>
              <a:rPr lang="en-GB" sz="2000" dirty="0" err="1">
                <a:solidFill>
                  <a:schemeClr val="accent5">
                    <a:lumMod val="50000"/>
                  </a:schemeClr>
                </a:solidFill>
              </a:rPr>
              <a:t>ein</a:t>
            </a:r>
            <a:r>
              <a:rPr lang="en-GB" sz="2000" b="1" dirty="0">
                <a:solidFill>
                  <a:schemeClr val="accent5">
                    <a:lumMod val="50000"/>
                  </a:schemeClr>
                </a:solidFill>
              </a:rPr>
              <a:t> </a:t>
            </a:r>
            <a:r>
              <a:rPr lang="en-GB" sz="2000" dirty="0" err="1">
                <a:solidFill>
                  <a:schemeClr val="accent5">
                    <a:lumMod val="50000"/>
                  </a:schemeClr>
                </a:solidFill>
              </a:rPr>
              <a:t>Konzert</a:t>
            </a:r>
            <a:r>
              <a:rPr lang="en-GB" sz="2000" dirty="0">
                <a:solidFill>
                  <a:schemeClr val="accent5">
                    <a:lumMod val="50000"/>
                  </a:schemeClr>
                </a:solidFill>
              </a:rPr>
              <a:t>. Ich</a:t>
            </a:r>
            <a:r>
              <a:rPr lang="en-GB" sz="2000" b="1" dirty="0">
                <a:solidFill>
                  <a:schemeClr val="accent5">
                    <a:lumMod val="50000"/>
                  </a:schemeClr>
                </a:solidFill>
              </a:rPr>
              <a:t> </a:t>
            </a:r>
            <a:r>
              <a:rPr lang="en-GB" sz="2000" b="1" dirty="0" err="1">
                <a:solidFill>
                  <a:schemeClr val="accent5">
                    <a:lumMod val="50000"/>
                  </a:schemeClr>
                </a:solidFill>
              </a:rPr>
              <a:t>denke</a:t>
            </a:r>
            <a:r>
              <a:rPr lang="en-GB" sz="2000" dirty="0">
                <a:solidFill>
                  <a:schemeClr val="accent5">
                    <a:lumMod val="50000"/>
                  </a:schemeClr>
                </a:solidFill>
              </a:rPr>
              <a:t>, das </a:t>
            </a:r>
            <a:r>
              <a:rPr lang="en-GB" sz="2000" dirty="0" err="1">
                <a:solidFill>
                  <a:schemeClr val="accent5">
                    <a:lumMod val="50000"/>
                  </a:schemeClr>
                </a:solidFill>
              </a:rPr>
              <a:t>ist</a:t>
            </a:r>
            <a:r>
              <a:rPr lang="en-GB" sz="2000" dirty="0">
                <a:solidFill>
                  <a:schemeClr val="accent5">
                    <a:lumMod val="50000"/>
                  </a:schemeClr>
                </a:solidFill>
              </a:rPr>
              <a:t> </a:t>
            </a:r>
            <a:r>
              <a:rPr lang="en-GB" sz="2000" b="1" dirty="0" err="1">
                <a:solidFill>
                  <a:schemeClr val="accent5">
                    <a:lumMod val="50000"/>
                  </a:schemeClr>
                </a:solidFill>
              </a:rPr>
              <a:t>ganz</a:t>
            </a:r>
            <a:r>
              <a:rPr lang="en-GB" sz="2000" dirty="0">
                <a:solidFill>
                  <a:schemeClr val="accent5">
                    <a:lumMod val="50000"/>
                  </a:schemeClr>
                </a:solidFill>
              </a:rPr>
              <a:t> toll!</a:t>
            </a:r>
            <a:endParaRPr lang="en-GB" sz="2000" dirty="0">
              <a:solidFill>
                <a:srgbClr val="DAA520"/>
              </a:solidFill>
            </a:endParaRPr>
          </a:p>
        </p:txBody>
      </p:sp>
      <p:sp>
        <p:nvSpPr>
          <p:cNvPr id="10" name="Speech Bubble: Rectangle with Corners Rounded 9">
            <a:extLst>
              <a:ext uri="{FF2B5EF4-FFF2-40B4-BE49-F238E27FC236}">
                <a16:creationId xmlns:a16="http://schemas.microsoft.com/office/drawing/2014/main" id="{40FEDED4-4F02-41DF-8F1D-A4A1CD7DA4B4}"/>
              </a:ext>
            </a:extLst>
          </p:cNvPr>
          <p:cNvSpPr/>
          <p:nvPr/>
        </p:nvSpPr>
        <p:spPr>
          <a:xfrm>
            <a:off x="587630" y="3087542"/>
            <a:ext cx="8671567" cy="1976585"/>
          </a:xfrm>
          <a:prstGeom prst="wedgeRoundRectCallout">
            <a:avLst>
              <a:gd name="adj1" fmla="val 54604"/>
              <a:gd name="adj2" fmla="val -19453"/>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Hallo! Ich </a:t>
            </a:r>
            <a:r>
              <a:rPr lang="en-GB" sz="2000" dirty="0" err="1">
                <a:solidFill>
                  <a:schemeClr val="accent5">
                    <a:lumMod val="50000"/>
                  </a:schemeClr>
                </a:solidFill>
              </a:rPr>
              <a:t>heiße</a:t>
            </a:r>
            <a:r>
              <a:rPr lang="en-GB" sz="2000" dirty="0">
                <a:solidFill>
                  <a:schemeClr val="accent5">
                    <a:lumMod val="50000"/>
                  </a:schemeClr>
                </a:solidFill>
              </a:rPr>
              <a:t> Katarzyna, </a:t>
            </a:r>
            <a:r>
              <a:rPr lang="en-GB" sz="2000" dirty="0" err="1">
                <a:solidFill>
                  <a:schemeClr val="accent5">
                    <a:lumMod val="50000"/>
                  </a:schemeClr>
                </a:solidFill>
              </a:rPr>
              <a:t>aber</a:t>
            </a:r>
            <a:r>
              <a:rPr lang="en-GB" sz="2000" dirty="0">
                <a:solidFill>
                  <a:schemeClr val="accent5">
                    <a:lumMod val="50000"/>
                  </a:schemeClr>
                </a:solidFill>
              </a:rPr>
              <a:t> </a:t>
            </a:r>
            <a:r>
              <a:rPr lang="en-GB" sz="2000" b="1" dirty="0">
                <a:solidFill>
                  <a:schemeClr val="accent5">
                    <a:lumMod val="50000"/>
                  </a:schemeClr>
                </a:solidFill>
              </a:rPr>
              <a:t>du</a:t>
            </a:r>
            <a:r>
              <a:rPr lang="en-GB" sz="2000" dirty="0">
                <a:solidFill>
                  <a:schemeClr val="accent5">
                    <a:lumMod val="50000"/>
                  </a:schemeClr>
                </a:solidFill>
              </a:rPr>
              <a:t> </a:t>
            </a:r>
            <a:r>
              <a:rPr lang="en-GB" sz="2000" b="1" dirty="0" err="1">
                <a:solidFill>
                  <a:schemeClr val="accent5">
                    <a:lumMod val="50000"/>
                  </a:schemeClr>
                </a:solidFill>
              </a:rPr>
              <a:t>kannst</a:t>
            </a:r>
            <a:r>
              <a:rPr lang="en-GB" sz="2000" dirty="0">
                <a:solidFill>
                  <a:schemeClr val="accent5">
                    <a:lumMod val="50000"/>
                  </a:schemeClr>
                </a:solidFill>
              </a:rPr>
              <a:t> „Katja“ </a:t>
            </a:r>
            <a:r>
              <a:rPr lang="en-GB" sz="2000" dirty="0" err="1">
                <a:solidFill>
                  <a:schemeClr val="accent5">
                    <a:lumMod val="50000"/>
                  </a:schemeClr>
                </a:solidFill>
              </a:rPr>
              <a:t>sagen</a:t>
            </a:r>
            <a:r>
              <a:rPr lang="en-GB" sz="2000" dirty="0">
                <a:solidFill>
                  <a:schemeClr val="accent5">
                    <a:lumMod val="50000"/>
                  </a:schemeClr>
                </a:solidFill>
              </a:rPr>
              <a:t>. Ich </a:t>
            </a:r>
            <a:r>
              <a:rPr lang="en-GB" sz="2000" dirty="0" err="1">
                <a:solidFill>
                  <a:schemeClr val="accent5">
                    <a:lumMod val="50000"/>
                  </a:schemeClr>
                </a:solidFill>
              </a:rPr>
              <a:t>finde</a:t>
            </a:r>
            <a:r>
              <a:rPr lang="en-GB" sz="2000" dirty="0">
                <a:solidFill>
                  <a:schemeClr val="accent5">
                    <a:lumMod val="50000"/>
                  </a:schemeClr>
                </a:solidFill>
              </a:rPr>
              <a:t> das </a:t>
            </a:r>
            <a:r>
              <a:rPr lang="en-GB" sz="2000" dirty="0" err="1">
                <a:solidFill>
                  <a:schemeClr val="accent5">
                    <a:lumMod val="50000"/>
                  </a:schemeClr>
                </a:solidFill>
              </a:rPr>
              <a:t>Orchester</a:t>
            </a:r>
            <a:r>
              <a:rPr lang="en-GB" sz="2000" dirty="0">
                <a:solidFill>
                  <a:schemeClr val="accent5">
                    <a:lumMod val="50000"/>
                  </a:schemeClr>
                </a:solidFill>
              </a:rPr>
              <a:t> </a:t>
            </a:r>
            <a:r>
              <a:rPr lang="en-GB" sz="2000" dirty="0" err="1">
                <a:solidFill>
                  <a:schemeClr val="accent5">
                    <a:lumMod val="50000"/>
                  </a:schemeClr>
                </a:solidFill>
              </a:rPr>
              <a:t>ziemlich</a:t>
            </a:r>
            <a:r>
              <a:rPr lang="en-GB" sz="2000" dirty="0">
                <a:solidFill>
                  <a:schemeClr val="accent5">
                    <a:lumMod val="50000"/>
                  </a:schemeClr>
                </a:solidFill>
              </a:rPr>
              <a:t> </a:t>
            </a:r>
            <a:r>
              <a:rPr lang="en-GB" sz="2000" b="1" dirty="0">
                <a:solidFill>
                  <a:schemeClr val="accent5">
                    <a:lumMod val="50000"/>
                  </a:schemeClr>
                </a:solidFill>
              </a:rPr>
              <a:t>toll</a:t>
            </a:r>
            <a:r>
              <a:rPr lang="en-GB" sz="2000" dirty="0">
                <a:solidFill>
                  <a:schemeClr val="accent5">
                    <a:lumMod val="50000"/>
                  </a:schemeClr>
                </a:solidFill>
              </a:rPr>
              <a:t>, </a:t>
            </a:r>
            <a:r>
              <a:rPr lang="en-GB" sz="2000" dirty="0" err="1">
                <a:solidFill>
                  <a:schemeClr val="accent5">
                    <a:lumMod val="50000"/>
                  </a:schemeClr>
                </a:solidFill>
              </a:rPr>
              <a:t>aber</a:t>
            </a:r>
            <a:r>
              <a:rPr lang="en-GB" sz="2000" dirty="0">
                <a:solidFill>
                  <a:schemeClr val="accent5">
                    <a:lumMod val="50000"/>
                  </a:schemeClr>
                </a:solidFill>
              </a:rPr>
              <a:t> ich mag </a:t>
            </a:r>
            <a:r>
              <a:rPr lang="en-GB" sz="2000" dirty="0" err="1">
                <a:solidFill>
                  <a:schemeClr val="accent5">
                    <a:lumMod val="50000"/>
                  </a:schemeClr>
                </a:solidFill>
              </a:rPr>
              <a:t>keine</a:t>
            </a:r>
            <a:r>
              <a:rPr lang="en-GB" sz="2000" dirty="0">
                <a:solidFill>
                  <a:schemeClr val="accent5">
                    <a:lumMod val="50000"/>
                  </a:schemeClr>
                </a:solidFill>
              </a:rPr>
              <a:t> </a:t>
            </a:r>
            <a:r>
              <a:rPr lang="en-GB" sz="2000" dirty="0" err="1">
                <a:solidFill>
                  <a:schemeClr val="accent5">
                    <a:lumMod val="50000"/>
                  </a:schemeClr>
                </a:solidFill>
              </a:rPr>
              <a:t>Konzerte</a:t>
            </a:r>
            <a:r>
              <a:rPr lang="en-GB" sz="2000" dirty="0">
                <a:solidFill>
                  <a:schemeClr val="accent5">
                    <a:lumMod val="50000"/>
                  </a:schemeClr>
                </a:solidFill>
              </a:rPr>
              <a:t>. </a:t>
            </a:r>
            <a:r>
              <a:rPr lang="en-GB" sz="2000" dirty="0" err="1">
                <a:solidFill>
                  <a:schemeClr val="accent5">
                    <a:lumMod val="50000"/>
                  </a:schemeClr>
                </a:solidFill>
              </a:rPr>
              <a:t>Wir</a:t>
            </a:r>
            <a:r>
              <a:rPr lang="en-GB" sz="2000" dirty="0">
                <a:solidFill>
                  <a:schemeClr val="accent5">
                    <a:lumMod val="50000"/>
                  </a:schemeClr>
                </a:solidFill>
              </a:rPr>
              <a:t> </a:t>
            </a:r>
            <a:r>
              <a:rPr lang="en-GB" sz="2000" b="1" dirty="0" err="1">
                <a:solidFill>
                  <a:schemeClr val="accent5">
                    <a:lumMod val="50000"/>
                  </a:schemeClr>
                </a:solidFill>
              </a:rPr>
              <a:t>tragen</a:t>
            </a:r>
            <a:r>
              <a:rPr lang="en-GB" sz="2000" dirty="0">
                <a:solidFill>
                  <a:schemeClr val="accent5">
                    <a:lumMod val="50000"/>
                  </a:schemeClr>
                </a:solidFill>
              </a:rPr>
              <a:t> </a:t>
            </a:r>
            <a:r>
              <a:rPr lang="en-GB" sz="2000" dirty="0" err="1">
                <a:solidFill>
                  <a:schemeClr val="accent5">
                    <a:lumMod val="50000"/>
                  </a:schemeClr>
                </a:solidFill>
              </a:rPr>
              <a:t>immer</a:t>
            </a:r>
            <a:r>
              <a:rPr lang="en-GB" sz="2000" dirty="0">
                <a:solidFill>
                  <a:schemeClr val="accent5">
                    <a:lumMod val="50000"/>
                  </a:schemeClr>
                </a:solidFill>
              </a:rPr>
              <a:t> </a:t>
            </a:r>
            <a:r>
              <a:rPr lang="en-GB" sz="2000" dirty="0" err="1">
                <a:solidFill>
                  <a:schemeClr val="accent5">
                    <a:lumMod val="50000"/>
                  </a:schemeClr>
                </a:solidFill>
              </a:rPr>
              <a:t>eine</a:t>
            </a:r>
            <a:r>
              <a:rPr lang="en-GB" sz="2000" dirty="0">
                <a:solidFill>
                  <a:schemeClr val="accent5">
                    <a:lumMod val="50000"/>
                  </a:schemeClr>
                </a:solidFill>
              </a:rPr>
              <a:t> Uniform und ich </a:t>
            </a:r>
            <a:r>
              <a:rPr lang="en-GB" sz="2000" dirty="0" err="1">
                <a:solidFill>
                  <a:schemeClr val="accent5">
                    <a:lumMod val="50000"/>
                  </a:schemeClr>
                </a:solidFill>
              </a:rPr>
              <a:t>finde</a:t>
            </a:r>
            <a:r>
              <a:rPr lang="en-GB" sz="2000" dirty="0">
                <a:solidFill>
                  <a:schemeClr val="accent5">
                    <a:lumMod val="50000"/>
                  </a:schemeClr>
                </a:solidFill>
              </a:rPr>
              <a:t> die Hose total </a:t>
            </a:r>
            <a:r>
              <a:rPr lang="en-GB" sz="2000" b="1" dirty="0" err="1">
                <a:solidFill>
                  <a:schemeClr val="accent5">
                    <a:lumMod val="50000"/>
                  </a:schemeClr>
                </a:solidFill>
              </a:rPr>
              <a:t>hässlich</a:t>
            </a:r>
            <a:r>
              <a:rPr lang="en-GB" sz="2000" dirty="0">
                <a:solidFill>
                  <a:schemeClr val="accent5">
                    <a:lumMod val="50000"/>
                  </a:schemeClr>
                </a:solidFill>
              </a:rPr>
              <a:t>! Ich </a:t>
            </a:r>
            <a:r>
              <a:rPr lang="en-GB" sz="2000" dirty="0" err="1">
                <a:solidFill>
                  <a:schemeClr val="accent5">
                    <a:lumMod val="50000"/>
                  </a:schemeClr>
                </a:solidFill>
              </a:rPr>
              <a:t>mache</a:t>
            </a:r>
            <a:r>
              <a:rPr lang="en-GB" sz="2000" dirty="0">
                <a:solidFill>
                  <a:schemeClr val="accent5">
                    <a:lumMod val="50000"/>
                  </a:schemeClr>
                </a:solidFill>
              </a:rPr>
              <a:t> </a:t>
            </a:r>
            <a:r>
              <a:rPr lang="en-GB" sz="2000" dirty="0" err="1">
                <a:solidFill>
                  <a:schemeClr val="accent5">
                    <a:lumMod val="50000"/>
                  </a:schemeClr>
                </a:solidFill>
              </a:rPr>
              <a:t>lieber</a:t>
            </a:r>
            <a:r>
              <a:rPr lang="en-GB" sz="2000" dirty="0">
                <a:solidFill>
                  <a:schemeClr val="accent5">
                    <a:lumMod val="50000"/>
                  </a:schemeClr>
                </a:solidFill>
              </a:rPr>
              <a:t> </a:t>
            </a:r>
            <a:r>
              <a:rPr lang="en-GB" sz="2000" dirty="0" err="1">
                <a:solidFill>
                  <a:schemeClr val="accent5">
                    <a:lumMod val="50000"/>
                  </a:schemeClr>
                </a:solidFill>
              </a:rPr>
              <a:t>Gymnastik</a:t>
            </a:r>
            <a:r>
              <a:rPr lang="en-GB" sz="2000" dirty="0">
                <a:solidFill>
                  <a:schemeClr val="accent5">
                    <a:lumMod val="50000"/>
                  </a:schemeClr>
                </a:solidFill>
              </a:rPr>
              <a:t>. Der </a:t>
            </a:r>
            <a:r>
              <a:rPr lang="en-GB" sz="2000" dirty="0" err="1">
                <a:solidFill>
                  <a:schemeClr val="accent5">
                    <a:lumMod val="50000"/>
                  </a:schemeClr>
                </a:solidFill>
              </a:rPr>
              <a:t>Gymnastik</a:t>
            </a:r>
            <a:r>
              <a:rPr lang="en-GB" sz="2000" b="1" dirty="0" err="1">
                <a:solidFill>
                  <a:schemeClr val="accent5">
                    <a:lumMod val="50000"/>
                  </a:schemeClr>
                </a:solidFill>
              </a:rPr>
              <a:t>verein</a:t>
            </a:r>
            <a:r>
              <a:rPr lang="en-GB" sz="2000" b="1" dirty="0">
                <a:solidFill>
                  <a:schemeClr val="accent5">
                    <a:lumMod val="50000"/>
                  </a:schemeClr>
                </a:solidFill>
              </a:rPr>
              <a:t> </a:t>
            </a:r>
            <a:r>
              <a:rPr lang="en-GB" sz="2000" dirty="0">
                <a:solidFill>
                  <a:schemeClr val="accent5">
                    <a:lumMod val="50000"/>
                  </a:schemeClr>
                </a:solidFill>
              </a:rPr>
              <a:t>Berlin </a:t>
            </a:r>
            <a:r>
              <a:rPr lang="en-GB" sz="2000" dirty="0" err="1">
                <a:solidFill>
                  <a:schemeClr val="accent5">
                    <a:lumMod val="50000"/>
                  </a:schemeClr>
                </a:solidFill>
              </a:rPr>
              <a:t>ist</a:t>
            </a:r>
            <a:r>
              <a:rPr lang="en-GB" sz="2000" dirty="0">
                <a:solidFill>
                  <a:schemeClr val="accent5">
                    <a:lumMod val="50000"/>
                  </a:schemeClr>
                </a:solidFill>
              </a:rPr>
              <a:t> super. </a:t>
            </a:r>
          </a:p>
          <a:p>
            <a:pPr algn="ctr"/>
            <a:r>
              <a:rPr lang="en-GB" sz="2000" b="1" dirty="0">
                <a:solidFill>
                  <a:schemeClr val="accent5">
                    <a:lumMod val="50000"/>
                  </a:schemeClr>
                </a:solidFill>
              </a:rPr>
              <a:t>Die </a:t>
            </a:r>
            <a:r>
              <a:rPr lang="en-GB" sz="2000" b="1" dirty="0" err="1">
                <a:solidFill>
                  <a:schemeClr val="accent5">
                    <a:lumMod val="50000"/>
                  </a:schemeClr>
                </a:solidFill>
              </a:rPr>
              <a:t>Leute</a:t>
            </a:r>
            <a:r>
              <a:rPr lang="en-GB" sz="2000" b="1" dirty="0">
                <a:solidFill>
                  <a:schemeClr val="accent5">
                    <a:lumMod val="50000"/>
                  </a:schemeClr>
                </a:solidFill>
              </a:rPr>
              <a:t> </a:t>
            </a:r>
            <a:r>
              <a:rPr lang="en-GB" sz="2000" dirty="0" err="1">
                <a:solidFill>
                  <a:schemeClr val="accent5">
                    <a:lumMod val="50000"/>
                  </a:schemeClr>
                </a:solidFill>
              </a:rPr>
              <a:t>sind</a:t>
            </a:r>
            <a:r>
              <a:rPr lang="en-GB" sz="2000" dirty="0">
                <a:solidFill>
                  <a:schemeClr val="accent5">
                    <a:lumMod val="50000"/>
                  </a:schemeClr>
                </a:solidFill>
              </a:rPr>
              <a:t> nett, die Shows </a:t>
            </a:r>
            <a:r>
              <a:rPr lang="en-GB" sz="2000" dirty="0" err="1">
                <a:solidFill>
                  <a:schemeClr val="accent5">
                    <a:lumMod val="50000"/>
                  </a:schemeClr>
                </a:solidFill>
              </a:rPr>
              <a:t>sind</a:t>
            </a:r>
            <a:r>
              <a:rPr lang="en-GB" sz="2000" dirty="0">
                <a:solidFill>
                  <a:schemeClr val="accent5">
                    <a:lumMod val="50000"/>
                  </a:schemeClr>
                </a:solidFill>
              </a:rPr>
              <a:t> top und </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gewinnen</a:t>
            </a:r>
            <a:r>
              <a:rPr lang="en-GB" sz="2000" dirty="0">
                <a:solidFill>
                  <a:schemeClr val="accent5">
                    <a:lumMod val="50000"/>
                  </a:schemeClr>
                </a:solidFill>
              </a:rPr>
              <a:t> oft den </a:t>
            </a:r>
            <a:r>
              <a:rPr lang="en-GB" sz="2000" dirty="0" err="1">
                <a:solidFill>
                  <a:schemeClr val="accent5">
                    <a:lumMod val="50000"/>
                  </a:schemeClr>
                </a:solidFill>
              </a:rPr>
              <a:t>ersten</a:t>
            </a:r>
            <a:r>
              <a:rPr lang="en-GB" sz="2000" dirty="0">
                <a:solidFill>
                  <a:schemeClr val="accent5">
                    <a:lumMod val="50000"/>
                  </a:schemeClr>
                </a:solidFill>
              </a:rPr>
              <a:t> Platz. Der </a:t>
            </a:r>
            <a:r>
              <a:rPr lang="en-GB" sz="2000" dirty="0" err="1">
                <a:solidFill>
                  <a:schemeClr val="accent5">
                    <a:lumMod val="50000"/>
                  </a:schemeClr>
                </a:solidFill>
              </a:rPr>
              <a:t>Gewinner</a:t>
            </a:r>
            <a:r>
              <a:rPr lang="en-GB" sz="2000" dirty="0">
                <a:solidFill>
                  <a:schemeClr val="accent5">
                    <a:lumMod val="50000"/>
                  </a:schemeClr>
                </a:solidFill>
              </a:rPr>
              <a:t> </a:t>
            </a:r>
            <a:r>
              <a:rPr lang="en-GB" sz="2000" dirty="0" err="1">
                <a:solidFill>
                  <a:schemeClr val="accent5">
                    <a:lumMod val="50000"/>
                  </a:schemeClr>
                </a:solidFill>
              </a:rPr>
              <a:t>bekommt</a:t>
            </a:r>
            <a:r>
              <a:rPr lang="en-GB" sz="2000" dirty="0">
                <a:solidFill>
                  <a:schemeClr val="accent5">
                    <a:lumMod val="50000"/>
                  </a:schemeClr>
                </a:solidFill>
              </a:rPr>
              <a:t> </a:t>
            </a:r>
            <a:r>
              <a:rPr lang="en-GB" sz="2000" dirty="0" err="1">
                <a:solidFill>
                  <a:schemeClr val="accent5">
                    <a:lumMod val="50000"/>
                  </a:schemeClr>
                </a:solidFill>
              </a:rPr>
              <a:t>einen</a:t>
            </a:r>
            <a:r>
              <a:rPr lang="en-GB" sz="2000" dirty="0">
                <a:solidFill>
                  <a:schemeClr val="accent5">
                    <a:lumMod val="50000"/>
                  </a:schemeClr>
                </a:solidFill>
              </a:rPr>
              <a:t> </a:t>
            </a:r>
            <a:r>
              <a:rPr lang="en-GB" sz="2000" b="1" dirty="0" err="1">
                <a:solidFill>
                  <a:schemeClr val="accent5">
                    <a:lumMod val="50000"/>
                  </a:schemeClr>
                </a:solidFill>
              </a:rPr>
              <a:t>Gutschein</a:t>
            </a:r>
            <a:r>
              <a:rPr lang="en-GB" sz="2000" b="1" dirty="0">
                <a:solidFill>
                  <a:schemeClr val="accent5">
                    <a:lumMod val="50000"/>
                  </a:schemeClr>
                </a:solidFill>
              </a:rPr>
              <a:t> </a:t>
            </a:r>
            <a:r>
              <a:rPr lang="en-GB" sz="2000" dirty="0">
                <a:solidFill>
                  <a:schemeClr val="accent5">
                    <a:lumMod val="50000"/>
                  </a:schemeClr>
                </a:solidFill>
              </a:rPr>
              <a:t>von 100 €.!</a:t>
            </a:r>
            <a:endParaRPr lang="en-GB" sz="2000" b="1" dirty="0">
              <a:solidFill>
                <a:srgbClr val="DAA520"/>
              </a:solidFill>
            </a:endParaRPr>
          </a:p>
        </p:txBody>
      </p:sp>
      <p:sp>
        <p:nvSpPr>
          <p:cNvPr id="7" name="TextBox 6">
            <a:extLst>
              <a:ext uri="{FF2B5EF4-FFF2-40B4-BE49-F238E27FC236}">
                <a16:creationId xmlns:a16="http://schemas.microsoft.com/office/drawing/2014/main" id="{1F721785-84FD-4123-AA9C-7F07D536CB8F}"/>
              </a:ext>
            </a:extLst>
          </p:cNvPr>
          <p:cNvSpPr txBox="1"/>
          <p:nvPr/>
        </p:nvSpPr>
        <p:spPr>
          <a:xfrm>
            <a:off x="1489115" y="5342352"/>
            <a:ext cx="1119883"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5">
                    <a:lumMod val="50000"/>
                  </a:schemeClr>
                </a:solidFill>
              </a:rPr>
              <a:t>tragen</a:t>
            </a:r>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98841DE3-76A2-465F-9E8B-B1FC6E8CFF79}"/>
              </a:ext>
            </a:extLst>
          </p:cNvPr>
          <p:cNvSpPr txBox="1"/>
          <p:nvPr/>
        </p:nvSpPr>
        <p:spPr>
          <a:xfrm>
            <a:off x="2833317" y="5342352"/>
            <a:ext cx="1563385"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5">
                    <a:lumMod val="50000"/>
                  </a:schemeClr>
                </a:solidFill>
              </a:rPr>
              <a:t>im</a:t>
            </a:r>
            <a:r>
              <a:rPr lang="en-GB" sz="2000" dirty="0">
                <a:solidFill>
                  <a:schemeClr val="accent5">
                    <a:lumMod val="50000"/>
                  </a:schemeClr>
                </a:solidFill>
              </a:rPr>
              <a:t> </a:t>
            </a:r>
            <a:r>
              <a:rPr lang="en-GB" sz="2000" dirty="0" err="1">
                <a:solidFill>
                  <a:schemeClr val="accent5">
                    <a:lumMod val="50000"/>
                  </a:schemeClr>
                </a:solidFill>
              </a:rPr>
              <a:t>Chor</a:t>
            </a:r>
            <a:endParaRPr lang="en-GB" sz="2000" dirty="0">
              <a:solidFill>
                <a:schemeClr val="accent5">
                  <a:lumMod val="50000"/>
                </a:schemeClr>
              </a:solidFill>
            </a:endParaRPr>
          </a:p>
        </p:txBody>
      </p:sp>
      <p:sp>
        <p:nvSpPr>
          <p:cNvPr id="14" name="TextBox 13">
            <a:extLst>
              <a:ext uri="{FF2B5EF4-FFF2-40B4-BE49-F238E27FC236}">
                <a16:creationId xmlns:a16="http://schemas.microsoft.com/office/drawing/2014/main" id="{4661A4ED-93F3-46C0-8C7B-10AC529847CF}"/>
              </a:ext>
            </a:extLst>
          </p:cNvPr>
          <p:cNvSpPr txBox="1"/>
          <p:nvPr/>
        </p:nvSpPr>
        <p:spPr>
          <a:xfrm>
            <a:off x="4621022" y="5342352"/>
            <a:ext cx="1152418"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5">
                    <a:lumMod val="50000"/>
                  </a:schemeClr>
                </a:solidFill>
              </a:rPr>
              <a:t>hässlich</a:t>
            </a:r>
            <a:endParaRPr lang="en-GB" sz="2000" dirty="0">
              <a:solidFill>
                <a:schemeClr val="accent5">
                  <a:lumMod val="50000"/>
                </a:schemeClr>
              </a:solidFill>
            </a:endParaRPr>
          </a:p>
        </p:txBody>
      </p:sp>
      <p:sp>
        <p:nvSpPr>
          <p:cNvPr id="15" name="TextBox 14">
            <a:extLst>
              <a:ext uri="{FF2B5EF4-FFF2-40B4-BE49-F238E27FC236}">
                <a16:creationId xmlns:a16="http://schemas.microsoft.com/office/drawing/2014/main" id="{E0C8C5D4-A733-46CA-AAAC-FFC220DF58DA}"/>
              </a:ext>
            </a:extLst>
          </p:cNvPr>
          <p:cNvSpPr txBox="1"/>
          <p:nvPr/>
        </p:nvSpPr>
        <p:spPr>
          <a:xfrm>
            <a:off x="5996721" y="5342352"/>
            <a:ext cx="1152418"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5">
                    <a:lumMod val="50000"/>
                  </a:schemeClr>
                </a:solidFill>
              </a:rPr>
              <a:t>ganz</a:t>
            </a:r>
            <a:endParaRPr lang="en-GB" sz="2000" dirty="0">
              <a:solidFill>
                <a:schemeClr val="accent5">
                  <a:lumMod val="50000"/>
                </a:schemeClr>
              </a:solidFill>
            </a:endParaRPr>
          </a:p>
        </p:txBody>
      </p:sp>
      <p:sp>
        <p:nvSpPr>
          <p:cNvPr id="16" name="TextBox 15">
            <a:extLst>
              <a:ext uri="{FF2B5EF4-FFF2-40B4-BE49-F238E27FC236}">
                <a16:creationId xmlns:a16="http://schemas.microsoft.com/office/drawing/2014/main" id="{DE047192-5804-4A1E-A96C-9493B36A8588}"/>
              </a:ext>
            </a:extLst>
          </p:cNvPr>
          <p:cNvSpPr txBox="1"/>
          <p:nvPr/>
        </p:nvSpPr>
        <p:spPr>
          <a:xfrm>
            <a:off x="7372420" y="5342352"/>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5">
                    <a:lumMod val="50000"/>
                  </a:schemeClr>
                </a:solidFill>
              </a:rPr>
              <a:t>Gutschein</a:t>
            </a:r>
            <a:endParaRPr lang="en-GB" sz="2000" dirty="0">
              <a:solidFill>
                <a:schemeClr val="accent5">
                  <a:lumMod val="50000"/>
                </a:schemeClr>
              </a:solidFill>
            </a:endParaRPr>
          </a:p>
        </p:txBody>
      </p:sp>
      <p:sp>
        <p:nvSpPr>
          <p:cNvPr id="17" name="TextBox 16">
            <a:extLst>
              <a:ext uri="{FF2B5EF4-FFF2-40B4-BE49-F238E27FC236}">
                <a16:creationId xmlns:a16="http://schemas.microsoft.com/office/drawing/2014/main" id="{3ADFF0B8-C4D8-44D9-8397-58F805847BAD}"/>
              </a:ext>
            </a:extLst>
          </p:cNvPr>
          <p:cNvSpPr txBox="1"/>
          <p:nvPr/>
        </p:nvSpPr>
        <p:spPr>
          <a:xfrm>
            <a:off x="9064906" y="5342352"/>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a:solidFill>
                  <a:schemeClr val="accent5">
                    <a:lumMod val="50000"/>
                  </a:schemeClr>
                </a:solidFill>
              </a:rPr>
              <a:t>-verein</a:t>
            </a:r>
          </a:p>
        </p:txBody>
      </p:sp>
      <p:sp>
        <p:nvSpPr>
          <p:cNvPr id="18" name="TextBox 17">
            <a:extLst>
              <a:ext uri="{FF2B5EF4-FFF2-40B4-BE49-F238E27FC236}">
                <a16:creationId xmlns:a16="http://schemas.microsoft.com/office/drawing/2014/main" id="{75E09F9D-0DAA-42CD-B2CD-1EABF1248B03}"/>
              </a:ext>
            </a:extLst>
          </p:cNvPr>
          <p:cNvSpPr txBox="1"/>
          <p:nvPr/>
        </p:nvSpPr>
        <p:spPr>
          <a:xfrm>
            <a:off x="9937850" y="5792527"/>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5">
                    <a:lumMod val="50000"/>
                  </a:schemeClr>
                </a:solidFill>
              </a:rPr>
              <a:t>denke</a:t>
            </a:r>
            <a:endParaRPr lang="en-GB" sz="2000" dirty="0">
              <a:solidFill>
                <a:schemeClr val="accent5">
                  <a:lumMod val="50000"/>
                </a:schemeClr>
              </a:solidFill>
            </a:endParaRPr>
          </a:p>
        </p:txBody>
      </p:sp>
      <p:sp>
        <p:nvSpPr>
          <p:cNvPr id="19" name="TextBox 18">
            <a:extLst>
              <a:ext uri="{FF2B5EF4-FFF2-40B4-BE49-F238E27FC236}">
                <a16:creationId xmlns:a16="http://schemas.microsoft.com/office/drawing/2014/main" id="{D2B7AAA0-E389-46DB-93DD-CF440E324AD4}"/>
              </a:ext>
            </a:extLst>
          </p:cNvPr>
          <p:cNvSpPr txBox="1"/>
          <p:nvPr/>
        </p:nvSpPr>
        <p:spPr>
          <a:xfrm>
            <a:off x="589158" y="5792528"/>
            <a:ext cx="1563385" cy="307777"/>
          </a:xfrm>
          <a:prstGeom prst="rect">
            <a:avLst/>
          </a:prstGeom>
          <a:solidFill>
            <a:srgbClr val="DAA520"/>
          </a:solidFill>
          <a:ln w="19050">
            <a:solidFill>
              <a:schemeClr val="tx1"/>
            </a:solidFill>
          </a:ln>
        </p:spPr>
        <p:txBody>
          <a:bodyPr wrap="square" tIns="0" bIns="0" rtlCol="0">
            <a:spAutoFit/>
          </a:bodyPr>
          <a:lstStyle/>
          <a:p>
            <a:pPr algn="ctr"/>
            <a:r>
              <a:rPr lang="en-GB" sz="2000" dirty="0">
                <a:solidFill>
                  <a:schemeClr val="accent5">
                    <a:lumMod val="50000"/>
                  </a:schemeClr>
                </a:solidFill>
              </a:rPr>
              <a:t>die </a:t>
            </a:r>
            <a:r>
              <a:rPr lang="en-GB" sz="2000" dirty="0" err="1">
                <a:solidFill>
                  <a:schemeClr val="accent5">
                    <a:lumMod val="50000"/>
                  </a:schemeClr>
                </a:solidFill>
              </a:rPr>
              <a:t>Leute</a:t>
            </a:r>
            <a:endParaRPr lang="en-GB" sz="2000" dirty="0">
              <a:solidFill>
                <a:schemeClr val="accent5">
                  <a:lumMod val="50000"/>
                </a:schemeClr>
              </a:solidFill>
            </a:endParaRPr>
          </a:p>
        </p:txBody>
      </p:sp>
      <p:sp>
        <p:nvSpPr>
          <p:cNvPr id="20" name="TextBox 19">
            <a:extLst>
              <a:ext uri="{FF2B5EF4-FFF2-40B4-BE49-F238E27FC236}">
                <a16:creationId xmlns:a16="http://schemas.microsoft.com/office/drawing/2014/main" id="{530F6619-57CF-4786-BCB0-50FD8B2CB7B8}"/>
              </a:ext>
            </a:extLst>
          </p:cNvPr>
          <p:cNvSpPr txBox="1"/>
          <p:nvPr/>
        </p:nvSpPr>
        <p:spPr>
          <a:xfrm>
            <a:off x="2385423" y="5792528"/>
            <a:ext cx="1851920"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5">
                    <a:lumMod val="50000"/>
                  </a:schemeClr>
                </a:solidFill>
              </a:rPr>
              <a:t>im</a:t>
            </a:r>
            <a:r>
              <a:rPr lang="en-GB" sz="2000" dirty="0">
                <a:solidFill>
                  <a:schemeClr val="accent5">
                    <a:lumMod val="50000"/>
                  </a:schemeClr>
                </a:solidFill>
              </a:rPr>
              <a:t> </a:t>
            </a:r>
            <a:r>
              <a:rPr lang="en-GB" sz="2000" dirty="0" err="1">
                <a:solidFill>
                  <a:schemeClr val="accent5">
                    <a:lumMod val="50000"/>
                  </a:schemeClr>
                </a:solidFill>
              </a:rPr>
              <a:t>Orchester</a:t>
            </a:r>
            <a:endParaRPr lang="en-GB" sz="2000" dirty="0">
              <a:solidFill>
                <a:schemeClr val="accent5">
                  <a:lumMod val="50000"/>
                </a:schemeClr>
              </a:solidFill>
            </a:endParaRPr>
          </a:p>
        </p:txBody>
      </p:sp>
      <p:sp>
        <p:nvSpPr>
          <p:cNvPr id="21" name="TextBox 20">
            <a:extLst>
              <a:ext uri="{FF2B5EF4-FFF2-40B4-BE49-F238E27FC236}">
                <a16:creationId xmlns:a16="http://schemas.microsoft.com/office/drawing/2014/main" id="{FE5CB46A-7537-470A-A460-D770E82CEA74}"/>
              </a:ext>
            </a:extLst>
          </p:cNvPr>
          <p:cNvSpPr txBox="1"/>
          <p:nvPr/>
        </p:nvSpPr>
        <p:spPr>
          <a:xfrm>
            <a:off x="4470223" y="5792528"/>
            <a:ext cx="1851920" cy="307777"/>
          </a:xfrm>
          <a:prstGeom prst="rect">
            <a:avLst/>
          </a:prstGeom>
          <a:solidFill>
            <a:srgbClr val="DAA520"/>
          </a:solidFill>
          <a:ln w="19050">
            <a:solidFill>
              <a:schemeClr val="tx1"/>
            </a:solidFill>
          </a:ln>
        </p:spPr>
        <p:txBody>
          <a:bodyPr wrap="square" tIns="0" bIns="0" rtlCol="0">
            <a:spAutoFit/>
          </a:bodyPr>
          <a:lstStyle/>
          <a:p>
            <a:pPr algn="ctr"/>
            <a:r>
              <a:rPr lang="en-GB" sz="2000" dirty="0">
                <a:solidFill>
                  <a:schemeClr val="accent5">
                    <a:lumMod val="50000"/>
                  </a:schemeClr>
                </a:solidFill>
              </a:rPr>
              <a:t>du </a:t>
            </a:r>
            <a:r>
              <a:rPr lang="en-GB" sz="2000" dirty="0" err="1">
                <a:solidFill>
                  <a:schemeClr val="accent5">
                    <a:lumMod val="50000"/>
                  </a:schemeClr>
                </a:solidFill>
              </a:rPr>
              <a:t>kannst</a:t>
            </a:r>
            <a:endParaRPr lang="en-GB" sz="2000" dirty="0">
              <a:solidFill>
                <a:schemeClr val="accent5">
                  <a:lumMod val="50000"/>
                </a:schemeClr>
              </a:solidFill>
            </a:endParaRPr>
          </a:p>
        </p:txBody>
      </p:sp>
      <p:sp>
        <p:nvSpPr>
          <p:cNvPr id="22" name="TextBox 21">
            <a:extLst>
              <a:ext uri="{FF2B5EF4-FFF2-40B4-BE49-F238E27FC236}">
                <a16:creationId xmlns:a16="http://schemas.microsoft.com/office/drawing/2014/main" id="{9CAD65A4-4B75-41AC-9A6B-93EB0FCD3A21}"/>
              </a:ext>
            </a:extLst>
          </p:cNvPr>
          <p:cNvSpPr txBox="1"/>
          <p:nvPr/>
        </p:nvSpPr>
        <p:spPr>
          <a:xfrm>
            <a:off x="6555023" y="5792528"/>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a:solidFill>
                  <a:schemeClr val="accent5">
                    <a:lumMod val="50000"/>
                  </a:schemeClr>
                </a:solidFill>
              </a:rPr>
              <a:t>toll</a:t>
            </a:r>
          </a:p>
        </p:txBody>
      </p:sp>
      <p:sp>
        <p:nvSpPr>
          <p:cNvPr id="23" name="TextBox 22">
            <a:extLst>
              <a:ext uri="{FF2B5EF4-FFF2-40B4-BE49-F238E27FC236}">
                <a16:creationId xmlns:a16="http://schemas.microsoft.com/office/drawing/2014/main" id="{F8B4B3C3-2D7F-47A1-A766-0A1AF829636F}"/>
              </a:ext>
            </a:extLst>
          </p:cNvPr>
          <p:cNvSpPr txBox="1"/>
          <p:nvPr/>
        </p:nvSpPr>
        <p:spPr>
          <a:xfrm>
            <a:off x="8270442" y="5792528"/>
            <a:ext cx="1483266" cy="307777"/>
          </a:xfrm>
          <a:prstGeom prst="rect">
            <a:avLst/>
          </a:prstGeom>
          <a:solidFill>
            <a:srgbClr val="DAA520"/>
          </a:solidFill>
          <a:ln w="19050">
            <a:solidFill>
              <a:schemeClr val="tx1"/>
            </a:solidFill>
          </a:ln>
        </p:spPr>
        <p:txBody>
          <a:bodyPr wrap="square" tIns="0" bIns="0" rtlCol="0">
            <a:spAutoFit/>
          </a:bodyPr>
          <a:lstStyle/>
          <a:p>
            <a:pPr algn="ctr"/>
            <a:r>
              <a:rPr lang="en-GB" sz="2000" dirty="0" err="1">
                <a:solidFill>
                  <a:schemeClr val="accent5">
                    <a:lumMod val="50000"/>
                  </a:schemeClr>
                </a:solidFill>
              </a:rPr>
              <a:t>Theater</a:t>
            </a:r>
            <a:endParaRPr lang="en-GB" sz="2000" dirty="0">
              <a:solidFill>
                <a:schemeClr val="accent5">
                  <a:lumMod val="50000"/>
                </a:schemeClr>
              </a:solidFill>
            </a:endParaRPr>
          </a:p>
        </p:txBody>
      </p:sp>
      <p:sp>
        <p:nvSpPr>
          <p:cNvPr id="8" name="TextBox 7">
            <a:extLst>
              <a:ext uri="{FF2B5EF4-FFF2-40B4-BE49-F238E27FC236}">
                <a16:creationId xmlns:a16="http://schemas.microsoft.com/office/drawing/2014/main" id="{1544C6EB-7CC6-4775-AE3B-BC97B7E89639}"/>
              </a:ext>
            </a:extLst>
          </p:cNvPr>
          <p:cNvSpPr txBox="1"/>
          <p:nvPr/>
        </p:nvSpPr>
        <p:spPr>
          <a:xfrm>
            <a:off x="3545325" y="1843937"/>
            <a:ext cx="1651906" cy="246221"/>
          </a:xfrm>
          <a:prstGeom prst="rect">
            <a:avLst/>
          </a:prstGeom>
          <a:solidFill>
            <a:schemeClr val="bg1"/>
          </a:solidFill>
        </p:spPr>
        <p:txBody>
          <a:bodyPr wrap="square" lIns="0" tIns="0" rIns="0" bIns="0" rtlCol="0">
            <a:spAutoFit/>
          </a:bodyPr>
          <a:lstStyle/>
          <a:p>
            <a:pPr algn="ctr"/>
            <a:r>
              <a:rPr lang="en-GB" sz="1600" b="1" dirty="0">
                <a:solidFill>
                  <a:srgbClr val="002060"/>
                </a:solidFill>
              </a:rPr>
              <a:t>[1]</a:t>
            </a:r>
          </a:p>
        </p:txBody>
      </p:sp>
      <p:sp>
        <p:nvSpPr>
          <p:cNvPr id="25" name="TextBox 24">
            <a:extLst>
              <a:ext uri="{FF2B5EF4-FFF2-40B4-BE49-F238E27FC236}">
                <a16:creationId xmlns:a16="http://schemas.microsoft.com/office/drawing/2014/main" id="{7855E931-0D29-44B8-A47F-8AB3D66FCED0}"/>
              </a:ext>
            </a:extLst>
          </p:cNvPr>
          <p:cNvSpPr txBox="1"/>
          <p:nvPr/>
        </p:nvSpPr>
        <p:spPr>
          <a:xfrm>
            <a:off x="6637667" y="1864505"/>
            <a:ext cx="972631" cy="246221"/>
          </a:xfrm>
          <a:prstGeom prst="rect">
            <a:avLst/>
          </a:prstGeom>
          <a:solidFill>
            <a:schemeClr val="bg1"/>
          </a:solidFill>
        </p:spPr>
        <p:txBody>
          <a:bodyPr wrap="square" lIns="0" tIns="0" rIns="0" bIns="0" rtlCol="0">
            <a:spAutoFit/>
          </a:bodyPr>
          <a:lstStyle/>
          <a:p>
            <a:pPr algn="ctr"/>
            <a:r>
              <a:rPr lang="en-GB" sz="1600" b="1" dirty="0">
                <a:solidFill>
                  <a:srgbClr val="002060"/>
                </a:solidFill>
              </a:rPr>
              <a:t>[2]</a:t>
            </a:r>
          </a:p>
        </p:txBody>
      </p:sp>
      <p:sp>
        <p:nvSpPr>
          <p:cNvPr id="26" name="TextBox 25">
            <a:extLst>
              <a:ext uri="{FF2B5EF4-FFF2-40B4-BE49-F238E27FC236}">
                <a16:creationId xmlns:a16="http://schemas.microsoft.com/office/drawing/2014/main" id="{A77B4C8C-3AD0-489C-8D8E-D865EFAA7D5F}"/>
              </a:ext>
            </a:extLst>
          </p:cNvPr>
          <p:cNvSpPr txBox="1"/>
          <p:nvPr/>
        </p:nvSpPr>
        <p:spPr>
          <a:xfrm>
            <a:off x="2624986" y="2435813"/>
            <a:ext cx="959394" cy="246221"/>
          </a:xfrm>
          <a:prstGeom prst="rect">
            <a:avLst/>
          </a:prstGeom>
          <a:solidFill>
            <a:schemeClr val="bg1"/>
          </a:solidFill>
        </p:spPr>
        <p:txBody>
          <a:bodyPr wrap="square" lIns="0" tIns="0" rIns="0" bIns="0" rtlCol="0">
            <a:spAutoFit/>
          </a:bodyPr>
          <a:lstStyle/>
          <a:p>
            <a:pPr algn="ctr"/>
            <a:r>
              <a:rPr lang="en-GB" sz="1600" b="1" dirty="0">
                <a:solidFill>
                  <a:srgbClr val="002060"/>
                </a:solidFill>
              </a:rPr>
              <a:t>[3]</a:t>
            </a:r>
          </a:p>
        </p:txBody>
      </p:sp>
      <p:sp>
        <p:nvSpPr>
          <p:cNvPr id="27" name="TextBox 26">
            <a:extLst>
              <a:ext uri="{FF2B5EF4-FFF2-40B4-BE49-F238E27FC236}">
                <a16:creationId xmlns:a16="http://schemas.microsoft.com/office/drawing/2014/main" id="{78AC9ABB-F6BF-4B0D-9F3B-F6E14A14805E}"/>
              </a:ext>
            </a:extLst>
          </p:cNvPr>
          <p:cNvSpPr txBox="1"/>
          <p:nvPr/>
        </p:nvSpPr>
        <p:spPr>
          <a:xfrm>
            <a:off x="7308904" y="2430176"/>
            <a:ext cx="669937" cy="318924"/>
          </a:xfrm>
          <a:prstGeom prst="rect">
            <a:avLst/>
          </a:prstGeom>
          <a:solidFill>
            <a:schemeClr val="bg1"/>
          </a:solidFill>
        </p:spPr>
        <p:txBody>
          <a:bodyPr wrap="square" lIns="0" tIns="0" rIns="0" bIns="72000" rtlCol="0">
            <a:spAutoFit/>
          </a:bodyPr>
          <a:lstStyle/>
          <a:p>
            <a:pPr algn="ctr"/>
            <a:r>
              <a:rPr lang="en-GB" sz="1600" b="1" dirty="0">
                <a:solidFill>
                  <a:srgbClr val="002060"/>
                </a:solidFill>
              </a:rPr>
              <a:t>[5]</a:t>
            </a:r>
          </a:p>
        </p:txBody>
      </p:sp>
      <p:sp>
        <p:nvSpPr>
          <p:cNvPr id="28" name="TextBox 27">
            <a:extLst>
              <a:ext uri="{FF2B5EF4-FFF2-40B4-BE49-F238E27FC236}">
                <a16:creationId xmlns:a16="http://schemas.microsoft.com/office/drawing/2014/main" id="{F71ADD2C-6BAE-42FB-8551-F5D6933B9A58}"/>
              </a:ext>
            </a:extLst>
          </p:cNvPr>
          <p:cNvSpPr txBox="1"/>
          <p:nvPr/>
        </p:nvSpPr>
        <p:spPr>
          <a:xfrm>
            <a:off x="5534671" y="2437317"/>
            <a:ext cx="910925" cy="246221"/>
          </a:xfrm>
          <a:prstGeom prst="rect">
            <a:avLst/>
          </a:prstGeom>
          <a:solidFill>
            <a:schemeClr val="bg1"/>
          </a:solidFill>
        </p:spPr>
        <p:txBody>
          <a:bodyPr wrap="square" lIns="0" tIns="0" rIns="0" bIns="0" rtlCol="0">
            <a:spAutoFit/>
          </a:bodyPr>
          <a:lstStyle/>
          <a:p>
            <a:pPr algn="ctr"/>
            <a:r>
              <a:rPr lang="en-GB" sz="1600" b="1" dirty="0">
                <a:solidFill>
                  <a:srgbClr val="002060"/>
                </a:solidFill>
              </a:rPr>
              <a:t>[4]</a:t>
            </a:r>
          </a:p>
        </p:txBody>
      </p:sp>
      <p:sp>
        <p:nvSpPr>
          <p:cNvPr id="29" name="TextBox 28">
            <a:extLst>
              <a:ext uri="{FF2B5EF4-FFF2-40B4-BE49-F238E27FC236}">
                <a16:creationId xmlns:a16="http://schemas.microsoft.com/office/drawing/2014/main" id="{A099D978-55E9-4E67-B463-1010700292BA}"/>
              </a:ext>
            </a:extLst>
          </p:cNvPr>
          <p:cNvSpPr txBox="1"/>
          <p:nvPr/>
        </p:nvSpPr>
        <p:spPr>
          <a:xfrm>
            <a:off x="4768036" y="3183367"/>
            <a:ext cx="1327964" cy="245633"/>
          </a:xfrm>
          <a:prstGeom prst="rect">
            <a:avLst/>
          </a:prstGeom>
          <a:solidFill>
            <a:schemeClr val="bg1"/>
          </a:solidFill>
        </p:spPr>
        <p:txBody>
          <a:bodyPr wrap="square" lIns="0" tIns="0" rIns="0" bIns="0" rtlCol="0">
            <a:spAutoFit/>
          </a:bodyPr>
          <a:lstStyle/>
          <a:p>
            <a:pPr algn="ctr"/>
            <a:r>
              <a:rPr lang="en-GB" sz="1600" b="1" dirty="0">
                <a:solidFill>
                  <a:srgbClr val="002060"/>
                </a:solidFill>
              </a:rPr>
              <a:t>[6]</a:t>
            </a:r>
          </a:p>
        </p:txBody>
      </p:sp>
      <p:sp>
        <p:nvSpPr>
          <p:cNvPr id="32" name="TextBox 31">
            <a:extLst>
              <a:ext uri="{FF2B5EF4-FFF2-40B4-BE49-F238E27FC236}">
                <a16:creationId xmlns:a16="http://schemas.microsoft.com/office/drawing/2014/main" id="{7A8F50C9-FB53-408F-B463-22D49491A75E}"/>
              </a:ext>
            </a:extLst>
          </p:cNvPr>
          <p:cNvSpPr txBox="1"/>
          <p:nvPr/>
        </p:nvSpPr>
        <p:spPr>
          <a:xfrm>
            <a:off x="3577529" y="3500994"/>
            <a:ext cx="509608" cy="246221"/>
          </a:xfrm>
          <a:prstGeom prst="rect">
            <a:avLst/>
          </a:prstGeom>
          <a:solidFill>
            <a:schemeClr val="bg1"/>
          </a:solidFill>
        </p:spPr>
        <p:txBody>
          <a:bodyPr wrap="square" lIns="0" tIns="0" rIns="0" bIns="0" rtlCol="0">
            <a:spAutoFit/>
          </a:bodyPr>
          <a:lstStyle/>
          <a:p>
            <a:pPr algn="ctr"/>
            <a:r>
              <a:rPr lang="en-GB" sz="1600" b="1" dirty="0">
                <a:solidFill>
                  <a:srgbClr val="002060"/>
                </a:solidFill>
              </a:rPr>
              <a:t>[7]</a:t>
            </a:r>
          </a:p>
        </p:txBody>
      </p:sp>
      <p:sp>
        <p:nvSpPr>
          <p:cNvPr id="34" name="TextBox 33">
            <a:extLst>
              <a:ext uri="{FF2B5EF4-FFF2-40B4-BE49-F238E27FC236}">
                <a16:creationId xmlns:a16="http://schemas.microsoft.com/office/drawing/2014/main" id="{311751F4-541F-43C8-8A55-CDCCD7F7363F}"/>
              </a:ext>
            </a:extLst>
          </p:cNvPr>
          <p:cNvSpPr txBox="1"/>
          <p:nvPr/>
        </p:nvSpPr>
        <p:spPr>
          <a:xfrm>
            <a:off x="8253697" y="3500221"/>
            <a:ext cx="808235" cy="282573"/>
          </a:xfrm>
          <a:prstGeom prst="rect">
            <a:avLst/>
          </a:prstGeom>
          <a:solidFill>
            <a:schemeClr val="bg1"/>
          </a:solidFill>
        </p:spPr>
        <p:txBody>
          <a:bodyPr wrap="square" lIns="0" tIns="0" rIns="0" bIns="36000" rtlCol="0">
            <a:spAutoFit/>
          </a:bodyPr>
          <a:lstStyle/>
          <a:p>
            <a:pPr algn="ctr"/>
            <a:r>
              <a:rPr lang="en-GB" sz="1600" b="1" dirty="0">
                <a:solidFill>
                  <a:srgbClr val="002060"/>
                </a:solidFill>
              </a:rPr>
              <a:t>[8]</a:t>
            </a:r>
          </a:p>
        </p:txBody>
      </p:sp>
      <p:sp>
        <p:nvSpPr>
          <p:cNvPr id="35" name="TextBox 34">
            <a:extLst>
              <a:ext uri="{FF2B5EF4-FFF2-40B4-BE49-F238E27FC236}">
                <a16:creationId xmlns:a16="http://schemas.microsoft.com/office/drawing/2014/main" id="{048D2E2E-766B-4752-A2DC-90B68CF91EE0}"/>
              </a:ext>
            </a:extLst>
          </p:cNvPr>
          <p:cNvSpPr txBox="1"/>
          <p:nvPr/>
        </p:nvSpPr>
        <p:spPr>
          <a:xfrm>
            <a:off x="7106447" y="3797784"/>
            <a:ext cx="1003300" cy="246221"/>
          </a:xfrm>
          <a:prstGeom prst="rect">
            <a:avLst/>
          </a:prstGeom>
          <a:solidFill>
            <a:schemeClr val="bg1"/>
          </a:solidFill>
        </p:spPr>
        <p:txBody>
          <a:bodyPr wrap="square" lIns="0" tIns="0" rIns="0" bIns="0" rtlCol="0">
            <a:spAutoFit/>
          </a:bodyPr>
          <a:lstStyle/>
          <a:p>
            <a:pPr algn="ctr"/>
            <a:r>
              <a:rPr lang="en-GB" sz="1600" b="1" dirty="0">
                <a:solidFill>
                  <a:srgbClr val="002060"/>
                </a:solidFill>
              </a:rPr>
              <a:t>[9]</a:t>
            </a:r>
          </a:p>
        </p:txBody>
      </p:sp>
      <p:sp>
        <p:nvSpPr>
          <p:cNvPr id="37" name="TextBox 36">
            <a:extLst>
              <a:ext uri="{FF2B5EF4-FFF2-40B4-BE49-F238E27FC236}">
                <a16:creationId xmlns:a16="http://schemas.microsoft.com/office/drawing/2014/main" id="{7423D360-7E59-48AF-AA77-AC127ACD27DB}"/>
              </a:ext>
            </a:extLst>
          </p:cNvPr>
          <p:cNvSpPr txBox="1"/>
          <p:nvPr/>
        </p:nvSpPr>
        <p:spPr>
          <a:xfrm>
            <a:off x="6100831" y="4020876"/>
            <a:ext cx="769370" cy="318924"/>
          </a:xfrm>
          <a:prstGeom prst="rect">
            <a:avLst/>
          </a:prstGeom>
          <a:solidFill>
            <a:schemeClr val="bg1"/>
          </a:solidFill>
        </p:spPr>
        <p:txBody>
          <a:bodyPr wrap="square" lIns="0" tIns="36000" rIns="0" bIns="36000" rtlCol="0">
            <a:spAutoFit/>
          </a:bodyPr>
          <a:lstStyle/>
          <a:p>
            <a:pPr algn="ctr"/>
            <a:r>
              <a:rPr lang="en-GB" sz="1600" b="1" dirty="0">
                <a:solidFill>
                  <a:srgbClr val="002060"/>
                </a:solidFill>
              </a:rPr>
              <a:t>[10]</a:t>
            </a:r>
          </a:p>
        </p:txBody>
      </p:sp>
      <p:sp>
        <p:nvSpPr>
          <p:cNvPr id="38" name="TextBox 37">
            <a:extLst>
              <a:ext uri="{FF2B5EF4-FFF2-40B4-BE49-F238E27FC236}">
                <a16:creationId xmlns:a16="http://schemas.microsoft.com/office/drawing/2014/main" id="{B5C27489-D269-43DD-9FF1-D9C37F53D19C}"/>
              </a:ext>
            </a:extLst>
          </p:cNvPr>
          <p:cNvSpPr txBox="1"/>
          <p:nvPr/>
        </p:nvSpPr>
        <p:spPr>
          <a:xfrm>
            <a:off x="970229" y="4408262"/>
            <a:ext cx="1181099" cy="246221"/>
          </a:xfrm>
          <a:prstGeom prst="rect">
            <a:avLst/>
          </a:prstGeom>
          <a:solidFill>
            <a:schemeClr val="bg1"/>
          </a:solidFill>
        </p:spPr>
        <p:txBody>
          <a:bodyPr wrap="square" lIns="0" tIns="0" rIns="0" bIns="0" rtlCol="0">
            <a:spAutoFit/>
          </a:bodyPr>
          <a:lstStyle/>
          <a:p>
            <a:pPr algn="ctr"/>
            <a:r>
              <a:rPr lang="en-GB" sz="1600" b="1" dirty="0">
                <a:solidFill>
                  <a:srgbClr val="002060"/>
                </a:solidFill>
              </a:rPr>
              <a:t>[11]</a:t>
            </a:r>
          </a:p>
        </p:txBody>
      </p:sp>
      <p:sp>
        <p:nvSpPr>
          <p:cNvPr id="39" name="TextBox 38">
            <a:extLst>
              <a:ext uri="{FF2B5EF4-FFF2-40B4-BE49-F238E27FC236}">
                <a16:creationId xmlns:a16="http://schemas.microsoft.com/office/drawing/2014/main" id="{B16C3083-FD07-4A1F-A2B4-1904BD6766D7}"/>
              </a:ext>
            </a:extLst>
          </p:cNvPr>
          <p:cNvSpPr txBox="1"/>
          <p:nvPr/>
        </p:nvSpPr>
        <p:spPr>
          <a:xfrm>
            <a:off x="6265956" y="4706090"/>
            <a:ext cx="1296393" cy="246221"/>
          </a:xfrm>
          <a:prstGeom prst="rect">
            <a:avLst/>
          </a:prstGeom>
          <a:solidFill>
            <a:schemeClr val="bg1"/>
          </a:solidFill>
        </p:spPr>
        <p:txBody>
          <a:bodyPr wrap="square" lIns="0" tIns="0" rIns="0" bIns="0" rtlCol="0">
            <a:spAutoFit/>
          </a:bodyPr>
          <a:lstStyle/>
          <a:p>
            <a:pPr algn="ctr"/>
            <a:r>
              <a:rPr lang="en-GB" sz="1600" b="1" dirty="0">
                <a:solidFill>
                  <a:srgbClr val="002060"/>
                </a:solidFill>
              </a:rPr>
              <a:t>[12]</a:t>
            </a:r>
          </a:p>
        </p:txBody>
      </p:sp>
    </p:spTree>
    <p:extLst>
      <p:ext uri="{BB962C8B-B14F-4D97-AF65-F5344CB8AC3E}">
        <p14:creationId xmlns:p14="http://schemas.microsoft.com/office/powerpoint/2010/main" val="31827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8" grpId="0" animBg="1"/>
      <p:bldP spid="25" grpId="0" animBg="1"/>
      <p:bldP spid="26" grpId="0" animBg="1"/>
      <p:bldP spid="27" grpId="0" animBg="1"/>
      <p:bldP spid="28" grpId="0" animBg="1"/>
      <p:bldP spid="29" grpId="0" animBg="1"/>
      <p:bldP spid="32" grpId="0" animBg="1"/>
      <p:bldP spid="34" grpId="0" animBg="1"/>
      <p:bldP spid="35" grpId="0" animBg="1"/>
      <p:bldP spid="37" grpId="0" animBg="1"/>
      <p:bldP spid="38" grpId="0" animBg="1"/>
      <p:bldP spid="3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D67C606-AF9C-7242-AF89-7E0EA20FADA6}" vid="{330BF7C0-A975-874B-A7BE-A2ADB8C43C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Template>
  <TotalTime>2112</TotalTime>
  <Words>1135</Words>
  <Application>Microsoft Office PowerPoint</Application>
  <PresentationFormat>Widescreen</PresentationFormat>
  <Paragraphs>304</Paragraphs>
  <Slides>4</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vt:i4>
      </vt:variant>
    </vt:vector>
  </HeadingPairs>
  <TitlesOfParts>
    <vt:vector size="10" baseType="lpstr">
      <vt:lpstr>Arial</vt:lpstr>
      <vt:lpstr>Calibri</vt:lpstr>
      <vt:lpstr>Calibri Light</vt:lpstr>
      <vt:lpstr>Century Gothic</vt:lpstr>
      <vt:lpstr>1_Office Theme</vt:lpstr>
      <vt:lpstr>6_Office Theme</vt:lpstr>
      <vt:lpstr>Vocabulary</vt:lpstr>
      <vt:lpstr>Was macht Mia?</vt:lpstr>
      <vt:lpstr>Was macht Mia?</vt:lpstr>
      <vt:lpstr>Mia und Katja</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falafalie@gmail.com</cp:lastModifiedBy>
  <cp:revision>158</cp:revision>
  <dcterms:created xsi:type="dcterms:W3CDTF">2020-03-10T16:54:18Z</dcterms:created>
  <dcterms:modified xsi:type="dcterms:W3CDTF">2020-04-02T12:15:02Z</dcterms:modified>
</cp:coreProperties>
</file>