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64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02/04/2019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1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02/04/2019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8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11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95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3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2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0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02/04/2019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7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02/04/2019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4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02/04/2019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8997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| being]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36274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6233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8393" y="6480068"/>
            <a:ext cx="4212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Victoria Hobson / Rachel Hawkes / Emma Marsden</a:t>
            </a:r>
            <a:endParaRPr lang="en-GB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| being]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92192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8793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120308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298393" y="6480068"/>
            <a:ext cx="4212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Victoria Hobson / Rachel Hawkes / Emma Marsden</a:t>
            </a:r>
            <a:endParaRPr lang="en-GB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56040"/>
            <a:ext cx="54149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</a:t>
            </a:r>
            <a:r>
              <a:rPr lang="fr-FR" sz="6000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rico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435117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fr-FR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fr-FR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 </a:t>
            </a:r>
            <a:r>
              <a:rPr lang="fr-FR" sz="32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is</a:t>
            </a:r>
            <a:r>
              <a:rPr lang="fr-FR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rich.]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8393" y="6480068"/>
            <a:ext cx="4212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Victoria Hobson / Rachel Hawkes / Emma Marsden</a:t>
            </a:r>
            <a:endParaRPr lang="en-GB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_ri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| being]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4566" y="3312701"/>
            <a:ext cx="9652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Quiere</a:t>
            </a:r>
            <a:r>
              <a:rPr lang="en-GB" sz="6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fr-FR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ser</a:t>
            </a:r>
            <a:r>
              <a:rPr lang="en-GB" sz="6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rico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370" y="432836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wants </a:t>
            </a:r>
            <a:r>
              <a:rPr lang="fr-FR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</a:t>
            </a:r>
            <a:r>
              <a:rPr lang="fr-FR" sz="32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rich.]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8393" y="6480068"/>
            <a:ext cx="4212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Victoria Hobson / Rachel Hawkes / Emma Marsden</a:t>
            </a:r>
            <a:endParaRPr lang="en-GB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re_ser_ri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8170" y="3356040"/>
            <a:ext cx="54149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rico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8170" y="435117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fr-FR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fr-FR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 </a:t>
            </a:r>
            <a:r>
              <a:rPr lang="fr-FR" sz="32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is</a:t>
            </a:r>
            <a:r>
              <a:rPr lang="fr-FR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rich.]</a:t>
            </a:r>
          </a:p>
        </p:txBody>
      </p:sp>
      <p:sp>
        <p:nvSpPr>
          <p:cNvPr id="4" name="Rectangle 3"/>
          <p:cNvSpPr/>
          <p:nvPr/>
        </p:nvSpPr>
        <p:spPr>
          <a:xfrm>
            <a:off x="4389001" y="3335511"/>
            <a:ext cx="9236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298393" y="6480068"/>
            <a:ext cx="4212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Victoria Hobson / Rachel Hawkes / Emma Marsden</a:t>
            </a:r>
            <a:endParaRPr lang="en-GB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ri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_ri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1" grpId="0" animBg="1"/>
      <p:bldP spid="12" grpId="0" animBg="1"/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| being]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366" y="4037385"/>
            <a:ext cx="9652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Quiere</a:t>
            </a:r>
            <a:r>
              <a:rPr lang="en-GB" sz="6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___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rico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8170" y="505304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wants </a:t>
            </a:r>
            <a:r>
              <a:rPr lang="fr-FR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</a:t>
            </a:r>
            <a:r>
              <a:rPr lang="fr-FR" sz="32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rich.]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095B070-9F18-1047-AD42-62F8B79E04A2}"/>
              </a:ext>
            </a:extLst>
          </p:cNvPr>
          <p:cNvSpPr/>
          <p:nvPr/>
        </p:nvSpPr>
        <p:spPr>
          <a:xfrm>
            <a:off x="5745622" y="4037384"/>
            <a:ext cx="12618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ser</a:t>
            </a:r>
            <a:endParaRPr lang="en-GB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8393" y="6480068"/>
            <a:ext cx="4212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Victoria Hobson / Rachel Hawkes / Emma Marsden</a:t>
            </a:r>
            <a:endParaRPr lang="en-GB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2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re__ri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iere_ser_ri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132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14</cp:revision>
  <dcterms:created xsi:type="dcterms:W3CDTF">2019-03-24T08:33:13Z</dcterms:created>
  <dcterms:modified xsi:type="dcterms:W3CDTF">2019-04-02T03:36:41Z</dcterms:modified>
</cp:coreProperties>
</file>