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64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1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11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9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3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7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4742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7080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</p:spTree>
    <p:extLst>
      <p:ext uri="{BB962C8B-B14F-4D97-AF65-F5344CB8AC3E}">
        <p14:creationId xmlns:p14="http://schemas.microsoft.com/office/powerpoint/2010/main" val="161220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75259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710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103375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7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56040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Es</a:t>
            </a:r>
            <a:r>
              <a:rPr lang="fr-FR" sz="6000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fr-FR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He</a:t>
            </a:r>
            <a:r>
              <a:rPr lang="fr-FR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fr-FR" sz="32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rich.]</a:t>
            </a:r>
          </a:p>
        </p:txBody>
      </p:sp>
    </p:spTree>
    <p:extLst>
      <p:ext uri="{BB962C8B-B14F-4D97-AF65-F5344CB8AC3E}">
        <p14:creationId xmlns:p14="http://schemas.microsoft.com/office/powerpoint/2010/main" val="20213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1499" y="3334652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ser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4303" y="435031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wants 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</a:t>
            </a:r>
            <a:r>
              <a:rPr lang="fr-FR" sz="32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rich.]</a:t>
            </a:r>
          </a:p>
        </p:txBody>
      </p:sp>
    </p:spTree>
    <p:extLst>
      <p:ext uri="{BB962C8B-B14F-4D97-AF65-F5344CB8AC3E}">
        <p14:creationId xmlns:p14="http://schemas.microsoft.com/office/powerpoint/2010/main" val="18088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[is]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3356040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435117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H</a:t>
            </a:r>
            <a:r>
              <a:rPr lang="fr-FR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 </a:t>
            </a:r>
            <a:r>
              <a:rPr lang="fr-FR" sz="32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rich.]</a:t>
            </a:r>
          </a:p>
        </p:txBody>
      </p:sp>
      <p:sp>
        <p:nvSpPr>
          <p:cNvPr id="4" name="Rectangle 3"/>
          <p:cNvSpPr/>
          <p:nvPr/>
        </p:nvSpPr>
        <p:spPr>
          <a:xfrm>
            <a:off x="4389001" y="3335511"/>
            <a:ext cx="9236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7211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 | being]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366" y="4037385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rico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8170" y="505304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wants 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</a:t>
            </a:r>
            <a:r>
              <a:rPr lang="fr-FR" sz="32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rich.]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5745622" y="4037384"/>
            <a:ext cx="12618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05132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84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11</cp:revision>
  <dcterms:created xsi:type="dcterms:W3CDTF">2019-03-24T08:33:13Z</dcterms:created>
  <dcterms:modified xsi:type="dcterms:W3CDTF">2019-04-02T03:35:52Z</dcterms:modified>
</cp:coreProperties>
</file>